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870A-758E-4EC5-90B7-D78727B39057}" type="datetimeFigureOut">
              <a:rPr lang="en-GB" smtClean="0"/>
              <a:t>24/09/2023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4FF3DBEA-21AD-46E4-9525-9BA45D52F8AF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612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870A-758E-4EC5-90B7-D78727B39057}" type="datetimeFigureOut">
              <a:rPr lang="en-GB" smtClean="0"/>
              <a:t>24/09/2023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3DBEA-21AD-46E4-9525-9BA45D52F8AF}" type="slidenum">
              <a:rPr lang="en-GB" smtClean="0"/>
              <a:t>‹#›</a:t>
            </a:fld>
            <a:endParaRPr lang="en-GB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112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870A-758E-4EC5-90B7-D78727B39057}" type="datetimeFigureOut">
              <a:rPr lang="en-GB" smtClean="0"/>
              <a:t>24/09/2023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3DBEA-21AD-46E4-9525-9BA45D52F8AF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829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870A-758E-4EC5-90B7-D78727B39057}" type="datetimeFigureOut">
              <a:rPr lang="en-GB" smtClean="0"/>
              <a:t>24/09/2023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3DBEA-21AD-46E4-9525-9BA45D52F8AF}" type="slidenum">
              <a:rPr lang="en-GB" smtClean="0"/>
              <a:t>‹#›</a:t>
            </a:fld>
            <a:endParaRPr lang="en-GB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656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870A-758E-4EC5-90B7-D78727B39057}" type="datetimeFigureOut">
              <a:rPr lang="en-GB" smtClean="0"/>
              <a:t>24/09/2023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3DBEA-21AD-46E4-9525-9BA45D52F8AF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504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870A-758E-4EC5-90B7-D78727B39057}" type="datetimeFigureOut">
              <a:rPr lang="en-GB" smtClean="0"/>
              <a:t>24/09/2023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3DBEA-21AD-46E4-9525-9BA45D52F8AF}" type="slidenum">
              <a:rPr lang="en-GB" smtClean="0"/>
              <a:t>‹#›</a:t>
            </a:fld>
            <a:endParaRPr lang="en-GB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710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870A-758E-4EC5-90B7-D78727B39057}" type="datetimeFigureOut">
              <a:rPr lang="en-GB" smtClean="0"/>
              <a:t>24/09/2023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3DBEA-21AD-46E4-9525-9BA45D52F8AF}" type="slidenum">
              <a:rPr lang="en-GB" smtClean="0"/>
              <a:t>‹#›</a:t>
            </a:fld>
            <a:endParaRPr lang="en-GB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08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870A-758E-4EC5-90B7-D78727B39057}" type="datetimeFigureOut">
              <a:rPr lang="en-GB" smtClean="0"/>
              <a:t>24/09/2023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3DBEA-21AD-46E4-9525-9BA45D52F8AF}" type="slidenum">
              <a:rPr lang="en-GB" smtClean="0"/>
              <a:t>‹#›</a:t>
            </a:fld>
            <a:endParaRPr lang="en-GB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242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870A-758E-4EC5-90B7-D78727B39057}" type="datetimeFigureOut">
              <a:rPr lang="en-GB" smtClean="0"/>
              <a:t>24/09/2023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3DBEA-21AD-46E4-9525-9BA45D52F8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978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870A-758E-4EC5-90B7-D78727B39057}" type="datetimeFigureOut">
              <a:rPr lang="en-GB" smtClean="0"/>
              <a:t>24/09/2023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3DBEA-21AD-46E4-9525-9BA45D52F8AF}" type="slidenum">
              <a:rPr lang="en-GB" smtClean="0"/>
              <a:t>‹#›</a:t>
            </a:fld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3200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E24B870A-758E-4EC5-90B7-D78727B39057}" type="datetimeFigureOut">
              <a:rPr lang="en-GB" smtClean="0"/>
              <a:t>24/09/2023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3DBEA-21AD-46E4-9525-9BA45D52F8AF}" type="slidenum">
              <a:rPr lang="en-GB" smtClean="0"/>
              <a:t>‹#›</a:t>
            </a:fld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1442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B870A-758E-4EC5-90B7-D78727B39057}" type="datetimeFigureOut">
              <a:rPr lang="en-GB" smtClean="0"/>
              <a:t>24/09/2023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FF3DBEA-21AD-46E4-9525-9BA45D52F8AF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685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97656&amp;picture=autumn-by-the-lake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emoji-sing-singing-icon-emoticon-1971624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ublicdomainpictures.net/en/view-image.php?image=269838&amp;picture=colorful-autumn-leaves" TargetMode="Externa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525995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arlestondayschool.org/aa4a3520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78428166@N00/6695221617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cookaround.com/ormedellanima/le-donne-danno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ngimg.com/png/72748-recycle-logo-symbol-recycling-waste-free-png-hq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FB19E9-1F74-454F-853D-60968282D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946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416C5-4E4B-429B-9B4A-FDF03FDDA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ighlight>
                  <a:srgbClr val="FFFF00"/>
                </a:highlight>
              </a:rPr>
              <a:t>House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ED1E3-8455-45F7-8332-B37C3D44A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5850369" cy="3589938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How many dojos did you have last week? </a:t>
            </a:r>
          </a:p>
          <a:p>
            <a:r>
              <a:rPr lang="en-GB" dirty="0">
                <a:solidFill>
                  <a:srgbClr val="0070C0"/>
                </a:solidFill>
              </a:rPr>
              <a:t>Did you know your dojos help your house team? </a:t>
            </a:r>
          </a:p>
          <a:p>
            <a:r>
              <a:rPr lang="en-GB" dirty="0">
                <a:solidFill>
                  <a:srgbClr val="0070C0"/>
                </a:solidFill>
              </a:rPr>
              <a:t>Work together</a:t>
            </a:r>
          </a:p>
          <a:p>
            <a:r>
              <a:rPr lang="en-GB" dirty="0">
                <a:solidFill>
                  <a:srgbClr val="0070C0"/>
                </a:solidFill>
              </a:rPr>
              <a:t>Each half term the winning house will get to choose a treat such as: </a:t>
            </a:r>
          </a:p>
          <a:p>
            <a:pPr lvl="1"/>
            <a:r>
              <a:rPr lang="en-GB" dirty="0">
                <a:solidFill>
                  <a:srgbClr val="0070C0"/>
                </a:solidFill>
              </a:rPr>
              <a:t>A movie afternoon or exclusive use of the paddock or a walk by the river or extra playtime or an afternoon of painting and art &amp; craft.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70A005-3F38-404B-833B-BF3C44194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243" y="292248"/>
            <a:ext cx="4099759" cy="546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510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22A76-76E0-4831-85BE-55E2B79DD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Let’s sing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6C16A98-20DB-4B69-860A-126453AAC9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267200" y="-501788"/>
            <a:ext cx="3495391" cy="261608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00F1BE-3903-4021-801D-68E9C49B66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06403" y="2114294"/>
            <a:ext cx="5560318" cy="37039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8C0533-6240-404D-A76D-10832407F4EC}"/>
              </a:ext>
            </a:extLst>
          </p:cNvPr>
          <p:cNvSpPr txBox="1"/>
          <p:nvPr/>
        </p:nvSpPr>
        <p:spPr>
          <a:xfrm>
            <a:off x="6891130" y="2305878"/>
            <a:ext cx="41637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rgbClr val="C00000"/>
                </a:solidFill>
              </a:rPr>
              <a:t>Autumn leaves are falling down. </a:t>
            </a:r>
          </a:p>
        </p:txBody>
      </p:sp>
    </p:spTree>
    <p:extLst>
      <p:ext uri="{BB962C8B-B14F-4D97-AF65-F5344CB8AC3E}">
        <p14:creationId xmlns:p14="http://schemas.microsoft.com/office/powerpoint/2010/main" val="3280387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+©Unicef_Modola.jpg">
            <a:extLst>
              <a:ext uri="{FF2B5EF4-FFF2-40B4-BE49-F238E27FC236}">
                <a16:creationId xmlns:a16="http://schemas.microsoft.com/office/drawing/2014/main" id="{88D6F922-B171-42C0-BFD0-5E3E77F2B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63" y="0"/>
            <a:ext cx="99472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8528B3E-F063-4EE9-9BCC-8C44FB1A2497}"/>
              </a:ext>
            </a:extLst>
          </p:cNvPr>
          <p:cNvSpPr/>
          <p:nvPr/>
        </p:nvSpPr>
        <p:spPr>
          <a:xfrm>
            <a:off x="2703445" y="569728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Article 19 Governments should ensure that children are properly cared for and protect them from violence, abuse and neglect.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B045F6-82A0-427A-925B-CC7D88E75FBB}"/>
              </a:ext>
            </a:extLst>
          </p:cNvPr>
          <p:cNvSpPr/>
          <p:nvPr/>
        </p:nvSpPr>
        <p:spPr>
          <a:xfrm>
            <a:off x="5915277" y="-107169"/>
            <a:ext cx="51543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Everyone’s a 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hero</a:t>
            </a:r>
          </a:p>
        </p:txBody>
      </p:sp>
    </p:spTree>
    <p:extLst>
      <p:ext uri="{BB962C8B-B14F-4D97-AF65-F5344CB8AC3E}">
        <p14:creationId xmlns:p14="http://schemas.microsoft.com/office/powerpoint/2010/main" val="2146907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FD624-DB25-408B-9054-4BDE59B4B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1.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0CA1C-CF1D-424F-A584-C5B97F656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You are walking to school and a gang of bullies demand money or your trainers what would you do? 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>
                <a:solidFill>
                  <a:srgbClr val="002060"/>
                </a:solidFill>
              </a:rPr>
              <a:t>Fight them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>
                <a:solidFill>
                  <a:srgbClr val="002060"/>
                </a:solidFill>
              </a:rPr>
              <a:t>Shout and try to run away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>
                <a:solidFill>
                  <a:srgbClr val="002060"/>
                </a:solidFill>
              </a:rPr>
              <a:t>Give them what they want, and tell your teacher and parents</a:t>
            </a:r>
          </a:p>
          <a:p>
            <a:pPr marL="514350" indent="-514350">
              <a:buFont typeface="+mj-lt"/>
              <a:buAutoNum type="alphaUcPeriod"/>
            </a:pPr>
            <a:endParaRPr lang="en-GB" dirty="0"/>
          </a:p>
          <a:p>
            <a:pPr marL="0" indent="0">
              <a:buNone/>
            </a:pPr>
            <a:r>
              <a:rPr lang="en-GB" dirty="0"/>
              <a:t>C. </a:t>
            </a:r>
            <a:r>
              <a:rPr lang="en-GB" dirty="0">
                <a:highlight>
                  <a:srgbClr val="FFFF00"/>
                </a:highlight>
              </a:rPr>
              <a:t>Give them what they want, and tell your teacher and parents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10A645-D788-4DA1-9E1D-F380CD26D5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158049" y="365125"/>
            <a:ext cx="1937951" cy="121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31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EF50C-62EB-47DD-8E29-CAA32FC9E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F460C-A9B3-4998-AF9D-F033AAADE4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You are on the school playground and someone accidentally trips you up. What should you do? 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>
                <a:solidFill>
                  <a:srgbClr val="0070C0"/>
                </a:solidFill>
              </a:rPr>
              <a:t>Hit the person hard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>
                <a:solidFill>
                  <a:srgbClr val="0070C0"/>
                </a:solidFill>
              </a:rPr>
              <a:t>Give them a chance to apologise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>
                <a:solidFill>
                  <a:srgbClr val="0070C0"/>
                </a:solidFill>
              </a:rPr>
              <a:t>Shout at them and tell the teacher they deliberately hurt you.</a:t>
            </a:r>
          </a:p>
          <a:p>
            <a:pPr marL="514350" indent="-514350">
              <a:buFont typeface="+mj-lt"/>
              <a:buAutoNum type="alphaUcPeriod"/>
            </a:pPr>
            <a:endParaRPr lang="en-GB" dirty="0"/>
          </a:p>
          <a:p>
            <a:pPr marL="0" indent="0">
              <a:buNone/>
            </a:pPr>
            <a:r>
              <a:rPr lang="en-GB" dirty="0">
                <a:highlight>
                  <a:srgbClr val="FFFF00"/>
                </a:highlight>
              </a:rPr>
              <a:t>B. Give them a chance to apologise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FC1BEF-F00A-4191-87FB-6CE3A7FCBE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45186" y="4439824"/>
            <a:ext cx="3553239" cy="236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25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73DDF-2DA8-4666-80DD-A2C596834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CB904-D4E2-4A6C-808E-91379A2C0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Someone in your class is always making rude comments about you and says them loud enough for you and others to hear. It really upsets you. What do you do? </a:t>
            </a:r>
          </a:p>
          <a:p>
            <a:pPr marL="457200" indent="-457200">
              <a:buFont typeface="+mj-lt"/>
              <a:buAutoNum type="alphaUcPeriod"/>
            </a:pPr>
            <a:r>
              <a:rPr lang="en-GB" dirty="0">
                <a:solidFill>
                  <a:srgbClr val="0070C0"/>
                </a:solidFill>
              </a:rPr>
              <a:t>Get angry and punch the bully</a:t>
            </a:r>
          </a:p>
          <a:p>
            <a:pPr marL="457200" indent="-457200">
              <a:buFont typeface="+mj-lt"/>
              <a:buAutoNum type="alphaUcPeriod"/>
            </a:pPr>
            <a:r>
              <a:rPr lang="en-GB" dirty="0">
                <a:solidFill>
                  <a:srgbClr val="0070C0"/>
                </a:solidFill>
              </a:rPr>
              <a:t>Make nasty remarks back</a:t>
            </a:r>
          </a:p>
          <a:p>
            <a:pPr marL="457200" indent="-457200">
              <a:buFont typeface="+mj-lt"/>
              <a:buAutoNum type="alphaUcPeriod"/>
            </a:pPr>
            <a:r>
              <a:rPr lang="en-GB" dirty="0">
                <a:solidFill>
                  <a:srgbClr val="0070C0"/>
                </a:solidFill>
              </a:rPr>
              <a:t>Try not to react and tell the teacher or a trusted adult</a:t>
            </a:r>
          </a:p>
          <a:p>
            <a:pPr marL="457200" indent="-457200">
              <a:buFont typeface="+mj-lt"/>
              <a:buAutoNum type="alphaUcPeriod"/>
            </a:pPr>
            <a:endParaRPr lang="en-GB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  <a:highlight>
                  <a:srgbClr val="FFFF00"/>
                </a:highlight>
              </a:rPr>
              <a:t>C. Try not to react and tell the teacher or a trusted adult</a:t>
            </a:r>
          </a:p>
          <a:p>
            <a:pPr marL="0" indent="0">
              <a:buNone/>
            </a:pP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6A94C3-CD50-471C-9FBC-BCAE706B18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67130" y="94774"/>
            <a:ext cx="2637183" cy="175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647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22C94-A323-49DD-BAD2-187F9A4F7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4.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85524-EA00-4A5D-A49A-EB7D07048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You see someone being bullied. What should you do? </a:t>
            </a:r>
          </a:p>
          <a:p>
            <a:pPr marL="457200" indent="-457200">
              <a:buAutoNum type="alphaUcPeriod"/>
            </a:pPr>
            <a:r>
              <a:rPr lang="en-GB" dirty="0">
                <a:solidFill>
                  <a:srgbClr val="002060"/>
                </a:solidFill>
              </a:rPr>
              <a:t>Get help or say ‘stop it please’ to the bully – but only if you won’t get hurt.</a:t>
            </a:r>
          </a:p>
          <a:p>
            <a:pPr marL="457200" indent="-457200">
              <a:buAutoNum type="alphaUcPeriod"/>
            </a:pPr>
            <a:r>
              <a:rPr lang="en-GB" dirty="0">
                <a:solidFill>
                  <a:srgbClr val="002060"/>
                </a:solidFill>
              </a:rPr>
              <a:t>Ignore it, walk by and be thankful it isn’t you</a:t>
            </a:r>
          </a:p>
          <a:p>
            <a:pPr marL="457200" indent="-457200">
              <a:buAutoNum type="alphaUcPeriod"/>
            </a:pPr>
            <a:r>
              <a:rPr lang="en-GB" dirty="0">
                <a:solidFill>
                  <a:srgbClr val="002060"/>
                </a:solidFill>
              </a:rPr>
              <a:t>Laugh at the bully’s victims in the hope that the bully won’t pick on you next time. </a:t>
            </a:r>
          </a:p>
          <a:p>
            <a:pPr marL="457200" indent="-457200">
              <a:buAutoNum type="alphaUcPeriod"/>
            </a:pPr>
            <a:endParaRPr lang="en-GB" dirty="0"/>
          </a:p>
          <a:p>
            <a:pPr marL="0" indent="0">
              <a:buNone/>
            </a:pPr>
            <a:r>
              <a:rPr lang="en-GB" dirty="0">
                <a:highlight>
                  <a:srgbClr val="FFFF00"/>
                </a:highlight>
              </a:rPr>
              <a:t>A. Get help or say ‘stop it please’ to the bully – but only if you won’t get hurt. Don’t be a bystander. </a:t>
            </a:r>
          </a:p>
        </p:txBody>
      </p:sp>
    </p:spTree>
    <p:extLst>
      <p:ext uri="{BB962C8B-B14F-4D97-AF65-F5344CB8AC3E}">
        <p14:creationId xmlns:p14="http://schemas.microsoft.com/office/powerpoint/2010/main" val="405429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+©Unicef_Modola.jpg">
            <a:extLst>
              <a:ext uri="{FF2B5EF4-FFF2-40B4-BE49-F238E27FC236}">
                <a16:creationId xmlns:a16="http://schemas.microsoft.com/office/drawing/2014/main" id="{88D6F922-B171-42C0-BFD0-5E3E77F2B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337" y="0"/>
            <a:ext cx="99472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5D1386B-3806-410F-B2DA-AF7AAF01B87A}"/>
              </a:ext>
            </a:extLst>
          </p:cNvPr>
          <p:cNvSpPr/>
          <p:nvPr/>
        </p:nvSpPr>
        <p:spPr>
          <a:xfrm>
            <a:off x="-315409" y="828114"/>
            <a:ext cx="407213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Responsibility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C51E58-6A5A-4807-AE72-762B236AF300}"/>
              </a:ext>
            </a:extLst>
          </p:cNvPr>
          <p:cNvSpPr/>
          <p:nvPr/>
        </p:nvSpPr>
        <p:spPr>
          <a:xfrm>
            <a:off x="4287687" y="5710535"/>
            <a:ext cx="28745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RESPECT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AE6950-5064-4906-BB95-8CC17F2D359F}"/>
              </a:ext>
            </a:extLst>
          </p:cNvPr>
          <p:cNvSpPr/>
          <p:nvPr/>
        </p:nvSpPr>
        <p:spPr>
          <a:xfrm>
            <a:off x="9766207" y="0"/>
            <a:ext cx="18565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Fairness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4E2C20-6820-49A5-92AF-6A3A5330DCBA}"/>
              </a:ext>
            </a:extLst>
          </p:cNvPr>
          <p:cNvSpPr/>
          <p:nvPr/>
        </p:nvSpPr>
        <p:spPr>
          <a:xfrm>
            <a:off x="10139695" y="2967335"/>
            <a:ext cx="18934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Rights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1CA866-568C-41A5-AC1A-2AC15BD41D5B}"/>
              </a:ext>
            </a:extLst>
          </p:cNvPr>
          <p:cNvSpPr/>
          <p:nvPr/>
        </p:nvSpPr>
        <p:spPr>
          <a:xfrm>
            <a:off x="251145" y="4407282"/>
            <a:ext cx="19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Justice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759431-36F1-40ED-8F57-867AE4D03816}"/>
              </a:ext>
            </a:extLst>
          </p:cNvPr>
          <p:cNvSpPr/>
          <p:nvPr/>
        </p:nvSpPr>
        <p:spPr>
          <a:xfrm>
            <a:off x="9628668" y="5020389"/>
            <a:ext cx="21316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Harmony</a:t>
            </a:r>
          </a:p>
        </p:txBody>
      </p:sp>
    </p:spTree>
    <p:extLst>
      <p:ext uri="{BB962C8B-B14F-4D97-AF65-F5344CB8AC3E}">
        <p14:creationId xmlns:p14="http://schemas.microsoft.com/office/powerpoint/2010/main" val="1423678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8613B-3526-42FC-9649-7C4E72EFF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>
                <a:highlight>
                  <a:srgbClr val="FFFF00"/>
                </a:highlight>
              </a:rPr>
              <a:t>Bullying is wrong. </a:t>
            </a:r>
            <a:br>
              <a:rPr lang="en-GB" dirty="0">
                <a:highlight>
                  <a:srgbClr val="FFFF00"/>
                </a:highlight>
              </a:rPr>
            </a:br>
            <a:r>
              <a:rPr lang="en-GB" dirty="0">
                <a:highlight>
                  <a:srgbClr val="FFFF00"/>
                </a:highlight>
              </a:rPr>
              <a:t>We do not accept it at </a:t>
            </a:r>
            <a:br>
              <a:rPr lang="en-GB" dirty="0">
                <a:highlight>
                  <a:srgbClr val="FFFF00"/>
                </a:highlight>
              </a:rPr>
            </a:br>
            <a:r>
              <a:rPr lang="en-GB" dirty="0">
                <a:highlight>
                  <a:srgbClr val="FFFF00"/>
                </a:highlight>
              </a:rPr>
              <a:t>Stratford primary school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7FD8D4-97EF-432E-82BF-3116DF7104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03524" y="2016125"/>
            <a:ext cx="6899276" cy="3449638"/>
          </a:xfrm>
        </p:spPr>
      </p:pic>
    </p:spTree>
    <p:extLst>
      <p:ext uri="{BB962C8B-B14F-4D97-AF65-F5344CB8AC3E}">
        <p14:creationId xmlns:p14="http://schemas.microsoft.com/office/powerpoint/2010/main" val="1737635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11F21-A47C-4F87-B3D1-7F1A6C866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ighlight>
                  <a:srgbClr val="FFFF00"/>
                </a:highlight>
              </a:rPr>
              <a:t>Recycle for funds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C4708AB-4969-4216-B50C-C48AFEB404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51579" y="2108890"/>
            <a:ext cx="3921693" cy="344963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763664-C04A-4851-B947-FD807A3EBF3F}"/>
              </a:ext>
            </a:extLst>
          </p:cNvPr>
          <p:cNvSpPr txBox="1"/>
          <p:nvPr/>
        </p:nvSpPr>
        <p:spPr>
          <a:xfrm>
            <a:off x="5830957" y="2108890"/>
            <a:ext cx="510208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B050"/>
                </a:solidFill>
              </a:rPr>
              <a:t>Collect items of clothing no longer needed and bring them in Friday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B050"/>
                </a:solidFill>
              </a:rPr>
              <a:t>They will go to a company who recycle them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B050"/>
                </a:solidFill>
              </a:rPr>
              <a:t>Be sustainable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B050"/>
                </a:solidFill>
              </a:rPr>
              <a:t>Raise money for our school</a:t>
            </a:r>
          </a:p>
        </p:txBody>
      </p:sp>
    </p:spTree>
    <p:extLst>
      <p:ext uri="{BB962C8B-B14F-4D97-AF65-F5344CB8AC3E}">
        <p14:creationId xmlns:p14="http://schemas.microsoft.com/office/powerpoint/2010/main" val="2380390261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34</TotalTime>
  <Words>420</Words>
  <Application>Microsoft Office PowerPoint</Application>
  <PresentationFormat>Widescreen</PresentationFormat>
  <Paragraphs>50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Gill Sans MT</vt:lpstr>
      <vt:lpstr>Gallery</vt:lpstr>
      <vt:lpstr>PowerPoint Presentation</vt:lpstr>
      <vt:lpstr>PowerPoint Presentation</vt:lpstr>
      <vt:lpstr>Question 1.</vt:lpstr>
      <vt:lpstr>Question 2</vt:lpstr>
      <vt:lpstr>Question 3</vt:lpstr>
      <vt:lpstr>Question 4.</vt:lpstr>
      <vt:lpstr>PowerPoint Presentation</vt:lpstr>
      <vt:lpstr>Bullying is wrong.  We do not accept it at  Stratford primary school</vt:lpstr>
      <vt:lpstr>Recycle for funds</vt:lpstr>
      <vt:lpstr>House Points</vt:lpstr>
      <vt:lpstr>Let’s sing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 Humphriss STP</dc:creator>
  <cp:lastModifiedBy>G Humphriss STP</cp:lastModifiedBy>
  <cp:revision>5</cp:revision>
  <dcterms:created xsi:type="dcterms:W3CDTF">2023-09-24T08:27:55Z</dcterms:created>
  <dcterms:modified xsi:type="dcterms:W3CDTF">2023-09-24T09:02:02Z</dcterms:modified>
</cp:coreProperties>
</file>