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9" r:id="rId5"/>
    <p:sldId id="288" r:id="rId6"/>
    <p:sldId id="289" r:id="rId7"/>
    <p:sldId id="258" r:id="rId8"/>
    <p:sldId id="287" r:id="rId9"/>
    <p:sldId id="268" r:id="rId10"/>
    <p:sldId id="264" r:id="rId11"/>
    <p:sldId id="276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7" autoAdjust="0"/>
    <p:restoredTop sz="94660"/>
  </p:normalViewPr>
  <p:slideViewPr>
    <p:cSldViewPr>
      <p:cViewPr>
        <p:scale>
          <a:sx n="80" d="100"/>
          <a:sy n="80" d="100"/>
        </p:scale>
        <p:origin x="4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Humphriss STP" userId="4b79115e-d1f0-421b-b5af-a46b2afa5ef3" providerId="ADAL" clId="{878B2676-29F3-49C9-9542-D5589CB92E76}"/>
    <pc:docChg chg="custSel modSld">
      <pc:chgData name="G Humphriss STP" userId="4b79115e-d1f0-421b-b5af-a46b2afa5ef3" providerId="ADAL" clId="{878B2676-29F3-49C9-9542-D5589CB92E76}" dt="2025-09-27T07:36:27.125" v="108" actId="20577"/>
      <pc:docMkLst>
        <pc:docMk/>
      </pc:docMkLst>
      <pc:sldChg chg="modSp">
        <pc:chgData name="G Humphriss STP" userId="4b79115e-d1f0-421b-b5af-a46b2afa5ef3" providerId="ADAL" clId="{878B2676-29F3-49C9-9542-D5589CB92E76}" dt="2025-09-27T07:36:27.125" v="108" actId="20577"/>
        <pc:sldMkLst>
          <pc:docMk/>
          <pc:sldMk cId="3166746920" sldId="268"/>
        </pc:sldMkLst>
        <pc:spChg chg="mod">
          <ac:chgData name="G Humphriss STP" userId="4b79115e-d1f0-421b-b5af-a46b2afa5ef3" providerId="ADAL" clId="{878B2676-29F3-49C9-9542-D5589CB92E76}" dt="2025-09-27T07:36:27.125" v="108" actId="20577"/>
          <ac:spMkLst>
            <pc:docMk/>
            <pc:sldMk cId="3166746920" sldId="268"/>
            <ac:spMk id="2" creationId="{C0E5A351-D9F8-48DA-B7EB-7FBB6F7A58F2}"/>
          </ac:spMkLst>
        </pc:spChg>
        <pc:spChg chg="mod">
          <ac:chgData name="G Humphriss STP" userId="4b79115e-d1f0-421b-b5af-a46b2afa5ef3" providerId="ADAL" clId="{878B2676-29F3-49C9-9542-D5589CB92E76}" dt="2025-09-27T07:35:37.640" v="79" actId="20577"/>
          <ac:spMkLst>
            <pc:docMk/>
            <pc:sldMk cId="3166746920" sldId="268"/>
            <ac:spMk id="7" creationId="{4AD43E11-F312-4C8A-ACAA-108610066895}"/>
          </ac:spMkLst>
        </pc:spChg>
        <pc:spChg chg="mod">
          <ac:chgData name="G Humphriss STP" userId="4b79115e-d1f0-421b-b5af-a46b2afa5ef3" providerId="ADAL" clId="{878B2676-29F3-49C9-9542-D5589CB92E76}" dt="2025-09-27T07:36:11.821" v="106" actId="20577"/>
          <ac:spMkLst>
            <pc:docMk/>
            <pc:sldMk cId="3166746920" sldId="268"/>
            <ac:spMk id="10" creationId="{7CA0BF9F-7112-41E3-9E4E-6FA871E226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CC3BD91C-56E1-4560-95F4-AAB55A363AC1}" type="datetimeFigureOut">
              <a:rPr lang="en-GB" smtClean="0"/>
              <a:pPr/>
              <a:t>27/09/2025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E540375C-C5BC-4345-BCD1-7265FA4C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C713A-25A5-48AD-B391-1E48750228D8}" type="datetimeFigureOut">
              <a:rPr lang="en-GB" smtClean="0"/>
              <a:t>27/09/2025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2E3A-EA94-48AA-BDCE-EDF86FF0F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9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2E3A-EA94-48AA-BDCE-EDF86FF0F3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7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CF4A90D-CA3B-4DD0-86BF-613BF1AE5CAD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9F5BE2C-B9BC-4C96-A52E-2FCB2F409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4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0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9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4090A-BF8F-4047-B663-DACD4E1475F3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C1D5D-7B6C-4D45-A752-3C75F3068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F0F61-F37C-402E-BC15-80C967F3E13C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2F52-9A39-4A20-A7BA-B8B76CFD7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0901-3048-439F-902C-794E55D322A0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D920-8395-4524-A8EA-12150EB22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053C-A079-4A07-8BF4-821E12C99172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46C8-F943-47FA-8E7E-81CE455D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4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18C1-F601-4417-A37F-7AA184D25223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5C40-23F9-4A3E-B26A-F3E524BD8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BA25A-5F55-41B2-A290-496C7006FF31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9E6-C8CB-40CA-A2C9-98D1C91E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9E37-3147-45F5-AC62-B555BB033155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FEAE-CE5B-4E87-9306-4DAAEA56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ACB3-3EDF-4F48-9F24-944F3454F809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D589-E3BD-4B8F-B8A8-FD6BAC9BB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A0E6E-281F-4FFB-815D-096E72891243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20F5-B237-480A-AA78-639802661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ED22-544F-4AD5-87A4-36EAD57B2ACD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6E2E-83D0-44DD-B3D1-678F7D0F2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atvnews.com/lifestyle/news/international-day-of-peace-2023-history-significance-quotes-status-and-how-to-celebrate-2023-09-21-89388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ris3meflcenter.blogspot.com/2015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bbc.co.uk/teach/school-radio/articles/zmxftr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mentsofintrospection.com/2017/0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.inspiredpencil.com/pictures-2023/dove-peace-symbol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.inspiredpencil.com/pictures-2023/dove-peace-symbol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ecteezy.com/vector-art/2399843-happy-multi-ethnic-kids-playing-together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irecrackers-png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youtube.com/watch?v=1gUbdNbu6a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dsongs.net/2018/07/prayer-of-st-francis-make-me-channel-of-your-peac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B0169-3274-4505-8894-51CCF492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99207" y="2597676"/>
            <a:ext cx="4397801" cy="247376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1EC7B2-3617-453F-84A0-A98D4A832423}"/>
              </a:ext>
            </a:extLst>
          </p:cNvPr>
          <p:cNvSpPr/>
          <p:nvPr/>
        </p:nvSpPr>
        <p:spPr>
          <a:xfrm rot="20389349">
            <a:off x="827584" y="1037484"/>
            <a:ext cx="252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Respect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1EA5F-D3A1-49F2-8EED-2EEE0DABCAC4}"/>
              </a:ext>
            </a:extLst>
          </p:cNvPr>
          <p:cNvSpPr/>
          <p:nvPr/>
        </p:nvSpPr>
        <p:spPr>
          <a:xfrm>
            <a:off x="1907704" y="5642434"/>
            <a:ext cx="4381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E05C4-D515-449F-9B27-63BBD8EEEE16}"/>
              </a:ext>
            </a:extLst>
          </p:cNvPr>
          <p:cNvSpPr/>
          <p:nvPr/>
        </p:nvSpPr>
        <p:spPr>
          <a:xfrm rot="670854">
            <a:off x="4631110" y="1037484"/>
            <a:ext cx="3204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64771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B678C7-762E-437F-8A85-33F529045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559" y="1280973"/>
            <a:ext cx="7856874" cy="4635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28616-8E19-4BD0-AFE0-D3B09B773776}"/>
              </a:ext>
            </a:extLst>
          </p:cNvPr>
          <p:cNvSpPr txBox="1"/>
          <p:nvPr/>
        </p:nvSpPr>
        <p:spPr>
          <a:xfrm>
            <a:off x="1187624" y="59078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does peace mean?</a:t>
            </a:r>
          </a:p>
        </p:txBody>
      </p:sp>
    </p:spTree>
    <p:extLst>
      <p:ext uri="{BB962C8B-B14F-4D97-AF65-F5344CB8AC3E}">
        <p14:creationId xmlns:p14="http://schemas.microsoft.com/office/powerpoint/2010/main" val="411854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748C-997F-456B-8B31-A8EB068B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International day of peace</a:t>
            </a:r>
            <a:br>
              <a:rPr lang="en-GB" dirty="0"/>
            </a:br>
            <a:r>
              <a:rPr lang="en-GB" dirty="0"/>
              <a:t>Act now for a peaceful world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6230F908-EA54-4FAE-A794-8A169DBEA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92312" y="2490788"/>
            <a:ext cx="5167312" cy="3444875"/>
          </a:xfrm>
        </p:spPr>
      </p:pic>
    </p:spTree>
    <p:extLst>
      <p:ext uri="{BB962C8B-B14F-4D97-AF65-F5344CB8AC3E}">
        <p14:creationId xmlns:p14="http://schemas.microsoft.com/office/powerpoint/2010/main" val="217490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343E6-E166-4D1A-B983-B713F189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Peace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A9C56-44CE-4E4F-92D7-1DC7C102250C}"/>
              </a:ext>
            </a:extLst>
          </p:cNvPr>
          <p:cNvSpPr txBox="1"/>
          <p:nvPr/>
        </p:nvSpPr>
        <p:spPr>
          <a:xfrm>
            <a:off x="1583668" y="2060848"/>
            <a:ext cx="64765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sz="2000" dirty="0">
                <a:solidFill>
                  <a:srgbClr val="0070C0"/>
                </a:solidFill>
              </a:rPr>
              <a:t>Walk the path of peace, my friend</a:t>
            </a:r>
          </a:p>
          <a:p>
            <a:r>
              <a:rPr lang="en-GB" sz="2000" dirty="0">
                <a:solidFill>
                  <a:srgbClr val="0070C0"/>
                </a:solidFill>
              </a:rPr>
              <a:t>Walk the path of peace</a:t>
            </a:r>
          </a:p>
          <a:p>
            <a:r>
              <a:rPr lang="en-GB" sz="2000" dirty="0">
                <a:solidFill>
                  <a:srgbClr val="0070C0"/>
                </a:solidFill>
              </a:rPr>
              <a:t>No need to fight,</a:t>
            </a:r>
          </a:p>
          <a:p>
            <a:r>
              <a:rPr lang="en-GB" sz="2000" dirty="0">
                <a:solidFill>
                  <a:srgbClr val="0070C0"/>
                </a:solidFill>
              </a:rPr>
              <a:t>No need to shout,</a:t>
            </a:r>
          </a:p>
          <a:p>
            <a:r>
              <a:rPr lang="en-GB" sz="2000" dirty="0">
                <a:solidFill>
                  <a:srgbClr val="0070C0"/>
                </a:solidFill>
              </a:rPr>
              <a:t>Walk the path of peace.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When things feel wrong and not right, my friend,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When things feel wrong and not right,</a:t>
            </a:r>
          </a:p>
          <a:p>
            <a:r>
              <a:rPr lang="en-GB" sz="2000" dirty="0">
                <a:solidFill>
                  <a:srgbClr val="0070C0"/>
                </a:solidFill>
              </a:rPr>
              <a:t>Peacefully show, the way to go,</a:t>
            </a:r>
          </a:p>
          <a:p>
            <a:r>
              <a:rPr lang="en-GB" sz="2000" dirty="0">
                <a:solidFill>
                  <a:srgbClr val="0070C0"/>
                </a:solidFill>
              </a:rPr>
              <a:t>When things feel wrong and not right. 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B9944-8386-477B-AAA9-3DE1F66D1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800" y="995407"/>
            <a:ext cx="1359774" cy="1223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343E6-E166-4D1A-B983-B713F189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Peace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A9C56-44CE-4E4F-92D7-1DC7C102250C}"/>
              </a:ext>
            </a:extLst>
          </p:cNvPr>
          <p:cNvSpPr txBox="1"/>
          <p:nvPr/>
        </p:nvSpPr>
        <p:spPr>
          <a:xfrm>
            <a:off x="1763688" y="2373591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Let’s walk the path of peace my friend.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Let’s show what’s right  and not wrong,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In friendship, let’s walk hand in hand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And peacefully we’ll be strong.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B9944-8386-477B-AAA9-3DE1F66D1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9647" y="1090668"/>
            <a:ext cx="1148082" cy="1033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D0E37-BE27-41AC-995B-9BA0F002CA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59832" y="3963035"/>
            <a:ext cx="3635896" cy="23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4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A351-D9F8-48DA-B7EB-7FBB6F7A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408" y="555803"/>
            <a:ext cx="7195184" cy="90915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Attendance – </a:t>
            </a:r>
            <a:r>
              <a:rPr lang="en-GB">
                <a:solidFill>
                  <a:srgbClr val="0070C0"/>
                </a:solidFill>
              </a:rPr>
              <a:t>week 4 </a:t>
            </a:r>
            <a:r>
              <a:rPr lang="en-GB" dirty="0">
                <a:solidFill>
                  <a:srgbClr val="0070C0"/>
                </a:solidFill>
              </a:rPr>
              <a:t>29</a:t>
            </a:r>
            <a:r>
              <a:rPr lang="en-GB" baseline="30000" dirty="0">
                <a:solidFill>
                  <a:srgbClr val="0070C0"/>
                </a:solidFill>
              </a:rPr>
              <a:t>th</a:t>
            </a:r>
            <a:r>
              <a:rPr lang="en-GB" dirty="0">
                <a:solidFill>
                  <a:srgbClr val="0070C0"/>
                </a:solidFill>
              </a:rPr>
              <a:t> Sep – 3</a:t>
            </a:r>
            <a:r>
              <a:rPr lang="en-GB" baseline="30000" dirty="0">
                <a:solidFill>
                  <a:srgbClr val="0070C0"/>
                </a:solidFill>
              </a:rPr>
              <a:t>rd</a:t>
            </a:r>
            <a:r>
              <a:rPr lang="en-GB" dirty="0">
                <a:solidFill>
                  <a:srgbClr val="0070C0"/>
                </a:solidFill>
              </a:rPr>
              <a:t> Oct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4C25-43D1-4021-A6BA-8DE4307DC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81" y="2777729"/>
            <a:ext cx="1861839" cy="2482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43E11-F312-4C8A-ACAA-108610066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Reception 96.3%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One 96.3%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Two 97.3%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Three 97.6%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Four 99.7%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Five 96.6%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Six 97.6%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Whole School 97.3%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Graphic 8" descr="Shooting star">
            <a:extLst>
              <a:ext uri="{FF2B5EF4-FFF2-40B4-BE49-F238E27FC236}">
                <a16:creationId xmlns:a16="http://schemas.microsoft.com/office/drawing/2014/main" id="{4DB2A4C3-2257-4F57-9A1D-96E61A34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1719" y="3867912"/>
            <a:ext cx="685800" cy="68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A0BF9F-7112-41E3-9E4E-6FA871E226C9}"/>
              </a:ext>
            </a:extLst>
          </p:cNvPr>
          <p:cNvSpPr txBox="1"/>
          <p:nvPr/>
        </p:nvSpPr>
        <p:spPr>
          <a:xfrm>
            <a:off x="1812281" y="1935450"/>
            <a:ext cx="64679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rgbClr val="FF0000"/>
                </a:solidFill>
              </a:rPr>
              <a:t>Dragons go to Y4, Y3 and Y6 </a:t>
            </a:r>
          </a:p>
        </p:txBody>
      </p:sp>
    </p:spTree>
    <p:extLst>
      <p:ext uri="{BB962C8B-B14F-4D97-AF65-F5344CB8AC3E}">
        <p14:creationId xmlns:p14="http://schemas.microsoft.com/office/powerpoint/2010/main" val="31667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A556-E402-41BD-8EA4-8090A233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House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1FF3-BD4E-4A4F-B3BB-9214199F81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Arden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1051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Shakespeare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1090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A093E8-1766-4C20-8B8F-94C5AF397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Winners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Hall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1144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Hathaway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1120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996BF-0849-4ED3-8DAA-14C63BE86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447" y="2259699"/>
            <a:ext cx="909907" cy="1188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B07A4-DDDF-40E1-B82B-2F3F84322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446" y="3873038"/>
            <a:ext cx="1018055" cy="111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2126E-C902-4D00-BBDB-A2496B8BF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502" y="2259698"/>
            <a:ext cx="931048" cy="119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30C06A-AEBC-4BFE-875E-D07BEBD06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368" y="4075301"/>
            <a:ext cx="1159315" cy="1023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937847-BC05-499C-8992-410759A3CA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069976" y="1567270"/>
            <a:ext cx="136714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02C2-63E2-4121-A0DE-43445AC3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Make me a channel of your peace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B323699-5BF1-421B-A8FD-0CA378FE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91680" y="2795805"/>
            <a:ext cx="5508104" cy="28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5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6799B3DAB174F8D5728E4EC492A32" ma:contentTypeVersion="19" ma:contentTypeDescription="Create a new document." ma:contentTypeScope="" ma:versionID="7ec99984889c0c7f444217b4cec77c1b">
  <xsd:schema xmlns:xsd="http://www.w3.org/2001/XMLSchema" xmlns:xs="http://www.w3.org/2001/XMLSchema" xmlns:p="http://schemas.microsoft.com/office/2006/metadata/properties" xmlns:ns3="d277b672-7051-453d-b14e-f2a4d34efbd9" xmlns:ns4="79e0e38f-feec-4551-9ff7-4509dea5f0e5" targetNamespace="http://schemas.microsoft.com/office/2006/metadata/properties" ma:root="true" ma:fieldsID="9f2c9f04a8095fa046719b004bd03f12" ns3:_="" ns4:_="">
    <xsd:import namespace="d277b672-7051-453d-b14e-f2a4d34efbd9"/>
    <xsd:import namespace="79e0e38f-feec-4551-9ff7-4509dea5f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7b672-7051-453d-b14e-f2a4d34ef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e38f-feec-4551-9ff7-4509dea5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7b672-7051-453d-b14e-f2a4d34efbd9" xsi:nil="true"/>
  </documentManagement>
</p:properties>
</file>

<file path=customXml/itemProps1.xml><?xml version="1.0" encoding="utf-8"?>
<ds:datastoreItem xmlns:ds="http://schemas.openxmlformats.org/officeDocument/2006/customXml" ds:itemID="{77953A73-C995-473D-899D-35C65FD6F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7b672-7051-453d-b14e-f2a4d34efbd9"/>
    <ds:schemaRef ds:uri="79e0e38f-feec-4551-9ff7-4509dea5f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A48A79-BE24-427E-AD4B-31238A9767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81052-2E9A-4A4B-A8AB-88677812534B}">
  <ds:schemaRefs>
    <ds:schemaRef ds:uri="http://schemas.microsoft.com/office/2006/documentManagement/types"/>
    <ds:schemaRef ds:uri="http://purl.org/dc/dcmitype/"/>
    <ds:schemaRef ds:uri="79e0e38f-feec-4551-9ff7-4509dea5f0e5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277b672-7051-453d-b14e-f2a4d34efbd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1940</TotalTime>
  <Words>192</Words>
  <Application>Microsoft Office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PowerPoint Presentation</vt:lpstr>
      <vt:lpstr>PowerPoint Presentation</vt:lpstr>
      <vt:lpstr>International day of peace Act now for a peaceful world</vt:lpstr>
      <vt:lpstr>Peace</vt:lpstr>
      <vt:lpstr>Peace</vt:lpstr>
      <vt:lpstr>Attendance – week 4 29th Sep – 3rd Oct</vt:lpstr>
      <vt:lpstr>House Points</vt:lpstr>
      <vt:lpstr>Make me a channel of your peace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RDMCC/Dahlicious</dc:title>
  <dc:creator>Valued Acer Customer</dc:creator>
  <cp:lastModifiedBy>G Humphriss STP</cp:lastModifiedBy>
  <cp:revision>166</cp:revision>
  <cp:lastPrinted>2014-01-27T10:40:53Z</cp:lastPrinted>
  <dcterms:created xsi:type="dcterms:W3CDTF">2011-09-26T11:43:46Z</dcterms:created>
  <dcterms:modified xsi:type="dcterms:W3CDTF">2025-09-27T07:36:29Z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0x0101006CA6799B3DAB174F8D5728E4EC492A32</vt:lpwstr>
  </property>
</Properties>
</file>