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handoutMasterIdLst>
    <p:handoutMasterId r:id="rId14"/>
  </p:handoutMasterIdLst>
  <p:sldIdLst>
    <p:sldId id="269" r:id="rId5"/>
    <p:sldId id="288" r:id="rId6"/>
    <p:sldId id="289" r:id="rId7"/>
    <p:sldId id="258" r:id="rId8"/>
    <p:sldId id="287" r:id="rId9"/>
    <p:sldId id="268" r:id="rId10"/>
    <p:sldId id="264" r:id="rId11"/>
    <p:sldId id="276" r:id="rId12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AD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6327" autoAdjust="0"/>
    <p:restoredTop sz="94660"/>
  </p:normalViewPr>
  <p:slideViewPr>
    <p:cSldViewPr>
      <p:cViewPr>
        <p:scale>
          <a:sx n="80" d="100"/>
          <a:sy n="80" d="100"/>
        </p:scale>
        <p:origin x="450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 Humphriss STP" userId="4b79115e-d1f0-421b-b5af-a46b2afa5ef3" providerId="ADAL" clId="{878B2676-29F3-49C9-9542-D5589CB92E76}"/>
    <pc:docChg chg="custSel modSld">
      <pc:chgData name="G Humphriss STP" userId="4b79115e-d1f0-421b-b5af-a46b2afa5ef3" providerId="ADAL" clId="{878B2676-29F3-49C9-9542-D5589CB92E76}" dt="2025-09-27T07:36:27.125" v="108" actId="20577"/>
      <pc:docMkLst>
        <pc:docMk/>
      </pc:docMkLst>
      <pc:sldChg chg="modSp">
        <pc:chgData name="G Humphriss STP" userId="4b79115e-d1f0-421b-b5af-a46b2afa5ef3" providerId="ADAL" clId="{878B2676-29F3-49C9-9542-D5589CB92E76}" dt="2025-09-27T07:36:27.125" v="108" actId="20577"/>
        <pc:sldMkLst>
          <pc:docMk/>
          <pc:sldMk cId="3166746920" sldId="268"/>
        </pc:sldMkLst>
        <pc:spChg chg="mod">
          <ac:chgData name="G Humphriss STP" userId="4b79115e-d1f0-421b-b5af-a46b2afa5ef3" providerId="ADAL" clId="{878B2676-29F3-49C9-9542-D5589CB92E76}" dt="2025-09-27T07:36:27.125" v="108" actId="20577"/>
          <ac:spMkLst>
            <pc:docMk/>
            <pc:sldMk cId="3166746920" sldId="268"/>
            <ac:spMk id="2" creationId="{C0E5A351-D9F8-48DA-B7EB-7FBB6F7A58F2}"/>
          </ac:spMkLst>
        </pc:spChg>
        <pc:spChg chg="mod">
          <ac:chgData name="G Humphriss STP" userId="4b79115e-d1f0-421b-b5af-a46b2afa5ef3" providerId="ADAL" clId="{878B2676-29F3-49C9-9542-D5589CB92E76}" dt="2025-09-27T07:35:37.640" v="79" actId="20577"/>
          <ac:spMkLst>
            <pc:docMk/>
            <pc:sldMk cId="3166746920" sldId="268"/>
            <ac:spMk id="7" creationId="{4AD43E11-F312-4C8A-ACAA-108610066895}"/>
          </ac:spMkLst>
        </pc:spChg>
        <pc:spChg chg="mod">
          <ac:chgData name="G Humphriss STP" userId="4b79115e-d1f0-421b-b5af-a46b2afa5ef3" providerId="ADAL" clId="{878B2676-29F3-49C9-9542-D5589CB92E76}" dt="2025-09-27T07:36:11.821" v="106" actId="20577"/>
          <ac:spMkLst>
            <pc:docMk/>
            <pc:sldMk cId="3166746920" sldId="268"/>
            <ac:spMk id="10" creationId="{7CA0BF9F-7112-41E3-9E4E-6FA871E226C9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815" y="0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/>
          <a:lstStyle>
            <a:lvl1pPr algn="r">
              <a:defRPr sz="1200"/>
            </a:lvl1pPr>
          </a:lstStyle>
          <a:p>
            <a:fld id="{CC3BD91C-56E1-4560-95F4-AAB55A363AC1}" type="datetimeFigureOut">
              <a:rPr lang="en-GB" smtClean="0"/>
              <a:pPr/>
              <a:t>27/09/2025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815" y="9429677"/>
            <a:ext cx="2945293" cy="496961"/>
          </a:xfrm>
          <a:prstGeom prst="rect">
            <a:avLst/>
          </a:prstGeom>
        </p:spPr>
        <p:txBody>
          <a:bodyPr vert="horz" lIns="90443" tIns="45222" rIns="90443" bIns="45222" rtlCol="0" anchor="b"/>
          <a:lstStyle>
            <a:lvl1pPr algn="r">
              <a:defRPr sz="1200"/>
            </a:lvl1pPr>
          </a:lstStyle>
          <a:p>
            <a:fld id="{E540375C-C5BC-4345-BCD1-7265FA4CA88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686123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9C713A-25A5-48AD-B391-1E48750228D8}" type="datetimeFigureOut">
              <a:rPr lang="en-GB" smtClean="0"/>
              <a:t>27/09/2025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E12E3A-EA94-48AA-BDCE-EDF86FF0F38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992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9E12E3A-EA94-48AA-BDCE-EDF86FF0F38A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44719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pPr>
              <a:defRPr/>
            </a:pPr>
            <a:fld id="{2CF4A90D-CA3B-4DD0-86BF-613BF1AE5CAD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pPr>
              <a:defRPr/>
            </a:pPr>
            <a:fld id="{E9F5BE2C-B9BC-4C96-A52E-2FCB2F40974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470202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76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73968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90458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20946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245010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62973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F4090A-BF8F-4047-B663-DACD4E1475F3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EC1D5D-7B6C-4D45-A752-3C75F3068F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07859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E0F0F61-F37C-402E-BC15-80C967F3E13C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3332F52-9A39-4A20-A7BA-B8B76CFD7C9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110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AD0901-3048-439F-902C-794E55D322A0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D52D920-8395-4524-A8EA-12150EB2271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41877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190053C-A079-4A07-8BF4-821E12C99172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AE246C8-F943-47FA-8E7E-81CE455D5D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55474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7118C1-F601-4417-A37F-7AA184D25223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92A5C40-23F9-4A3E-B26A-F3E524BD821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11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F2BA25A-5F55-41B2-A290-496C7006FF31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3EE9E6-C8CB-40CA-A2C9-98D1C91EA1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74658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D8D9E37-3147-45F5-AC62-B555BB033155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A1FEAE-CE5B-4E87-9306-4DAAEA563AB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866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FFACB3-3EDF-4F48-9F24-944F3454F809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16D589-E3BD-4B8F-B8A8-FD6BAC9BBD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86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BEA0E6E-281F-4FFB-815D-096E72891243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5420F5-B237-480A-AA78-6398026613D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34660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F59ED22-544F-4AD5-87A4-36EAD57B2ACD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2B76E2E-83D0-44DD-B3D1-678F7D0F2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9259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E21D01E8-740A-471F-999A-5050A3C0AAB2}" type="datetimeFigureOut">
              <a:rPr lang="en-US" smtClean="0"/>
              <a:pPr>
                <a:defRPr/>
              </a:pPr>
              <a:t>9/27/2025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29C9B1B6-F749-4DB1-8D4B-4F6DBBDBA3C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348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diatvnews.com/lifestyle/news/international-day-of-peace-2023-history-significance-quotes-status-and-how-to-celebrate-2023-09-21-893882" TargetMode="Externa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doris3meflcenter.blogspot.com/2015/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hyperlink" Target="https://www.bbc.co.uk/teach/school-radio/articles/zmxftr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momentsofintrospection.com/2017/09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ar.inspiredpencil.com/pictures-2023/dove-peace-symbols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r.inspiredpencil.com/pictures-2023/dove-peace-symbols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vecteezy.com/vector-art/2399843-happy-multi-ethnic-kids-playing-together" TargetMode="Externa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pngall.com/firecrackers-png/" TargetMode="External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hyperlink" Target="https://www.youtube.com/watch?v=1gUbdNbu6ak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dsongs.net/2018/07/prayer-of-st-francis-make-me-channel-of-your-peace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01DB0169-3274-4505-8894-51CCF492BF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999207" y="2597676"/>
            <a:ext cx="4397801" cy="2473763"/>
          </a:xfr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A1EC7B2-3617-453F-84A0-A98D4A832423}"/>
              </a:ext>
            </a:extLst>
          </p:cNvPr>
          <p:cNvSpPr/>
          <p:nvPr/>
        </p:nvSpPr>
        <p:spPr>
          <a:xfrm rot="20389349">
            <a:off x="827584" y="1037484"/>
            <a:ext cx="252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Respect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51EA5F-D3A1-49F2-8EED-2EEE0DABCAC4}"/>
              </a:ext>
            </a:extLst>
          </p:cNvPr>
          <p:cNvSpPr/>
          <p:nvPr/>
        </p:nvSpPr>
        <p:spPr>
          <a:xfrm>
            <a:off x="1907704" y="5642434"/>
            <a:ext cx="438100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Responsibility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8B4E05C4-D515-449F-9B27-63BBD8EEEE16}"/>
              </a:ext>
            </a:extLst>
          </p:cNvPr>
          <p:cNvSpPr/>
          <p:nvPr/>
        </p:nvSpPr>
        <p:spPr>
          <a:xfrm rot="670854">
            <a:off x="4631110" y="1037484"/>
            <a:ext cx="320440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70C0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Resilience</a:t>
            </a:r>
          </a:p>
        </p:txBody>
      </p:sp>
    </p:spTree>
    <p:extLst>
      <p:ext uri="{BB962C8B-B14F-4D97-AF65-F5344CB8AC3E}">
        <p14:creationId xmlns:p14="http://schemas.microsoft.com/office/powerpoint/2010/main" val="36477144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BB678C7-762E-437F-8A85-33F5290452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603559" y="1280973"/>
            <a:ext cx="7856874" cy="463555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7128616-8E19-4BD0-AFE0-D3B09B773776}"/>
              </a:ext>
            </a:extLst>
          </p:cNvPr>
          <p:cNvSpPr txBox="1"/>
          <p:nvPr/>
        </p:nvSpPr>
        <p:spPr>
          <a:xfrm>
            <a:off x="1187624" y="590781"/>
            <a:ext cx="676875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/>
              <a:t>What does peace mean?</a:t>
            </a:r>
          </a:p>
        </p:txBody>
      </p:sp>
    </p:spTree>
    <p:extLst>
      <p:ext uri="{BB962C8B-B14F-4D97-AF65-F5344CB8AC3E}">
        <p14:creationId xmlns:p14="http://schemas.microsoft.com/office/powerpoint/2010/main" val="4118540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B1748C-997F-456B-8B31-A8EB068B4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International day of peace</a:t>
            </a:r>
            <a:br>
              <a:rPr lang="en-GB" dirty="0"/>
            </a:br>
            <a:r>
              <a:rPr lang="en-GB" dirty="0"/>
              <a:t>Act now for a peaceful world</a:t>
            </a:r>
          </a:p>
        </p:txBody>
      </p:sp>
      <p:pic>
        <p:nvPicPr>
          <p:cNvPr id="5" name="Content Placeholder 4">
            <a:hlinkClick r:id="rId2"/>
            <a:extLst>
              <a:ext uri="{FF2B5EF4-FFF2-40B4-BE49-F238E27FC236}">
                <a16:creationId xmlns:a16="http://schemas.microsoft.com/office/drawing/2014/main" id="{6230F908-EA54-4FAE-A794-8A169DBEA9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992312" y="2490788"/>
            <a:ext cx="5167312" cy="3444875"/>
          </a:xfrm>
        </p:spPr>
      </p:pic>
    </p:spTree>
    <p:extLst>
      <p:ext uri="{BB962C8B-B14F-4D97-AF65-F5344CB8AC3E}">
        <p14:creationId xmlns:p14="http://schemas.microsoft.com/office/powerpoint/2010/main" val="2174900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E343E6-E166-4D1A-B983-B713F189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Peace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A9C56-44CE-4E4F-92D7-1DC7C102250C}"/>
              </a:ext>
            </a:extLst>
          </p:cNvPr>
          <p:cNvSpPr txBox="1"/>
          <p:nvPr/>
        </p:nvSpPr>
        <p:spPr>
          <a:xfrm>
            <a:off x="1583668" y="2060848"/>
            <a:ext cx="647653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b="1" dirty="0"/>
          </a:p>
          <a:p>
            <a:r>
              <a:rPr lang="en-GB" sz="2000" dirty="0">
                <a:solidFill>
                  <a:srgbClr val="0070C0"/>
                </a:solidFill>
              </a:rPr>
              <a:t>Walk the path of peace, my friend</a:t>
            </a:r>
          </a:p>
          <a:p>
            <a:r>
              <a:rPr lang="en-GB" sz="2000" dirty="0">
                <a:solidFill>
                  <a:srgbClr val="0070C0"/>
                </a:solidFill>
              </a:rPr>
              <a:t>Walk the path of peace</a:t>
            </a:r>
          </a:p>
          <a:p>
            <a:r>
              <a:rPr lang="en-GB" sz="2000" dirty="0">
                <a:solidFill>
                  <a:srgbClr val="0070C0"/>
                </a:solidFill>
              </a:rPr>
              <a:t>No need to fight,</a:t>
            </a:r>
          </a:p>
          <a:p>
            <a:r>
              <a:rPr lang="en-GB" sz="2000" dirty="0">
                <a:solidFill>
                  <a:srgbClr val="0070C0"/>
                </a:solidFill>
              </a:rPr>
              <a:t>No need to shout,</a:t>
            </a:r>
          </a:p>
          <a:p>
            <a:r>
              <a:rPr lang="en-GB" sz="2000" dirty="0">
                <a:solidFill>
                  <a:srgbClr val="0070C0"/>
                </a:solidFill>
              </a:rPr>
              <a:t>Walk the path of peace.</a:t>
            </a:r>
          </a:p>
          <a:p>
            <a:endParaRPr lang="en-GB" sz="2000" dirty="0">
              <a:solidFill>
                <a:srgbClr val="0070C0"/>
              </a:solidFill>
            </a:endParaRPr>
          </a:p>
          <a:p>
            <a:r>
              <a:rPr lang="en-GB" sz="2000" dirty="0">
                <a:solidFill>
                  <a:srgbClr val="0070C0"/>
                </a:solidFill>
              </a:rPr>
              <a:t>When things feel wrong and not right, my friend, </a:t>
            </a:r>
          </a:p>
          <a:p>
            <a:r>
              <a:rPr lang="en-GB" sz="2000" dirty="0">
                <a:solidFill>
                  <a:srgbClr val="0070C0"/>
                </a:solidFill>
              </a:rPr>
              <a:t>When things feel wrong and not right,</a:t>
            </a:r>
          </a:p>
          <a:p>
            <a:r>
              <a:rPr lang="en-GB" sz="2000" dirty="0">
                <a:solidFill>
                  <a:srgbClr val="0070C0"/>
                </a:solidFill>
              </a:rPr>
              <a:t>Peacefully show, the way to go,</a:t>
            </a:r>
          </a:p>
          <a:p>
            <a:r>
              <a:rPr lang="en-GB" sz="2000" dirty="0">
                <a:solidFill>
                  <a:srgbClr val="0070C0"/>
                </a:solidFill>
              </a:rPr>
              <a:t>When things feel wrong and not right. </a:t>
            </a:r>
          </a:p>
          <a:p>
            <a:pPr algn="ctr"/>
            <a:r>
              <a:rPr lang="en-GB" sz="2400" dirty="0">
                <a:solidFill>
                  <a:srgbClr val="0070C0"/>
                </a:solidFill>
              </a:rPr>
              <a:t>.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6B9944-8386-477B-AAA9-3DE1F66D1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083800" y="995407"/>
            <a:ext cx="1359774" cy="1223797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4E343E6-E166-4D1A-B983-B713F1898C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Peace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18A9C56-44CE-4E4F-92D7-1DC7C102250C}"/>
              </a:ext>
            </a:extLst>
          </p:cNvPr>
          <p:cNvSpPr txBox="1"/>
          <p:nvPr/>
        </p:nvSpPr>
        <p:spPr>
          <a:xfrm>
            <a:off x="1763688" y="2373591"/>
            <a:ext cx="59766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0070C0"/>
                </a:solidFill>
              </a:rPr>
              <a:t>Let’s walk the path of peace my friend.</a:t>
            </a:r>
          </a:p>
          <a:p>
            <a:pPr algn="ctr"/>
            <a:r>
              <a:rPr lang="en-GB" sz="2400" dirty="0">
                <a:solidFill>
                  <a:srgbClr val="0070C0"/>
                </a:solidFill>
              </a:rPr>
              <a:t>Let’s show what’s right  and not wrong,</a:t>
            </a:r>
          </a:p>
          <a:p>
            <a:pPr algn="ctr"/>
            <a:r>
              <a:rPr lang="en-GB" sz="2400" dirty="0">
                <a:solidFill>
                  <a:srgbClr val="0070C0"/>
                </a:solidFill>
              </a:rPr>
              <a:t>In friendship, let’s walk hand in hand</a:t>
            </a:r>
          </a:p>
          <a:p>
            <a:pPr algn="ctr"/>
            <a:r>
              <a:rPr lang="en-GB" sz="2400" dirty="0">
                <a:solidFill>
                  <a:srgbClr val="0070C0"/>
                </a:solidFill>
              </a:rPr>
              <a:t>And peacefully we’ll be strong.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6B9944-8386-477B-AAA9-3DE1F66D13E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189647" y="1090668"/>
            <a:ext cx="1148082" cy="103327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32D0E37-BE27-41AC-995B-9BA0F002CA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3059832" y="3963035"/>
            <a:ext cx="3635896" cy="2303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76464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E5A351-D9F8-48DA-B7EB-7FBB6F7A58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4408" y="555803"/>
            <a:ext cx="7195184" cy="909158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Attendance – </a:t>
            </a:r>
            <a:r>
              <a:rPr lang="en-GB">
                <a:solidFill>
                  <a:srgbClr val="0070C0"/>
                </a:solidFill>
              </a:rPr>
              <a:t>week 4 </a:t>
            </a:r>
            <a:r>
              <a:rPr lang="en-GB" dirty="0">
                <a:solidFill>
                  <a:srgbClr val="0070C0"/>
                </a:solidFill>
              </a:rPr>
              <a:t>29</a:t>
            </a:r>
            <a:r>
              <a:rPr lang="en-GB" baseline="30000" dirty="0">
                <a:solidFill>
                  <a:srgbClr val="0070C0"/>
                </a:solidFill>
              </a:rPr>
              <a:t>th</a:t>
            </a:r>
            <a:r>
              <a:rPr lang="en-GB" dirty="0">
                <a:solidFill>
                  <a:srgbClr val="0070C0"/>
                </a:solidFill>
              </a:rPr>
              <a:t> Sep – 3</a:t>
            </a:r>
            <a:r>
              <a:rPr lang="en-GB" baseline="30000" dirty="0">
                <a:solidFill>
                  <a:srgbClr val="0070C0"/>
                </a:solidFill>
              </a:rPr>
              <a:t>rd</a:t>
            </a:r>
            <a:r>
              <a:rPr lang="en-GB" dirty="0">
                <a:solidFill>
                  <a:srgbClr val="0070C0"/>
                </a:solidFill>
              </a:rPr>
              <a:t> Oct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A404C25-43D1-4021-A6BA-8DE4307DC57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2281" y="2777729"/>
            <a:ext cx="1861839" cy="24824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4AD43E11-F312-4C8A-ACAA-10861006689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solidFill>
                  <a:srgbClr val="0070C0"/>
                </a:solidFill>
              </a:rPr>
              <a:t>Reception 96.3%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One 96.3%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Two 97.3%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Three 97.6%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Four 99.7%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Five 96.6%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↓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Year Six 97.6%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  <a:p>
            <a:r>
              <a:rPr lang="en-GB" dirty="0">
                <a:solidFill>
                  <a:srgbClr val="0070C0"/>
                </a:solidFill>
              </a:rPr>
              <a:t>Whole School 97.3%</a:t>
            </a:r>
            <a:r>
              <a:rPr lang="en-GB" dirty="0">
                <a:solidFill>
                  <a:srgbClr val="0070C0"/>
                </a:solidFill>
                <a:latin typeface="Garamond" panose="02020404030301010803" pitchFamily="18" charset="0"/>
              </a:rPr>
              <a:t>↑</a:t>
            </a:r>
            <a:endParaRPr lang="en-GB" dirty="0">
              <a:solidFill>
                <a:srgbClr val="0070C0"/>
              </a:solidFill>
            </a:endParaRPr>
          </a:p>
        </p:txBody>
      </p:sp>
      <p:pic>
        <p:nvPicPr>
          <p:cNvPr id="9" name="Graphic 8" descr="Shooting star">
            <a:extLst>
              <a:ext uri="{FF2B5EF4-FFF2-40B4-BE49-F238E27FC236}">
                <a16:creationId xmlns:a16="http://schemas.microsoft.com/office/drawing/2014/main" id="{4DB2A4C3-2257-4F57-9A1D-96E61A343B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31719" y="3867912"/>
            <a:ext cx="685800" cy="6858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CA0BF9F-7112-41E3-9E4E-6FA871E226C9}"/>
              </a:ext>
            </a:extLst>
          </p:cNvPr>
          <p:cNvSpPr txBox="1"/>
          <p:nvPr/>
        </p:nvSpPr>
        <p:spPr>
          <a:xfrm>
            <a:off x="1812281" y="1935450"/>
            <a:ext cx="64679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700" dirty="0">
                <a:solidFill>
                  <a:srgbClr val="FF0000"/>
                </a:solidFill>
              </a:rPr>
              <a:t>Dragons go to Y4, Y3 and Y6 </a:t>
            </a:r>
          </a:p>
        </p:txBody>
      </p:sp>
    </p:spTree>
    <p:extLst>
      <p:ext uri="{BB962C8B-B14F-4D97-AF65-F5344CB8AC3E}">
        <p14:creationId xmlns:p14="http://schemas.microsoft.com/office/powerpoint/2010/main" val="316674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5" presetClass="emph" presetSubtype="0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5"/>
                                  </p:iterate>
                                  <p:childTnLst>
                                    <p:set>
                                      <p:cBhvr override="childStyle">
                                        <p:cTn id="62" dur="indefinit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style.fontWeight</p:attrName>
                                        </p:attrNameLst>
                                      </p:cBhvr>
                                      <p:to>
                                        <p:strVal val="bol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C1A556-E402-41BD-8EA4-8090A233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House Points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0D1FF3-BD4E-4A4F-B3BB-9214199F814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Arden 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1051</a:t>
            </a:r>
          </a:p>
          <a:p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Shakespeare </a:t>
            </a:r>
          </a:p>
          <a:p>
            <a:pPr marL="0" indent="0">
              <a:buNone/>
            </a:pPr>
            <a:r>
              <a:rPr lang="en-GB" dirty="0">
                <a:solidFill>
                  <a:srgbClr val="FFC000"/>
                </a:solidFill>
              </a:rPr>
              <a:t>1090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0A093E8-1766-4C20-8B8F-94C5AF397CB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Winners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Hall</a:t>
            </a:r>
            <a:r>
              <a:rPr lang="en-GB" dirty="0"/>
              <a:t> </a:t>
            </a:r>
          </a:p>
          <a:p>
            <a:pPr marL="0" indent="0">
              <a:buNone/>
            </a:pPr>
            <a:r>
              <a:rPr lang="en-GB" dirty="0">
                <a:solidFill>
                  <a:srgbClr val="00B050"/>
                </a:solidFill>
              </a:rPr>
              <a:t>1144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Hathaway</a:t>
            </a:r>
          </a:p>
          <a:p>
            <a:pPr marL="0" indent="0">
              <a:buNone/>
            </a:pPr>
            <a:r>
              <a:rPr lang="en-GB" dirty="0">
                <a:solidFill>
                  <a:srgbClr val="00B0F0"/>
                </a:solidFill>
              </a:rPr>
              <a:t>1120</a:t>
            </a:r>
          </a:p>
          <a:p>
            <a:pPr marL="0" indent="0">
              <a:buNone/>
            </a:pPr>
            <a:endParaRPr lang="en-GB" dirty="0">
              <a:solidFill>
                <a:srgbClr val="00B050"/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05996BF-0849-4ED3-8DAA-14C63BE86B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99447" y="2259699"/>
            <a:ext cx="909907" cy="11888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0AB07A4-DDDF-40E1-B82B-2F3F843223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9446" y="3873038"/>
            <a:ext cx="1018055" cy="11159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9D2126E-C902-4D00-BBDB-A2496B8BF0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22502" y="2259698"/>
            <a:ext cx="931048" cy="11961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B30C06A-AEBC-4BFE-875E-D07BEBD06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08368" y="4075301"/>
            <a:ext cx="1159315" cy="10237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F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7937847-BC05-499C-8992-410759A3CAD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8"/>
              </a:ext>
            </a:extLst>
          </a:blip>
          <a:stretch>
            <a:fillRect/>
          </a:stretch>
        </p:blipFill>
        <p:spPr>
          <a:xfrm>
            <a:off x="7069976" y="1567270"/>
            <a:ext cx="1367147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398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C02C2-63E2-4121-A0DE-43445AC37F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>
                <a:solidFill>
                  <a:srgbClr val="00B050"/>
                </a:solidFill>
              </a:rPr>
              <a:t>Make me a channel of your peace</a:t>
            </a:r>
          </a:p>
        </p:txBody>
      </p:sp>
      <p:pic>
        <p:nvPicPr>
          <p:cNvPr id="4" name="Picture 3">
            <a:hlinkClick r:id="rId2"/>
            <a:extLst>
              <a:ext uri="{FF2B5EF4-FFF2-40B4-BE49-F238E27FC236}">
                <a16:creationId xmlns:a16="http://schemas.microsoft.com/office/drawing/2014/main" id="{5B323699-5BF1-421B-A8FD-0CA378FECF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1691680" y="2795805"/>
            <a:ext cx="5508104" cy="289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6555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CA6799B3DAB174F8D5728E4EC492A32" ma:contentTypeVersion="19" ma:contentTypeDescription="Create a new document." ma:contentTypeScope="" ma:versionID="7ec99984889c0c7f444217b4cec77c1b">
  <xsd:schema xmlns:xsd="http://www.w3.org/2001/XMLSchema" xmlns:xs="http://www.w3.org/2001/XMLSchema" xmlns:p="http://schemas.microsoft.com/office/2006/metadata/properties" xmlns:ns3="d277b672-7051-453d-b14e-f2a4d34efbd9" xmlns:ns4="79e0e38f-feec-4551-9ff7-4509dea5f0e5" targetNamespace="http://schemas.microsoft.com/office/2006/metadata/properties" ma:root="true" ma:fieldsID="9f2c9f04a8095fa046719b004bd03f12" ns3:_="" ns4:_="">
    <xsd:import namespace="d277b672-7051-453d-b14e-f2a4d34efbd9"/>
    <xsd:import namespace="79e0e38f-feec-4551-9ff7-4509dea5f0e5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Location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LengthInSecond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77b672-7051-453d-b14e-f2a4d34efbd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_activity" ma:index="21" nillable="true" ma:displayName="_activity" ma:hidden="true" ma:internalName="_activity">
      <xsd:simpleType>
        <xsd:restriction base="dms:Note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3" nillable="true" ma:displayName="MediaServiceSystemTags" ma:hidden="true" ma:internalName="MediaServiceSystemTags" ma:readOnly="true">
      <xsd:simpleType>
        <xsd:restriction base="dms:Note"/>
      </xsd:simpleType>
    </xsd:element>
    <xsd:element name="MediaLengthInSeconds" ma:index="2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e0e38f-feec-4551-9ff7-4509dea5f0e5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d277b672-7051-453d-b14e-f2a4d34efbd9" xsi:nil="true"/>
  </documentManagement>
</p:properties>
</file>

<file path=customXml/itemProps1.xml><?xml version="1.0" encoding="utf-8"?>
<ds:datastoreItem xmlns:ds="http://schemas.openxmlformats.org/officeDocument/2006/customXml" ds:itemID="{77953A73-C995-473D-899D-35C65FD6F0F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77b672-7051-453d-b14e-f2a4d34efbd9"/>
    <ds:schemaRef ds:uri="79e0e38f-feec-4551-9ff7-4509dea5f0e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4A48A79-BE24-427E-AD4B-31238A97677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D81052-2E9A-4A4B-A8AB-88677812534B}">
  <ds:schemaRefs>
    <ds:schemaRef ds:uri="http://schemas.microsoft.com/office/2006/documentManagement/types"/>
    <ds:schemaRef ds:uri="http://purl.org/dc/dcmitype/"/>
    <ds:schemaRef ds:uri="79e0e38f-feec-4551-9ff7-4509dea5f0e5"/>
    <ds:schemaRef ds:uri="http://schemas.microsoft.com/office/2006/metadata/propertie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d277b672-7051-453d-b14e-f2a4d34efbd9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1940</TotalTime>
  <Words>192</Words>
  <Application>Microsoft Office PowerPoint</Application>
  <PresentationFormat>On-screen Show (4:3)</PresentationFormat>
  <Paragraphs>50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Garamond</vt:lpstr>
      <vt:lpstr>Organic</vt:lpstr>
      <vt:lpstr>PowerPoint Presentation</vt:lpstr>
      <vt:lpstr>PowerPoint Presentation</vt:lpstr>
      <vt:lpstr>International day of peace Act now for a peaceful world</vt:lpstr>
      <vt:lpstr>Peace</vt:lpstr>
      <vt:lpstr>Peace</vt:lpstr>
      <vt:lpstr>Attendance – week 4 29th Sep – 3rd Oct</vt:lpstr>
      <vt:lpstr>House Points</vt:lpstr>
      <vt:lpstr>Make me a channel of your peace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RDMCC/Dahlicious</dc:title>
  <dc:creator>Valued Acer Customer</dc:creator>
  <cp:lastModifiedBy>G Humphriss STP</cp:lastModifiedBy>
  <cp:revision>166</cp:revision>
  <cp:lastPrinted>2014-01-27T10:40:53Z</cp:lastPrinted>
  <dcterms:created xsi:type="dcterms:W3CDTF">2011-09-26T11:43:46Z</dcterms:created>
  <dcterms:modified xsi:type="dcterms:W3CDTF">2025-09-27T07:36:29Z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0x0101006CA6799B3DAB174F8D5728E4EC492A32</vt:lpwstr>
  </property>
</Properties>
</file>