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4"/>
  </p:sldMasterIdLst>
  <p:notesMasterIdLst>
    <p:notesMasterId r:id="rId18"/>
  </p:notesMasterIdLst>
  <p:sldIdLst>
    <p:sldId id="256" r:id="rId5"/>
    <p:sldId id="257" r:id="rId6"/>
    <p:sldId id="272" r:id="rId7"/>
    <p:sldId id="270" r:id="rId8"/>
    <p:sldId id="258" r:id="rId9"/>
    <p:sldId id="268" r:id="rId10"/>
    <p:sldId id="259" r:id="rId11"/>
    <p:sldId id="260" r:id="rId12"/>
    <p:sldId id="274" r:id="rId13"/>
    <p:sldId id="275" r:id="rId14"/>
    <p:sldId id="261" r:id="rId15"/>
    <p:sldId id="273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A20671-9C4B-4298-BE52-43D9E639C7DB}" type="datetimeFigureOut">
              <a:rPr lang="en-GB" smtClean="0"/>
              <a:t>10/10/2024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CBB1D-1BA8-472B-BE79-9CFFD8E4CE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6262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56" name="Google Shape;25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GB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NZ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N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0506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rtl="0" fontAlgn="base"/>
            <a:r>
              <a:rPr lang="en-GB" sz="1200" b="1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Delivery tips</a:t>
            </a:r>
          </a:p>
          <a:p>
            <a:pPr marL="0" rtl="0" fontAlgn="base"/>
            <a:r>
              <a:rPr lang="en-GB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After reading the slide, ask the following questions:</a:t>
            </a:r>
          </a:p>
          <a:p>
            <a:pPr marL="0" rtl="0" fontAlgn="base">
              <a:buFont typeface="Arial" panose="020B0604020202020204" pitchFamily="34" charset="0"/>
              <a:buChar char="•"/>
            </a:pPr>
            <a:r>
              <a:rPr lang="en-GB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Demi lived in a </a:t>
            </a:r>
            <a:r>
              <a:rPr lang="en-GB" sz="1200" b="1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diverse community </a:t>
            </a:r>
            <a:r>
              <a:rPr lang="en-GB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growing up. What does ‘diverse’ mean? (</a:t>
            </a:r>
            <a:r>
              <a:rPr lang="en-GB" sz="1200" b="0" i="1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Different types of people</a:t>
            </a:r>
            <a:r>
              <a:rPr lang="en-GB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marL="0" rtl="0" fontAlgn="base">
              <a:buFont typeface="Arial" panose="020B0604020202020204" pitchFamily="34" charset="0"/>
              <a:buChar char="•"/>
            </a:pPr>
            <a:r>
              <a:rPr lang="en-GB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What does </a:t>
            </a:r>
            <a:r>
              <a:rPr lang="en-GB" sz="1200" b="1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‘community’ </a:t>
            </a:r>
            <a:r>
              <a:rPr lang="en-GB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mean? (</a:t>
            </a:r>
            <a:r>
              <a:rPr lang="en-GB" sz="1200" b="0" i="1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 group of people living in the same place or having something in common</a:t>
            </a:r>
            <a:r>
              <a:rPr lang="en-GB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); What do you think makes a good community? </a:t>
            </a:r>
          </a:p>
          <a:p>
            <a:pPr marL="0" rtl="0" fontAlgn="base">
              <a:buFont typeface="Arial" panose="020B0604020202020204" pitchFamily="34" charset="0"/>
              <a:buChar char="•"/>
            </a:pPr>
            <a:r>
              <a:rPr lang="en-GB" sz="1200" b="1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Look at the picture </a:t>
            </a:r>
            <a:r>
              <a:rPr lang="en-GB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– why do you think Demi enjoyed where she grew up?</a:t>
            </a:r>
          </a:p>
          <a:p>
            <a:pPr mar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NZ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N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3831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tabLst/>
              <a:defRPr/>
            </a:pPr>
            <a:r>
              <a:rPr lang="en-GB" sz="1200" b="1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Delivery tips</a:t>
            </a:r>
            <a:br>
              <a:rPr lang="en-GB" sz="1200" b="1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</a:br>
            <a:r>
              <a:rPr lang="en-GB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After reading the slide, ask the following questions:</a:t>
            </a:r>
          </a:p>
          <a:p>
            <a:pPr marL="0" rtl="0" fontAlgn="base">
              <a:buFont typeface="Arial" panose="020B0604020202020204" pitchFamily="34" charset="0"/>
              <a:buChar char="•"/>
            </a:pPr>
            <a:r>
              <a:rPr lang="en-GB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What is a </a:t>
            </a:r>
            <a:r>
              <a:rPr lang="en-GB" sz="1200" b="1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role model</a:t>
            </a:r>
            <a:r>
              <a:rPr lang="en-GB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? (</a:t>
            </a:r>
            <a:r>
              <a:rPr lang="en-GB" sz="1200" b="0" i="1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 person you admire and look up to, a person you want to be like</a:t>
            </a:r>
            <a:r>
              <a:rPr lang="en-GB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); Can you name someone who is a </a:t>
            </a:r>
            <a:r>
              <a:rPr lang="en-GB" sz="1200" b="1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role model </a:t>
            </a:r>
            <a:r>
              <a:rPr lang="en-GB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for you? Why? </a:t>
            </a:r>
          </a:p>
          <a:p>
            <a:pPr marL="0" rtl="0" fontAlgn="base">
              <a:buFont typeface="Arial" panose="020B0604020202020204" pitchFamily="34" charset="0"/>
              <a:buChar char="•"/>
            </a:pPr>
            <a:r>
              <a:rPr lang="en-GB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How do you think having her Nan and her teacher as </a:t>
            </a:r>
            <a:r>
              <a:rPr lang="en-GB" sz="1200" b="1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role models </a:t>
            </a:r>
            <a:r>
              <a:rPr lang="en-GB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helped Demi in her career? </a:t>
            </a:r>
          </a:p>
          <a:p>
            <a:pPr marL="0" rtl="0" fontAlgn="base">
              <a:buFont typeface="Arial" panose="020B0604020202020204" pitchFamily="34" charset="0"/>
              <a:buChar char="•"/>
            </a:pPr>
            <a:r>
              <a:rPr lang="en-GB" sz="1200" b="1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Look at the picture </a:t>
            </a:r>
            <a:r>
              <a:rPr lang="en-GB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– how do you think Demi’s Nan felt about Demi’s achievements? </a:t>
            </a:r>
            <a:br>
              <a:rPr lang="en-GB" b="0" dirty="0">
                <a:effectLst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NZ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N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40810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tabLst/>
              <a:defRPr/>
            </a:pPr>
            <a:r>
              <a:rPr lang="en-GB" sz="1200" b="1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Delivery tips</a:t>
            </a:r>
            <a:br>
              <a:rPr lang="en-GB" sz="1200" b="1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</a:br>
            <a:r>
              <a:rPr lang="en-GB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After reading the slide, ask the following questions:</a:t>
            </a:r>
          </a:p>
          <a:p>
            <a:pPr marL="0" rtl="0" fontAlgn="base">
              <a:buFont typeface="Arial" panose="020B0604020202020204" pitchFamily="34" charset="0"/>
              <a:buChar char="•"/>
            </a:pPr>
            <a:r>
              <a:rPr lang="en-GB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What is</a:t>
            </a:r>
            <a:r>
              <a:rPr lang="en-GB" sz="1200" b="1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racism</a:t>
            </a:r>
            <a:r>
              <a:rPr lang="en-GB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? (</a:t>
            </a:r>
            <a:r>
              <a:rPr lang="en-GB" sz="1200" b="0" i="1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When someone is treated differently or unfairly because of their skin colour or where they are from</a:t>
            </a:r>
            <a:r>
              <a:rPr lang="en-GB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marL="0" rtl="0" fontAlgn="base">
              <a:buFont typeface="Arial" panose="020B0604020202020204" pitchFamily="34" charset="0"/>
              <a:buChar char="•"/>
            </a:pPr>
            <a:r>
              <a:rPr lang="en-GB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How do you think Demi may have felt when she was called a racist name?</a:t>
            </a:r>
          </a:p>
          <a:p>
            <a:pPr marL="0" rtl="0" fontAlgn="base">
              <a:buFont typeface="Arial" panose="020B0604020202020204" pitchFamily="34" charset="0"/>
              <a:buChar char="•"/>
            </a:pPr>
            <a:r>
              <a:rPr lang="en-GB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Why do you think the player who said the racist thing to Demi cried when they were punished?</a:t>
            </a:r>
          </a:p>
          <a:p>
            <a:pPr marL="0" rtl="0" fontAlgn="base">
              <a:buFont typeface="Arial" panose="020B0604020202020204" pitchFamily="34" charset="0"/>
              <a:buChar char="•"/>
            </a:pPr>
            <a:r>
              <a:rPr lang="en-GB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Why was it important that Demi told an adult about what happened? </a:t>
            </a:r>
          </a:p>
          <a:p>
            <a:pPr mar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NZ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N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91433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tabLst/>
              <a:defRPr/>
            </a:pPr>
            <a:r>
              <a:rPr lang="en-GB" sz="1200" b="1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Delivery tips</a:t>
            </a:r>
            <a:br>
              <a:rPr lang="en-GB" sz="1200" b="1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</a:br>
            <a:r>
              <a:rPr lang="en-GB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After reading the slide, ask the following questions:</a:t>
            </a:r>
          </a:p>
          <a:p>
            <a:pPr marL="0" rtl="0" fontAlgn="base">
              <a:buFont typeface="Arial" panose="020B0604020202020204" pitchFamily="34" charset="0"/>
              <a:buChar char="•"/>
            </a:pPr>
            <a:r>
              <a:rPr lang="en-GB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How do you think Demi felt when she didn’t make the World Cup team in 2015? </a:t>
            </a:r>
          </a:p>
          <a:p>
            <a:pPr marL="0" rtl="0" fontAlgn="base">
              <a:buFont typeface="Arial" panose="020B0604020202020204" pitchFamily="34" charset="0"/>
              <a:buChar char="•"/>
            </a:pPr>
            <a:r>
              <a:rPr lang="en-GB" sz="1200" b="1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Resilience </a:t>
            </a:r>
            <a:r>
              <a:rPr lang="en-GB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is when something difficult happens but you keep going anyway. Can you think of a time when you have been </a:t>
            </a:r>
            <a:r>
              <a:rPr lang="en-GB" sz="1200" b="1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resilient</a:t>
            </a:r>
            <a:r>
              <a:rPr lang="en-GB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? </a:t>
            </a:r>
          </a:p>
          <a:p>
            <a:pPr marL="0" rtl="0" fontAlgn="base">
              <a:buFont typeface="Arial" panose="020B0604020202020204" pitchFamily="34" charset="0"/>
              <a:buChar char="•"/>
            </a:pPr>
            <a:r>
              <a:rPr lang="en-GB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Why do you think Demi enjoys working with so many </a:t>
            </a:r>
            <a:r>
              <a:rPr lang="en-GB" sz="1200" b="1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different types of people</a:t>
            </a:r>
            <a:r>
              <a:rPr lang="en-GB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?</a:t>
            </a:r>
          </a:p>
          <a:p>
            <a:pPr marL="0" rtl="0" fontAlgn="base">
              <a:buFont typeface="Arial" panose="020B0604020202020204" pitchFamily="34" charset="0"/>
              <a:buChar char="•"/>
            </a:pPr>
            <a:r>
              <a:rPr lang="en-GB" sz="1200" b="1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Look at the picture </a:t>
            </a:r>
            <a:r>
              <a:rPr lang="en-GB" sz="1200" b="0" i="0" u="none" strike="noStrike" cap="none" dirty="0">
                <a:solidFill>
                  <a:srgbClr val="FF0000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–</a:t>
            </a:r>
            <a:r>
              <a:rPr lang="en-GB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how do you think Demi felt when she played for Manchester City for the first time?</a:t>
            </a:r>
          </a:p>
          <a:p>
            <a:pPr mar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NZ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-N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4361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2B5E8-B18F-4936-BA93-E675780F88FC}" type="datetimeFigureOut">
              <a:rPr lang="en-GB" smtClean="0"/>
              <a:t>10/10/2024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EE8CA-9110-49C5-812E-BD196793CE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5841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2B5E8-B18F-4936-BA93-E675780F88FC}" type="datetimeFigureOut">
              <a:rPr lang="en-GB" smtClean="0"/>
              <a:t>10/10/2024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EE8CA-9110-49C5-812E-BD196793CE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2318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2B5E8-B18F-4936-BA93-E675780F88FC}" type="datetimeFigureOut">
              <a:rPr lang="en-GB" smtClean="0"/>
              <a:t>10/10/2024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EE8CA-9110-49C5-812E-BD196793CE1E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4921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2B5E8-B18F-4936-BA93-E675780F88FC}" type="datetimeFigureOut">
              <a:rPr lang="en-GB" smtClean="0"/>
              <a:t>10/10/2024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EE8CA-9110-49C5-812E-BD196793CE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2128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2B5E8-B18F-4936-BA93-E675780F88FC}" type="datetimeFigureOut">
              <a:rPr lang="en-GB" smtClean="0"/>
              <a:t>10/10/2024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EE8CA-9110-49C5-812E-BD196793CE1E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100746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2B5E8-B18F-4936-BA93-E675780F88FC}" type="datetimeFigureOut">
              <a:rPr lang="en-GB" smtClean="0"/>
              <a:t>10/10/2024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EE8CA-9110-49C5-812E-BD196793CE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05993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2B5E8-B18F-4936-BA93-E675780F88FC}" type="datetimeFigureOut">
              <a:rPr lang="en-GB" smtClean="0"/>
              <a:t>10/10/2024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EE8CA-9110-49C5-812E-BD196793CE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12929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2B5E8-B18F-4936-BA93-E675780F88FC}" type="datetimeFigureOut">
              <a:rPr lang="en-GB" smtClean="0"/>
              <a:t>10/10/2024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EE8CA-9110-49C5-812E-BD196793CE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48773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userDrawn="1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4"/>
          <p:cNvSpPr txBox="1">
            <a:spLocks noGrp="1"/>
          </p:cNvSpPr>
          <p:nvPr>
            <p:ph type="body" idx="1"/>
          </p:nvPr>
        </p:nvSpPr>
        <p:spPr>
          <a:xfrm>
            <a:off x="1" y="2248187"/>
            <a:ext cx="12191998" cy="1094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003C"/>
              </a:buClr>
              <a:buSzPts val="6972"/>
              <a:buFont typeface="Arial"/>
              <a:buNone/>
              <a:defRPr sz="7000" b="1" i="0" u="none" strike="noStrike" cap="none">
                <a:solidFill>
                  <a:srgbClr val="EAFF01"/>
                </a:solidFill>
                <a:latin typeface="Premier League" panose="020B0504020203020204" pitchFamily="34" charset="77"/>
                <a:ea typeface="Premier League" panose="020B0504020203020204" pitchFamily="34" charset="77"/>
                <a:cs typeface="Arial"/>
                <a:sym typeface="Arial"/>
              </a:defRPr>
            </a:lvl1pPr>
            <a:lvl2pPr marL="914400" marR="0" lvl="1" indent="-329819" algn="l" rtl="0">
              <a:lnSpc>
                <a:spcPct val="100000"/>
              </a:lnSpc>
              <a:spcBef>
                <a:spcPts val="1270"/>
              </a:spcBef>
              <a:spcAft>
                <a:spcPts val="0"/>
              </a:spcAft>
              <a:buClr>
                <a:schemeClr val="dk1"/>
              </a:buClr>
              <a:buSzPts val="1594"/>
              <a:buFont typeface="Arial"/>
              <a:buChar char="—"/>
              <a:defRPr sz="159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7657" algn="l" rtl="0">
              <a:lnSpc>
                <a:spcPct val="120000"/>
              </a:lnSpc>
              <a:spcBef>
                <a:spcPts val="1270"/>
              </a:spcBef>
              <a:spcAft>
                <a:spcPts val="0"/>
              </a:spcAft>
              <a:buClr>
                <a:schemeClr val="dk1"/>
              </a:buClr>
              <a:buSzPts val="1245"/>
              <a:buFont typeface="Arial"/>
              <a:buChar char="—"/>
              <a:defRPr sz="124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7657" algn="l" rtl="0">
              <a:lnSpc>
                <a:spcPct val="120000"/>
              </a:lnSpc>
              <a:spcBef>
                <a:spcPts val="1270"/>
              </a:spcBef>
              <a:spcAft>
                <a:spcPts val="0"/>
              </a:spcAft>
              <a:buClr>
                <a:schemeClr val="dk1"/>
              </a:buClr>
              <a:buSzPts val="1245"/>
              <a:buFont typeface="Arial"/>
              <a:buChar char="—"/>
              <a:defRPr sz="124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7657" algn="l" rtl="0">
              <a:lnSpc>
                <a:spcPct val="120000"/>
              </a:lnSpc>
              <a:spcBef>
                <a:spcPts val="1270"/>
              </a:spcBef>
              <a:spcAft>
                <a:spcPts val="0"/>
              </a:spcAft>
              <a:buClr>
                <a:schemeClr val="dk1"/>
              </a:buClr>
              <a:buSzPts val="1245"/>
              <a:buFont typeface="Arial"/>
              <a:buChar char="—"/>
              <a:defRPr sz="124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7657" algn="l" rtl="0">
              <a:lnSpc>
                <a:spcPct val="120000"/>
              </a:lnSpc>
              <a:spcBef>
                <a:spcPts val="1270"/>
              </a:spcBef>
              <a:spcAft>
                <a:spcPts val="0"/>
              </a:spcAft>
              <a:buClr>
                <a:schemeClr val="dk1"/>
              </a:buClr>
              <a:buSzPts val="1245"/>
              <a:buFont typeface="Arial"/>
              <a:buChar char="—"/>
              <a:defRPr sz="124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7657" algn="l" rtl="0">
              <a:lnSpc>
                <a:spcPct val="120000"/>
              </a:lnSpc>
              <a:spcBef>
                <a:spcPts val="1270"/>
              </a:spcBef>
              <a:spcAft>
                <a:spcPts val="0"/>
              </a:spcAft>
              <a:buClr>
                <a:schemeClr val="dk1"/>
              </a:buClr>
              <a:buSzPts val="1245"/>
              <a:buFont typeface="Arial"/>
              <a:buChar char="—"/>
              <a:defRPr sz="124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7657" algn="l" rtl="0">
              <a:lnSpc>
                <a:spcPct val="120000"/>
              </a:lnSpc>
              <a:spcBef>
                <a:spcPts val="1270"/>
              </a:spcBef>
              <a:spcAft>
                <a:spcPts val="0"/>
              </a:spcAft>
              <a:buClr>
                <a:schemeClr val="dk1"/>
              </a:buClr>
              <a:buSzPts val="1245"/>
              <a:buFont typeface="Arial"/>
              <a:buChar char="—"/>
              <a:defRPr sz="124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7657" algn="l" rtl="0">
              <a:lnSpc>
                <a:spcPct val="120000"/>
              </a:lnSpc>
              <a:spcBef>
                <a:spcPts val="1270"/>
              </a:spcBef>
              <a:spcAft>
                <a:spcPts val="1270"/>
              </a:spcAft>
              <a:buClr>
                <a:schemeClr val="dk1"/>
              </a:buClr>
              <a:buSzPts val="1245"/>
              <a:buFont typeface="Arial"/>
              <a:buChar char="—"/>
              <a:defRPr sz="124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4" name="Google Shape;14;p14"/>
          <p:cNvSpPr txBox="1">
            <a:spLocks noGrp="1"/>
          </p:cNvSpPr>
          <p:nvPr>
            <p:ph type="body" idx="2"/>
          </p:nvPr>
        </p:nvSpPr>
        <p:spPr>
          <a:xfrm>
            <a:off x="1" y="3435875"/>
            <a:ext cx="12191998" cy="796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4000" b="0" i="0" u="none" strike="noStrike" cap="none">
                <a:solidFill>
                  <a:srgbClr val="EAFF01"/>
                </a:solidFill>
                <a:latin typeface="Premier League" panose="020B0504020203020204" pitchFamily="34" charset="77"/>
                <a:ea typeface="Premier League" panose="020B0504020203020204" pitchFamily="34" charset="77"/>
                <a:cs typeface="Arial"/>
                <a:sym typeface="Arial"/>
              </a:defRPr>
            </a:lvl1pPr>
            <a:lvl2pPr marL="914400" marR="0" lvl="1" indent="-329819" algn="l" rtl="0">
              <a:lnSpc>
                <a:spcPct val="100000"/>
              </a:lnSpc>
              <a:spcBef>
                <a:spcPts val="1270"/>
              </a:spcBef>
              <a:spcAft>
                <a:spcPts val="0"/>
              </a:spcAft>
              <a:buClr>
                <a:schemeClr val="dk1"/>
              </a:buClr>
              <a:buSzPts val="1594"/>
              <a:buFont typeface="Arial"/>
              <a:buChar char="—"/>
              <a:defRPr sz="159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7657" algn="l" rtl="0">
              <a:lnSpc>
                <a:spcPct val="120000"/>
              </a:lnSpc>
              <a:spcBef>
                <a:spcPts val="1270"/>
              </a:spcBef>
              <a:spcAft>
                <a:spcPts val="0"/>
              </a:spcAft>
              <a:buClr>
                <a:schemeClr val="dk1"/>
              </a:buClr>
              <a:buSzPts val="1245"/>
              <a:buFont typeface="Arial"/>
              <a:buChar char="—"/>
              <a:defRPr sz="124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7657" algn="l" rtl="0">
              <a:lnSpc>
                <a:spcPct val="120000"/>
              </a:lnSpc>
              <a:spcBef>
                <a:spcPts val="1270"/>
              </a:spcBef>
              <a:spcAft>
                <a:spcPts val="0"/>
              </a:spcAft>
              <a:buClr>
                <a:schemeClr val="dk1"/>
              </a:buClr>
              <a:buSzPts val="1245"/>
              <a:buFont typeface="Arial"/>
              <a:buChar char="—"/>
              <a:defRPr sz="124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7657" algn="l" rtl="0">
              <a:lnSpc>
                <a:spcPct val="120000"/>
              </a:lnSpc>
              <a:spcBef>
                <a:spcPts val="1270"/>
              </a:spcBef>
              <a:spcAft>
                <a:spcPts val="0"/>
              </a:spcAft>
              <a:buClr>
                <a:schemeClr val="dk1"/>
              </a:buClr>
              <a:buSzPts val="1245"/>
              <a:buFont typeface="Arial"/>
              <a:buChar char="—"/>
              <a:defRPr sz="124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7657" algn="l" rtl="0">
              <a:lnSpc>
                <a:spcPct val="120000"/>
              </a:lnSpc>
              <a:spcBef>
                <a:spcPts val="1270"/>
              </a:spcBef>
              <a:spcAft>
                <a:spcPts val="0"/>
              </a:spcAft>
              <a:buClr>
                <a:schemeClr val="dk1"/>
              </a:buClr>
              <a:buSzPts val="1245"/>
              <a:buFont typeface="Arial"/>
              <a:buChar char="—"/>
              <a:defRPr sz="124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7657" algn="l" rtl="0">
              <a:lnSpc>
                <a:spcPct val="120000"/>
              </a:lnSpc>
              <a:spcBef>
                <a:spcPts val="1270"/>
              </a:spcBef>
              <a:spcAft>
                <a:spcPts val="0"/>
              </a:spcAft>
              <a:buClr>
                <a:schemeClr val="dk1"/>
              </a:buClr>
              <a:buSzPts val="1245"/>
              <a:buFont typeface="Arial"/>
              <a:buChar char="—"/>
              <a:defRPr sz="124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7657" algn="l" rtl="0">
              <a:lnSpc>
                <a:spcPct val="120000"/>
              </a:lnSpc>
              <a:spcBef>
                <a:spcPts val="1270"/>
              </a:spcBef>
              <a:spcAft>
                <a:spcPts val="0"/>
              </a:spcAft>
              <a:buClr>
                <a:schemeClr val="dk1"/>
              </a:buClr>
              <a:buSzPts val="1245"/>
              <a:buFont typeface="Arial"/>
              <a:buChar char="—"/>
              <a:defRPr sz="124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7657" algn="l" rtl="0">
              <a:lnSpc>
                <a:spcPct val="120000"/>
              </a:lnSpc>
              <a:spcBef>
                <a:spcPts val="1270"/>
              </a:spcBef>
              <a:spcAft>
                <a:spcPts val="1270"/>
              </a:spcAft>
              <a:buClr>
                <a:schemeClr val="dk1"/>
              </a:buClr>
              <a:buSzPts val="1245"/>
              <a:buFont typeface="Arial"/>
              <a:buChar char="—"/>
              <a:defRPr sz="124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834388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idden Slide" userDrawn="1">
  <p:cSld name="Hidden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5"/>
          <p:cNvSpPr txBox="1">
            <a:spLocks noGrp="1"/>
          </p:cNvSpPr>
          <p:nvPr>
            <p:ph type="title" hasCustomPrompt="1"/>
          </p:nvPr>
        </p:nvSpPr>
        <p:spPr>
          <a:xfrm>
            <a:off x="460681" y="628732"/>
            <a:ext cx="5144665" cy="492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3500" b="1" i="0" u="none" strike="noStrike" cap="none">
                <a:solidFill>
                  <a:srgbClr val="000000"/>
                </a:solidFill>
                <a:latin typeface="Premier League" panose="020B0504020203020204" pitchFamily="34" charset="77"/>
                <a:ea typeface="Premier League" panose="020B0504020203020204" pitchFamily="34" charset="77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Click to edit title</a:t>
            </a:r>
            <a:endParaRPr dirty="0"/>
          </a:p>
        </p:txBody>
      </p:sp>
      <p:sp>
        <p:nvSpPr>
          <p:cNvPr id="20" name="Google Shape;20;p15"/>
          <p:cNvSpPr txBox="1">
            <a:spLocks noGrp="1"/>
          </p:cNvSpPr>
          <p:nvPr>
            <p:ph type="body" idx="1" hasCustomPrompt="1"/>
          </p:nvPr>
        </p:nvSpPr>
        <p:spPr>
          <a:xfrm>
            <a:off x="460681" y="1479396"/>
            <a:ext cx="5144665" cy="4581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Autofit/>
          </a:bodyPr>
          <a:lstStyle>
            <a:lvl1pPr marL="457200" marR="0" lvl="0" indent="-3803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9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914400" marR="0" lvl="1" indent="-329819" algn="l" rtl="0">
              <a:lnSpc>
                <a:spcPct val="100000"/>
              </a:lnSpc>
              <a:spcBef>
                <a:spcPts val="1270"/>
              </a:spcBef>
              <a:spcAft>
                <a:spcPts val="0"/>
              </a:spcAft>
              <a:buClr>
                <a:schemeClr val="dk1"/>
              </a:buClr>
              <a:buSzPts val="1594"/>
              <a:buFont typeface="Arial"/>
              <a:buChar char="—"/>
              <a:defRPr sz="135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7657" algn="l" rtl="0">
              <a:lnSpc>
                <a:spcPct val="120000"/>
              </a:lnSpc>
              <a:spcBef>
                <a:spcPts val="1270"/>
              </a:spcBef>
              <a:spcAft>
                <a:spcPts val="0"/>
              </a:spcAft>
              <a:buClr>
                <a:schemeClr val="dk1"/>
              </a:buClr>
              <a:buSzPts val="1245"/>
              <a:buFont typeface="Arial"/>
              <a:buChar char="—"/>
              <a:defRPr sz="10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7657" algn="l" rtl="0">
              <a:lnSpc>
                <a:spcPct val="120000"/>
              </a:lnSpc>
              <a:spcBef>
                <a:spcPts val="1270"/>
              </a:spcBef>
              <a:spcAft>
                <a:spcPts val="0"/>
              </a:spcAft>
              <a:buClr>
                <a:schemeClr val="dk1"/>
              </a:buClr>
              <a:buSzPts val="1245"/>
              <a:buFont typeface="Arial"/>
              <a:buChar char="—"/>
              <a:defRPr sz="10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7657" algn="l" rtl="0">
              <a:lnSpc>
                <a:spcPct val="120000"/>
              </a:lnSpc>
              <a:spcBef>
                <a:spcPts val="1270"/>
              </a:spcBef>
              <a:spcAft>
                <a:spcPts val="0"/>
              </a:spcAft>
              <a:buClr>
                <a:schemeClr val="dk1"/>
              </a:buClr>
              <a:buSzPts val="1245"/>
              <a:buFont typeface="Arial"/>
              <a:buChar char="—"/>
              <a:defRPr sz="10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7657" algn="l" rtl="0">
              <a:lnSpc>
                <a:spcPct val="120000"/>
              </a:lnSpc>
              <a:spcBef>
                <a:spcPts val="1270"/>
              </a:spcBef>
              <a:spcAft>
                <a:spcPts val="0"/>
              </a:spcAft>
              <a:buClr>
                <a:schemeClr val="dk1"/>
              </a:buClr>
              <a:buSzPts val="1245"/>
              <a:buFont typeface="Arial"/>
              <a:buChar char="—"/>
              <a:defRPr sz="10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7657" algn="l" rtl="0">
              <a:lnSpc>
                <a:spcPct val="120000"/>
              </a:lnSpc>
              <a:spcBef>
                <a:spcPts val="1270"/>
              </a:spcBef>
              <a:spcAft>
                <a:spcPts val="0"/>
              </a:spcAft>
              <a:buClr>
                <a:schemeClr val="dk1"/>
              </a:buClr>
              <a:buSzPts val="1245"/>
              <a:buFont typeface="Arial"/>
              <a:buChar char="—"/>
              <a:defRPr sz="10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7657" algn="l" rtl="0">
              <a:lnSpc>
                <a:spcPct val="120000"/>
              </a:lnSpc>
              <a:spcBef>
                <a:spcPts val="1270"/>
              </a:spcBef>
              <a:spcAft>
                <a:spcPts val="0"/>
              </a:spcAft>
              <a:buClr>
                <a:schemeClr val="dk1"/>
              </a:buClr>
              <a:buSzPts val="1245"/>
              <a:buFont typeface="Arial"/>
              <a:buChar char="—"/>
              <a:defRPr sz="10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7657" algn="l" rtl="0">
              <a:lnSpc>
                <a:spcPct val="120000"/>
              </a:lnSpc>
              <a:spcBef>
                <a:spcPts val="1270"/>
              </a:spcBef>
              <a:spcAft>
                <a:spcPts val="1270"/>
              </a:spcAft>
              <a:buClr>
                <a:schemeClr val="dk1"/>
              </a:buClr>
              <a:buSzPts val="1245"/>
              <a:buFont typeface="Arial"/>
              <a:buChar char="—"/>
              <a:defRPr sz="10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Insert body copy</a:t>
            </a:r>
            <a:endParaRPr dirty="0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E0F997C1-8CDE-9148-8393-053F6F4922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83669" y="6493760"/>
            <a:ext cx="624662" cy="196774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Premier League" panose="020B0504020203020204" pitchFamily="34" charset="77"/>
              </a:defRPr>
            </a:lvl1pPr>
          </a:lstStyle>
          <a:p>
            <a:pPr lvl="0"/>
            <a:fld id="{7D0F33D2-4399-CA4E-A43F-2603E1A7A01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05D5D406-9EB8-E44A-9F31-A44F10CB786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26850" y="0"/>
            <a:ext cx="6065150" cy="6374886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AEDB5F-4F5A-A440-80AC-EFFEAB5B11FB}"/>
              </a:ext>
            </a:extLst>
          </p:cNvPr>
          <p:cNvSpPr txBox="1"/>
          <p:nvPr userDrawn="1"/>
        </p:nvSpPr>
        <p:spPr>
          <a:xfrm>
            <a:off x="1613895" y="6486828"/>
            <a:ext cx="33218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1000" dirty="0" err="1">
                <a:solidFill>
                  <a:schemeClr val="bg1"/>
                </a:solidFill>
                <a:effectLst/>
                <a:latin typeface="Premier League" panose="020B0504020203020204" pitchFamily="34" charset="77"/>
              </a:rPr>
              <a:t>www.plprimarystars.com</a:t>
            </a:r>
            <a:r>
              <a:rPr lang="en-GB" sz="1000" dirty="0">
                <a:solidFill>
                  <a:schemeClr val="bg1"/>
                </a:solidFill>
                <a:effectLst/>
                <a:latin typeface="Premier League" panose="020B0504020203020204" pitchFamily="34" charset="77"/>
              </a:rPr>
              <a:t>   |   © Premier League 2020</a:t>
            </a:r>
          </a:p>
        </p:txBody>
      </p:sp>
    </p:spTree>
    <p:extLst>
      <p:ext uri="{BB962C8B-B14F-4D97-AF65-F5344CB8AC3E}">
        <p14:creationId xmlns:p14="http://schemas.microsoft.com/office/powerpoint/2010/main" val="16120273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idden Slide" userDrawn="1">
  <p:cSld name="1_Hidden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5"/>
          <p:cNvSpPr txBox="1">
            <a:spLocks noGrp="1"/>
          </p:cNvSpPr>
          <p:nvPr>
            <p:ph type="title" hasCustomPrompt="1"/>
          </p:nvPr>
        </p:nvSpPr>
        <p:spPr>
          <a:xfrm>
            <a:off x="460681" y="628732"/>
            <a:ext cx="5144665" cy="492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3500" b="1" i="0" u="none" strike="noStrike" cap="none">
                <a:solidFill>
                  <a:srgbClr val="000000"/>
                </a:solidFill>
                <a:latin typeface="Premier League" panose="020B0504020203020204" pitchFamily="34" charset="77"/>
                <a:ea typeface="Premier League" panose="020B0504020203020204" pitchFamily="34" charset="77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Click to edit title</a:t>
            </a:r>
            <a:endParaRPr dirty="0"/>
          </a:p>
        </p:txBody>
      </p:sp>
      <p:sp>
        <p:nvSpPr>
          <p:cNvPr id="20" name="Google Shape;20;p15"/>
          <p:cNvSpPr txBox="1">
            <a:spLocks noGrp="1"/>
          </p:cNvSpPr>
          <p:nvPr>
            <p:ph type="body" idx="1" hasCustomPrompt="1"/>
          </p:nvPr>
        </p:nvSpPr>
        <p:spPr>
          <a:xfrm>
            <a:off x="460681" y="1479396"/>
            <a:ext cx="5144665" cy="4581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Autofit/>
          </a:bodyPr>
          <a:lstStyle>
            <a:lvl1pPr marL="457200" marR="0" lvl="0" indent="-3803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9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914400" marR="0" lvl="1" indent="-329819" algn="l" rtl="0">
              <a:lnSpc>
                <a:spcPct val="100000"/>
              </a:lnSpc>
              <a:spcBef>
                <a:spcPts val="1270"/>
              </a:spcBef>
              <a:spcAft>
                <a:spcPts val="0"/>
              </a:spcAft>
              <a:buClr>
                <a:schemeClr val="dk1"/>
              </a:buClr>
              <a:buSzPts val="1594"/>
              <a:buFont typeface="Arial"/>
              <a:buChar char="—"/>
              <a:defRPr sz="135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7657" algn="l" rtl="0">
              <a:lnSpc>
                <a:spcPct val="120000"/>
              </a:lnSpc>
              <a:spcBef>
                <a:spcPts val="1270"/>
              </a:spcBef>
              <a:spcAft>
                <a:spcPts val="0"/>
              </a:spcAft>
              <a:buClr>
                <a:schemeClr val="dk1"/>
              </a:buClr>
              <a:buSzPts val="1245"/>
              <a:buFont typeface="Arial"/>
              <a:buChar char="—"/>
              <a:defRPr sz="10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7657" algn="l" rtl="0">
              <a:lnSpc>
                <a:spcPct val="120000"/>
              </a:lnSpc>
              <a:spcBef>
                <a:spcPts val="1270"/>
              </a:spcBef>
              <a:spcAft>
                <a:spcPts val="0"/>
              </a:spcAft>
              <a:buClr>
                <a:schemeClr val="dk1"/>
              </a:buClr>
              <a:buSzPts val="1245"/>
              <a:buFont typeface="Arial"/>
              <a:buChar char="—"/>
              <a:defRPr sz="10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7657" algn="l" rtl="0">
              <a:lnSpc>
                <a:spcPct val="120000"/>
              </a:lnSpc>
              <a:spcBef>
                <a:spcPts val="1270"/>
              </a:spcBef>
              <a:spcAft>
                <a:spcPts val="0"/>
              </a:spcAft>
              <a:buClr>
                <a:schemeClr val="dk1"/>
              </a:buClr>
              <a:buSzPts val="1245"/>
              <a:buFont typeface="Arial"/>
              <a:buChar char="—"/>
              <a:defRPr sz="10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7657" algn="l" rtl="0">
              <a:lnSpc>
                <a:spcPct val="120000"/>
              </a:lnSpc>
              <a:spcBef>
                <a:spcPts val="1270"/>
              </a:spcBef>
              <a:spcAft>
                <a:spcPts val="0"/>
              </a:spcAft>
              <a:buClr>
                <a:schemeClr val="dk1"/>
              </a:buClr>
              <a:buSzPts val="1245"/>
              <a:buFont typeface="Arial"/>
              <a:buChar char="—"/>
              <a:defRPr sz="10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7657" algn="l" rtl="0">
              <a:lnSpc>
                <a:spcPct val="120000"/>
              </a:lnSpc>
              <a:spcBef>
                <a:spcPts val="1270"/>
              </a:spcBef>
              <a:spcAft>
                <a:spcPts val="0"/>
              </a:spcAft>
              <a:buClr>
                <a:schemeClr val="dk1"/>
              </a:buClr>
              <a:buSzPts val="1245"/>
              <a:buFont typeface="Arial"/>
              <a:buChar char="—"/>
              <a:defRPr sz="10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7657" algn="l" rtl="0">
              <a:lnSpc>
                <a:spcPct val="120000"/>
              </a:lnSpc>
              <a:spcBef>
                <a:spcPts val="1270"/>
              </a:spcBef>
              <a:spcAft>
                <a:spcPts val="0"/>
              </a:spcAft>
              <a:buClr>
                <a:schemeClr val="dk1"/>
              </a:buClr>
              <a:buSzPts val="1245"/>
              <a:buFont typeface="Arial"/>
              <a:buChar char="—"/>
              <a:defRPr sz="10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7657" algn="l" rtl="0">
              <a:lnSpc>
                <a:spcPct val="120000"/>
              </a:lnSpc>
              <a:spcBef>
                <a:spcPts val="1270"/>
              </a:spcBef>
              <a:spcAft>
                <a:spcPts val="1270"/>
              </a:spcAft>
              <a:buClr>
                <a:schemeClr val="dk1"/>
              </a:buClr>
              <a:buSzPts val="1245"/>
              <a:buFont typeface="Arial"/>
              <a:buChar char="—"/>
              <a:defRPr sz="10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Insert body copy</a:t>
            </a:r>
            <a:endParaRPr dirty="0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E0F997C1-8CDE-9148-8393-053F6F4922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83669" y="6493760"/>
            <a:ext cx="624662" cy="196774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Premier League" panose="020B0504020203020204" pitchFamily="34" charset="77"/>
              </a:defRPr>
            </a:lvl1pPr>
          </a:lstStyle>
          <a:p>
            <a:pPr lvl="0"/>
            <a:fld id="{69333FD6-DC13-D445-9630-B1BA5EF127DB}" type="slidenum">
              <a:rPr lang="en-US" smtClean="0"/>
              <a:pPr lvl="0"/>
              <a:t>‹#›</a:t>
            </a:fld>
            <a:endParaRPr lang="en-US" dirty="0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05D5D406-9EB8-E44A-9F31-A44F10CB786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26850" y="0"/>
            <a:ext cx="6065150" cy="6374886"/>
          </a:xfrm>
          <a:prstGeom prst="rect">
            <a:avLst/>
          </a:prstGeom>
        </p:spPr>
        <p:txBody>
          <a:bodyPr/>
          <a:lstStyle>
            <a:lvl1pPr>
              <a:defRPr>
                <a:latin typeface="Premier League" panose="020B0504020203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951C11-9EE8-6C44-94D9-2B82B2A0490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46060" y="548511"/>
            <a:ext cx="2110420" cy="3253468"/>
          </a:xfrm>
          <a:prstGeom prst="rect">
            <a:avLst/>
          </a:prstGeom>
        </p:spPr>
        <p:txBody>
          <a:bodyPr lIns="0" tIns="0"/>
          <a:lstStyle>
            <a:lvl1pPr>
              <a:defRPr sz="2000" b="1">
                <a:latin typeface="Premier League" panose="020B0504020203020204" pitchFamily="34" charset="77"/>
              </a:defRPr>
            </a:lvl1pPr>
            <a:lvl2pPr>
              <a:defRPr sz="2000" b="1"/>
            </a:lvl2pPr>
            <a:lvl3pPr>
              <a:defRPr sz="2000" b="1"/>
            </a:lvl3pPr>
            <a:lvl4pPr>
              <a:defRPr sz="2000" b="1"/>
            </a:lvl4pPr>
            <a:lvl5pPr>
              <a:defRPr sz="2000" b="1"/>
            </a:lvl5pPr>
          </a:lstStyle>
          <a:p>
            <a:pPr lvl="0"/>
            <a:r>
              <a:rPr lang="en-GB" dirty="0"/>
              <a:t>Click to edit Master quote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8917EEB-794A-5243-8847-CB6DF4A4132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46061" y="3867848"/>
            <a:ext cx="2110420" cy="534987"/>
          </a:xfrm>
          <a:prstGeom prst="rect">
            <a:avLst/>
          </a:prstGeom>
        </p:spPr>
        <p:txBody>
          <a:bodyPr lIns="0" bIns="0"/>
          <a:lstStyle>
            <a:lvl1pPr>
              <a:defRPr sz="1600">
                <a:latin typeface="Premier League" panose="020B0504020203020204" pitchFamily="34" charset="77"/>
              </a:defRPr>
            </a:lvl1pPr>
          </a:lstStyle>
          <a:p>
            <a:pPr lvl="0"/>
            <a:r>
              <a:rPr lang="en-GB" dirty="0"/>
              <a:t>Name </a:t>
            </a:r>
            <a:r>
              <a:rPr lang="en-GB" dirty="0" err="1"/>
              <a:t>Surename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2F5F00-B7E9-E241-8ABF-850964CABB1B}"/>
              </a:ext>
            </a:extLst>
          </p:cNvPr>
          <p:cNvSpPr txBox="1"/>
          <p:nvPr userDrawn="1"/>
        </p:nvSpPr>
        <p:spPr>
          <a:xfrm>
            <a:off x="1613895" y="6486828"/>
            <a:ext cx="33218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1000" dirty="0" err="1">
                <a:solidFill>
                  <a:schemeClr val="bg1"/>
                </a:solidFill>
                <a:effectLst/>
                <a:latin typeface="Premier League" panose="020B0504020203020204" pitchFamily="34" charset="77"/>
              </a:rPr>
              <a:t>www.plprimarystars.com</a:t>
            </a:r>
            <a:r>
              <a:rPr lang="en-GB" sz="1000" dirty="0">
                <a:solidFill>
                  <a:schemeClr val="bg1"/>
                </a:solidFill>
                <a:effectLst/>
                <a:latin typeface="Premier League" panose="020B0504020203020204" pitchFamily="34" charset="77"/>
              </a:rPr>
              <a:t>   |   © Premier League 2020</a:t>
            </a:r>
          </a:p>
        </p:txBody>
      </p:sp>
    </p:spTree>
    <p:extLst>
      <p:ext uri="{BB962C8B-B14F-4D97-AF65-F5344CB8AC3E}">
        <p14:creationId xmlns:p14="http://schemas.microsoft.com/office/powerpoint/2010/main" val="1009053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2B5E8-B18F-4936-BA93-E675780F88FC}" type="datetimeFigureOut">
              <a:rPr lang="en-GB" smtClean="0"/>
              <a:t>10/10/2024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EE8CA-9110-49C5-812E-BD196793CE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2639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2B5E8-B18F-4936-BA93-E675780F88FC}" type="datetimeFigureOut">
              <a:rPr lang="en-GB" smtClean="0"/>
              <a:t>10/10/2024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EE8CA-9110-49C5-812E-BD196793CE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9672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2B5E8-B18F-4936-BA93-E675780F88FC}" type="datetimeFigureOut">
              <a:rPr lang="en-GB" smtClean="0"/>
              <a:t>10/10/2024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EE8CA-9110-49C5-812E-BD196793CE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254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2B5E8-B18F-4936-BA93-E675780F88FC}" type="datetimeFigureOut">
              <a:rPr lang="en-GB" smtClean="0"/>
              <a:t>10/10/2024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EE8CA-9110-49C5-812E-BD196793CE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8482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2B5E8-B18F-4936-BA93-E675780F88FC}" type="datetimeFigureOut">
              <a:rPr lang="en-GB" smtClean="0"/>
              <a:t>10/10/2024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EE8CA-9110-49C5-812E-BD196793CE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787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2B5E8-B18F-4936-BA93-E675780F88FC}" type="datetimeFigureOut">
              <a:rPr lang="en-GB" smtClean="0"/>
              <a:t>10/10/2024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EE8CA-9110-49C5-812E-BD196793CE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3310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2B5E8-B18F-4936-BA93-E675780F88FC}" type="datetimeFigureOut">
              <a:rPr lang="en-GB" smtClean="0"/>
              <a:t>10/10/2024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EE8CA-9110-49C5-812E-BD196793CE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772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2B5E8-B18F-4936-BA93-E675780F88FC}" type="datetimeFigureOut">
              <a:rPr lang="en-GB" smtClean="0"/>
              <a:t>10/10/2024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EE8CA-9110-49C5-812E-BD196793CE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1109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2B5E8-B18F-4936-BA93-E675780F88FC}" type="datetimeFigureOut">
              <a:rPr lang="en-GB" smtClean="0"/>
              <a:t>10/10/2024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80EE8CA-9110-49C5-812E-BD196793CE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7871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  <p:sldLayoutId id="2147483762" r:id="rId16"/>
    <p:sldLayoutId id="2147483763" r:id="rId17"/>
    <p:sldLayoutId id="2147483764" r:id="rId18"/>
    <p:sldLayoutId id="2147483765" r:id="rId19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icidepreventionnow.com/2020/10/combat-harmful-misinformation-by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7.png"/><Relationship Id="rId7" Type="http://schemas.openxmlformats.org/officeDocument/2006/relationships/hyperlink" Target="https://www.health.harvard.edu/blog/home-cooking-good-for-your-health-2018081514449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jpg"/><Relationship Id="rId5" Type="http://schemas.openxmlformats.org/officeDocument/2006/relationships/hyperlink" Target="https://foto.wuestenigel.com/abandoned-building-in-the-street-of-athens/" TargetMode="External"/><Relationship Id="rId4" Type="http://schemas.openxmlformats.org/officeDocument/2006/relationships/image" Target="../media/image18.jpeg"/><Relationship Id="rId9" Type="http://schemas.openxmlformats.org/officeDocument/2006/relationships/hyperlink" Target="https://www.flickr.com/photos/umnak/7898284038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www.dreamstime.com/illustration-connected-network-different-people-over-someone-s-hand-image172867356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s/illustrations/salud-mental-la-formaci%C3%B3n-del-cerebro-2313426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openclipart.org/detail/18379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profslusos.blogspot.com/2017/11/aqui-esta-uma-proposta-com-sentido.html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www.thejabberwocky.co.uk/2015/07/03/bbq-chicken-toastie/" TargetMode="External"/><Relationship Id="rId5" Type="http://schemas.openxmlformats.org/officeDocument/2006/relationships/image" Target="../media/image6.jpg"/><Relationship Id="rId4" Type="http://schemas.openxmlformats.org/officeDocument/2006/relationships/hyperlink" Target="https://pixabay.com/illustrations/thumbs-up-smiley-face-emoji-happy-4007573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pixnio.com/objects/toys/teddy-bear-pictures/teddy-bear-toy-surface-wood-hu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mad4yoga.com/como-saber-distinguir-entre-mindfulness-y-meditacion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vecteezy.com/photo/22448291-save-earth-day-poster-environment-day-nature-green-ai-generative-glossy-background-images-tree-and-water" TargetMode="External"/><Relationship Id="rId3" Type="http://schemas.openxmlformats.org/officeDocument/2006/relationships/image" Target="../media/image11.jp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imagined.com/" TargetMode="External"/><Relationship Id="rId5" Type="http://schemas.openxmlformats.org/officeDocument/2006/relationships/image" Target="../media/image12.jpg"/><Relationship Id="rId4" Type="http://schemas.openxmlformats.org/officeDocument/2006/relationships/hyperlink" Target="https://www.etsy.com/listing/1359171158/emotions-emoji-printable-flashcard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27536/pink-heart-by-secretlondon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3547C87-74F4-400E-9DA3-E093AF309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 bwMode="auto">
          <a:xfrm>
            <a:off x="2565937" y="1325211"/>
            <a:ext cx="6445957" cy="4712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552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B1DD6EB-7640-4D61-BC65-202B86A71A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170" y="618948"/>
            <a:ext cx="2143125" cy="21431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4A3616-4085-4217-A29A-7B8ABCCA4B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756" y="701147"/>
            <a:ext cx="3220542" cy="21431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3C0E397-C8BB-484E-886A-F82DA90AA7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353777" y="811675"/>
            <a:ext cx="3056355" cy="20325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D6BC141-2B2A-4CC2-98B8-F30DF24093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174043" y="3377646"/>
            <a:ext cx="3627515" cy="241834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C8400F4-E031-471D-8F47-6D9C5C7052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6058219" y="3345632"/>
            <a:ext cx="4079597" cy="270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960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FD98B46-1152-7A49-9DC9-C7A9A1F41B98}"/>
              </a:ext>
            </a:extLst>
          </p:cNvPr>
          <p:cNvSpPr/>
          <p:nvPr/>
        </p:nvSpPr>
        <p:spPr>
          <a:xfrm>
            <a:off x="460681" y="1120775"/>
            <a:ext cx="5322988" cy="127000"/>
          </a:xfrm>
          <a:prstGeom prst="rect">
            <a:avLst/>
          </a:prstGeom>
          <a:solidFill>
            <a:srgbClr val="EAFF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D86823-0468-FB43-A1FB-137729D596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A14B4E-4BEE-BF4F-91BA-A602EA1012C3}"/>
              </a:ext>
            </a:extLst>
          </p:cNvPr>
          <p:cNvSpPr/>
          <p:nvPr/>
        </p:nvSpPr>
        <p:spPr>
          <a:xfrm>
            <a:off x="3161931" y="5279235"/>
            <a:ext cx="1587958" cy="45719"/>
          </a:xfrm>
          <a:prstGeom prst="rect">
            <a:avLst/>
          </a:prstGeom>
          <a:solidFill>
            <a:srgbClr val="EAFF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>
              <a:latin typeface="Premier League" panose="020B0504020203020204" pitchFamily="34" charset="77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A61F0E7-278B-3940-856A-DF5F6C08911D}"/>
              </a:ext>
            </a:extLst>
          </p:cNvPr>
          <p:cNvSpPr/>
          <p:nvPr/>
        </p:nvSpPr>
        <p:spPr>
          <a:xfrm>
            <a:off x="3600410" y="3638712"/>
            <a:ext cx="1358899" cy="45719"/>
          </a:xfrm>
          <a:prstGeom prst="rect">
            <a:avLst/>
          </a:prstGeom>
          <a:solidFill>
            <a:srgbClr val="EAFF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>
              <a:latin typeface="Premier League" panose="020B0504020203020204" pitchFamily="34" charset="77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3F9A86-7234-F54B-85CF-F9252E2D682B}"/>
              </a:ext>
            </a:extLst>
          </p:cNvPr>
          <p:cNvSpPr/>
          <p:nvPr/>
        </p:nvSpPr>
        <p:spPr>
          <a:xfrm>
            <a:off x="511255" y="4740734"/>
            <a:ext cx="708397" cy="47264"/>
          </a:xfrm>
          <a:prstGeom prst="rect">
            <a:avLst/>
          </a:prstGeom>
          <a:solidFill>
            <a:srgbClr val="EAFF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>
              <a:latin typeface="Premier League" panose="020B0504020203020204" pitchFamily="34" charset="77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D263177-1AA1-4245-875F-6E35DDA43F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100138" y="94262"/>
            <a:ext cx="9986962" cy="6666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351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D193B-B46D-4325-90E1-60FA64721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Resources to support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6E413B-E180-4FB5-98F9-EC9953226B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B0F0"/>
                </a:solidFill>
              </a:rPr>
              <a:t>Young Minds - https://www.youngminds.org.uk/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B0F0"/>
                </a:solidFill>
              </a:rPr>
              <a:t>Place 2 Be - https://www.place2be.org.uk/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B0F0"/>
                </a:solidFill>
              </a:rPr>
              <a:t>Reading well - https://readingagency.org.uk/get-reading/our-programmes-and-campaigns/reading-well/reading-well-for-children/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B0F0"/>
                </a:solidFill>
              </a:rPr>
              <a:t>Mind - https://cwmind.org.uk/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B0F0"/>
                </a:solidFill>
              </a:rPr>
              <a:t>RISE - https://cwrise.com/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A4952A-BFC5-4FF8-8169-4CB98472E4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F3AD45C0-3B64-4917-B409-4C4A4E7720E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" r="2428"/>
          <a:stretch>
            <a:fillRect/>
          </a:stretch>
        </p:blipFill>
        <p:spPr>
          <a:xfrm>
            <a:off x="5783669" y="241557"/>
            <a:ext cx="6065150" cy="6374886"/>
          </a:xfrm>
        </p:spPr>
      </p:pic>
    </p:spTree>
    <p:extLst>
      <p:ext uri="{BB962C8B-B14F-4D97-AF65-F5344CB8AC3E}">
        <p14:creationId xmlns:p14="http://schemas.microsoft.com/office/powerpoint/2010/main" val="3762429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6AB24C0-64C9-AD4E-9AE7-DA60E4CBABCE}"/>
              </a:ext>
            </a:extLst>
          </p:cNvPr>
          <p:cNvSpPr/>
          <p:nvPr/>
        </p:nvSpPr>
        <p:spPr>
          <a:xfrm>
            <a:off x="1414914" y="4198573"/>
            <a:ext cx="4077904" cy="52585"/>
          </a:xfrm>
          <a:prstGeom prst="rect">
            <a:avLst/>
          </a:prstGeom>
          <a:solidFill>
            <a:srgbClr val="EAFF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C068A9C-03C9-9341-997B-AF241414FCE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ABD4782-9AAD-9042-9923-BCCC186683F1}"/>
              </a:ext>
            </a:extLst>
          </p:cNvPr>
          <p:cNvSpPr/>
          <p:nvPr/>
        </p:nvSpPr>
        <p:spPr>
          <a:xfrm>
            <a:off x="375620" y="1120775"/>
            <a:ext cx="3804219" cy="127000"/>
          </a:xfrm>
          <a:prstGeom prst="rect">
            <a:avLst/>
          </a:prstGeom>
          <a:solidFill>
            <a:srgbClr val="EAFF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4324AEC-FD33-4C56-8C32-652F459080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300" y="385578"/>
            <a:ext cx="10029825" cy="630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314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525097-6B37-4688-BEAD-6DD79A09CE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94165" y="2325503"/>
            <a:ext cx="2942659" cy="22069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CAFB95C-6CEB-411A-95D3-56BBAD7428DF}"/>
              </a:ext>
            </a:extLst>
          </p:cNvPr>
          <p:cNvSpPr txBox="1"/>
          <p:nvPr/>
        </p:nvSpPr>
        <p:spPr>
          <a:xfrm>
            <a:off x="4443411" y="915097"/>
            <a:ext cx="694016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Mental Health what is it?</a:t>
            </a:r>
          </a:p>
          <a:p>
            <a:endParaRPr lang="en-GB" sz="3200" dirty="0"/>
          </a:p>
          <a:p>
            <a:pPr marL="285750" indent="-285750">
              <a:buBlip>
                <a:blip r:embed="rId4">
                  <a:extLst>
                    <a:ext uri="{837473B0-CC2E-450A-ABE3-18F120FF3D39}">
                      <a1611:picAttrSrcUrl xmlns:a1611="http://schemas.microsoft.com/office/drawing/2016/11/main" r:id="rId5"/>
                    </a:ext>
                  </a:extLst>
                </a:blip>
              </a:buBlip>
            </a:pPr>
            <a:r>
              <a:rPr lang="en-GB" sz="3200" dirty="0"/>
              <a:t>Emotions and how we feel inside</a:t>
            </a:r>
          </a:p>
          <a:p>
            <a:pPr marL="285750" indent="-285750">
              <a:buBlip>
                <a:blip r:embed="rId4">
                  <a:extLst>
                    <a:ext uri="{837473B0-CC2E-450A-ABE3-18F120FF3D39}">
                      <a1611:picAttrSrcUrl xmlns:a1611="http://schemas.microsoft.com/office/drawing/2016/11/main" r:id="rId5"/>
                    </a:ext>
                  </a:extLst>
                </a:blip>
              </a:buBlip>
            </a:pPr>
            <a:r>
              <a:rPr lang="en-GB" sz="3200" dirty="0"/>
              <a:t>It affects how we think</a:t>
            </a:r>
          </a:p>
          <a:p>
            <a:pPr marL="285750" indent="-285750">
              <a:buBlip>
                <a:blip r:embed="rId4">
                  <a:extLst>
                    <a:ext uri="{837473B0-CC2E-450A-ABE3-18F120FF3D39}">
                      <a1611:picAttrSrcUrl xmlns:a1611="http://schemas.microsoft.com/office/drawing/2016/11/main" r:id="rId5"/>
                    </a:ext>
                  </a:extLst>
                </a:blip>
              </a:buBlip>
            </a:pPr>
            <a:r>
              <a:rPr lang="en-GB" sz="3200" dirty="0"/>
              <a:t>It decides how we cope with difficult things</a:t>
            </a:r>
          </a:p>
          <a:p>
            <a:pPr marL="285750" indent="-285750">
              <a:buBlip>
                <a:blip r:embed="rId4">
                  <a:extLst>
                    <a:ext uri="{837473B0-CC2E-450A-ABE3-18F120FF3D39}">
                      <a1611:picAttrSrcUrl xmlns:a1611="http://schemas.microsoft.com/office/drawing/2016/11/main" r:id="rId5"/>
                    </a:ext>
                  </a:extLst>
                </a:blip>
              </a:buBlip>
            </a:pPr>
            <a:r>
              <a:rPr lang="en-GB" sz="3200" dirty="0"/>
              <a:t>It decides how we see ourselves</a:t>
            </a:r>
          </a:p>
          <a:p>
            <a:pPr marL="285750" indent="-285750">
              <a:buBlip>
                <a:blip r:embed="rId4">
                  <a:extLst>
                    <a:ext uri="{837473B0-CC2E-450A-ABE3-18F120FF3D39}">
                      <a1611:picAttrSrcUrl xmlns:a1611="http://schemas.microsoft.com/office/drawing/2016/11/main" r:id="rId5"/>
                    </a:ext>
                  </a:extLst>
                </a:blip>
              </a:buBlip>
            </a:pPr>
            <a:r>
              <a:rPr lang="en-GB" sz="3200" dirty="0"/>
              <a:t>It decides how we cope with life</a:t>
            </a:r>
          </a:p>
          <a:p>
            <a:pPr marL="285750" indent="-285750">
              <a:buBlip>
                <a:blip r:embed="rId4">
                  <a:extLst>
                    <a:ext uri="{837473B0-CC2E-450A-ABE3-18F120FF3D39}">
                      <a1611:picAttrSrcUrl xmlns:a1611="http://schemas.microsoft.com/office/drawing/2016/11/main" r:id="rId5"/>
                    </a:ext>
                  </a:extLst>
                </a:blip>
              </a:buBlip>
            </a:pPr>
            <a:r>
              <a:rPr lang="en-GB" sz="3200" dirty="0"/>
              <a:t>It is our general well-being which is awesome</a:t>
            </a:r>
          </a:p>
        </p:txBody>
      </p:sp>
    </p:spTree>
    <p:extLst>
      <p:ext uri="{BB962C8B-B14F-4D97-AF65-F5344CB8AC3E}">
        <p14:creationId xmlns:p14="http://schemas.microsoft.com/office/powerpoint/2010/main" val="989502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385309E-C4F6-4EF1-835D-5778E28DC900}"/>
              </a:ext>
            </a:extLst>
          </p:cNvPr>
          <p:cNvSpPr txBox="1"/>
          <p:nvPr/>
        </p:nvSpPr>
        <p:spPr>
          <a:xfrm>
            <a:off x="699912" y="699911"/>
            <a:ext cx="4447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Senior Mental Health First Aider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31802E-E822-4B62-BADA-707E50D7B0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55" y="1472951"/>
            <a:ext cx="3956981" cy="50125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B6EB2AB-36BD-44F9-991B-40EEFD5E6A49}"/>
              </a:ext>
            </a:extLst>
          </p:cNvPr>
          <p:cNvSpPr txBox="1"/>
          <p:nvPr/>
        </p:nvSpPr>
        <p:spPr>
          <a:xfrm>
            <a:off x="5915378" y="884577"/>
            <a:ext cx="425591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Mental Health Action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Trust Mental Health Offer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Curriculum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Mental Health interventions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Access to a wide range of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Engage with our families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Staff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Pupil leadership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Promote staff well-being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Promote mental health days</a:t>
            </a:r>
          </a:p>
        </p:txBody>
      </p:sp>
    </p:spTree>
    <p:extLst>
      <p:ext uri="{BB962C8B-B14F-4D97-AF65-F5344CB8AC3E}">
        <p14:creationId xmlns:p14="http://schemas.microsoft.com/office/powerpoint/2010/main" val="3083569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8F718D-505C-F241-A754-AEE43A375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" y="562262"/>
            <a:ext cx="12191998" cy="1094577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Our Happy Hormones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A9FB3D-87BC-4E3D-9D03-7F8DA0381E05}"/>
              </a:ext>
            </a:extLst>
          </p:cNvPr>
          <p:cNvSpPr txBox="1"/>
          <p:nvPr/>
        </p:nvSpPr>
        <p:spPr>
          <a:xfrm>
            <a:off x="942975" y="1828800"/>
            <a:ext cx="100155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 let’s just imagine that you have made a toastie (or your favourite meal) and before you eat it – YOU feel it is important to take a photo and upload it to social media for everybody to see it! You then sit back and wait for the ‘LIKES’ to roll in. </a:t>
            </a:r>
          </a:p>
          <a:p>
            <a:r>
              <a:rPr lang="en-GB" dirty="0"/>
              <a:t>Take a moment… ask yourself… Each time you post a photo of something, Are you really wanting the reader to see that photo in particular OR are you seeking acceptance and approval from others.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572C72-753E-4227-99AD-08B2295D5C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20479987">
            <a:off x="489993" y="5037797"/>
            <a:ext cx="1800161" cy="1257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D66AF5D-5A0B-454D-8354-2A9CD54B5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529137" y="3583126"/>
            <a:ext cx="2774950" cy="18696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9F9B0A6-0830-4AC1-A339-A3EB0248EC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9554807" y="4782782"/>
            <a:ext cx="1694218" cy="169421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E1113-887F-8B43-92D2-BF629D46E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DOPAMINE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7F79F04E-A19A-1046-8EAB-D219A29C59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3</a:t>
            </a:r>
          </a:p>
        </p:txBody>
      </p:sp>
      <p:pic>
        <p:nvPicPr>
          <p:cNvPr id="13" name="Picture Placeholder 6">
            <a:extLst>
              <a:ext uri="{FF2B5EF4-FFF2-40B4-BE49-F238E27FC236}">
                <a16:creationId xmlns:a16="http://schemas.microsoft.com/office/drawing/2014/main" id="{AF262272-9797-7646-BDF8-331645F014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683956" y="1628775"/>
            <a:ext cx="6047363" cy="39845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1BB81A3-F48F-4517-B439-4213CE7B3401}"/>
              </a:ext>
            </a:extLst>
          </p:cNvPr>
          <p:cNvSpPr txBox="1"/>
          <p:nvPr/>
        </p:nvSpPr>
        <p:spPr>
          <a:xfrm>
            <a:off x="460681" y="1628775"/>
            <a:ext cx="443993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These likes release a chemical in your body. It makes us feel popular and happy!</a:t>
            </a:r>
          </a:p>
          <a:p>
            <a:r>
              <a:rPr lang="en-GB" sz="2000" dirty="0"/>
              <a:t>However… it can also be addictive</a:t>
            </a:r>
          </a:p>
          <a:p>
            <a:r>
              <a:rPr lang="en-GB" sz="2000" dirty="0"/>
              <a:t>How would you feel if no likes come through?</a:t>
            </a:r>
          </a:p>
          <a:p>
            <a:endParaRPr lang="en-GB" sz="2000" dirty="0"/>
          </a:p>
          <a:p>
            <a:r>
              <a:rPr lang="en-GB" sz="2000" dirty="0"/>
              <a:t>Seek your happiness in other ways – Hugs, smiles and acts of kindness release a better chemical called</a:t>
            </a:r>
          </a:p>
          <a:p>
            <a:endParaRPr lang="en-GB" sz="2000" dirty="0"/>
          </a:p>
          <a:p>
            <a:r>
              <a:rPr lang="en-GB" sz="4000" dirty="0">
                <a:solidFill>
                  <a:srgbClr val="FF0000"/>
                </a:solidFill>
              </a:rPr>
              <a:t>OXYTOCIN</a:t>
            </a:r>
          </a:p>
        </p:txBody>
      </p:sp>
    </p:spTree>
    <p:extLst>
      <p:ext uri="{BB962C8B-B14F-4D97-AF65-F5344CB8AC3E}">
        <p14:creationId xmlns:p14="http://schemas.microsoft.com/office/powerpoint/2010/main" val="3377214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1D22B5-FD0C-4954-A283-20643C54C8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99" t="19360" r="3555" b="8730"/>
          <a:stretch/>
        </p:blipFill>
        <p:spPr>
          <a:xfrm>
            <a:off x="414338" y="414338"/>
            <a:ext cx="11344275" cy="605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702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E1113-887F-8B43-92D2-BF629D46E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MINDFULNESS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53B43B6-A756-6A47-A8D1-7CD08F706D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0681" y="1498518"/>
            <a:ext cx="5188709" cy="4581936"/>
          </a:xfrm>
        </p:spPr>
        <p:txBody>
          <a:bodyPr wrap="square"/>
          <a:lstStyle/>
          <a:p>
            <a:pPr marL="76835" indent="0"/>
            <a:r>
              <a:rPr lang="en-US" dirty="0"/>
              <a:t>Pay more attention to the present and what is around us – listening to your own thoughts and feelings, and to the world around you – can improve your mental health. </a:t>
            </a:r>
          </a:p>
          <a:p>
            <a:pPr marL="76835" indent="0"/>
            <a:endParaRPr lang="en-US" dirty="0"/>
          </a:p>
          <a:p>
            <a:pPr marL="76835" indent="0"/>
            <a:endParaRPr lang="en-US" dirty="0"/>
          </a:p>
          <a:p>
            <a:pPr marL="362585" indent="-285750">
              <a:buFont typeface="Wingdings" panose="05000000000000000000" pitchFamily="2" charset="2"/>
              <a:buChar char="v"/>
            </a:pPr>
            <a:r>
              <a:rPr lang="en-US" dirty="0"/>
              <a:t>Notice the everyday</a:t>
            </a:r>
          </a:p>
          <a:p>
            <a:pPr marL="362585" indent="-285750">
              <a:buFont typeface="Wingdings" panose="05000000000000000000" pitchFamily="2" charset="2"/>
              <a:buChar char="v"/>
            </a:pPr>
            <a:r>
              <a:rPr lang="en-US" dirty="0"/>
              <a:t>Try something new</a:t>
            </a:r>
          </a:p>
          <a:p>
            <a:pPr marL="362585" indent="-285750">
              <a:buFont typeface="Wingdings" panose="05000000000000000000" pitchFamily="2" charset="2"/>
              <a:buChar char="v"/>
            </a:pPr>
            <a:r>
              <a:rPr lang="en-US" dirty="0"/>
              <a:t>Name thoughts and feelings</a:t>
            </a:r>
          </a:p>
          <a:p>
            <a:pPr marL="362585" indent="-285750">
              <a:buFont typeface="Wingdings" panose="05000000000000000000" pitchFamily="2" charset="2"/>
              <a:buChar char="v"/>
            </a:pPr>
            <a:r>
              <a:rPr lang="en-US" dirty="0"/>
              <a:t>Feel your breathing.</a:t>
            </a:r>
          </a:p>
          <a:p>
            <a:pPr marL="362585" indent="-285750">
              <a:buFont typeface="Wingdings" panose="05000000000000000000" pitchFamily="2" charset="2"/>
              <a:buChar char="v"/>
            </a:pPr>
            <a:r>
              <a:rPr lang="en-US" dirty="0"/>
              <a:t>Brain dump 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3A94F4B-3C3B-F44A-B510-167CCBD352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12110A8-1110-4844-B60D-EBFDEEC905B7}"/>
              </a:ext>
            </a:extLst>
          </p:cNvPr>
          <p:cNvSpPr/>
          <p:nvPr/>
        </p:nvSpPr>
        <p:spPr>
          <a:xfrm>
            <a:off x="460681" y="1120775"/>
            <a:ext cx="3784060" cy="110840"/>
          </a:xfrm>
          <a:prstGeom prst="rect">
            <a:avLst/>
          </a:prstGeom>
          <a:solidFill>
            <a:srgbClr val="EAFF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8E3D5E6-A493-5A4C-A837-D19CE86E5BED}"/>
              </a:ext>
            </a:extLst>
          </p:cNvPr>
          <p:cNvSpPr/>
          <p:nvPr/>
        </p:nvSpPr>
        <p:spPr>
          <a:xfrm>
            <a:off x="2153349" y="2802498"/>
            <a:ext cx="809693" cy="50240"/>
          </a:xfrm>
          <a:prstGeom prst="rect">
            <a:avLst/>
          </a:prstGeom>
          <a:solidFill>
            <a:srgbClr val="EAFF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AD3F96-DB1A-4FC2-9D7F-4FFC73A889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649390" y="1361049"/>
            <a:ext cx="6424246" cy="413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039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E1113-887F-8B43-92D2-BF629D46E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681" y="628732"/>
            <a:ext cx="10269232" cy="492043"/>
          </a:xfrm>
        </p:spPr>
        <p:txBody>
          <a:bodyPr/>
          <a:lstStyle/>
          <a:p>
            <a:pPr algn="ctr"/>
            <a:r>
              <a:rPr lang="en-US" sz="3300" dirty="0"/>
              <a:t>What does good mental health look like?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53B43B6-A756-6A47-A8D1-7CD08F706D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5788" y="1500188"/>
            <a:ext cx="5006495" cy="4561143"/>
          </a:xfrm>
        </p:spPr>
        <p:txBody>
          <a:bodyPr wrap="square"/>
          <a:lstStyle/>
          <a:p>
            <a:pPr marL="76835" indent="0"/>
            <a:r>
              <a:rPr lang="en-US" dirty="0"/>
              <a:t>   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3A94F4B-3C3B-F44A-B510-167CCBD352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5566F0-15E8-C841-A359-66597594833A}"/>
              </a:ext>
            </a:extLst>
          </p:cNvPr>
          <p:cNvSpPr/>
          <p:nvPr/>
        </p:nvSpPr>
        <p:spPr>
          <a:xfrm>
            <a:off x="2798003" y="1987659"/>
            <a:ext cx="1212850" cy="53866"/>
          </a:xfrm>
          <a:prstGeom prst="rect">
            <a:avLst/>
          </a:prstGeom>
          <a:solidFill>
            <a:srgbClr val="EAFF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12F6B9-0089-464E-B53D-97DBA8E23E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426977" y="1539337"/>
            <a:ext cx="3159089" cy="22347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CCB296-F486-48DB-9E3A-B42C9194C0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524249" y="4095570"/>
            <a:ext cx="3214688" cy="21431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1EEDD07-6566-4D6B-97CC-E0C7E17CDD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7295436" y="1500188"/>
            <a:ext cx="4030503" cy="268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547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CB58C-0BCF-4CE2-A89B-822A7CDCA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Things you can do for your child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EB1AA9-C94A-4065-9B73-0618DAC011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</a:buBlip>
            </a:pPr>
            <a:r>
              <a:rPr lang="en-GB" dirty="0"/>
              <a:t>Make sure they eat well – fresh food rather than processed foods. </a:t>
            </a:r>
          </a:p>
          <a:p>
            <a:pPr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</a:buBlip>
            </a:pPr>
            <a:r>
              <a:rPr lang="en-GB" dirty="0"/>
              <a:t>Give them space</a:t>
            </a:r>
          </a:p>
          <a:p>
            <a:pPr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</a:buBlip>
            </a:pPr>
            <a:r>
              <a:rPr lang="en-GB" dirty="0"/>
              <a:t>Listen to what they are saying</a:t>
            </a:r>
          </a:p>
          <a:p>
            <a:pPr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</a:buBlip>
            </a:pPr>
            <a:r>
              <a:rPr lang="en-GB" dirty="0"/>
              <a:t>Don’t speak for them</a:t>
            </a:r>
          </a:p>
          <a:p>
            <a:pPr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</a:buBlip>
            </a:pPr>
            <a:r>
              <a:rPr lang="en-GB" dirty="0"/>
              <a:t>Encourage them to focus on 3 positive things each day</a:t>
            </a:r>
          </a:p>
          <a:p>
            <a:pPr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</a:buBlip>
            </a:pPr>
            <a:r>
              <a:rPr lang="en-GB" dirty="0"/>
              <a:t>Put worries in the worry jar</a:t>
            </a:r>
          </a:p>
          <a:p>
            <a:pPr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</a:buBlip>
            </a:pPr>
            <a:r>
              <a:rPr lang="en-GB" dirty="0"/>
              <a:t>Make time to talk</a:t>
            </a:r>
          </a:p>
          <a:p>
            <a:pPr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</a:buBlip>
            </a:pPr>
            <a:r>
              <a:rPr lang="en-GB" dirty="0"/>
              <a:t>Be a role model</a:t>
            </a:r>
          </a:p>
          <a:p>
            <a:pPr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</a:buBlip>
            </a:pPr>
            <a:r>
              <a:rPr lang="en-GB" dirty="0"/>
              <a:t>Get outside – nature helps</a:t>
            </a:r>
          </a:p>
          <a:p>
            <a:pPr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</a:buBlip>
            </a:pPr>
            <a:r>
              <a:rPr lang="en-GB" dirty="0"/>
              <a:t>Do things together</a:t>
            </a:r>
          </a:p>
          <a:p>
            <a:pPr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</a:buBlip>
            </a:pPr>
            <a:r>
              <a:rPr lang="en-GB" dirty="0"/>
              <a:t>Learn mindfulness </a:t>
            </a:r>
          </a:p>
          <a:p>
            <a:pPr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</a:buBlip>
            </a:pPr>
            <a:r>
              <a:rPr lang="en-GB" dirty="0"/>
              <a:t>Encourage them to seek a happy space in their mind</a:t>
            </a:r>
          </a:p>
          <a:p>
            <a:pPr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</a:buBlip>
            </a:pPr>
            <a:r>
              <a:rPr lang="en-GB" dirty="0"/>
              <a:t>Try some of the things on the next page</a:t>
            </a:r>
          </a:p>
          <a:p>
            <a:pPr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</a:buBlip>
            </a:pP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DBE006-41D4-4FFB-951E-936074EC9C5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732A0902-E6B3-4EF5-815D-4666A176B68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86" b="10586"/>
          <a:stretch>
            <a:fillRect/>
          </a:stretch>
        </p:blipFill>
        <p:spPr>
          <a:xfrm>
            <a:off x="5878494" y="167466"/>
            <a:ext cx="6065150" cy="6374886"/>
          </a:xfrm>
        </p:spPr>
      </p:pic>
    </p:spTree>
    <p:extLst>
      <p:ext uri="{BB962C8B-B14F-4D97-AF65-F5344CB8AC3E}">
        <p14:creationId xmlns:p14="http://schemas.microsoft.com/office/powerpoint/2010/main" val="285695742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d277b672-7051-453d-b14e-f2a4d34efbd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CA6799B3DAB174F8D5728E4EC492A32" ma:contentTypeVersion="18" ma:contentTypeDescription="Create a new document." ma:contentTypeScope="" ma:versionID="d6a97bc77793a54aef6f1ef202f55d28">
  <xsd:schema xmlns:xsd="http://www.w3.org/2001/XMLSchema" xmlns:xs="http://www.w3.org/2001/XMLSchema" xmlns:p="http://schemas.microsoft.com/office/2006/metadata/properties" xmlns:ns3="d277b672-7051-453d-b14e-f2a4d34efbd9" xmlns:ns4="79e0e38f-feec-4551-9ff7-4509dea5f0e5" targetNamespace="http://schemas.microsoft.com/office/2006/metadata/properties" ma:root="true" ma:fieldsID="4c5972bcfaba38cfb353654c2fa407f2" ns3:_="" ns4:_="">
    <xsd:import namespace="d277b672-7051-453d-b14e-f2a4d34efbd9"/>
    <xsd:import namespace="79e0e38f-feec-4551-9ff7-4509dea5f0e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LengthInSecond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77b672-7051-453d-b14e-f2a4d34efb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e0e38f-feec-4551-9ff7-4509dea5f0e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BED227B-9836-46BF-981A-875CBF9E23D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E36DE8B-E562-40C2-8F7A-67BCCF43E02C}">
  <ds:schemaRefs>
    <ds:schemaRef ds:uri="http://purl.org/dc/dcmitype/"/>
    <ds:schemaRef ds:uri="http://schemas.microsoft.com/office/2006/metadata/properties"/>
    <ds:schemaRef ds:uri="d277b672-7051-453d-b14e-f2a4d34efbd9"/>
    <ds:schemaRef ds:uri="http://schemas.microsoft.com/office/2006/documentManagement/types"/>
    <ds:schemaRef ds:uri="79e0e38f-feec-4551-9ff7-4509dea5f0e5"/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87567FC5-5F12-47AC-BD9A-879F29D85A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277b672-7051-453d-b14e-f2a4d34efbd9"/>
    <ds:schemaRef ds:uri="79e0e38f-feec-4551-9ff7-4509dea5f0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689</TotalTime>
  <Words>811</Words>
  <Application>Microsoft Office PowerPoint</Application>
  <PresentationFormat>Widescreen</PresentationFormat>
  <Paragraphs>90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Premier League</vt:lpstr>
      <vt:lpstr>Trebuchet MS</vt:lpstr>
      <vt:lpstr>Wingdings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DOPAMINE</vt:lpstr>
      <vt:lpstr>PowerPoint Presentation</vt:lpstr>
      <vt:lpstr>MINDFULNESS</vt:lpstr>
      <vt:lpstr>What does good mental health look like?</vt:lpstr>
      <vt:lpstr>Things you can do for your child</vt:lpstr>
      <vt:lpstr>PowerPoint Presentation</vt:lpstr>
      <vt:lpstr>PowerPoint Presentation</vt:lpstr>
      <vt:lpstr>Resources to support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 Humphriss STP</dc:creator>
  <cp:lastModifiedBy>G Humphriss STP</cp:lastModifiedBy>
  <cp:revision>26</cp:revision>
  <dcterms:created xsi:type="dcterms:W3CDTF">2024-09-15T15:16:26Z</dcterms:created>
  <dcterms:modified xsi:type="dcterms:W3CDTF">2024-10-10T18:37:23Z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0x0101006CA6799B3DAB174F8D5728E4EC492A32</vt:lpwstr>
  </property>
</Properties>
</file>