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handoutMasterIdLst>
    <p:handoutMasterId r:id="rId25"/>
  </p:handoutMasterIdLst>
  <p:sldIdLst>
    <p:sldId id="287" r:id="rId5"/>
    <p:sldId id="269" r:id="rId6"/>
    <p:sldId id="258" r:id="rId7"/>
    <p:sldId id="291" r:id="rId8"/>
    <p:sldId id="292" r:id="rId9"/>
    <p:sldId id="288" r:id="rId10"/>
    <p:sldId id="289" r:id="rId11"/>
    <p:sldId id="290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3" r:id="rId23"/>
    <p:sldId id="304" r:id="rId24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AD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41" autoAdjust="0"/>
    <p:restoredTop sz="94660"/>
  </p:normalViewPr>
  <p:slideViewPr>
    <p:cSldViewPr>
      <p:cViewPr varScale="1">
        <p:scale>
          <a:sx n="80" d="100"/>
          <a:sy n="80" d="100"/>
        </p:scale>
        <p:origin x="941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19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 Humphriss STP" userId="4b79115e-d1f0-421b-b5af-a46b2afa5ef3" providerId="ADAL" clId="{F0683264-5755-4B4B-B576-2D99B830A6C0}"/>
    <pc:docChg chg="custSel addSld modSld sldOrd">
      <pc:chgData name="G Humphriss STP" userId="4b79115e-d1f0-421b-b5af-a46b2afa5ef3" providerId="ADAL" clId="{F0683264-5755-4B4B-B576-2D99B830A6C0}" dt="2025-10-05T20:27:42.587" v="375" actId="27636"/>
      <pc:docMkLst>
        <pc:docMk/>
      </pc:docMkLst>
      <pc:sldChg chg="ord">
        <pc:chgData name="G Humphriss STP" userId="4b79115e-d1f0-421b-b5af-a46b2afa5ef3" providerId="ADAL" clId="{F0683264-5755-4B4B-B576-2D99B830A6C0}" dt="2025-09-23T14:05:55.777" v="0"/>
        <pc:sldMkLst>
          <pc:docMk/>
          <pc:sldMk cId="4282684610" sldId="287"/>
        </pc:sldMkLst>
      </pc:sldChg>
      <pc:sldChg chg="addSp delSp modSp add">
        <pc:chgData name="G Humphriss STP" userId="4b79115e-d1f0-421b-b5af-a46b2afa5ef3" providerId="ADAL" clId="{F0683264-5755-4B4B-B576-2D99B830A6C0}" dt="2025-09-23T18:24:54.196" v="34" actId="207"/>
        <pc:sldMkLst>
          <pc:docMk/>
          <pc:sldMk cId="376540437" sldId="288"/>
        </pc:sldMkLst>
        <pc:spChg chg="mod">
          <ac:chgData name="G Humphriss STP" userId="4b79115e-d1f0-421b-b5af-a46b2afa5ef3" providerId="ADAL" clId="{F0683264-5755-4B4B-B576-2D99B830A6C0}" dt="2025-09-23T18:23:21.239" v="15" actId="20577"/>
          <ac:spMkLst>
            <pc:docMk/>
            <pc:sldMk cId="376540437" sldId="288"/>
            <ac:spMk id="2" creationId="{D7D2D385-8FDF-4CDB-A4C7-4319658F76E7}"/>
          </ac:spMkLst>
        </pc:spChg>
        <pc:spChg chg="del">
          <ac:chgData name="G Humphriss STP" userId="4b79115e-d1f0-421b-b5af-a46b2afa5ef3" providerId="ADAL" clId="{F0683264-5755-4B4B-B576-2D99B830A6C0}" dt="2025-09-23T18:23:39.554" v="16" actId="931"/>
          <ac:spMkLst>
            <pc:docMk/>
            <pc:sldMk cId="376540437" sldId="288"/>
            <ac:spMk id="3" creationId="{884DC14D-D783-4A39-8D67-92351EC1D7F7}"/>
          </ac:spMkLst>
        </pc:spChg>
        <pc:spChg chg="add mod">
          <ac:chgData name="G Humphriss STP" userId="4b79115e-d1f0-421b-b5af-a46b2afa5ef3" providerId="ADAL" clId="{F0683264-5755-4B4B-B576-2D99B830A6C0}" dt="2025-09-23T18:24:54.196" v="34" actId="207"/>
          <ac:spMkLst>
            <pc:docMk/>
            <pc:sldMk cId="376540437" sldId="288"/>
            <ac:spMk id="6" creationId="{56E4A82D-31F5-461E-BFE5-4A645692010D}"/>
          </ac:spMkLst>
        </pc:spChg>
        <pc:picChg chg="add mod">
          <ac:chgData name="G Humphriss STP" userId="4b79115e-d1f0-421b-b5af-a46b2afa5ef3" providerId="ADAL" clId="{F0683264-5755-4B4B-B576-2D99B830A6C0}" dt="2025-09-23T18:23:44.998" v="18" actId="1076"/>
          <ac:picMkLst>
            <pc:docMk/>
            <pc:sldMk cId="376540437" sldId="288"/>
            <ac:picMk id="5" creationId="{CF82A542-2DFA-4813-83B2-68330E36EC53}"/>
          </ac:picMkLst>
        </pc:picChg>
      </pc:sldChg>
      <pc:sldChg chg="delSp modSp add">
        <pc:chgData name="G Humphriss STP" userId="4b79115e-d1f0-421b-b5af-a46b2afa5ef3" providerId="ADAL" clId="{F0683264-5755-4B4B-B576-2D99B830A6C0}" dt="2025-09-23T18:27:09.614" v="74" actId="207"/>
        <pc:sldMkLst>
          <pc:docMk/>
          <pc:sldMk cId="639080011" sldId="289"/>
        </pc:sldMkLst>
        <pc:spChg chg="del">
          <ac:chgData name="G Humphriss STP" userId="4b79115e-d1f0-421b-b5af-a46b2afa5ef3" providerId="ADAL" clId="{F0683264-5755-4B4B-B576-2D99B830A6C0}" dt="2025-09-23T18:25:11.045" v="36" actId="478"/>
          <ac:spMkLst>
            <pc:docMk/>
            <pc:sldMk cId="639080011" sldId="289"/>
            <ac:spMk id="2" creationId="{5599A6F9-BDAA-4116-AAC5-E110A9D5C34A}"/>
          </ac:spMkLst>
        </pc:spChg>
        <pc:spChg chg="mod">
          <ac:chgData name="G Humphriss STP" userId="4b79115e-d1f0-421b-b5af-a46b2afa5ef3" providerId="ADAL" clId="{F0683264-5755-4B4B-B576-2D99B830A6C0}" dt="2025-09-23T18:27:09.614" v="74" actId="207"/>
          <ac:spMkLst>
            <pc:docMk/>
            <pc:sldMk cId="639080011" sldId="289"/>
            <ac:spMk id="3" creationId="{63842B6B-CE6A-42A0-8048-ADB77D5686C5}"/>
          </ac:spMkLst>
        </pc:spChg>
      </pc:sldChg>
      <pc:sldChg chg="modSp add">
        <pc:chgData name="G Humphriss STP" userId="4b79115e-d1f0-421b-b5af-a46b2afa5ef3" providerId="ADAL" clId="{F0683264-5755-4B4B-B576-2D99B830A6C0}" dt="2025-09-23T18:33:21.503" v="113" actId="27636"/>
        <pc:sldMkLst>
          <pc:docMk/>
          <pc:sldMk cId="1663300122" sldId="290"/>
        </pc:sldMkLst>
        <pc:spChg chg="mod">
          <ac:chgData name="G Humphriss STP" userId="4b79115e-d1f0-421b-b5af-a46b2afa5ef3" providerId="ADAL" clId="{F0683264-5755-4B4B-B576-2D99B830A6C0}" dt="2025-09-23T18:33:21.503" v="113" actId="27636"/>
          <ac:spMkLst>
            <pc:docMk/>
            <pc:sldMk cId="1663300122" sldId="290"/>
            <ac:spMk id="3" creationId="{63842B6B-CE6A-42A0-8048-ADB77D5686C5}"/>
          </ac:spMkLst>
        </pc:spChg>
      </pc:sldChg>
      <pc:sldChg chg="modSp">
        <pc:chgData name="G Humphriss STP" userId="4b79115e-d1f0-421b-b5af-a46b2afa5ef3" providerId="ADAL" clId="{F0683264-5755-4B4B-B576-2D99B830A6C0}" dt="2025-09-23T18:43:55.446" v="271" actId="207"/>
        <pc:sldMkLst>
          <pc:docMk/>
          <pc:sldMk cId="2677920316" sldId="291"/>
        </pc:sldMkLst>
        <pc:spChg chg="mod">
          <ac:chgData name="G Humphriss STP" userId="4b79115e-d1f0-421b-b5af-a46b2afa5ef3" providerId="ADAL" clId="{F0683264-5755-4B4B-B576-2D99B830A6C0}" dt="2025-09-23T18:43:55.446" v="271" actId="207"/>
          <ac:spMkLst>
            <pc:docMk/>
            <pc:sldMk cId="2677920316" sldId="291"/>
            <ac:spMk id="4" creationId="{ED831899-430F-4FDE-9BD8-3FF140EE3176}"/>
          </ac:spMkLst>
        </pc:spChg>
        <pc:picChg chg="mod">
          <ac:chgData name="G Humphriss STP" userId="4b79115e-d1f0-421b-b5af-a46b2afa5ef3" providerId="ADAL" clId="{F0683264-5755-4B4B-B576-2D99B830A6C0}" dt="2025-09-23T18:43:06.812" v="264" actId="1076"/>
          <ac:picMkLst>
            <pc:docMk/>
            <pc:sldMk cId="2677920316" sldId="291"/>
            <ac:picMk id="6" creationId="{B330CF89-DD73-4772-AF23-F5EDFBF6589A}"/>
          </ac:picMkLst>
        </pc:picChg>
      </pc:sldChg>
      <pc:sldChg chg="modSp add">
        <pc:chgData name="G Humphriss STP" userId="4b79115e-d1f0-421b-b5af-a46b2afa5ef3" providerId="ADAL" clId="{F0683264-5755-4B4B-B576-2D99B830A6C0}" dt="2025-09-23T18:44:04.022" v="272" actId="207"/>
        <pc:sldMkLst>
          <pc:docMk/>
          <pc:sldMk cId="87247688" sldId="292"/>
        </pc:sldMkLst>
        <pc:spChg chg="mod">
          <ac:chgData name="G Humphriss STP" userId="4b79115e-d1f0-421b-b5af-a46b2afa5ef3" providerId="ADAL" clId="{F0683264-5755-4B4B-B576-2D99B830A6C0}" dt="2025-09-23T18:44:04.022" v="272" actId="207"/>
          <ac:spMkLst>
            <pc:docMk/>
            <pc:sldMk cId="87247688" sldId="292"/>
            <ac:spMk id="4" creationId="{ED831899-430F-4FDE-9BD8-3FF140EE3176}"/>
          </ac:spMkLst>
        </pc:spChg>
      </pc:sldChg>
      <pc:sldChg chg="addSp modSp add">
        <pc:chgData name="G Humphriss STP" userId="4b79115e-d1f0-421b-b5af-a46b2afa5ef3" providerId="ADAL" clId="{F0683264-5755-4B4B-B576-2D99B830A6C0}" dt="2025-10-05T20:27:15.816" v="371" actId="20577"/>
        <pc:sldMkLst>
          <pc:docMk/>
          <pc:sldMk cId="3234086576" sldId="293"/>
        </pc:sldMkLst>
        <pc:spChg chg="mod">
          <ac:chgData name="G Humphriss STP" userId="4b79115e-d1f0-421b-b5af-a46b2afa5ef3" providerId="ADAL" clId="{F0683264-5755-4B4B-B576-2D99B830A6C0}" dt="2025-10-05T20:24:51.422" v="294" actId="20577"/>
          <ac:spMkLst>
            <pc:docMk/>
            <pc:sldMk cId="3234086576" sldId="293"/>
            <ac:spMk id="2" creationId="{882B21F1-3314-4ED4-928B-EC64DF5E0B3D}"/>
          </ac:spMkLst>
        </pc:spChg>
        <pc:spChg chg="mod">
          <ac:chgData name="G Humphriss STP" userId="4b79115e-d1f0-421b-b5af-a46b2afa5ef3" providerId="ADAL" clId="{F0683264-5755-4B4B-B576-2D99B830A6C0}" dt="2025-10-05T20:27:15.816" v="371" actId="20577"/>
          <ac:spMkLst>
            <pc:docMk/>
            <pc:sldMk cId="3234086576" sldId="293"/>
            <ac:spMk id="3" creationId="{4EB17C97-EAD2-4304-8B14-9263D4014064}"/>
          </ac:spMkLst>
        </pc:spChg>
        <pc:picChg chg="add mod">
          <ac:chgData name="G Humphriss STP" userId="4b79115e-d1f0-421b-b5af-a46b2afa5ef3" providerId="ADAL" clId="{F0683264-5755-4B4B-B576-2D99B830A6C0}" dt="2025-10-05T20:27:12.549" v="370" actId="1076"/>
          <ac:picMkLst>
            <pc:docMk/>
            <pc:sldMk cId="3234086576" sldId="293"/>
            <ac:picMk id="5" creationId="{A30E43F9-4438-40D2-8077-A56F62D319E6}"/>
          </ac:picMkLst>
        </pc:picChg>
      </pc:sldChg>
      <pc:sldChg chg="delSp modSp add">
        <pc:chgData name="G Humphriss STP" userId="4b79115e-d1f0-421b-b5af-a46b2afa5ef3" providerId="ADAL" clId="{F0683264-5755-4B4B-B576-2D99B830A6C0}" dt="2025-10-05T20:27:42.587" v="375" actId="27636"/>
        <pc:sldMkLst>
          <pc:docMk/>
          <pc:sldMk cId="3433053874" sldId="294"/>
        </pc:sldMkLst>
        <pc:spChg chg="del">
          <ac:chgData name="G Humphriss STP" userId="4b79115e-d1f0-421b-b5af-a46b2afa5ef3" providerId="ADAL" clId="{F0683264-5755-4B4B-B576-2D99B830A6C0}" dt="2025-10-05T20:27:32.313" v="372" actId="478"/>
          <ac:spMkLst>
            <pc:docMk/>
            <pc:sldMk cId="3433053874" sldId="294"/>
            <ac:spMk id="2" creationId="{F88F4601-AAA4-4158-A613-0FCD6A7A5ACE}"/>
          </ac:spMkLst>
        </pc:spChg>
        <pc:spChg chg="mod">
          <ac:chgData name="G Humphriss STP" userId="4b79115e-d1f0-421b-b5af-a46b2afa5ef3" providerId="ADAL" clId="{F0683264-5755-4B4B-B576-2D99B830A6C0}" dt="2025-10-05T20:27:42.587" v="375" actId="27636"/>
          <ac:spMkLst>
            <pc:docMk/>
            <pc:sldMk cId="3433053874" sldId="294"/>
            <ac:spMk id="3" creationId="{68C579F7-2A6B-43C6-BDFA-F612F3FD32C7}"/>
          </ac:spMkLst>
        </pc:spChg>
      </pc:sldChg>
    </pc:docChg>
  </pc:docChgLst>
  <pc:docChgLst>
    <pc:chgData name="G Humphriss STP" userId="4b79115e-d1f0-421b-b5af-a46b2afa5ef3" providerId="ADAL" clId="{45B99CD2-6B32-412E-A0DD-4C067DEC3B4E}"/>
    <pc:docChg chg="custSel addSld modSld sldOrd">
      <pc:chgData name="G Humphriss STP" userId="4b79115e-d1f0-421b-b5af-a46b2afa5ef3" providerId="ADAL" clId="{45B99CD2-6B32-412E-A0DD-4C067DEC3B4E}" dt="2025-10-29T20:27:59.293" v="833" actId="1076"/>
      <pc:docMkLst>
        <pc:docMk/>
      </pc:docMkLst>
      <pc:sldChg chg="addSp delSp modSp new mod">
        <pc:chgData name="G Humphriss STP" userId="4b79115e-d1f0-421b-b5af-a46b2afa5ef3" providerId="ADAL" clId="{45B99CD2-6B32-412E-A0DD-4C067DEC3B4E}" dt="2025-10-20T20:54:43.074" v="22" actId="1076"/>
        <pc:sldMkLst>
          <pc:docMk/>
          <pc:sldMk cId="1316565904" sldId="295"/>
        </pc:sldMkLst>
        <pc:spChg chg="mod">
          <ac:chgData name="G Humphriss STP" userId="4b79115e-d1f0-421b-b5af-a46b2afa5ef3" providerId="ADAL" clId="{45B99CD2-6B32-412E-A0DD-4C067DEC3B4E}" dt="2025-10-20T20:50:44.980" v="9" actId="20577"/>
          <ac:spMkLst>
            <pc:docMk/>
            <pc:sldMk cId="1316565904" sldId="295"/>
            <ac:spMk id="2" creationId="{B81CB46F-75D6-4E30-99F5-8DC2FE14CDA1}"/>
          </ac:spMkLst>
        </pc:spChg>
        <pc:spChg chg="mod">
          <ac:chgData name="G Humphriss STP" userId="4b79115e-d1f0-421b-b5af-a46b2afa5ef3" providerId="ADAL" clId="{45B99CD2-6B32-412E-A0DD-4C067DEC3B4E}" dt="2025-10-20T20:52:59.473" v="14" actId="21"/>
          <ac:spMkLst>
            <pc:docMk/>
            <pc:sldMk cId="1316565904" sldId="295"/>
            <ac:spMk id="3" creationId="{6A879670-B4DA-4D00-8938-FCBE21186541}"/>
          </ac:spMkLst>
        </pc:spChg>
        <pc:spChg chg="add del mod">
          <ac:chgData name="G Humphriss STP" userId="4b79115e-d1f0-421b-b5af-a46b2afa5ef3" providerId="ADAL" clId="{45B99CD2-6B32-412E-A0DD-4C067DEC3B4E}" dt="2025-10-20T20:54:36.757" v="20" actId="478"/>
          <ac:spMkLst>
            <pc:docMk/>
            <pc:sldMk cId="1316565904" sldId="295"/>
            <ac:spMk id="6" creationId="{F6567504-4B02-4F93-8D9A-5954E31185B3}"/>
          </ac:spMkLst>
        </pc:spChg>
        <pc:picChg chg="add mod">
          <ac:chgData name="G Humphriss STP" userId="4b79115e-d1f0-421b-b5af-a46b2afa5ef3" providerId="ADAL" clId="{45B99CD2-6B32-412E-A0DD-4C067DEC3B4E}" dt="2025-10-20T20:54:43.074" v="22" actId="1076"/>
          <ac:picMkLst>
            <pc:docMk/>
            <pc:sldMk cId="1316565904" sldId="295"/>
            <ac:picMk id="5" creationId="{4AD68044-F351-40D7-9A41-FAAE8674B663}"/>
          </ac:picMkLst>
        </pc:picChg>
      </pc:sldChg>
      <pc:sldChg chg="addSp delSp modSp new mod">
        <pc:chgData name="G Humphriss STP" userId="4b79115e-d1f0-421b-b5af-a46b2afa5ef3" providerId="ADAL" clId="{45B99CD2-6B32-412E-A0DD-4C067DEC3B4E}" dt="2025-10-20T20:55:52.887" v="29" actId="1076"/>
        <pc:sldMkLst>
          <pc:docMk/>
          <pc:sldMk cId="1413407010" sldId="296"/>
        </pc:sldMkLst>
        <pc:spChg chg="del">
          <ac:chgData name="G Humphriss STP" userId="4b79115e-d1f0-421b-b5af-a46b2afa5ef3" providerId="ADAL" clId="{45B99CD2-6B32-412E-A0DD-4C067DEC3B4E}" dt="2025-10-20T20:53:15.756" v="16" actId="478"/>
          <ac:spMkLst>
            <pc:docMk/>
            <pc:sldMk cId="1413407010" sldId="296"/>
            <ac:spMk id="2" creationId="{8A50DCA6-D4BC-43AC-8DDD-6AB568CA54EF}"/>
          </ac:spMkLst>
        </pc:spChg>
        <pc:spChg chg="mod">
          <ac:chgData name="G Humphriss STP" userId="4b79115e-d1f0-421b-b5af-a46b2afa5ef3" providerId="ADAL" clId="{45B99CD2-6B32-412E-A0DD-4C067DEC3B4E}" dt="2025-10-20T20:53:24.336" v="18"/>
          <ac:spMkLst>
            <pc:docMk/>
            <pc:sldMk cId="1413407010" sldId="296"/>
            <ac:spMk id="3" creationId="{1A2F2393-605A-4D5B-8BE4-92F2AA4824D9}"/>
          </ac:spMkLst>
        </pc:spChg>
        <pc:picChg chg="add mod">
          <ac:chgData name="G Humphriss STP" userId="4b79115e-d1f0-421b-b5af-a46b2afa5ef3" providerId="ADAL" clId="{45B99CD2-6B32-412E-A0DD-4C067DEC3B4E}" dt="2025-10-20T20:55:52.887" v="29" actId="1076"/>
          <ac:picMkLst>
            <pc:docMk/>
            <pc:sldMk cId="1413407010" sldId="296"/>
            <ac:picMk id="4" creationId="{DA8CA44B-516F-417B-91F7-BFB313883076}"/>
          </ac:picMkLst>
        </pc:picChg>
      </pc:sldChg>
      <pc:sldChg chg="addSp delSp modSp new mod ord">
        <pc:chgData name="G Humphriss STP" userId="4b79115e-d1f0-421b-b5af-a46b2afa5ef3" providerId="ADAL" clId="{45B99CD2-6B32-412E-A0DD-4C067DEC3B4E}" dt="2025-10-20T21:12:52.184" v="80"/>
        <pc:sldMkLst>
          <pc:docMk/>
          <pc:sldMk cId="930428291" sldId="297"/>
        </pc:sldMkLst>
        <pc:spChg chg="del">
          <ac:chgData name="G Humphriss STP" userId="4b79115e-d1f0-421b-b5af-a46b2afa5ef3" providerId="ADAL" clId="{45B99CD2-6B32-412E-A0DD-4C067DEC3B4E}" dt="2025-10-20T20:54:53.737" v="24" actId="478"/>
          <ac:spMkLst>
            <pc:docMk/>
            <pc:sldMk cId="930428291" sldId="297"/>
            <ac:spMk id="2" creationId="{7065E291-4C89-4BBD-83AF-865D49D7CB08}"/>
          </ac:spMkLst>
        </pc:spChg>
        <pc:spChg chg="mod">
          <ac:chgData name="G Humphriss STP" userId="4b79115e-d1f0-421b-b5af-a46b2afa5ef3" providerId="ADAL" clId="{45B99CD2-6B32-412E-A0DD-4C067DEC3B4E}" dt="2025-10-20T20:55:34.445" v="27" actId="27636"/>
          <ac:spMkLst>
            <pc:docMk/>
            <pc:sldMk cId="930428291" sldId="297"/>
            <ac:spMk id="3" creationId="{ABE0E104-7826-466C-9705-52F3FA40B53F}"/>
          </ac:spMkLst>
        </pc:spChg>
        <pc:picChg chg="add mod">
          <ac:chgData name="G Humphriss STP" userId="4b79115e-d1f0-421b-b5af-a46b2afa5ef3" providerId="ADAL" clId="{45B99CD2-6B32-412E-A0DD-4C067DEC3B4E}" dt="2025-10-20T20:55:59.486" v="31" actId="1076"/>
          <ac:picMkLst>
            <pc:docMk/>
            <pc:sldMk cId="930428291" sldId="297"/>
            <ac:picMk id="4" creationId="{A840D5E9-0CFA-4844-A819-FC9C0A071A7C}"/>
          </ac:picMkLst>
        </pc:picChg>
      </pc:sldChg>
      <pc:sldChg chg="addSp modSp new mod">
        <pc:chgData name="G Humphriss STP" userId="4b79115e-d1f0-421b-b5af-a46b2afa5ef3" providerId="ADAL" clId="{45B99CD2-6B32-412E-A0DD-4C067DEC3B4E}" dt="2025-10-20T21:10:07.638" v="65" actId="1076"/>
        <pc:sldMkLst>
          <pc:docMk/>
          <pc:sldMk cId="1260770067" sldId="298"/>
        </pc:sldMkLst>
        <pc:spChg chg="mod">
          <ac:chgData name="G Humphriss STP" userId="4b79115e-d1f0-421b-b5af-a46b2afa5ef3" providerId="ADAL" clId="{45B99CD2-6B32-412E-A0DD-4C067DEC3B4E}" dt="2025-10-20T21:06:39.198" v="44" actId="20577"/>
          <ac:spMkLst>
            <pc:docMk/>
            <pc:sldMk cId="1260770067" sldId="298"/>
            <ac:spMk id="2" creationId="{AB8C480C-0A06-4AF7-A51A-19D873FA4AE7}"/>
          </ac:spMkLst>
        </pc:spChg>
        <pc:spChg chg="mod">
          <ac:chgData name="G Humphriss STP" userId="4b79115e-d1f0-421b-b5af-a46b2afa5ef3" providerId="ADAL" clId="{45B99CD2-6B32-412E-A0DD-4C067DEC3B4E}" dt="2025-10-20T21:06:42.855" v="46" actId="27636"/>
          <ac:spMkLst>
            <pc:docMk/>
            <pc:sldMk cId="1260770067" sldId="298"/>
            <ac:spMk id="3" creationId="{F5B899D9-79D5-40D7-A78D-B0B41B89B944}"/>
          </ac:spMkLst>
        </pc:spChg>
        <pc:picChg chg="add mod">
          <ac:chgData name="G Humphriss STP" userId="4b79115e-d1f0-421b-b5af-a46b2afa5ef3" providerId="ADAL" clId="{45B99CD2-6B32-412E-A0DD-4C067DEC3B4E}" dt="2025-10-20T21:10:07.638" v="65" actId="1076"/>
          <ac:picMkLst>
            <pc:docMk/>
            <pc:sldMk cId="1260770067" sldId="298"/>
            <ac:picMk id="5" creationId="{6B23E1D1-3C31-433D-8498-EB9A42A9C878}"/>
          </ac:picMkLst>
        </pc:picChg>
      </pc:sldChg>
      <pc:sldChg chg="addSp delSp modSp new mod">
        <pc:chgData name="G Humphriss STP" userId="4b79115e-d1f0-421b-b5af-a46b2afa5ef3" providerId="ADAL" clId="{45B99CD2-6B32-412E-A0DD-4C067DEC3B4E}" dt="2025-10-20T21:10:48.730" v="69" actId="478"/>
        <pc:sldMkLst>
          <pc:docMk/>
          <pc:sldMk cId="1506917938" sldId="299"/>
        </pc:sldMkLst>
        <pc:spChg chg="del">
          <ac:chgData name="G Humphriss STP" userId="4b79115e-d1f0-421b-b5af-a46b2afa5ef3" providerId="ADAL" clId="{45B99CD2-6B32-412E-A0DD-4C067DEC3B4E}" dt="2025-10-20T21:07:36.881" v="48" actId="478"/>
          <ac:spMkLst>
            <pc:docMk/>
            <pc:sldMk cId="1506917938" sldId="299"/>
            <ac:spMk id="2" creationId="{7B292DB1-B233-4ECE-822F-AD75F49E56B0}"/>
          </ac:spMkLst>
        </pc:spChg>
        <pc:spChg chg="mod">
          <ac:chgData name="G Humphriss STP" userId="4b79115e-d1f0-421b-b5af-a46b2afa5ef3" providerId="ADAL" clId="{45B99CD2-6B32-412E-A0DD-4C067DEC3B4E}" dt="2025-10-20T21:07:43.923" v="51" actId="27636"/>
          <ac:spMkLst>
            <pc:docMk/>
            <pc:sldMk cId="1506917938" sldId="299"/>
            <ac:spMk id="3" creationId="{0C128603-145C-4769-8CAD-2E0C1CDFA4F8}"/>
          </ac:spMkLst>
        </pc:spChg>
        <pc:spChg chg="add del mod">
          <ac:chgData name="G Humphriss STP" userId="4b79115e-d1f0-421b-b5af-a46b2afa5ef3" providerId="ADAL" clId="{45B99CD2-6B32-412E-A0DD-4C067DEC3B4E}" dt="2025-10-20T21:10:48.730" v="69" actId="478"/>
          <ac:spMkLst>
            <pc:docMk/>
            <pc:sldMk cId="1506917938" sldId="299"/>
            <ac:spMk id="6" creationId="{28457B69-37B8-4C31-A891-F8E5C16A0EE2}"/>
          </ac:spMkLst>
        </pc:spChg>
        <pc:picChg chg="add mod">
          <ac:chgData name="G Humphriss STP" userId="4b79115e-d1f0-421b-b5af-a46b2afa5ef3" providerId="ADAL" clId="{45B99CD2-6B32-412E-A0DD-4C067DEC3B4E}" dt="2025-10-20T21:10:44.444" v="68" actId="1076"/>
          <ac:picMkLst>
            <pc:docMk/>
            <pc:sldMk cId="1506917938" sldId="299"/>
            <ac:picMk id="5" creationId="{3C199B02-4052-4F5F-A6F3-81232BBB7078}"/>
          </ac:picMkLst>
        </pc:picChg>
      </pc:sldChg>
      <pc:sldChg chg="addSp delSp modSp new mod">
        <pc:chgData name="G Humphriss STP" userId="4b79115e-d1f0-421b-b5af-a46b2afa5ef3" providerId="ADAL" clId="{45B99CD2-6B32-412E-A0DD-4C067DEC3B4E}" dt="2025-10-20T21:11:12.991" v="72" actId="1076"/>
        <pc:sldMkLst>
          <pc:docMk/>
          <pc:sldMk cId="3467750882" sldId="300"/>
        </pc:sldMkLst>
        <pc:spChg chg="del">
          <ac:chgData name="G Humphriss STP" userId="4b79115e-d1f0-421b-b5af-a46b2afa5ef3" providerId="ADAL" clId="{45B99CD2-6B32-412E-A0DD-4C067DEC3B4E}" dt="2025-10-20T21:08:11.190" v="53" actId="478"/>
          <ac:spMkLst>
            <pc:docMk/>
            <pc:sldMk cId="3467750882" sldId="300"/>
            <ac:spMk id="2" creationId="{678BC5E7-6D6A-4FCE-96E9-C83A26D00E6E}"/>
          </ac:spMkLst>
        </pc:spChg>
        <pc:spChg chg="mod">
          <ac:chgData name="G Humphriss STP" userId="4b79115e-d1f0-421b-b5af-a46b2afa5ef3" providerId="ADAL" clId="{45B99CD2-6B32-412E-A0DD-4C067DEC3B4E}" dt="2025-10-20T21:08:29.277" v="56" actId="27636"/>
          <ac:spMkLst>
            <pc:docMk/>
            <pc:sldMk cId="3467750882" sldId="300"/>
            <ac:spMk id="3" creationId="{27F4954A-CCDF-4F57-80AC-CCF8A62E5E14}"/>
          </ac:spMkLst>
        </pc:spChg>
        <pc:picChg chg="add mod">
          <ac:chgData name="G Humphriss STP" userId="4b79115e-d1f0-421b-b5af-a46b2afa5ef3" providerId="ADAL" clId="{45B99CD2-6B32-412E-A0DD-4C067DEC3B4E}" dt="2025-10-20T21:11:12.991" v="72" actId="1076"/>
          <ac:picMkLst>
            <pc:docMk/>
            <pc:sldMk cId="3467750882" sldId="300"/>
            <ac:picMk id="4" creationId="{9C17C783-8527-4B1E-803B-BF2BA8E5D509}"/>
          </ac:picMkLst>
        </pc:picChg>
      </pc:sldChg>
      <pc:sldChg chg="addSp delSp modSp new mod">
        <pc:chgData name="G Humphriss STP" userId="4b79115e-d1f0-421b-b5af-a46b2afa5ef3" providerId="ADAL" clId="{45B99CD2-6B32-412E-A0DD-4C067DEC3B4E}" dt="2025-10-20T21:11:43.707" v="76" actId="1076"/>
        <pc:sldMkLst>
          <pc:docMk/>
          <pc:sldMk cId="4221262968" sldId="301"/>
        </pc:sldMkLst>
        <pc:spChg chg="del">
          <ac:chgData name="G Humphriss STP" userId="4b79115e-d1f0-421b-b5af-a46b2afa5ef3" providerId="ADAL" clId="{45B99CD2-6B32-412E-A0DD-4C067DEC3B4E}" dt="2025-10-20T21:09:27.820" v="58" actId="478"/>
          <ac:spMkLst>
            <pc:docMk/>
            <pc:sldMk cId="4221262968" sldId="301"/>
            <ac:spMk id="2" creationId="{5B0B895E-4A60-497C-87BF-C2C5858A1EED}"/>
          </ac:spMkLst>
        </pc:spChg>
        <pc:spChg chg="mod">
          <ac:chgData name="G Humphriss STP" userId="4b79115e-d1f0-421b-b5af-a46b2afa5ef3" providerId="ADAL" clId="{45B99CD2-6B32-412E-A0DD-4C067DEC3B4E}" dt="2025-10-20T21:09:33.930" v="61" actId="27636"/>
          <ac:spMkLst>
            <pc:docMk/>
            <pc:sldMk cId="4221262968" sldId="301"/>
            <ac:spMk id="3" creationId="{36552155-5E1F-483F-809A-E9618195C15C}"/>
          </ac:spMkLst>
        </pc:spChg>
        <pc:picChg chg="add del">
          <ac:chgData name="G Humphriss STP" userId="4b79115e-d1f0-421b-b5af-a46b2afa5ef3" providerId="ADAL" clId="{45B99CD2-6B32-412E-A0DD-4C067DEC3B4E}" dt="2025-10-20T21:11:29.290" v="74" actId="478"/>
          <ac:picMkLst>
            <pc:docMk/>
            <pc:sldMk cId="4221262968" sldId="301"/>
            <ac:picMk id="4" creationId="{11491E1B-0819-4BD7-BD54-78910EF63EFB}"/>
          </ac:picMkLst>
        </pc:picChg>
        <pc:picChg chg="add mod">
          <ac:chgData name="G Humphriss STP" userId="4b79115e-d1f0-421b-b5af-a46b2afa5ef3" providerId="ADAL" clId="{45B99CD2-6B32-412E-A0DD-4C067DEC3B4E}" dt="2025-10-20T21:11:43.707" v="76" actId="1076"/>
          <ac:picMkLst>
            <pc:docMk/>
            <pc:sldMk cId="4221262968" sldId="301"/>
            <ac:picMk id="5" creationId="{60F541A6-31E4-446E-A157-72B02162B69A}"/>
          </ac:picMkLst>
        </pc:picChg>
      </pc:sldChg>
      <pc:sldChg chg="addSp delSp modSp new mod">
        <pc:chgData name="G Humphriss STP" userId="4b79115e-d1f0-421b-b5af-a46b2afa5ef3" providerId="ADAL" clId="{45B99CD2-6B32-412E-A0DD-4C067DEC3B4E}" dt="2025-10-29T20:21:13.335" v="429" actId="478"/>
        <pc:sldMkLst>
          <pc:docMk/>
          <pc:sldMk cId="510429895" sldId="302"/>
        </pc:sldMkLst>
        <pc:spChg chg="mod">
          <ac:chgData name="G Humphriss STP" userId="4b79115e-d1f0-421b-b5af-a46b2afa5ef3" providerId="ADAL" clId="{45B99CD2-6B32-412E-A0DD-4C067DEC3B4E}" dt="2025-10-29T20:17:22.655" v="98" actId="20577"/>
          <ac:spMkLst>
            <pc:docMk/>
            <pc:sldMk cId="510429895" sldId="302"/>
            <ac:spMk id="2" creationId="{F93BD82F-AAF8-440E-B445-C4C4E4C4231F}"/>
          </ac:spMkLst>
        </pc:spChg>
        <pc:spChg chg="mod">
          <ac:chgData name="G Humphriss STP" userId="4b79115e-d1f0-421b-b5af-a46b2afa5ef3" providerId="ADAL" clId="{45B99CD2-6B32-412E-A0DD-4C067DEC3B4E}" dt="2025-10-29T20:20:32.027" v="425" actId="20577"/>
          <ac:spMkLst>
            <pc:docMk/>
            <pc:sldMk cId="510429895" sldId="302"/>
            <ac:spMk id="3" creationId="{CF6C8BD3-2385-4470-94C0-822519209BE5}"/>
          </ac:spMkLst>
        </pc:spChg>
        <pc:spChg chg="add del mod">
          <ac:chgData name="G Humphriss STP" userId="4b79115e-d1f0-421b-b5af-a46b2afa5ef3" providerId="ADAL" clId="{45B99CD2-6B32-412E-A0DD-4C067DEC3B4E}" dt="2025-10-29T20:21:13.335" v="429" actId="478"/>
          <ac:spMkLst>
            <pc:docMk/>
            <pc:sldMk cId="510429895" sldId="302"/>
            <ac:spMk id="6" creationId="{212E67FC-0869-4C00-8768-D0B362C6F419}"/>
          </ac:spMkLst>
        </pc:spChg>
        <pc:picChg chg="add mod">
          <ac:chgData name="G Humphriss STP" userId="4b79115e-d1f0-421b-b5af-a46b2afa5ef3" providerId="ADAL" clId="{45B99CD2-6B32-412E-A0DD-4C067DEC3B4E}" dt="2025-10-29T20:21:04.039" v="428" actId="1076"/>
          <ac:picMkLst>
            <pc:docMk/>
            <pc:sldMk cId="510429895" sldId="302"/>
            <ac:picMk id="5" creationId="{0F5045DA-D241-4D1D-9432-EE32C632B9D1}"/>
          </ac:picMkLst>
        </pc:picChg>
      </pc:sldChg>
      <pc:sldChg chg="addSp modSp new mod">
        <pc:chgData name="G Humphriss STP" userId="4b79115e-d1f0-421b-b5af-a46b2afa5ef3" providerId="ADAL" clId="{45B99CD2-6B32-412E-A0DD-4C067DEC3B4E}" dt="2025-10-29T20:26:27.146" v="629" actId="1076"/>
        <pc:sldMkLst>
          <pc:docMk/>
          <pc:sldMk cId="456082408" sldId="303"/>
        </pc:sldMkLst>
        <pc:spChg chg="mod">
          <ac:chgData name="G Humphriss STP" userId="4b79115e-d1f0-421b-b5af-a46b2afa5ef3" providerId="ADAL" clId="{45B99CD2-6B32-412E-A0DD-4C067DEC3B4E}" dt="2025-10-29T20:24:53.436" v="439" actId="20577"/>
          <ac:spMkLst>
            <pc:docMk/>
            <pc:sldMk cId="456082408" sldId="303"/>
            <ac:spMk id="2" creationId="{7069E42F-EEB5-49C7-B0DA-FD0DDE9C15BE}"/>
          </ac:spMkLst>
        </pc:spChg>
        <pc:spChg chg="mod">
          <ac:chgData name="G Humphriss STP" userId="4b79115e-d1f0-421b-b5af-a46b2afa5ef3" providerId="ADAL" clId="{45B99CD2-6B32-412E-A0DD-4C067DEC3B4E}" dt="2025-10-29T20:25:55.160" v="626" actId="20577"/>
          <ac:spMkLst>
            <pc:docMk/>
            <pc:sldMk cId="456082408" sldId="303"/>
            <ac:spMk id="3" creationId="{3C8CACBD-552A-486C-88E3-CA10698666B9}"/>
          </ac:spMkLst>
        </pc:spChg>
        <pc:picChg chg="add mod">
          <ac:chgData name="G Humphriss STP" userId="4b79115e-d1f0-421b-b5af-a46b2afa5ef3" providerId="ADAL" clId="{45B99CD2-6B32-412E-A0DD-4C067DEC3B4E}" dt="2025-10-29T20:26:27.146" v="629" actId="1076"/>
          <ac:picMkLst>
            <pc:docMk/>
            <pc:sldMk cId="456082408" sldId="303"/>
            <ac:picMk id="5" creationId="{771CFEF5-3885-489C-8F99-B8B2C95B7BD8}"/>
          </ac:picMkLst>
        </pc:picChg>
      </pc:sldChg>
      <pc:sldChg chg="addSp delSp modSp new mod">
        <pc:chgData name="G Humphriss STP" userId="4b79115e-d1f0-421b-b5af-a46b2afa5ef3" providerId="ADAL" clId="{45B99CD2-6B32-412E-A0DD-4C067DEC3B4E}" dt="2025-10-29T20:27:59.293" v="833" actId="1076"/>
        <pc:sldMkLst>
          <pc:docMk/>
          <pc:sldMk cId="2219122500" sldId="304"/>
        </pc:sldMkLst>
        <pc:spChg chg="del">
          <ac:chgData name="G Humphriss STP" userId="4b79115e-d1f0-421b-b5af-a46b2afa5ef3" providerId="ADAL" clId="{45B99CD2-6B32-412E-A0DD-4C067DEC3B4E}" dt="2025-10-29T20:26:40.886" v="631" actId="478"/>
          <ac:spMkLst>
            <pc:docMk/>
            <pc:sldMk cId="2219122500" sldId="304"/>
            <ac:spMk id="2" creationId="{0F416FFE-F463-4DE1-90DF-159550B1FA6C}"/>
          </ac:spMkLst>
        </pc:spChg>
        <pc:spChg chg="mod">
          <ac:chgData name="G Humphriss STP" userId="4b79115e-d1f0-421b-b5af-a46b2afa5ef3" providerId="ADAL" clId="{45B99CD2-6B32-412E-A0DD-4C067DEC3B4E}" dt="2025-10-29T20:27:40.779" v="831" actId="20577"/>
          <ac:spMkLst>
            <pc:docMk/>
            <pc:sldMk cId="2219122500" sldId="304"/>
            <ac:spMk id="3" creationId="{E79E8C13-1B98-4EA9-A58A-2193F458CED3}"/>
          </ac:spMkLst>
        </pc:spChg>
        <pc:picChg chg="add mod">
          <ac:chgData name="G Humphriss STP" userId="4b79115e-d1f0-421b-b5af-a46b2afa5ef3" providerId="ADAL" clId="{45B99CD2-6B32-412E-A0DD-4C067DEC3B4E}" dt="2025-10-29T20:27:59.293" v="833" actId="1076"/>
          <ac:picMkLst>
            <pc:docMk/>
            <pc:sldMk cId="2219122500" sldId="304"/>
            <ac:picMk id="5" creationId="{01AEF5B9-8790-4388-B913-FFE0988971C9}"/>
          </ac:picMkLst>
        </pc:pic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815" y="0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/>
          <a:lstStyle>
            <a:lvl1pPr algn="r">
              <a:defRPr sz="1200"/>
            </a:lvl1pPr>
          </a:lstStyle>
          <a:p>
            <a:fld id="{CC3BD91C-56E1-4560-95F4-AAB55A363AC1}" type="datetimeFigureOut">
              <a:rPr lang="en-GB" smtClean="0"/>
              <a:pPr/>
              <a:t>29/10/2025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815" y="9429677"/>
            <a:ext cx="2945293" cy="496961"/>
          </a:xfrm>
          <a:prstGeom prst="rect">
            <a:avLst/>
          </a:prstGeom>
        </p:spPr>
        <p:txBody>
          <a:bodyPr vert="horz" lIns="90443" tIns="45222" rIns="90443" bIns="45222" rtlCol="0" anchor="b"/>
          <a:lstStyle>
            <a:lvl1pPr algn="r">
              <a:defRPr sz="1200"/>
            </a:lvl1pPr>
          </a:lstStyle>
          <a:p>
            <a:fld id="{E540375C-C5BC-4345-BCD1-7265FA4CA88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6123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677" cy="6858000"/>
            <a:chOff x="0" y="0"/>
            <a:chExt cx="9144677" cy="6858000"/>
          </a:xfrm>
        </p:grpSpPr>
        <p:pic>
          <p:nvPicPr>
            <p:cNvPr id="8" name="Picture 7" descr="SD-PanelTitle-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11" name="Rectangle 10"/>
            <p:cNvSpPr/>
            <p:nvPr/>
          </p:nvSpPr>
          <p:spPr>
            <a:xfrm>
              <a:off x="1515532" y="1520422"/>
              <a:ext cx="6112935" cy="3818468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2" name="Picture 11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0" y="3128434"/>
              <a:ext cx="1664208" cy="612648"/>
            </a:xfrm>
            <a:prstGeom prst="rect">
              <a:avLst/>
            </a:prstGeom>
          </p:spPr>
        </p:pic>
        <p:pic>
          <p:nvPicPr>
            <p:cNvPr id="13" name="Picture 12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2" r="47959"/>
            <a:stretch/>
          </p:blipFill>
          <p:spPr>
            <a:xfrm>
              <a:off x="7480469" y="3128434"/>
              <a:ext cx="1664208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pPr>
              <a:defRPr/>
            </a:pPr>
            <a:fld id="{2CF4A90D-CA3B-4DD0-86BF-613BF1AE5CAD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pPr>
              <a:defRPr/>
            </a:pPr>
            <a:fld id="{E9F5BE2C-B9BC-4C96-A52E-2FCB2F40974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702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763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739683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9045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0946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8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45010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62973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5F4090A-BF8F-4047-B663-DACD4E1475F3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2EC1D5D-7B6C-4D45-A752-3C75F3068F7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078598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E0F0F61-F37C-402E-BC15-80C967F3E13C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332F52-9A39-4A20-A7BA-B8B76CFD7C9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11080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9AD0901-3048-439F-902C-794E55D322A0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D52D920-8395-4524-A8EA-12150EB2271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41877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190053C-A079-4A07-8BF4-821E12C9917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AE246C8-F943-47FA-8E7E-81CE455D5DD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5547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686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57118C1-F601-4417-A37F-7AA184D25223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A5C40-23F9-4A3E-B26A-F3E524BD821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9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3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2BA25A-5F55-41B2-A290-496C7006FF31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3EE9E6-C8CB-40CA-A2C9-98D1C91EA1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7465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8D9E37-3147-45F5-AC62-B555BB033155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A1FEAE-CE5B-4E87-9306-4DAAEA563AB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88662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FFACB3-3EDF-4F48-9F24-944F3454F809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16D589-E3BD-4B8F-B8A8-FD6BAC9BBDC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67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BEA0E6E-281F-4FFB-815D-096E72891243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5420F5-B237-480A-AA78-6398026613D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34660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069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F59ED22-544F-4AD5-87A4-36EAD57B2ACD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2B76E2E-83D0-44DD-B3D1-678F7D0F2A6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259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9152467" cy="6858000"/>
            <a:chOff x="0" y="0"/>
            <a:chExt cx="9152467" cy="6858000"/>
          </a:xfrm>
        </p:grpSpPr>
        <p:pic>
          <p:nvPicPr>
            <p:cNvPr id="8" name="Picture 7" descr="S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553888" y="542807"/>
              <a:ext cx="8039776" cy="5756392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0" y="3128434"/>
              <a:ext cx="68580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" r="14240"/>
            <a:stretch/>
          </p:blipFill>
          <p:spPr>
            <a:xfrm>
              <a:off x="8466667" y="3128434"/>
              <a:ext cx="68580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E21D01E8-740A-471F-999A-5050A3C0AAB2}" type="datetimeFigureOut">
              <a:rPr lang="en-US" smtClean="0"/>
              <a:pPr>
                <a:defRPr/>
              </a:pPr>
              <a:t>10/29/2025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>
              <a:defRPr/>
            </a:pPr>
            <a:fld id="{29C9B1B6-F749-4DB1-8D4B-4F6DBBDBA3C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6348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Emperor_Penguin_Manchot_empereur.jp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samogaathome.blogspot.com/2011_11_01_archive.html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77995/fwd__bubble_hand_drawn-by-rejon-177666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nix-huellas.blogspot.com/2012_12_01_archive.html" TargetMode="External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freepngimg.com/png/10219-bell-png-clipart" TargetMode="Externa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openclipart.org/detail/96313/christmas-l4-by-inky2010" TargetMode="External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el/1402509697/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awpixel.com/search/jesus%20in%20nativity" TargetMode="External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inel/1402509697/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image/154152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svgsilh.com/image/154152.html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thanksgiving-autumn-pumpkin-harvest-1674774/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fity.club/lists/2025/schoolbus-cartoon-clipart/" TargetMode="Externa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831899-430F-4FDE-9BD8-3FF140EE3176}"/>
              </a:ext>
            </a:extLst>
          </p:cNvPr>
          <p:cNvSpPr/>
          <p:nvPr/>
        </p:nvSpPr>
        <p:spPr>
          <a:xfrm>
            <a:off x="1043608" y="620688"/>
            <a:ext cx="720080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Have you ever had a penguin come to tea?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Take a look at me a penguin you will see.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Penguins Attention, (Stand to attention)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Penguins Begin ! (Salute and be ready for action)</a:t>
            </a:r>
          </a:p>
          <a:p>
            <a:endParaRPr lang="en-GB" sz="2400" dirty="0">
              <a:solidFill>
                <a:schemeClr val="accent4">
                  <a:lumMod val="75000"/>
                </a:schemeClr>
              </a:solidFill>
            </a:endParaRP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Right Arm                       ( Slap right arm on leg)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Left Arm                          (Slap left arm on leg)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Right Leg                          (Lift right leg)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Left Leg                             (Lift Left leg)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Nod your head              (Nod head) 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Stick out your tongue (Stick out tongue!)</a:t>
            </a:r>
          </a:p>
          <a:p>
            <a:r>
              <a:rPr lang="en-GB" sz="2400" dirty="0">
                <a:solidFill>
                  <a:schemeClr val="accent4">
                    <a:lumMod val="75000"/>
                  </a:schemeClr>
                </a:solidFill>
              </a:rPr>
              <a:t>Sit Down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CF89-DD73-4772-AF23-F5EDFBF6589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6216" y="332656"/>
            <a:ext cx="2246008" cy="242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684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C579F7-2A6B-43C6-BDFA-F612F3FD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908720"/>
            <a:ext cx="6798736" cy="5026413"/>
          </a:xfrm>
        </p:spPr>
        <p:txBody>
          <a:bodyPr>
            <a:normAutofit fontScale="85000" lnSpcReduction="20000"/>
          </a:bodyPr>
          <a:lstStyle/>
          <a:p>
            <a:r>
              <a:rPr lang="en-GB" b="1" dirty="0"/>
              <a:t>The driver on the bus says, “Please move back”...</a:t>
            </a:r>
            <a:br>
              <a:rPr lang="en-GB" dirty="0"/>
            </a:br>
            <a:r>
              <a:rPr lang="en-GB" dirty="0"/>
              <a:t>(Make “move to the rear” gesture)</a:t>
            </a:r>
          </a:p>
          <a:p>
            <a:r>
              <a:rPr lang="en-GB" b="1" dirty="0"/>
              <a:t>The windows on the bus go open and shut...</a:t>
            </a:r>
            <a:br>
              <a:rPr lang="en-GB" dirty="0"/>
            </a:br>
            <a:r>
              <a:rPr lang="en-GB" dirty="0"/>
              <a:t>(Move hands up, then down—or however the windows on the buses in your community move)</a:t>
            </a:r>
          </a:p>
          <a:p>
            <a:r>
              <a:rPr lang="en-GB" b="1" dirty="0"/>
              <a:t>The horn on the bus goes beep, beep, beep...</a:t>
            </a:r>
            <a:br>
              <a:rPr lang="en-GB" dirty="0"/>
            </a:br>
            <a:r>
              <a:rPr lang="en-GB" dirty="0"/>
              <a:t>(Pretend to beep the horn on each word “beep”)</a:t>
            </a:r>
          </a:p>
          <a:p>
            <a:r>
              <a:rPr lang="en-GB" b="1" dirty="0"/>
              <a:t>The children on the bus go bump, bump, bump...</a:t>
            </a:r>
            <a:br>
              <a:rPr lang="en-GB" dirty="0"/>
            </a:br>
            <a:r>
              <a:rPr lang="en-GB" dirty="0"/>
              <a:t>(Bounce up and down as if on bumpy ride)</a:t>
            </a:r>
          </a:p>
          <a:p>
            <a:r>
              <a:rPr lang="en-GB" b="1" dirty="0"/>
              <a:t>The daddy on the bus tips his hat...</a:t>
            </a:r>
            <a:br>
              <a:rPr lang="en-GB" dirty="0"/>
            </a:br>
            <a:r>
              <a:rPr lang="en-GB" dirty="0"/>
              <a:t>(Tip hat)</a:t>
            </a:r>
          </a:p>
          <a:p>
            <a:r>
              <a:rPr lang="en-GB" b="1" dirty="0"/>
              <a:t>The baby on the bus goes “Wah, wah, wah”...</a:t>
            </a:r>
            <a:br>
              <a:rPr lang="en-GB" dirty="0"/>
            </a:br>
            <a:r>
              <a:rPr lang="en-GB" dirty="0"/>
              <a:t>(Pretend to cry like baby, wiping tears with fists)</a:t>
            </a:r>
          </a:p>
          <a:p>
            <a:r>
              <a:rPr lang="en-GB" b="1" dirty="0"/>
              <a:t>The mother on the bus goes “Shh, shh, shh”...</a:t>
            </a:r>
            <a:br>
              <a:rPr lang="en-GB" dirty="0"/>
            </a:br>
            <a:r>
              <a:rPr lang="en-GB" dirty="0"/>
              <a:t>(Put index finger to lips)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330538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1CB46F-75D6-4E30-99F5-8DC2FE14C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Dem Bones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9670-B4DA-4D00-8938-FCBE211865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GB" sz="1600" dirty="0"/>
              <a:t>Dem bones, </a:t>
            </a:r>
            <a:r>
              <a:rPr lang="en-GB" sz="1600" dirty="0" err="1"/>
              <a:t>dem</a:t>
            </a:r>
            <a:r>
              <a:rPr lang="en-GB" sz="1600" dirty="0"/>
              <a:t> bones, </a:t>
            </a:r>
            <a:r>
              <a:rPr lang="en-GB" sz="1600" dirty="0" err="1"/>
              <a:t>dem</a:t>
            </a:r>
            <a:r>
              <a:rPr lang="en-GB" sz="1600" dirty="0"/>
              <a:t> dry bones,</a:t>
            </a:r>
          </a:p>
          <a:p>
            <a:r>
              <a:rPr lang="en-GB" sz="1600" dirty="0"/>
              <a:t>Dem bones, </a:t>
            </a:r>
            <a:r>
              <a:rPr lang="en-GB" sz="1600" dirty="0" err="1"/>
              <a:t>dem</a:t>
            </a:r>
            <a:r>
              <a:rPr lang="en-GB" sz="1600" dirty="0"/>
              <a:t> bones, </a:t>
            </a:r>
            <a:r>
              <a:rPr lang="en-GB" sz="1600" dirty="0" err="1"/>
              <a:t>dem</a:t>
            </a:r>
            <a:r>
              <a:rPr lang="en-GB" sz="1600" dirty="0"/>
              <a:t> dry bones,</a:t>
            </a:r>
          </a:p>
          <a:p>
            <a:r>
              <a:rPr lang="en-GB" sz="1600" dirty="0"/>
              <a:t>Dem bones, </a:t>
            </a:r>
            <a:r>
              <a:rPr lang="en-GB" sz="1600" dirty="0" err="1"/>
              <a:t>dem</a:t>
            </a:r>
            <a:r>
              <a:rPr lang="en-GB" sz="1600" dirty="0"/>
              <a:t> bones, </a:t>
            </a:r>
            <a:r>
              <a:rPr lang="en-GB" sz="1600" dirty="0" err="1"/>
              <a:t>dem</a:t>
            </a:r>
            <a:r>
              <a:rPr lang="en-GB" sz="1600" dirty="0"/>
              <a:t> dry bones,</a:t>
            </a:r>
          </a:p>
          <a:p>
            <a:r>
              <a:rPr lang="en-GB" sz="1600" dirty="0"/>
              <a:t>Now shake </a:t>
            </a:r>
            <a:r>
              <a:rPr lang="en-GB" sz="1600" dirty="0" err="1"/>
              <a:t>dem</a:t>
            </a:r>
            <a:r>
              <a:rPr lang="en-GB" sz="1600" dirty="0"/>
              <a:t> skeleton bones!</a:t>
            </a:r>
          </a:p>
          <a:p>
            <a:endParaRPr lang="en-GB" sz="1600" dirty="0"/>
          </a:p>
          <a:p>
            <a:r>
              <a:rPr lang="en-GB" sz="1600" dirty="0"/>
              <a:t>The toe bone's connected to the foot bone,</a:t>
            </a:r>
          </a:p>
          <a:p>
            <a:r>
              <a:rPr lang="en-GB" sz="1600" dirty="0"/>
              <a:t>The foot bone's connected to the ankle bone,</a:t>
            </a:r>
          </a:p>
          <a:p>
            <a:r>
              <a:rPr lang="en-GB" sz="1600" dirty="0"/>
              <a:t>The ankle bone's connected to the leg bone,</a:t>
            </a:r>
          </a:p>
          <a:p>
            <a:r>
              <a:rPr lang="en-GB" sz="1600" dirty="0"/>
              <a:t>Now shake </a:t>
            </a:r>
            <a:r>
              <a:rPr lang="en-GB" sz="1600" dirty="0" err="1"/>
              <a:t>dem</a:t>
            </a:r>
            <a:r>
              <a:rPr lang="en-GB" sz="1600" dirty="0"/>
              <a:t> skeleton bones!</a:t>
            </a:r>
          </a:p>
          <a:p>
            <a:endParaRPr lang="en-GB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AD68044-F351-40D7-9A41-FAAE8674B6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106021" y="3068960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56590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2F2393-605A-4D5B-8BE4-92F2AA4824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764705"/>
            <a:ext cx="6798736" cy="5170428"/>
          </a:xfrm>
        </p:spPr>
        <p:txBody>
          <a:bodyPr/>
          <a:lstStyle/>
          <a:p>
            <a:r>
              <a:rPr lang="en-GB" dirty="0"/>
              <a:t>The leg bone's connected to the knee bone,</a:t>
            </a:r>
          </a:p>
          <a:p>
            <a:r>
              <a:rPr lang="en-GB" dirty="0"/>
              <a:t>The knee bone's connected to the thigh bone,</a:t>
            </a:r>
          </a:p>
          <a:p>
            <a:r>
              <a:rPr lang="en-GB" dirty="0"/>
              <a:t>The thigh bone's connected to the hip bone,</a:t>
            </a:r>
          </a:p>
          <a:p>
            <a:r>
              <a:rPr lang="en-GB" dirty="0"/>
              <a:t>Now shake </a:t>
            </a:r>
            <a:r>
              <a:rPr lang="en-GB" dirty="0" err="1"/>
              <a:t>dem</a:t>
            </a:r>
            <a:r>
              <a:rPr lang="en-GB" dirty="0"/>
              <a:t> skeleton bones!</a:t>
            </a:r>
          </a:p>
          <a:p>
            <a:endParaRPr lang="en-GB" dirty="0"/>
          </a:p>
          <a:p>
            <a:r>
              <a:rPr lang="en-GB" dirty="0"/>
              <a:t>Dem bones, </a:t>
            </a:r>
            <a:r>
              <a:rPr lang="en-GB" dirty="0" err="1"/>
              <a:t>dem</a:t>
            </a:r>
            <a:r>
              <a:rPr lang="en-GB" dirty="0"/>
              <a:t> bones, </a:t>
            </a:r>
            <a:r>
              <a:rPr lang="en-GB" dirty="0" err="1"/>
              <a:t>dem</a:t>
            </a:r>
            <a:r>
              <a:rPr lang="en-GB" dirty="0"/>
              <a:t> dry bones,</a:t>
            </a:r>
          </a:p>
          <a:p>
            <a:r>
              <a:rPr lang="en-GB" dirty="0"/>
              <a:t>Dem bones, </a:t>
            </a:r>
            <a:r>
              <a:rPr lang="en-GB" dirty="0" err="1"/>
              <a:t>dem</a:t>
            </a:r>
            <a:r>
              <a:rPr lang="en-GB" dirty="0"/>
              <a:t> bones, </a:t>
            </a:r>
            <a:r>
              <a:rPr lang="en-GB" dirty="0" err="1"/>
              <a:t>dem</a:t>
            </a:r>
            <a:r>
              <a:rPr lang="en-GB" dirty="0"/>
              <a:t> dry bones,</a:t>
            </a:r>
          </a:p>
          <a:p>
            <a:r>
              <a:rPr lang="en-GB" dirty="0"/>
              <a:t>Dem bones, </a:t>
            </a:r>
            <a:r>
              <a:rPr lang="en-GB" dirty="0" err="1"/>
              <a:t>dem</a:t>
            </a:r>
            <a:r>
              <a:rPr lang="en-GB" dirty="0"/>
              <a:t> bones, </a:t>
            </a:r>
            <a:r>
              <a:rPr lang="en-GB" dirty="0" err="1"/>
              <a:t>dem</a:t>
            </a:r>
            <a:r>
              <a:rPr lang="en-GB" dirty="0"/>
              <a:t> dry bones,</a:t>
            </a:r>
          </a:p>
          <a:p>
            <a:r>
              <a:rPr lang="en-GB" dirty="0"/>
              <a:t>Now shake </a:t>
            </a:r>
            <a:r>
              <a:rPr lang="en-GB" dirty="0" err="1"/>
              <a:t>dem</a:t>
            </a:r>
            <a:r>
              <a:rPr lang="en-GB" dirty="0"/>
              <a:t> skeleton bones!</a:t>
            </a:r>
          </a:p>
          <a:p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8CA44B-516F-417B-91F7-BFB3138830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88224" y="3645024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0701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E0E104-7826-466C-9705-52F3FA40B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908721"/>
            <a:ext cx="6798736" cy="5026412"/>
          </a:xfrm>
        </p:spPr>
        <p:txBody>
          <a:bodyPr>
            <a:normAutofit fontScale="70000" lnSpcReduction="20000"/>
          </a:bodyPr>
          <a:lstStyle/>
          <a:p>
            <a:r>
              <a:rPr lang="en-GB" dirty="0"/>
              <a:t>The hip bone's connected to the back bone</a:t>
            </a:r>
          </a:p>
          <a:p>
            <a:r>
              <a:rPr lang="en-GB" dirty="0"/>
              <a:t>The back bone's connected to the neck bone,</a:t>
            </a:r>
          </a:p>
          <a:p>
            <a:r>
              <a:rPr lang="en-GB" dirty="0"/>
              <a:t>The neck bone's connected to the head bone,</a:t>
            </a:r>
          </a:p>
          <a:p>
            <a:r>
              <a:rPr lang="en-GB" dirty="0"/>
              <a:t>Now shake </a:t>
            </a:r>
            <a:r>
              <a:rPr lang="en-GB" dirty="0" err="1"/>
              <a:t>dem</a:t>
            </a:r>
            <a:r>
              <a:rPr lang="en-GB" dirty="0"/>
              <a:t> skeleton bones!</a:t>
            </a:r>
          </a:p>
          <a:p>
            <a:endParaRPr lang="en-GB" dirty="0"/>
          </a:p>
          <a:p>
            <a:r>
              <a:rPr lang="en-GB" dirty="0"/>
              <a:t>The finger bone's connected to the hand bone,</a:t>
            </a:r>
          </a:p>
          <a:p>
            <a:r>
              <a:rPr lang="en-GB" dirty="0"/>
              <a:t>The hand bone's connected to the arm bone,</a:t>
            </a:r>
          </a:p>
          <a:p>
            <a:r>
              <a:rPr lang="en-GB" dirty="0"/>
              <a:t>The arm bone's connected to the shoulder bone,</a:t>
            </a:r>
          </a:p>
          <a:p>
            <a:r>
              <a:rPr lang="en-GB" dirty="0"/>
              <a:t>Now shake </a:t>
            </a:r>
            <a:r>
              <a:rPr lang="en-GB" dirty="0" err="1"/>
              <a:t>dem</a:t>
            </a:r>
            <a:r>
              <a:rPr lang="en-GB" dirty="0"/>
              <a:t> skeleton bones!</a:t>
            </a:r>
          </a:p>
          <a:p>
            <a:endParaRPr lang="en-GB" dirty="0"/>
          </a:p>
          <a:p>
            <a:r>
              <a:rPr lang="en-GB" dirty="0"/>
              <a:t>Dem bones, </a:t>
            </a:r>
            <a:r>
              <a:rPr lang="en-GB" dirty="0" err="1"/>
              <a:t>dem</a:t>
            </a:r>
            <a:r>
              <a:rPr lang="en-GB" dirty="0"/>
              <a:t> bones </a:t>
            </a:r>
            <a:r>
              <a:rPr lang="en-GB" dirty="0" err="1"/>
              <a:t>gonna</a:t>
            </a:r>
            <a:r>
              <a:rPr lang="en-GB" dirty="0"/>
              <a:t> walk around</a:t>
            </a:r>
          </a:p>
          <a:p>
            <a:r>
              <a:rPr lang="en-GB" dirty="0"/>
              <a:t>Dem bones, </a:t>
            </a:r>
            <a:r>
              <a:rPr lang="en-GB" dirty="0" err="1"/>
              <a:t>dem</a:t>
            </a:r>
            <a:r>
              <a:rPr lang="en-GB" dirty="0"/>
              <a:t> bones, </a:t>
            </a:r>
            <a:r>
              <a:rPr lang="en-GB" dirty="0" err="1"/>
              <a:t>gonna</a:t>
            </a:r>
            <a:r>
              <a:rPr lang="en-GB" dirty="0"/>
              <a:t> walk around</a:t>
            </a:r>
          </a:p>
          <a:p>
            <a:r>
              <a:rPr lang="en-GB" dirty="0"/>
              <a:t>Dem bones, </a:t>
            </a:r>
            <a:r>
              <a:rPr lang="en-GB" dirty="0" err="1"/>
              <a:t>dem</a:t>
            </a:r>
            <a:r>
              <a:rPr lang="en-GB" dirty="0"/>
              <a:t> bones, </a:t>
            </a:r>
            <a:r>
              <a:rPr lang="en-GB" dirty="0" err="1"/>
              <a:t>gonna</a:t>
            </a:r>
            <a:r>
              <a:rPr lang="en-GB" dirty="0"/>
              <a:t> walk around</a:t>
            </a:r>
          </a:p>
          <a:p>
            <a:r>
              <a:rPr lang="en-GB" dirty="0"/>
              <a:t>Now shake </a:t>
            </a:r>
            <a:r>
              <a:rPr lang="en-GB" dirty="0" err="1"/>
              <a:t>dem</a:t>
            </a:r>
            <a:r>
              <a:rPr lang="en-GB" dirty="0"/>
              <a:t> skeleton bones!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840D5E9-0CFA-4844-A819-FC9C0A071A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2852936"/>
            <a:ext cx="1902117" cy="1908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04282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C480C-0A06-4AF7-A51A-19D873FA4A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Monster Mash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B899D9-79D5-40D7-A78D-B0B41B89B9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GB" dirty="0"/>
              <a:t>I was working in the lab, late one night</a:t>
            </a:r>
          </a:p>
          <a:p>
            <a:r>
              <a:rPr lang="en-GB" dirty="0"/>
              <a:t>When my eyes beheld an eerie sight</a:t>
            </a:r>
          </a:p>
          <a:p>
            <a:r>
              <a:rPr lang="en-GB" dirty="0"/>
              <a:t>For my monster from his slab, began to rise</a:t>
            </a:r>
          </a:p>
          <a:p>
            <a:r>
              <a:rPr lang="en-GB" dirty="0"/>
              <a:t>And suddenly to my surprise</a:t>
            </a:r>
          </a:p>
          <a:p>
            <a:r>
              <a:rPr lang="en-GB" dirty="0"/>
              <a:t>, he did the monster mash</a:t>
            </a:r>
          </a:p>
          <a:p>
            <a:r>
              <a:rPr lang="en-GB" dirty="0"/>
              <a:t>(The monster mash), it was a graveyard smash</a:t>
            </a:r>
          </a:p>
          <a:p>
            <a:r>
              <a:rPr lang="en-GB" dirty="0"/>
              <a:t>(He did the mash), it caught on in a flash</a:t>
            </a:r>
          </a:p>
          <a:p>
            <a:r>
              <a:rPr lang="en-GB" dirty="0"/>
              <a:t>(He did the mash), he did the monster mash</a:t>
            </a:r>
          </a:p>
          <a:p>
            <a:r>
              <a:rPr lang="en-GB" dirty="0"/>
              <a:t>from my laboratory in the castle east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to the master bedroom where the vampires feast</a:t>
            </a:r>
          </a:p>
          <a:p>
            <a:r>
              <a:rPr lang="en-GB" dirty="0"/>
              <a:t>(Wa-wa-ooh) the ghouls all came from their humble abodes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to get a jolt from my electrodes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3E1D1-3C31-433D-8498-EB9A42A9C8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652120" y="2420888"/>
            <a:ext cx="2581578" cy="2463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07700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128603-145C-4769-8CAD-2E0C1CDFA4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764705"/>
            <a:ext cx="6798736" cy="5170428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they did the monster mash</a:t>
            </a:r>
          </a:p>
          <a:p>
            <a:r>
              <a:rPr lang="en-GB" dirty="0"/>
              <a:t>(The monster mash), it was a graveyard smash</a:t>
            </a:r>
          </a:p>
          <a:p>
            <a:r>
              <a:rPr lang="en-GB" dirty="0"/>
              <a:t>(They did the mash), it caught on in a flash</a:t>
            </a:r>
          </a:p>
          <a:p>
            <a:r>
              <a:rPr lang="en-GB" dirty="0"/>
              <a:t>(They did the mash), they did the monster mash</a:t>
            </a:r>
          </a:p>
          <a:p>
            <a:r>
              <a:rPr lang="en-GB" dirty="0"/>
              <a:t>the zombies were having fun</a:t>
            </a:r>
          </a:p>
          <a:p>
            <a:r>
              <a:rPr lang="en-GB" dirty="0"/>
              <a:t>(Ta-da-</a:t>
            </a:r>
            <a:r>
              <a:rPr lang="en-GB" dirty="0" err="1"/>
              <a:t>shoop</a:t>
            </a:r>
            <a:r>
              <a:rPr lang="en-GB" dirty="0"/>
              <a:t>, </a:t>
            </a:r>
            <a:r>
              <a:rPr lang="en-GB" dirty="0" err="1"/>
              <a:t>wa</a:t>
            </a:r>
            <a:r>
              <a:rPr lang="en-GB" dirty="0"/>
              <a:t>-ooh) the party had just begun</a:t>
            </a:r>
          </a:p>
          <a:p>
            <a:r>
              <a:rPr lang="en-GB" dirty="0"/>
              <a:t>(Ta-da-</a:t>
            </a:r>
            <a:r>
              <a:rPr lang="en-GB" dirty="0" err="1"/>
              <a:t>shoop</a:t>
            </a:r>
            <a:r>
              <a:rPr lang="en-GB" dirty="0"/>
              <a:t>, </a:t>
            </a:r>
            <a:r>
              <a:rPr lang="en-GB" dirty="0" err="1"/>
              <a:t>wa</a:t>
            </a:r>
            <a:r>
              <a:rPr lang="en-GB" dirty="0"/>
              <a:t>-ooh) the guests included Wolfman</a:t>
            </a:r>
          </a:p>
          <a:p>
            <a:r>
              <a:rPr lang="en-GB" dirty="0"/>
              <a:t>(Ta-da-</a:t>
            </a:r>
            <a:r>
              <a:rPr lang="en-GB" dirty="0" err="1"/>
              <a:t>shoop</a:t>
            </a:r>
            <a:r>
              <a:rPr lang="en-GB" dirty="0"/>
              <a:t>, </a:t>
            </a:r>
            <a:r>
              <a:rPr lang="en-GB" dirty="0" err="1"/>
              <a:t>wa</a:t>
            </a:r>
            <a:r>
              <a:rPr lang="en-GB" dirty="0"/>
              <a:t>-ooh) Dracula, and his son</a:t>
            </a:r>
          </a:p>
          <a:p>
            <a:r>
              <a:rPr lang="en-GB" dirty="0"/>
              <a:t>the scene was </a:t>
            </a:r>
            <a:r>
              <a:rPr lang="en-GB" dirty="0" err="1"/>
              <a:t>rockin</a:t>
            </a:r>
            <a:r>
              <a:rPr lang="en-GB" dirty="0"/>
              <a:t>', all were digging the sounds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Igor on chains, backed by his baying hounds</a:t>
            </a:r>
          </a:p>
          <a:p>
            <a:r>
              <a:rPr lang="en-GB" dirty="0"/>
              <a:t>(Wa-wa-ooh) the coffin-bangers were about to arrive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with their vocal group, The Crypt-Kicker Five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199B02-4052-4F5F-A6F3-81232BBB70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7448390" y="980728"/>
            <a:ext cx="1054421" cy="2296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6917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F4954A-CCDF-4F57-80AC-CCF8A62E5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836713"/>
            <a:ext cx="6798736" cy="5098420"/>
          </a:xfrm>
        </p:spPr>
        <p:txBody>
          <a:bodyPr>
            <a:normAutofit fontScale="92500" lnSpcReduction="20000"/>
          </a:bodyPr>
          <a:lstStyle/>
          <a:p>
            <a:r>
              <a:rPr lang="en-GB" dirty="0"/>
              <a:t> they did the monster mash</a:t>
            </a:r>
          </a:p>
          <a:p>
            <a:r>
              <a:rPr lang="en-GB" dirty="0"/>
              <a:t>(The monster mash), it was a graveyard smash</a:t>
            </a:r>
          </a:p>
          <a:p>
            <a:r>
              <a:rPr lang="en-GB" dirty="0"/>
              <a:t>(They played the mash), it caught on in a flash</a:t>
            </a:r>
          </a:p>
          <a:p>
            <a:r>
              <a:rPr lang="en-GB" dirty="0"/>
              <a:t>(They played the mash), they played the monster mash</a:t>
            </a:r>
          </a:p>
          <a:p>
            <a:r>
              <a:rPr lang="en-GB" dirty="0"/>
              <a:t>out from his coffin', </a:t>
            </a:r>
            <a:r>
              <a:rPr lang="en-GB" dirty="0" err="1"/>
              <a:t>Drac's</a:t>
            </a:r>
            <a:r>
              <a:rPr lang="en-GB" dirty="0"/>
              <a:t> voice did ring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seems he was troubled by just one thing</a:t>
            </a:r>
          </a:p>
          <a:p>
            <a:r>
              <a:rPr lang="en-GB" dirty="0"/>
              <a:t>(Wa-wa-ooh) he opened the lid and shook his fist and said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"Whatever happened to my Transylvania Twist?</a:t>
            </a:r>
          </a:p>
          <a:p>
            <a:r>
              <a:rPr lang="en-GB" dirty="0"/>
              <a:t>, it's now the monster mash</a:t>
            </a:r>
          </a:p>
          <a:p>
            <a:r>
              <a:rPr lang="en-GB" dirty="0"/>
              <a:t>(The monster mash), and it's a graveyard smash</a:t>
            </a:r>
          </a:p>
          <a:p>
            <a:r>
              <a:rPr lang="en-GB" dirty="0"/>
              <a:t>(It's now the mash), it's caught on in a flash</a:t>
            </a:r>
          </a:p>
          <a:p>
            <a:r>
              <a:rPr lang="en-GB" dirty="0"/>
              <a:t>(It's now the mash), it's now the monster mash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17C783-8527-4B1E-803B-BF2BA8E5D5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92280" y="927828"/>
            <a:ext cx="1141319" cy="1087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7508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552155-5E1F-483F-809A-E9618195C1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692697"/>
            <a:ext cx="6798736" cy="5242436"/>
          </a:xfrm>
        </p:spPr>
        <p:txBody>
          <a:bodyPr>
            <a:normAutofit fontScale="62500" lnSpcReduction="20000"/>
          </a:bodyPr>
          <a:lstStyle/>
          <a:p>
            <a:r>
              <a:rPr lang="en-GB" dirty="0"/>
              <a:t>now everything's cool, </a:t>
            </a:r>
            <a:r>
              <a:rPr lang="en-GB" dirty="0" err="1"/>
              <a:t>Drac's</a:t>
            </a:r>
            <a:r>
              <a:rPr lang="en-GB" dirty="0"/>
              <a:t> a part of the band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and my Monster Mash is the hit of the land</a:t>
            </a:r>
          </a:p>
          <a:p>
            <a:r>
              <a:rPr lang="en-GB" dirty="0"/>
              <a:t>(Wa-wa-ooh) for you, the living, this mash was meant too</a:t>
            </a:r>
          </a:p>
          <a:p>
            <a:r>
              <a:rPr lang="en-GB" dirty="0"/>
              <a:t>(</a:t>
            </a:r>
            <a:r>
              <a:rPr lang="en-GB" dirty="0" err="1"/>
              <a:t>Wa</a:t>
            </a:r>
            <a:r>
              <a:rPr lang="en-GB" dirty="0"/>
              <a:t>-ooh) when you get to my door, tell them Boris sent you</a:t>
            </a:r>
          </a:p>
          <a:p>
            <a:r>
              <a:rPr lang="en-GB" dirty="0"/>
              <a:t>, then you can monster mash</a:t>
            </a:r>
          </a:p>
          <a:p>
            <a:r>
              <a:rPr lang="en-GB" dirty="0"/>
              <a:t>(The monster mash) and do my graveyard smash</a:t>
            </a:r>
          </a:p>
          <a:p>
            <a:r>
              <a:rPr lang="en-GB" dirty="0"/>
              <a:t>(Then you can mash), you'll catch on in a flash</a:t>
            </a:r>
          </a:p>
          <a:p>
            <a:r>
              <a:rPr lang="en-GB" dirty="0"/>
              <a:t>(Then you can mash), then you can monster mash</a:t>
            </a:r>
          </a:p>
          <a:p>
            <a:r>
              <a:rPr lang="en-GB" dirty="0"/>
              <a:t>mash good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 easy, Igor, you impetuous young boy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 mash good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</a:t>
            </a:r>
          </a:p>
          <a:p>
            <a:r>
              <a:rPr lang="en-GB" dirty="0"/>
              <a:t>(Monster mash, </a:t>
            </a:r>
            <a:r>
              <a:rPr lang="en-GB" dirty="0" err="1"/>
              <a:t>wa</a:t>
            </a:r>
            <a:r>
              <a:rPr lang="en-GB" dirty="0"/>
              <a:t>-ooh)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F541A6-31E4-446E-A157-72B02162B6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91476" y="1844824"/>
            <a:ext cx="1054699" cy="22983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629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3BD82F-AAF8-440E-B445-C4C4E4C423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Frere Jacques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6C8BD3-2385-4470-94C0-822519209B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Frere Jacques, Frere Jacques</a:t>
            </a:r>
          </a:p>
          <a:p>
            <a:r>
              <a:rPr lang="en-GB" dirty="0" err="1"/>
              <a:t>Dormez</a:t>
            </a:r>
            <a:r>
              <a:rPr lang="en-GB" dirty="0"/>
              <a:t> </a:t>
            </a:r>
            <a:r>
              <a:rPr lang="en-GB" dirty="0" err="1"/>
              <a:t>Vous</a:t>
            </a:r>
            <a:r>
              <a:rPr lang="en-GB" dirty="0"/>
              <a:t>, </a:t>
            </a:r>
            <a:r>
              <a:rPr lang="en-GB" dirty="0" err="1"/>
              <a:t>Dormez</a:t>
            </a:r>
            <a:r>
              <a:rPr lang="en-GB" dirty="0"/>
              <a:t> </a:t>
            </a:r>
            <a:r>
              <a:rPr lang="en-GB" dirty="0" err="1"/>
              <a:t>Vous</a:t>
            </a:r>
            <a:endParaRPr lang="en-GB" dirty="0"/>
          </a:p>
          <a:p>
            <a:r>
              <a:rPr lang="en-GB" dirty="0" err="1"/>
              <a:t>Sonnez</a:t>
            </a:r>
            <a:r>
              <a:rPr lang="en-GB" dirty="0"/>
              <a:t> les </a:t>
            </a:r>
            <a:r>
              <a:rPr lang="en-GB" dirty="0" err="1"/>
              <a:t>Matines</a:t>
            </a:r>
            <a:r>
              <a:rPr lang="en-GB" dirty="0"/>
              <a:t>, </a:t>
            </a:r>
            <a:r>
              <a:rPr lang="en-GB" dirty="0" err="1"/>
              <a:t>Sonnez</a:t>
            </a:r>
            <a:r>
              <a:rPr lang="en-GB" dirty="0"/>
              <a:t> les </a:t>
            </a:r>
            <a:r>
              <a:rPr lang="en-GB" dirty="0" err="1"/>
              <a:t>Matines</a:t>
            </a:r>
            <a:endParaRPr lang="en-GB" dirty="0"/>
          </a:p>
          <a:p>
            <a:r>
              <a:rPr lang="en-GB" dirty="0"/>
              <a:t>Ding dang dong, Ding dang dong</a:t>
            </a:r>
          </a:p>
          <a:p>
            <a:r>
              <a:rPr lang="en-GB" dirty="0"/>
              <a:t>Brother John, Brother John</a:t>
            </a:r>
          </a:p>
          <a:p>
            <a:r>
              <a:rPr lang="en-GB" dirty="0"/>
              <a:t>Are you sleeping? Are you sleeping?</a:t>
            </a:r>
          </a:p>
          <a:p>
            <a:r>
              <a:rPr lang="en-GB" dirty="0"/>
              <a:t>Morning bells are ringing, Morning bells are ringing</a:t>
            </a:r>
          </a:p>
          <a:p>
            <a:r>
              <a:rPr lang="en-GB" dirty="0"/>
              <a:t>Ding dang dong, Ding dang dong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5045DA-D241-4D1D-9432-EE32C632B9D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516216" y="764704"/>
            <a:ext cx="1765512" cy="1931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429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69E42F-EEB5-49C7-B0DA-FD0DDE9C15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Christmas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8CACBD-552A-486C-88E3-CA10698666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/>
              <a:t>Christmas, Christmas</a:t>
            </a:r>
          </a:p>
          <a:p>
            <a:r>
              <a:rPr lang="en-GB" dirty="0"/>
              <a:t>Secrets everywhere,</a:t>
            </a:r>
          </a:p>
          <a:p>
            <a:r>
              <a:rPr lang="en-GB" dirty="0"/>
              <a:t>Christmas, Christmas,</a:t>
            </a:r>
          </a:p>
          <a:p>
            <a:r>
              <a:rPr lang="en-GB" dirty="0"/>
              <a:t>Carols in the air.</a:t>
            </a:r>
          </a:p>
          <a:p>
            <a:r>
              <a:rPr lang="en-GB" dirty="0"/>
              <a:t>Christmas, Christmas,</a:t>
            </a:r>
          </a:p>
          <a:p>
            <a:r>
              <a:rPr lang="en-GB" dirty="0"/>
              <a:t>Starshine in the sky,</a:t>
            </a:r>
          </a:p>
          <a:p>
            <a:r>
              <a:rPr lang="en-GB" dirty="0"/>
              <a:t>Everyone is waiting with a twinkle in their eye.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71CFEF5-3885-489C-8F99-B8B2C95B7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5724128" y="2060848"/>
            <a:ext cx="190100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08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DB0169-3274-4505-8894-51CCF492BF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489301" y="2185505"/>
            <a:ext cx="3582309" cy="3188255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1A39BE9-A178-4032-BBA8-E70D6B1D59EF}"/>
              </a:ext>
            </a:extLst>
          </p:cNvPr>
          <p:cNvSpPr txBox="1"/>
          <p:nvPr/>
        </p:nvSpPr>
        <p:spPr>
          <a:xfrm>
            <a:off x="1403648" y="1052736"/>
            <a:ext cx="59766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dirty="0">
                <a:solidFill>
                  <a:schemeClr val="accent4">
                    <a:lumMod val="50000"/>
                  </a:schemeClr>
                </a:solidFill>
              </a:rPr>
              <a:t>Conkers, we’re collecting conkers</a:t>
            </a:r>
          </a:p>
        </p:txBody>
      </p:sp>
    </p:spTree>
    <p:extLst>
      <p:ext uri="{BB962C8B-B14F-4D97-AF65-F5344CB8AC3E}">
        <p14:creationId xmlns:p14="http://schemas.microsoft.com/office/powerpoint/2010/main" val="3647714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E8C13-1B98-4EA9-A58A-2193F458C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692697"/>
            <a:ext cx="6798736" cy="5242436"/>
          </a:xfrm>
        </p:spPr>
        <p:txBody>
          <a:bodyPr/>
          <a:lstStyle/>
          <a:p>
            <a:r>
              <a:rPr lang="en-GB" dirty="0"/>
              <a:t>Christmas, Christmas</a:t>
            </a:r>
          </a:p>
          <a:p>
            <a:r>
              <a:rPr lang="en-GB" dirty="0"/>
              <a:t>Christmas day has come.</a:t>
            </a:r>
          </a:p>
          <a:p>
            <a:r>
              <a:rPr lang="en-GB" dirty="0"/>
              <a:t>Christmas, Christmas,</a:t>
            </a:r>
          </a:p>
          <a:p>
            <a:r>
              <a:rPr lang="en-GB" dirty="0"/>
              <a:t>Gifts for everyone.</a:t>
            </a:r>
          </a:p>
          <a:p>
            <a:r>
              <a:rPr lang="en-GB" dirty="0"/>
              <a:t>Christmas, Christmas,</a:t>
            </a:r>
          </a:p>
          <a:p>
            <a:r>
              <a:rPr lang="en-GB" dirty="0"/>
              <a:t>Sing it out with joy,</a:t>
            </a:r>
          </a:p>
          <a:p>
            <a:r>
              <a:rPr lang="en-GB" dirty="0"/>
              <a:t>We celebrate the birthday of a special baby boy. </a:t>
            </a:r>
          </a:p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AEF5B9-8790-4388-B913-FFE0988971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2915816" y="4221088"/>
            <a:ext cx="3048000" cy="2033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91225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94E343E6-E166-4D1A-B983-B713F1898C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70C0"/>
                </a:solidFill>
              </a:rPr>
              <a:t>Conkers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6B9944-8386-477B-AAA9-3DE1F66D13E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076162" y="995407"/>
            <a:ext cx="1375052" cy="122379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97CD1FE-1F3E-472A-972B-679D26072CD9}"/>
              </a:ext>
            </a:extLst>
          </p:cNvPr>
          <p:cNvSpPr txBox="1"/>
          <p:nvPr/>
        </p:nvSpPr>
        <p:spPr>
          <a:xfrm>
            <a:off x="899592" y="2564904"/>
            <a:ext cx="7200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0070C0"/>
                </a:solidFill>
              </a:rPr>
              <a:t>Chorus: Conkers, I’m collecting conkers, </a:t>
            </a:r>
          </a:p>
          <a:p>
            <a:r>
              <a:rPr lang="en-GB" sz="2000" dirty="0">
                <a:solidFill>
                  <a:srgbClr val="0070C0"/>
                </a:solidFill>
              </a:rPr>
              <a:t>I’m trying hard to find the biggest and the best</a:t>
            </a:r>
          </a:p>
          <a:p>
            <a:r>
              <a:rPr lang="en-GB" sz="2000" dirty="0">
                <a:solidFill>
                  <a:srgbClr val="0070C0"/>
                </a:solidFill>
              </a:rPr>
              <a:t>Conkers, lots of lovely conkers,</a:t>
            </a:r>
          </a:p>
          <a:p>
            <a:r>
              <a:rPr lang="en-GB" sz="2000" dirty="0">
                <a:solidFill>
                  <a:srgbClr val="0070C0"/>
                </a:solidFill>
              </a:rPr>
              <a:t>I want a conker that is better than the rest! (Repeat)</a:t>
            </a:r>
          </a:p>
          <a:p>
            <a:endParaRPr lang="en-GB" sz="2000" dirty="0"/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Verse: Under the chestnut tree, there waits for me,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 sight so marvellous to behold, 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Amidst the autumn leaves, it gleams for me,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A conker, beautiful and bold!</a:t>
            </a:r>
          </a:p>
          <a:p>
            <a:r>
              <a:rPr lang="en-GB" sz="2000" dirty="0">
                <a:solidFill>
                  <a:schemeClr val="accent4">
                    <a:lumMod val="75000"/>
                  </a:schemeClr>
                </a:solidFill>
              </a:rPr>
              <a:t>(Repeat the chorus)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831899-430F-4FDE-9BD8-3FF140EE3176}"/>
              </a:ext>
            </a:extLst>
          </p:cNvPr>
          <p:cNvSpPr/>
          <p:nvPr/>
        </p:nvSpPr>
        <p:spPr>
          <a:xfrm>
            <a:off x="1043608" y="620688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>
                <a:solidFill>
                  <a:srgbClr val="00B050"/>
                </a:solidFill>
              </a:rPr>
              <a:t>Verse 1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One finger, one thumb,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We’ll all be merry and bright!</a:t>
            </a:r>
          </a:p>
          <a:p>
            <a:r>
              <a:rPr lang="en-GB" dirty="0">
                <a:solidFill>
                  <a:srgbClr val="00B050"/>
                </a:solidFill>
              </a:rPr>
              <a:t> </a:t>
            </a:r>
          </a:p>
          <a:p>
            <a:r>
              <a:rPr lang="en-GB" b="1" dirty="0">
                <a:solidFill>
                  <a:srgbClr val="00B050"/>
                </a:solidFill>
              </a:rPr>
              <a:t>Verse 2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keep moving. 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keep moving. </a:t>
            </a:r>
          </a:p>
          <a:p>
            <a:r>
              <a:rPr lang="en-GB" dirty="0">
                <a:solidFill>
                  <a:srgbClr val="00B050"/>
                </a:solidFill>
              </a:rPr>
              <a:t>We’ll all be merry and bright!</a:t>
            </a:r>
          </a:p>
          <a:p>
            <a:r>
              <a:rPr lang="en-GB" dirty="0">
                <a:solidFill>
                  <a:srgbClr val="00B050"/>
                </a:solidFill>
              </a:rPr>
              <a:t> </a:t>
            </a:r>
          </a:p>
          <a:p>
            <a:r>
              <a:rPr lang="en-GB" b="1" dirty="0">
                <a:solidFill>
                  <a:srgbClr val="00B050"/>
                </a:solidFill>
              </a:rPr>
              <a:t>Verse 3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keep moving. </a:t>
            </a:r>
          </a:p>
          <a:p>
            <a:r>
              <a:rPr lang="en-GB" dirty="0">
                <a:solidFill>
                  <a:srgbClr val="00B050"/>
                </a:solidFill>
              </a:rPr>
              <a:t>We’ll all be merry and bright! </a:t>
            </a:r>
          </a:p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CF89-DD73-4772-AF23-F5EDFBF6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2200" y="615760"/>
            <a:ext cx="2246008" cy="11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203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D831899-430F-4FDE-9BD8-3FF140EE3176}"/>
              </a:ext>
            </a:extLst>
          </p:cNvPr>
          <p:cNvSpPr/>
          <p:nvPr/>
        </p:nvSpPr>
        <p:spPr>
          <a:xfrm>
            <a:off x="971600" y="615760"/>
            <a:ext cx="7200800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 </a:t>
            </a:r>
          </a:p>
          <a:p>
            <a:r>
              <a:rPr lang="en-GB" dirty="0"/>
              <a:t> </a:t>
            </a:r>
          </a:p>
          <a:p>
            <a:r>
              <a:rPr lang="en-GB" b="1" dirty="0">
                <a:solidFill>
                  <a:srgbClr val="00B050"/>
                </a:solidFill>
              </a:rPr>
              <a:t>Verse 4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stand up, sit down,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stand up, sit down,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stand up, sit down,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We’ll all be merry and bright! </a:t>
            </a:r>
          </a:p>
          <a:p>
            <a:r>
              <a:rPr lang="en-GB" dirty="0">
                <a:solidFill>
                  <a:srgbClr val="00B050"/>
                </a:solidFill>
              </a:rPr>
              <a:t> </a:t>
            </a:r>
          </a:p>
          <a:p>
            <a:r>
              <a:rPr lang="en-GB" b="1" dirty="0">
                <a:solidFill>
                  <a:srgbClr val="00B050"/>
                </a:solidFill>
              </a:rPr>
              <a:t>Verse 5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stand up, sit down, and turn around,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stand up, sit down, and turn around,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One finger, one thumb, one arm, one leg, one nod of the head, stand up, sit down, and turn around, keep moving.</a:t>
            </a:r>
          </a:p>
          <a:p>
            <a:r>
              <a:rPr lang="en-GB" dirty="0">
                <a:solidFill>
                  <a:srgbClr val="00B050"/>
                </a:solidFill>
              </a:rPr>
              <a:t>We’ll all be merry and bright!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330CF89-DD73-4772-AF23-F5EDFBF658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2200" y="615760"/>
            <a:ext cx="2246008" cy="1162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47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D2D385-8FDF-4CDB-A4C7-4319658F7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Harvest Song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F82A542-2DFA-4813-83B2-68330E36EC5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179938" y="1067659"/>
            <a:ext cx="1398327" cy="999221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E4A82D-31F5-461E-BFE5-4A645692010D}"/>
              </a:ext>
            </a:extLst>
          </p:cNvPr>
          <p:cNvSpPr txBox="1"/>
          <p:nvPr/>
        </p:nvSpPr>
        <p:spPr>
          <a:xfrm>
            <a:off x="1115616" y="2564904"/>
            <a:ext cx="685998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70C0"/>
                </a:solidFill>
              </a:rPr>
              <a:t>Verse 1: There is a farmer who stands in his fields,</a:t>
            </a:r>
          </a:p>
          <a:p>
            <a:r>
              <a:rPr lang="en-GB" sz="2400" dirty="0">
                <a:solidFill>
                  <a:srgbClr val="0070C0"/>
                </a:solidFill>
              </a:rPr>
              <a:t>And he sees all the work to be done.</a:t>
            </a:r>
          </a:p>
          <a:p>
            <a:r>
              <a:rPr lang="en-GB" sz="2400" dirty="0">
                <a:solidFill>
                  <a:srgbClr val="0070C0"/>
                </a:solidFill>
              </a:rPr>
              <a:t>He has been watching for many a month,</a:t>
            </a:r>
          </a:p>
          <a:p>
            <a:r>
              <a:rPr lang="en-GB" sz="2400" dirty="0">
                <a:solidFill>
                  <a:srgbClr val="0070C0"/>
                </a:solidFill>
              </a:rPr>
              <a:t>He’s been waiting for this day to come.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Chorus: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r>
              <a:rPr lang="en-GB" sz="2400" dirty="0">
                <a:solidFill>
                  <a:srgbClr val="FF0000"/>
                </a:solidFill>
              </a:rPr>
              <a:t>To the One who gives sunshine and rain.</a:t>
            </a:r>
          </a:p>
          <a:p>
            <a:r>
              <a:rPr lang="en-GB" sz="2400" dirty="0">
                <a:solidFill>
                  <a:srgbClr val="FF0000"/>
                </a:solidFill>
              </a:rPr>
              <a:t>Let us all join in with a thank-offering</a:t>
            </a:r>
          </a:p>
          <a:p>
            <a:r>
              <a:rPr lang="en-GB" sz="2400" dirty="0">
                <a:solidFill>
                  <a:srgbClr val="FF0000"/>
                </a:solidFill>
              </a:rPr>
              <a:t>For the harvest that’s gathered again</a:t>
            </a:r>
            <a:r>
              <a:rPr lang="en-GB" sz="2400" dirty="0">
                <a:solidFill>
                  <a:srgbClr val="0070C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5404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2B6B-CE6A-42A0-8048-ADB77D56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836713"/>
            <a:ext cx="6798736" cy="509842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2: There was a time when the fields were prepared,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good soil was carefully ploughed.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Then came the day for the farmer to sow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seeds were all scattered around.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Chorus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the One who gives sunshine and rain.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us all join in with a thank-offering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the harvest that’s gathered again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3.There was a time for the farmer to wait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As the seeds slowly grew out of sight.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Then came the day when the first shoots appeared,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farmer was filled with delight.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90800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842B6B-CE6A-42A0-8048-ADB77D5686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6865" y="836713"/>
            <a:ext cx="6798736" cy="509842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Chorus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the One who gives sunshine and rain.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us all join in with a thank-offering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the harvest that’s gathered again</a:t>
            </a:r>
            <a:endParaRPr lang="en-GB" dirty="0"/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4.Now is the time when the crops are full grown,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the farmer must gather them in.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He’ll need some help </a:t>
            </a:r>
            <a:r>
              <a:rPr lang="en-GB" dirty="0" err="1">
                <a:solidFill>
                  <a:srgbClr val="0070C0"/>
                </a:solidFill>
              </a:rPr>
              <a:t>’cause</a:t>
            </a:r>
            <a:r>
              <a:rPr lang="en-GB" dirty="0">
                <a:solidFill>
                  <a:srgbClr val="0070C0"/>
                </a:solidFill>
              </a:rPr>
              <a:t> there’s lots to be done,</a:t>
            </a:r>
          </a:p>
          <a:p>
            <a:pPr marL="0" indent="0">
              <a:buNone/>
            </a:pPr>
            <a:r>
              <a:rPr lang="en-GB" dirty="0">
                <a:solidFill>
                  <a:srgbClr val="0070C0"/>
                </a:solidFill>
              </a:rPr>
              <a:t>And it’s hard to know where to begin.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Chorus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There’s a song to sing as the harvest comes in,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To the One who gives sunshine and rain.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Let us all join in with a thank-offering</a:t>
            </a:r>
          </a:p>
          <a:p>
            <a:pPr marL="0" indent="0">
              <a:buNone/>
            </a:pPr>
            <a:r>
              <a:rPr lang="en-GB" dirty="0">
                <a:solidFill>
                  <a:srgbClr val="FF0000"/>
                </a:solidFill>
              </a:rPr>
              <a:t>For the harvest that’s gathered again</a:t>
            </a:r>
            <a:endParaRPr lang="en-GB" dirty="0"/>
          </a:p>
          <a:p>
            <a:pPr marL="0" indent="0">
              <a:buNone/>
            </a:pPr>
            <a:r>
              <a:rPr lang="en-GB" b="1" dirty="0">
                <a:solidFill>
                  <a:srgbClr val="FF0000"/>
                </a:solidFill>
              </a:rPr>
              <a:t>Repeat the chorus. </a:t>
            </a:r>
          </a:p>
        </p:txBody>
      </p:sp>
    </p:spTree>
    <p:extLst>
      <p:ext uri="{BB962C8B-B14F-4D97-AF65-F5344CB8AC3E}">
        <p14:creationId xmlns:p14="http://schemas.microsoft.com/office/powerpoint/2010/main" val="16633001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2B21F1-3314-4ED4-928B-EC64DF5E0B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Wheels on the Bus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17C97-EAD2-4304-8B14-9263D40140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b="1" dirty="0"/>
              <a:t>The wheels on the bus go round and round,</a:t>
            </a:r>
            <a:br>
              <a:rPr lang="en-GB" b="1" dirty="0"/>
            </a:br>
            <a:r>
              <a:rPr lang="en-GB" b="1" dirty="0"/>
              <a:t>Round and round, round and round,</a:t>
            </a:r>
            <a:br>
              <a:rPr lang="en-GB" b="1" dirty="0"/>
            </a:br>
            <a:r>
              <a:rPr lang="en-GB" b="1" dirty="0"/>
              <a:t>The wheels on the bus go round and round,</a:t>
            </a:r>
            <a:br>
              <a:rPr lang="en-GB" b="1" dirty="0"/>
            </a:br>
            <a:r>
              <a:rPr lang="en-GB" b="1" dirty="0"/>
              <a:t>All through the town.</a:t>
            </a:r>
            <a:br>
              <a:rPr lang="en-GB" dirty="0"/>
            </a:br>
            <a:r>
              <a:rPr lang="en-GB" dirty="0"/>
              <a:t>(Roll hands over each other)</a:t>
            </a:r>
          </a:p>
          <a:p>
            <a:r>
              <a:rPr lang="en-GB" b="1" dirty="0"/>
              <a:t>The doors on the bus go open and shut,</a:t>
            </a:r>
            <a:br>
              <a:rPr lang="en-GB" b="1" dirty="0"/>
            </a:br>
            <a:r>
              <a:rPr lang="en-GB" b="1" dirty="0"/>
              <a:t>Open and shut, open and shut,</a:t>
            </a:r>
            <a:br>
              <a:rPr lang="en-GB" b="1" dirty="0"/>
            </a:br>
            <a:r>
              <a:rPr lang="en-GB" b="1" dirty="0"/>
              <a:t>The doors on the bus go open and shut,</a:t>
            </a:r>
            <a:br>
              <a:rPr lang="en-GB" b="1" dirty="0"/>
            </a:br>
            <a:r>
              <a:rPr lang="en-GB" b="1" dirty="0"/>
              <a:t>All through the town.</a:t>
            </a:r>
            <a:br>
              <a:rPr lang="en-GB" dirty="0"/>
            </a:br>
            <a:r>
              <a:rPr lang="en-GB" dirty="0"/>
              <a:t>(Hold palms forward and turn hands out and in)</a:t>
            </a:r>
          </a:p>
          <a:p>
            <a:r>
              <a:rPr lang="en-GB" b="1" dirty="0"/>
              <a:t>The money on the bus goes clink, clink, clink...</a:t>
            </a:r>
            <a:br>
              <a:rPr lang="en-GB" dirty="0"/>
            </a:br>
            <a:r>
              <a:rPr lang="en-GB" dirty="0"/>
              <a:t>(“Twinkle” or flutter fingers of both hands like coins falling)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E43F9-4438-40D2-8077-A56F62D319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83568" y="365830"/>
            <a:ext cx="1988840" cy="1988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086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CA6799B3DAB174F8D5728E4EC492A32" ma:contentTypeVersion="19" ma:contentTypeDescription="Create a new document." ma:contentTypeScope="" ma:versionID="7ec99984889c0c7f444217b4cec77c1b">
  <xsd:schema xmlns:xsd="http://www.w3.org/2001/XMLSchema" xmlns:xs="http://www.w3.org/2001/XMLSchema" xmlns:p="http://schemas.microsoft.com/office/2006/metadata/properties" xmlns:ns3="d277b672-7051-453d-b14e-f2a4d34efbd9" xmlns:ns4="79e0e38f-feec-4551-9ff7-4509dea5f0e5" targetNamespace="http://schemas.microsoft.com/office/2006/metadata/properties" ma:root="true" ma:fieldsID="9f2c9f04a8095fa046719b004bd03f12" ns3:_="" ns4:_="">
    <xsd:import namespace="d277b672-7051-453d-b14e-f2a4d34efbd9"/>
    <xsd:import namespace="79e0e38f-feec-4551-9ff7-4509dea5f0e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LengthInSeconds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277b672-7051-453d-b14e-f2a4d34efbd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_activity" ma:index="21" nillable="true" ma:displayName="_activity" ma:hidden="true" ma:internalName="_activity">
      <xsd:simpleType>
        <xsd:restriction base="dms:Note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3" nillable="true" ma:displayName="MediaServiceSystemTags" ma:hidden="true" ma:internalName="MediaServiceSystemTags" ma:readOnly="true">
      <xsd:simpleType>
        <xsd:restriction base="dms:Note"/>
      </xsd:simple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6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e0e38f-feec-4551-9ff7-4509dea5f0e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277b672-7051-453d-b14e-f2a4d34efbd9" xsi:nil="true"/>
  </documentManagement>
</p:properties>
</file>

<file path=customXml/itemProps1.xml><?xml version="1.0" encoding="utf-8"?>
<ds:datastoreItem xmlns:ds="http://schemas.openxmlformats.org/officeDocument/2006/customXml" ds:itemID="{94A48A79-BE24-427E-AD4B-31238A97677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7953A73-C995-473D-899D-35C65FD6F0F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277b672-7051-453d-b14e-f2a4d34efbd9"/>
    <ds:schemaRef ds:uri="79e0e38f-feec-4551-9ff7-4509dea5f0e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12D81052-2E9A-4A4B-A8AB-88677812534B}">
  <ds:schemaRefs>
    <ds:schemaRef ds:uri="d277b672-7051-453d-b14e-f2a4d34efbd9"/>
    <ds:schemaRef ds:uri="http://purl.org/dc/terms/"/>
    <ds:schemaRef ds:uri="http://schemas.microsoft.com/office/2006/documentManagement/types"/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metadata/properties"/>
    <ds:schemaRef ds:uri="http://schemas.openxmlformats.org/package/2006/metadata/core-properties"/>
    <ds:schemaRef ds:uri="79e0e38f-feec-4551-9ff7-4509dea5f0e5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2146</TotalTime>
  <Words>1985</Words>
  <Application>Microsoft Office PowerPoint</Application>
  <PresentationFormat>On-screen Show (4:3)</PresentationFormat>
  <Paragraphs>218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4" baseType="lpstr">
      <vt:lpstr>Arial</vt:lpstr>
      <vt:lpstr>Calibri</vt:lpstr>
      <vt:lpstr>Garamond</vt:lpstr>
      <vt:lpstr>Organic</vt:lpstr>
      <vt:lpstr>PowerPoint Presentation</vt:lpstr>
      <vt:lpstr>PowerPoint Presentation</vt:lpstr>
      <vt:lpstr>Conkers</vt:lpstr>
      <vt:lpstr>PowerPoint Presentation</vt:lpstr>
      <vt:lpstr>PowerPoint Presentation</vt:lpstr>
      <vt:lpstr>Harvest Song</vt:lpstr>
      <vt:lpstr>PowerPoint Presentation</vt:lpstr>
      <vt:lpstr>PowerPoint Presentation</vt:lpstr>
      <vt:lpstr>Wheels on the Bus</vt:lpstr>
      <vt:lpstr>PowerPoint Presentation</vt:lpstr>
      <vt:lpstr>Dem Bones</vt:lpstr>
      <vt:lpstr>PowerPoint Presentation</vt:lpstr>
      <vt:lpstr>PowerPoint Presentation</vt:lpstr>
      <vt:lpstr>Monster Mash</vt:lpstr>
      <vt:lpstr>PowerPoint Presentation</vt:lpstr>
      <vt:lpstr>PowerPoint Presentation</vt:lpstr>
      <vt:lpstr>PowerPoint Presentation</vt:lpstr>
      <vt:lpstr>Frere Jacques</vt:lpstr>
      <vt:lpstr>Christmas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RDMCC/Dahlicious</dc:title>
  <dc:creator>Valued Acer Customer</dc:creator>
  <cp:lastModifiedBy>G Humphriss STP</cp:lastModifiedBy>
  <cp:revision>164</cp:revision>
  <cp:lastPrinted>2014-01-27T10:40:53Z</cp:lastPrinted>
  <dcterms:created xsi:type="dcterms:W3CDTF">2011-09-26T11:43:46Z</dcterms:created>
  <dcterms:modified xsi:type="dcterms:W3CDTF">2025-10-29T20:30:19Z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0x0101006CA6799B3DAB174F8D5728E4EC492A32</vt:lpwstr>
  </property>
</Properties>
</file>