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25"/>
  </p:handoutMasterIdLst>
  <p:sldIdLst>
    <p:sldId id="287" r:id="rId5"/>
    <p:sldId id="269" r:id="rId6"/>
    <p:sldId id="258" r:id="rId7"/>
    <p:sldId id="291" r:id="rId8"/>
    <p:sldId id="292" r:id="rId9"/>
    <p:sldId id="288" r:id="rId10"/>
    <p:sldId id="289" r:id="rId11"/>
    <p:sldId id="290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41" autoAdjust="0"/>
    <p:restoredTop sz="94660"/>
  </p:normalViewPr>
  <p:slideViewPr>
    <p:cSldViewPr>
      <p:cViewPr varScale="1">
        <p:scale>
          <a:sx n="80" d="100"/>
          <a:sy n="80" d="100"/>
        </p:scale>
        <p:origin x="94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 Humphriss STP" userId="4b79115e-d1f0-421b-b5af-a46b2afa5ef3" providerId="ADAL" clId="{F0683264-5755-4B4B-B576-2D99B830A6C0}"/>
    <pc:docChg chg="custSel addSld modSld sldOrd">
      <pc:chgData name="G Humphriss STP" userId="4b79115e-d1f0-421b-b5af-a46b2afa5ef3" providerId="ADAL" clId="{F0683264-5755-4B4B-B576-2D99B830A6C0}" dt="2025-10-05T20:27:42.587" v="375" actId="27636"/>
      <pc:docMkLst>
        <pc:docMk/>
      </pc:docMkLst>
      <pc:sldChg chg="ord">
        <pc:chgData name="G Humphriss STP" userId="4b79115e-d1f0-421b-b5af-a46b2afa5ef3" providerId="ADAL" clId="{F0683264-5755-4B4B-B576-2D99B830A6C0}" dt="2025-09-23T14:05:55.777" v="0"/>
        <pc:sldMkLst>
          <pc:docMk/>
          <pc:sldMk cId="4282684610" sldId="287"/>
        </pc:sldMkLst>
      </pc:sldChg>
      <pc:sldChg chg="addSp delSp modSp add">
        <pc:chgData name="G Humphriss STP" userId="4b79115e-d1f0-421b-b5af-a46b2afa5ef3" providerId="ADAL" clId="{F0683264-5755-4B4B-B576-2D99B830A6C0}" dt="2025-09-23T18:24:54.196" v="34" actId="207"/>
        <pc:sldMkLst>
          <pc:docMk/>
          <pc:sldMk cId="376540437" sldId="288"/>
        </pc:sldMkLst>
        <pc:spChg chg="mod">
          <ac:chgData name="G Humphriss STP" userId="4b79115e-d1f0-421b-b5af-a46b2afa5ef3" providerId="ADAL" clId="{F0683264-5755-4B4B-B576-2D99B830A6C0}" dt="2025-09-23T18:23:21.239" v="15" actId="20577"/>
          <ac:spMkLst>
            <pc:docMk/>
            <pc:sldMk cId="376540437" sldId="288"/>
            <ac:spMk id="2" creationId="{D7D2D385-8FDF-4CDB-A4C7-4319658F76E7}"/>
          </ac:spMkLst>
        </pc:spChg>
        <pc:spChg chg="del">
          <ac:chgData name="G Humphriss STP" userId="4b79115e-d1f0-421b-b5af-a46b2afa5ef3" providerId="ADAL" clId="{F0683264-5755-4B4B-B576-2D99B830A6C0}" dt="2025-09-23T18:23:39.554" v="16" actId="931"/>
          <ac:spMkLst>
            <pc:docMk/>
            <pc:sldMk cId="376540437" sldId="288"/>
            <ac:spMk id="3" creationId="{884DC14D-D783-4A39-8D67-92351EC1D7F7}"/>
          </ac:spMkLst>
        </pc:spChg>
        <pc:spChg chg="add mod">
          <ac:chgData name="G Humphriss STP" userId="4b79115e-d1f0-421b-b5af-a46b2afa5ef3" providerId="ADAL" clId="{F0683264-5755-4B4B-B576-2D99B830A6C0}" dt="2025-09-23T18:24:54.196" v="34" actId="207"/>
          <ac:spMkLst>
            <pc:docMk/>
            <pc:sldMk cId="376540437" sldId="288"/>
            <ac:spMk id="6" creationId="{56E4A82D-31F5-461E-BFE5-4A645692010D}"/>
          </ac:spMkLst>
        </pc:spChg>
        <pc:picChg chg="add mod">
          <ac:chgData name="G Humphriss STP" userId="4b79115e-d1f0-421b-b5af-a46b2afa5ef3" providerId="ADAL" clId="{F0683264-5755-4B4B-B576-2D99B830A6C0}" dt="2025-09-23T18:23:44.998" v="18" actId="1076"/>
          <ac:picMkLst>
            <pc:docMk/>
            <pc:sldMk cId="376540437" sldId="288"/>
            <ac:picMk id="5" creationId="{CF82A542-2DFA-4813-83B2-68330E36EC53}"/>
          </ac:picMkLst>
        </pc:picChg>
      </pc:sldChg>
      <pc:sldChg chg="delSp modSp add">
        <pc:chgData name="G Humphriss STP" userId="4b79115e-d1f0-421b-b5af-a46b2afa5ef3" providerId="ADAL" clId="{F0683264-5755-4B4B-B576-2D99B830A6C0}" dt="2025-09-23T18:27:09.614" v="74" actId="207"/>
        <pc:sldMkLst>
          <pc:docMk/>
          <pc:sldMk cId="639080011" sldId="289"/>
        </pc:sldMkLst>
        <pc:spChg chg="del">
          <ac:chgData name="G Humphriss STP" userId="4b79115e-d1f0-421b-b5af-a46b2afa5ef3" providerId="ADAL" clId="{F0683264-5755-4B4B-B576-2D99B830A6C0}" dt="2025-09-23T18:25:11.045" v="36" actId="478"/>
          <ac:spMkLst>
            <pc:docMk/>
            <pc:sldMk cId="639080011" sldId="289"/>
            <ac:spMk id="2" creationId="{5599A6F9-BDAA-4116-AAC5-E110A9D5C34A}"/>
          </ac:spMkLst>
        </pc:spChg>
        <pc:spChg chg="mod">
          <ac:chgData name="G Humphriss STP" userId="4b79115e-d1f0-421b-b5af-a46b2afa5ef3" providerId="ADAL" clId="{F0683264-5755-4B4B-B576-2D99B830A6C0}" dt="2025-09-23T18:27:09.614" v="74" actId="207"/>
          <ac:spMkLst>
            <pc:docMk/>
            <pc:sldMk cId="639080011" sldId="289"/>
            <ac:spMk id="3" creationId="{63842B6B-CE6A-42A0-8048-ADB77D5686C5}"/>
          </ac:spMkLst>
        </pc:spChg>
      </pc:sldChg>
      <pc:sldChg chg="modSp add">
        <pc:chgData name="G Humphriss STP" userId="4b79115e-d1f0-421b-b5af-a46b2afa5ef3" providerId="ADAL" clId="{F0683264-5755-4B4B-B576-2D99B830A6C0}" dt="2025-09-23T18:33:21.503" v="113" actId="27636"/>
        <pc:sldMkLst>
          <pc:docMk/>
          <pc:sldMk cId="1663300122" sldId="290"/>
        </pc:sldMkLst>
        <pc:spChg chg="mod">
          <ac:chgData name="G Humphriss STP" userId="4b79115e-d1f0-421b-b5af-a46b2afa5ef3" providerId="ADAL" clId="{F0683264-5755-4B4B-B576-2D99B830A6C0}" dt="2025-09-23T18:33:21.503" v="113" actId="27636"/>
          <ac:spMkLst>
            <pc:docMk/>
            <pc:sldMk cId="1663300122" sldId="290"/>
            <ac:spMk id="3" creationId="{63842B6B-CE6A-42A0-8048-ADB77D5686C5}"/>
          </ac:spMkLst>
        </pc:spChg>
      </pc:sldChg>
      <pc:sldChg chg="modSp">
        <pc:chgData name="G Humphriss STP" userId="4b79115e-d1f0-421b-b5af-a46b2afa5ef3" providerId="ADAL" clId="{F0683264-5755-4B4B-B576-2D99B830A6C0}" dt="2025-09-23T18:43:55.446" v="271" actId="207"/>
        <pc:sldMkLst>
          <pc:docMk/>
          <pc:sldMk cId="2677920316" sldId="291"/>
        </pc:sldMkLst>
        <pc:spChg chg="mod">
          <ac:chgData name="G Humphriss STP" userId="4b79115e-d1f0-421b-b5af-a46b2afa5ef3" providerId="ADAL" clId="{F0683264-5755-4B4B-B576-2D99B830A6C0}" dt="2025-09-23T18:43:55.446" v="271" actId="207"/>
          <ac:spMkLst>
            <pc:docMk/>
            <pc:sldMk cId="2677920316" sldId="291"/>
            <ac:spMk id="4" creationId="{ED831899-430F-4FDE-9BD8-3FF140EE3176}"/>
          </ac:spMkLst>
        </pc:spChg>
        <pc:picChg chg="mod">
          <ac:chgData name="G Humphriss STP" userId="4b79115e-d1f0-421b-b5af-a46b2afa5ef3" providerId="ADAL" clId="{F0683264-5755-4B4B-B576-2D99B830A6C0}" dt="2025-09-23T18:43:06.812" v="264" actId="1076"/>
          <ac:picMkLst>
            <pc:docMk/>
            <pc:sldMk cId="2677920316" sldId="291"/>
            <ac:picMk id="6" creationId="{B330CF89-DD73-4772-AF23-F5EDFBF6589A}"/>
          </ac:picMkLst>
        </pc:picChg>
      </pc:sldChg>
      <pc:sldChg chg="modSp add">
        <pc:chgData name="G Humphriss STP" userId="4b79115e-d1f0-421b-b5af-a46b2afa5ef3" providerId="ADAL" clId="{F0683264-5755-4B4B-B576-2D99B830A6C0}" dt="2025-09-23T18:44:04.022" v="272" actId="207"/>
        <pc:sldMkLst>
          <pc:docMk/>
          <pc:sldMk cId="87247688" sldId="292"/>
        </pc:sldMkLst>
        <pc:spChg chg="mod">
          <ac:chgData name="G Humphriss STP" userId="4b79115e-d1f0-421b-b5af-a46b2afa5ef3" providerId="ADAL" clId="{F0683264-5755-4B4B-B576-2D99B830A6C0}" dt="2025-09-23T18:44:04.022" v="272" actId="207"/>
          <ac:spMkLst>
            <pc:docMk/>
            <pc:sldMk cId="87247688" sldId="292"/>
            <ac:spMk id="4" creationId="{ED831899-430F-4FDE-9BD8-3FF140EE3176}"/>
          </ac:spMkLst>
        </pc:spChg>
      </pc:sldChg>
      <pc:sldChg chg="addSp modSp add">
        <pc:chgData name="G Humphriss STP" userId="4b79115e-d1f0-421b-b5af-a46b2afa5ef3" providerId="ADAL" clId="{F0683264-5755-4B4B-B576-2D99B830A6C0}" dt="2025-10-05T20:27:15.816" v="371" actId="20577"/>
        <pc:sldMkLst>
          <pc:docMk/>
          <pc:sldMk cId="3234086576" sldId="293"/>
        </pc:sldMkLst>
        <pc:spChg chg="mod">
          <ac:chgData name="G Humphriss STP" userId="4b79115e-d1f0-421b-b5af-a46b2afa5ef3" providerId="ADAL" clId="{F0683264-5755-4B4B-B576-2D99B830A6C0}" dt="2025-10-05T20:24:51.422" v="294" actId="20577"/>
          <ac:spMkLst>
            <pc:docMk/>
            <pc:sldMk cId="3234086576" sldId="293"/>
            <ac:spMk id="2" creationId="{882B21F1-3314-4ED4-928B-EC64DF5E0B3D}"/>
          </ac:spMkLst>
        </pc:spChg>
        <pc:spChg chg="mod">
          <ac:chgData name="G Humphriss STP" userId="4b79115e-d1f0-421b-b5af-a46b2afa5ef3" providerId="ADAL" clId="{F0683264-5755-4B4B-B576-2D99B830A6C0}" dt="2025-10-05T20:27:15.816" v="371" actId="20577"/>
          <ac:spMkLst>
            <pc:docMk/>
            <pc:sldMk cId="3234086576" sldId="293"/>
            <ac:spMk id="3" creationId="{4EB17C97-EAD2-4304-8B14-9263D4014064}"/>
          </ac:spMkLst>
        </pc:spChg>
        <pc:picChg chg="add mod">
          <ac:chgData name="G Humphriss STP" userId="4b79115e-d1f0-421b-b5af-a46b2afa5ef3" providerId="ADAL" clId="{F0683264-5755-4B4B-B576-2D99B830A6C0}" dt="2025-10-05T20:27:12.549" v="370" actId="1076"/>
          <ac:picMkLst>
            <pc:docMk/>
            <pc:sldMk cId="3234086576" sldId="293"/>
            <ac:picMk id="5" creationId="{A30E43F9-4438-40D2-8077-A56F62D319E6}"/>
          </ac:picMkLst>
        </pc:picChg>
      </pc:sldChg>
      <pc:sldChg chg="delSp modSp add">
        <pc:chgData name="G Humphriss STP" userId="4b79115e-d1f0-421b-b5af-a46b2afa5ef3" providerId="ADAL" clId="{F0683264-5755-4B4B-B576-2D99B830A6C0}" dt="2025-10-05T20:27:42.587" v="375" actId="27636"/>
        <pc:sldMkLst>
          <pc:docMk/>
          <pc:sldMk cId="3433053874" sldId="294"/>
        </pc:sldMkLst>
        <pc:spChg chg="del">
          <ac:chgData name="G Humphriss STP" userId="4b79115e-d1f0-421b-b5af-a46b2afa5ef3" providerId="ADAL" clId="{F0683264-5755-4B4B-B576-2D99B830A6C0}" dt="2025-10-05T20:27:32.313" v="372" actId="478"/>
          <ac:spMkLst>
            <pc:docMk/>
            <pc:sldMk cId="3433053874" sldId="294"/>
            <ac:spMk id="2" creationId="{F88F4601-AAA4-4158-A613-0FCD6A7A5ACE}"/>
          </ac:spMkLst>
        </pc:spChg>
        <pc:spChg chg="mod">
          <ac:chgData name="G Humphriss STP" userId="4b79115e-d1f0-421b-b5af-a46b2afa5ef3" providerId="ADAL" clId="{F0683264-5755-4B4B-B576-2D99B830A6C0}" dt="2025-10-05T20:27:42.587" v="375" actId="27636"/>
          <ac:spMkLst>
            <pc:docMk/>
            <pc:sldMk cId="3433053874" sldId="294"/>
            <ac:spMk id="3" creationId="{68C579F7-2A6B-43C6-BDFA-F612F3FD32C7}"/>
          </ac:spMkLst>
        </pc:spChg>
      </pc:sldChg>
    </pc:docChg>
  </pc:docChgLst>
  <pc:docChgLst>
    <pc:chgData name="G Humphriss STP" userId="4b79115e-d1f0-421b-b5af-a46b2afa5ef3" providerId="ADAL" clId="{45B99CD2-6B32-412E-A0DD-4C067DEC3B4E}"/>
    <pc:docChg chg="custSel addSld modSld sldOrd">
      <pc:chgData name="G Humphriss STP" userId="4b79115e-d1f0-421b-b5af-a46b2afa5ef3" providerId="ADAL" clId="{45B99CD2-6B32-412E-A0DD-4C067DEC3B4E}" dt="2025-10-29T20:27:59.293" v="833" actId="1076"/>
      <pc:docMkLst>
        <pc:docMk/>
      </pc:docMkLst>
      <pc:sldChg chg="addSp delSp modSp new mod">
        <pc:chgData name="G Humphriss STP" userId="4b79115e-d1f0-421b-b5af-a46b2afa5ef3" providerId="ADAL" clId="{45B99CD2-6B32-412E-A0DD-4C067DEC3B4E}" dt="2025-10-20T20:54:43.074" v="22" actId="1076"/>
        <pc:sldMkLst>
          <pc:docMk/>
          <pc:sldMk cId="1316565904" sldId="295"/>
        </pc:sldMkLst>
        <pc:spChg chg="mod">
          <ac:chgData name="G Humphriss STP" userId="4b79115e-d1f0-421b-b5af-a46b2afa5ef3" providerId="ADAL" clId="{45B99CD2-6B32-412E-A0DD-4C067DEC3B4E}" dt="2025-10-20T20:50:44.980" v="9" actId="20577"/>
          <ac:spMkLst>
            <pc:docMk/>
            <pc:sldMk cId="1316565904" sldId="295"/>
            <ac:spMk id="2" creationId="{B81CB46F-75D6-4E30-99F5-8DC2FE14CDA1}"/>
          </ac:spMkLst>
        </pc:spChg>
        <pc:spChg chg="mod">
          <ac:chgData name="G Humphriss STP" userId="4b79115e-d1f0-421b-b5af-a46b2afa5ef3" providerId="ADAL" clId="{45B99CD2-6B32-412E-A0DD-4C067DEC3B4E}" dt="2025-10-20T20:52:59.473" v="14" actId="21"/>
          <ac:spMkLst>
            <pc:docMk/>
            <pc:sldMk cId="1316565904" sldId="295"/>
            <ac:spMk id="3" creationId="{6A879670-B4DA-4D00-8938-FCBE21186541}"/>
          </ac:spMkLst>
        </pc:spChg>
        <pc:spChg chg="add del mod">
          <ac:chgData name="G Humphriss STP" userId="4b79115e-d1f0-421b-b5af-a46b2afa5ef3" providerId="ADAL" clId="{45B99CD2-6B32-412E-A0DD-4C067DEC3B4E}" dt="2025-10-20T20:54:36.757" v="20" actId="478"/>
          <ac:spMkLst>
            <pc:docMk/>
            <pc:sldMk cId="1316565904" sldId="295"/>
            <ac:spMk id="6" creationId="{F6567504-4B02-4F93-8D9A-5954E31185B3}"/>
          </ac:spMkLst>
        </pc:spChg>
        <pc:picChg chg="add mod">
          <ac:chgData name="G Humphriss STP" userId="4b79115e-d1f0-421b-b5af-a46b2afa5ef3" providerId="ADAL" clId="{45B99CD2-6B32-412E-A0DD-4C067DEC3B4E}" dt="2025-10-20T20:54:43.074" v="22" actId="1076"/>
          <ac:picMkLst>
            <pc:docMk/>
            <pc:sldMk cId="1316565904" sldId="295"/>
            <ac:picMk id="5" creationId="{4AD68044-F351-40D7-9A41-FAAE8674B663}"/>
          </ac:picMkLst>
        </pc:picChg>
      </pc:sldChg>
      <pc:sldChg chg="addSp delSp modSp new mod">
        <pc:chgData name="G Humphriss STP" userId="4b79115e-d1f0-421b-b5af-a46b2afa5ef3" providerId="ADAL" clId="{45B99CD2-6B32-412E-A0DD-4C067DEC3B4E}" dt="2025-10-20T20:55:52.887" v="29" actId="1076"/>
        <pc:sldMkLst>
          <pc:docMk/>
          <pc:sldMk cId="1413407010" sldId="296"/>
        </pc:sldMkLst>
        <pc:spChg chg="del">
          <ac:chgData name="G Humphriss STP" userId="4b79115e-d1f0-421b-b5af-a46b2afa5ef3" providerId="ADAL" clId="{45B99CD2-6B32-412E-A0DD-4C067DEC3B4E}" dt="2025-10-20T20:53:15.756" v="16" actId="478"/>
          <ac:spMkLst>
            <pc:docMk/>
            <pc:sldMk cId="1413407010" sldId="296"/>
            <ac:spMk id="2" creationId="{8A50DCA6-D4BC-43AC-8DDD-6AB568CA54EF}"/>
          </ac:spMkLst>
        </pc:spChg>
        <pc:spChg chg="mod">
          <ac:chgData name="G Humphriss STP" userId="4b79115e-d1f0-421b-b5af-a46b2afa5ef3" providerId="ADAL" clId="{45B99CD2-6B32-412E-A0DD-4C067DEC3B4E}" dt="2025-10-20T20:53:24.336" v="18"/>
          <ac:spMkLst>
            <pc:docMk/>
            <pc:sldMk cId="1413407010" sldId="296"/>
            <ac:spMk id="3" creationId="{1A2F2393-605A-4D5B-8BE4-92F2AA4824D9}"/>
          </ac:spMkLst>
        </pc:spChg>
        <pc:picChg chg="add mod">
          <ac:chgData name="G Humphriss STP" userId="4b79115e-d1f0-421b-b5af-a46b2afa5ef3" providerId="ADAL" clId="{45B99CD2-6B32-412E-A0DD-4C067DEC3B4E}" dt="2025-10-20T20:55:52.887" v="29" actId="1076"/>
          <ac:picMkLst>
            <pc:docMk/>
            <pc:sldMk cId="1413407010" sldId="296"/>
            <ac:picMk id="4" creationId="{DA8CA44B-516F-417B-91F7-BFB313883076}"/>
          </ac:picMkLst>
        </pc:picChg>
      </pc:sldChg>
      <pc:sldChg chg="addSp delSp modSp new mod ord">
        <pc:chgData name="G Humphriss STP" userId="4b79115e-d1f0-421b-b5af-a46b2afa5ef3" providerId="ADAL" clId="{45B99CD2-6B32-412E-A0DD-4C067DEC3B4E}" dt="2025-10-20T21:12:52.184" v="80"/>
        <pc:sldMkLst>
          <pc:docMk/>
          <pc:sldMk cId="930428291" sldId="297"/>
        </pc:sldMkLst>
        <pc:spChg chg="del">
          <ac:chgData name="G Humphriss STP" userId="4b79115e-d1f0-421b-b5af-a46b2afa5ef3" providerId="ADAL" clId="{45B99CD2-6B32-412E-A0DD-4C067DEC3B4E}" dt="2025-10-20T20:54:53.737" v="24" actId="478"/>
          <ac:spMkLst>
            <pc:docMk/>
            <pc:sldMk cId="930428291" sldId="297"/>
            <ac:spMk id="2" creationId="{7065E291-4C89-4BBD-83AF-865D49D7CB08}"/>
          </ac:spMkLst>
        </pc:spChg>
        <pc:spChg chg="mod">
          <ac:chgData name="G Humphriss STP" userId="4b79115e-d1f0-421b-b5af-a46b2afa5ef3" providerId="ADAL" clId="{45B99CD2-6B32-412E-A0DD-4C067DEC3B4E}" dt="2025-10-20T20:55:34.445" v="27" actId="27636"/>
          <ac:spMkLst>
            <pc:docMk/>
            <pc:sldMk cId="930428291" sldId="297"/>
            <ac:spMk id="3" creationId="{ABE0E104-7826-466C-9705-52F3FA40B53F}"/>
          </ac:spMkLst>
        </pc:spChg>
        <pc:picChg chg="add mod">
          <ac:chgData name="G Humphriss STP" userId="4b79115e-d1f0-421b-b5af-a46b2afa5ef3" providerId="ADAL" clId="{45B99CD2-6B32-412E-A0DD-4C067DEC3B4E}" dt="2025-10-20T20:55:59.486" v="31" actId="1076"/>
          <ac:picMkLst>
            <pc:docMk/>
            <pc:sldMk cId="930428291" sldId="297"/>
            <ac:picMk id="4" creationId="{A840D5E9-0CFA-4844-A819-FC9C0A071A7C}"/>
          </ac:picMkLst>
        </pc:picChg>
      </pc:sldChg>
      <pc:sldChg chg="addSp modSp new mod">
        <pc:chgData name="G Humphriss STP" userId="4b79115e-d1f0-421b-b5af-a46b2afa5ef3" providerId="ADAL" clId="{45B99CD2-6B32-412E-A0DD-4C067DEC3B4E}" dt="2025-10-20T21:10:07.638" v="65" actId="1076"/>
        <pc:sldMkLst>
          <pc:docMk/>
          <pc:sldMk cId="1260770067" sldId="298"/>
        </pc:sldMkLst>
        <pc:spChg chg="mod">
          <ac:chgData name="G Humphriss STP" userId="4b79115e-d1f0-421b-b5af-a46b2afa5ef3" providerId="ADAL" clId="{45B99CD2-6B32-412E-A0DD-4C067DEC3B4E}" dt="2025-10-20T21:06:39.198" v="44" actId="20577"/>
          <ac:spMkLst>
            <pc:docMk/>
            <pc:sldMk cId="1260770067" sldId="298"/>
            <ac:spMk id="2" creationId="{AB8C480C-0A06-4AF7-A51A-19D873FA4AE7}"/>
          </ac:spMkLst>
        </pc:spChg>
        <pc:spChg chg="mod">
          <ac:chgData name="G Humphriss STP" userId="4b79115e-d1f0-421b-b5af-a46b2afa5ef3" providerId="ADAL" clId="{45B99CD2-6B32-412E-A0DD-4C067DEC3B4E}" dt="2025-10-20T21:06:42.855" v="46" actId="27636"/>
          <ac:spMkLst>
            <pc:docMk/>
            <pc:sldMk cId="1260770067" sldId="298"/>
            <ac:spMk id="3" creationId="{F5B899D9-79D5-40D7-A78D-B0B41B89B944}"/>
          </ac:spMkLst>
        </pc:spChg>
        <pc:picChg chg="add mod">
          <ac:chgData name="G Humphriss STP" userId="4b79115e-d1f0-421b-b5af-a46b2afa5ef3" providerId="ADAL" clId="{45B99CD2-6B32-412E-A0DD-4C067DEC3B4E}" dt="2025-10-20T21:10:07.638" v="65" actId="1076"/>
          <ac:picMkLst>
            <pc:docMk/>
            <pc:sldMk cId="1260770067" sldId="298"/>
            <ac:picMk id="5" creationId="{6B23E1D1-3C31-433D-8498-EB9A42A9C878}"/>
          </ac:picMkLst>
        </pc:picChg>
      </pc:sldChg>
      <pc:sldChg chg="addSp delSp modSp new mod">
        <pc:chgData name="G Humphriss STP" userId="4b79115e-d1f0-421b-b5af-a46b2afa5ef3" providerId="ADAL" clId="{45B99CD2-6B32-412E-A0DD-4C067DEC3B4E}" dt="2025-10-20T21:10:48.730" v="69" actId="478"/>
        <pc:sldMkLst>
          <pc:docMk/>
          <pc:sldMk cId="1506917938" sldId="299"/>
        </pc:sldMkLst>
        <pc:spChg chg="del">
          <ac:chgData name="G Humphriss STP" userId="4b79115e-d1f0-421b-b5af-a46b2afa5ef3" providerId="ADAL" clId="{45B99CD2-6B32-412E-A0DD-4C067DEC3B4E}" dt="2025-10-20T21:07:36.881" v="48" actId="478"/>
          <ac:spMkLst>
            <pc:docMk/>
            <pc:sldMk cId="1506917938" sldId="299"/>
            <ac:spMk id="2" creationId="{7B292DB1-B233-4ECE-822F-AD75F49E56B0}"/>
          </ac:spMkLst>
        </pc:spChg>
        <pc:spChg chg="mod">
          <ac:chgData name="G Humphriss STP" userId="4b79115e-d1f0-421b-b5af-a46b2afa5ef3" providerId="ADAL" clId="{45B99CD2-6B32-412E-A0DD-4C067DEC3B4E}" dt="2025-10-20T21:07:43.923" v="51" actId="27636"/>
          <ac:spMkLst>
            <pc:docMk/>
            <pc:sldMk cId="1506917938" sldId="299"/>
            <ac:spMk id="3" creationId="{0C128603-145C-4769-8CAD-2E0C1CDFA4F8}"/>
          </ac:spMkLst>
        </pc:spChg>
        <pc:spChg chg="add del mod">
          <ac:chgData name="G Humphriss STP" userId="4b79115e-d1f0-421b-b5af-a46b2afa5ef3" providerId="ADAL" clId="{45B99CD2-6B32-412E-A0DD-4C067DEC3B4E}" dt="2025-10-20T21:10:48.730" v="69" actId="478"/>
          <ac:spMkLst>
            <pc:docMk/>
            <pc:sldMk cId="1506917938" sldId="299"/>
            <ac:spMk id="6" creationId="{28457B69-37B8-4C31-A891-F8E5C16A0EE2}"/>
          </ac:spMkLst>
        </pc:spChg>
        <pc:picChg chg="add mod">
          <ac:chgData name="G Humphriss STP" userId="4b79115e-d1f0-421b-b5af-a46b2afa5ef3" providerId="ADAL" clId="{45B99CD2-6B32-412E-A0DD-4C067DEC3B4E}" dt="2025-10-20T21:10:44.444" v="68" actId="1076"/>
          <ac:picMkLst>
            <pc:docMk/>
            <pc:sldMk cId="1506917938" sldId="299"/>
            <ac:picMk id="5" creationId="{3C199B02-4052-4F5F-A6F3-81232BBB7078}"/>
          </ac:picMkLst>
        </pc:picChg>
      </pc:sldChg>
      <pc:sldChg chg="addSp delSp modSp new mod">
        <pc:chgData name="G Humphriss STP" userId="4b79115e-d1f0-421b-b5af-a46b2afa5ef3" providerId="ADAL" clId="{45B99CD2-6B32-412E-A0DD-4C067DEC3B4E}" dt="2025-10-20T21:11:12.991" v="72" actId="1076"/>
        <pc:sldMkLst>
          <pc:docMk/>
          <pc:sldMk cId="3467750882" sldId="300"/>
        </pc:sldMkLst>
        <pc:spChg chg="del">
          <ac:chgData name="G Humphriss STP" userId="4b79115e-d1f0-421b-b5af-a46b2afa5ef3" providerId="ADAL" clId="{45B99CD2-6B32-412E-A0DD-4C067DEC3B4E}" dt="2025-10-20T21:08:11.190" v="53" actId="478"/>
          <ac:spMkLst>
            <pc:docMk/>
            <pc:sldMk cId="3467750882" sldId="300"/>
            <ac:spMk id="2" creationId="{678BC5E7-6D6A-4FCE-96E9-C83A26D00E6E}"/>
          </ac:spMkLst>
        </pc:spChg>
        <pc:spChg chg="mod">
          <ac:chgData name="G Humphriss STP" userId="4b79115e-d1f0-421b-b5af-a46b2afa5ef3" providerId="ADAL" clId="{45B99CD2-6B32-412E-A0DD-4C067DEC3B4E}" dt="2025-10-20T21:08:29.277" v="56" actId="27636"/>
          <ac:spMkLst>
            <pc:docMk/>
            <pc:sldMk cId="3467750882" sldId="300"/>
            <ac:spMk id="3" creationId="{27F4954A-CCDF-4F57-80AC-CCF8A62E5E14}"/>
          </ac:spMkLst>
        </pc:spChg>
        <pc:picChg chg="add mod">
          <ac:chgData name="G Humphriss STP" userId="4b79115e-d1f0-421b-b5af-a46b2afa5ef3" providerId="ADAL" clId="{45B99CD2-6B32-412E-A0DD-4C067DEC3B4E}" dt="2025-10-20T21:11:12.991" v="72" actId="1076"/>
          <ac:picMkLst>
            <pc:docMk/>
            <pc:sldMk cId="3467750882" sldId="300"/>
            <ac:picMk id="4" creationId="{9C17C783-8527-4B1E-803B-BF2BA8E5D509}"/>
          </ac:picMkLst>
        </pc:picChg>
      </pc:sldChg>
      <pc:sldChg chg="addSp delSp modSp new mod">
        <pc:chgData name="G Humphriss STP" userId="4b79115e-d1f0-421b-b5af-a46b2afa5ef3" providerId="ADAL" clId="{45B99CD2-6B32-412E-A0DD-4C067DEC3B4E}" dt="2025-10-20T21:11:43.707" v="76" actId="1076"/>
        <pc:sldMkLst>
          <pc:docMk/>
          <pc:sldMk cId="4221262968" sldId="301"/>
        </pc:sldMkLst>
        <pc:spChg chg="del">
          <ac:chgData name="G Humphriss STP" userId="4b79115e-d1f0-421b-b5af-a46b2afa5ef3" providerId="ADAL" clId="{45B99CD2-6B32-412E-A0DD-4C067DEC3B4E}" dt="2025-10-20T21:09:27.820" v="58" actId="478"/>
          <ac:spMkLst>
            <pc:docMk/>
            <pc:sldMk cId="4221262968" sldId="301"/>
            <ac:spMk id="2" creationId="{5B0B895E-4A60-497C-87BF-C2C5858A1EED}"/>
          </ac:spMkLst>
        </pc:spChg>
        <pc:spChg chg="mod">
          <ac:chgData name="G Humphriss STP" userId="4b79115e-d1f0-421b-b5af-a46b2afa5ef3" providerId="ADAL" clId="{45B99CD2-6B32-412E-A0DD-4C067DEC3B4E}" dt="2025-10-20T21:09:33.930" v="61" actId="27636"/>
          <ac:spMkLst>
            <pc:docMk/>
            <pc:sldMk cId="4221262968" sldId="301"/>
            <ac:spMk id="3" creationId="{36552155-5E1F-483F-809A-E9618195C15C}"/>
          </ac:spMkLst>
        </pc:spChg>
        <pc:picChg chg="add del">
          <ac:chgData name="G Humphriss STP" userId="4b79115e-d1f0-421b-b5af-a46b2afa5ef3" providerId="ADAL" clId="{45B99CD2-6B32-412E-A0DD-4C067DEC3B4E}" dt="2025-10-20T21:11:29.290" v="74" actId="478"/>
          <ac:picMkLst>
            <pc:docMk/>
            <pc:sldMk cId="4221262968" sldId="301"/>
            <ac:picMk id="4" creationId="{11491E1B-0819-4BD7-BD54-78910EF63EFB}"/>
          </ac:picMkLst>
        </pc:picChg>
        <pc:picChg chg="add mod">
          <ac:chgData name="G Humphriss STP" userId="4b79115e-d1f0-421b-b5af-a46b2afa5ef3" providerId="ADAL" clId="{45B99CD2-6B32-412E-A0DD-4C067DEC3B4E}" dt="2025-10-20T21:11:43.707" v="76" actId="1076"/>
          <ac:picMkLst>
            <pc:docMk/>
            <pc:sldMk cId="4221262968" sldId="301"/>
            <ac:picMk id="5" creationId="{60F541A6-31E4-446E-A157-72B02162B69A}"/>
          </ac:picMkLst>
        </pc:picChg>
      </pc:sldChg>
      <pc:sldChg chg="addSp delSp modSp new mod">
        <pc:chgData name="G Humphriss STP" userId="4b79115e-d1f0-421b-b5af-a46b2afa5ef3" providerId="ADAL" clId="{45B99CD2-6B32-412E-A0DD-4C067DEC3B4E}" dt="2025-10-29T20:21:13.335" v="429" actId="478"/>
        <pc:sldMkLst>
          <pc:docMk/>
          <pc:sldMk cId="510429895" sldId="302"/>
        </pc:sldMkLst>
        <pc:spChg chg="mod">
          <ac:chgData name="G Humphriss STP" userId="4b79115e-d1f0-421b-b5af-a46b2afa5ef3" providerId="ADAL" clId="{45B99CD2-6B32-412E-A0DD-4C067DEC3B4E}" dt="2025-10-29T20:17:22.655" v="98" actId="20577"/>
          <ac:spMkLst>
            <pc:docMk/>
            <pc:sldMk cId="510429895" sldId="302"/>
            <ac:spMk id="2" creationId="{F93BD82F-AAF8-440E-B445-C4C4E4C4231F}"/>
          </ac:spMkLst>
        </pc:spChg>
        <pc:spChg chg="mod">
          <ac:chgData name="G Humphriss STP" userId="4b79115e-d1f0-421b-b5af-a46b2afa5ef3" providerId="ADAL" clId="{45B99CD2-6B32-412E-A0DD-4C067DEC3B4E}" dt="2025-10-29T20:20:32.027" v="425" actId="20577"/>
          <ac:spMkLst>
            <pc:docMk/>
            <pc:sldMk cId="510429895" sldId="302"/>
            <ac:spMk id="3" creationId="{CF6C8BD3-2385-4470-94C0-822519209BE5}"/>
          </ac:spMkLst>
        </pc:spChg>
        <pc:spChg chg="add del mod">
          <ac:chgData name="G Humphriss STP" userId="4b79115e-d1f0-421b-b5af-a46b2afa5ef3" providerId="ADAL" clId="{45B99CD2-6B32-412E-A0DD-4C067DEC3B4E}" dt="2025-10-29T20:21:13.335" v="429" actId="478"/>
          <ac:spMkLst>
            <pc:docMk/>
            <pc:sldMk cId="510429895" sldId="302"/>
            <ac:spMk id="6" creationId="{212E67FC-0869-4C00-8768-D0B362C6F419}"/>
          </ac:spMkLst>
        </pc:spChg>
        <pc:picChg chg="add mod">
          <ac:chgData name="G Humphriss STP" userId="4b79115e-d1f0-421b-b5af-a46b2afa5ef3" providerId="ADAL" clId="{45B99CD2-6B32-412E-A0DD-4C067DEC3B4E}" dt="2025-10-29T20:21:04.039" v="428" actId="1076"/>
          <ac:picMkLst>
            <pc:docMk/>
            <pc:sldMk cId="510429895" sldId="302"/>
            <ac:picMk id="5" creationId="{0F5045DA-D241-4D1D-9432-EE32C632B9D1}"/>
          </ac:picMkLst>
        </pc:picChg>
      </pc:sldChg>
      <pc:sldChg chg="addSp modSp new mod">
        <pc:chgData name="G Humphriss STP" userId="4b79115e-d1f0-421b-b5af-a46b2afa5ef3" providerId="ADAL" clId="{45B99CD2-6B32-412E-A0DD-4C067DEC3B4E}" dt="2025-10-29T20:26:27.146" v="629" actId="1076"/>
        <pc:sldMkLst>
          <pc:docMk/>
          <pc:sldMk cId="456082408" sldId="303"/>
        </pc:sldMkLst>
        <pc:spChg chg="mod">
          <ac:chgData name="G Humphriss STP" userId="4b79115e-d1f0-421b-b5af-a46b2afa5ef3" providerId="ADAL" clId="{45B99CD2-6B32-412E-A0DD-4C067DEC3B4E}" dt="2025-10-29T20:24:53.436" v="439" actId="20577"/>
          <ac:spMkLst>
            <pc:docMk/>
            <pc:sldMk cId="456082408" sldId="303"/>
            <ac:spMk id="2" creationId="{7069E42F-EEB5-49C7-B0DA-FD0DDE9C15BE}"/>
          </ac:spMkLst>
        </pc:spChg>
        <pc:spChg chg="mod">
          <ac:chgData name="G Humphriss STP" userId="4b79115e-d1f0-421b-b5af-a46b2afa5ef3" providerId="ADAL" clId="{45B99CD2-6B32-412E-A0DD-4C067DEC3B4E}" dt="2025-10-29T20:25:55.160" v="626" actId="20577"/>
          <ac:spMkLst>
            <pc:docMk/>
            <pc:sldMk cId="456082408" sldId="303"/>
            <ac:spMk id="3" creationId="{3C8CACBD-552A-486C-88E3-CA10698666B9}"/>
          </ac:spMkLst>
        </pc:spChg>
        <pc:picChg chg="add mod">
          <ac:chgData name="G Humphriss STP" userId="4b79115e-d1f0-421b-b5af-a46b2afa5ef3" providerId="ADAL" clId="{45B99CD2-6B32-412E-A0DD-4C067DEC3B4E}" dt="2025-10-29T20:26:27.146" v="629" actId="1076"/>
          <ac:picMkLst>
            <pc:docMk/>
            <pc:sldMk cId="456082408" sldId="303"/>
            <ac:picMk id="5" creationId="{771CFEF5-3885-489C-8F99-B8B2C95B7BD8}"/>
          </ac:picMkLst>
        </pc:picChg>
      </pc:sldChg>
      <pc:sldChg chg="addSp delSp modSp new mod">
        <pc:chgData name="G Humphriss STP" userId="4b79115e-d1f0-421b-b5af-a46b2afa5ef3" providerId="ADAL" clId="{45B99CD2-6B32-412E-A0DD-4C067DEC3B4E}" dt="2025-10-29T20:27:59.293" v="833" actId="1076"/>
        <pc:sldMkLst>
          <pc:docMk/>
          <pc:sldMk cId="2219122500" sldId="304"/>
        </pc:sldMkLst>
        <pc:spChg chg="del">
          <ac:chgData name="G Humphriss STP" userId="4b79115e-d1f0-421b-b5af-a46b2afa5ef3" providerId="ADAL" clId="{45B99CD2-6B32-412E-A0DD-4C067DEC3B4E}" dt="2025-10-29T20:26:40.886" v="631" actId="478"/>
          <ac:spMkLst>
            <pc:docMk/>
            <pc:sldMk cId="2219122500" sldId="304"/>
            <ac:spMk id="2" creationId="{0F416FFE-F463-4DE1-90DF-159550B1FA6C}"/>
          </ac:spMkLst>
        </pc:spChg>
        <pc:spChg chg="mod">
          <ac:chgData name="G Humphriss STP" userId="4b79115e-d1f0-421b-b5af-a46b2afa5ef3" providerId="ADAL" clId="{45B99CD2-6B32-412E-A0DD-4C067DEC3B4E}" dt="2025-10-29T20:27:40.779" v="831" actId="20577"/>
          <ac:spMkLst>
            <pc:docMk/>
            <pc:sldMk cId="2219122500" sldId="304"/>
            <ac:spMk id="3" creationId="{E79E8C13-1B98-4EA9-A58A-2193F458CED3}"/>
          </ac:spMkLst>
        </pc:spChg>
        <pc:picChg chg="add mod">
          <ac:chgData name="G Humphriss STP" userId="4b79115e-d1f0-421b-b5af-a46b2afa5ef3" providerId="ADAL" clId="{45B99CD2-6B32-412E-A0DD-4C067DEC3B4E}" dt="2025-10-29T20:27:59.293" v="833" actId="1076"/>
          <ac:picMkLst>
            <pc:docMk/>
            <pc:sldMk cId="2219122500" sldId="304"/>
            <ac:picMk id="5" creationId="{01AEF5B9-8790-4388-B913-FFE0988971C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29/10/2025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mperor_Penguin_Manchot_empereur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amogaathome.blogspot.com/2011_11_01_archive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77995/fwd__bubble_hand_drawn-by-rejon-177666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ix-huellas.blogspot.com/2012_12_01_archive.html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10219-bell-png-clipart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96313/christmas-l4-by-inky2010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inel/1402509697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jesus%20in%20nativity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inel/1402509697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vgsilh.com/image/154152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vgsilh.com/image/154152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anksgiving-autumn-pumpkin-harvest-1674774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ity.club/lists/2025/schoolbus-cartoon-clipart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831899-430F-4FDE-9BD8-3FF140EE3176}"/>
              </a:ext>
            </a:extLst>
          </p:cNvPr>
          <p:cNvSpPr/>
          <p:nvPr/>
        </p:nvSpPr>
        <p:spPr>
          <a:xfrm>
            <a:off x="1043608" y="620688"/>
            <a:ext cx="7200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Have you ever had a penguin come to tea?</a:t>
            </a:r>
          </a:p>
          <a:p>
            <a:endParaRPr lang="en-GB" sz="2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Take a look at me a penguin you will see.</a:t>
            </a:r>
          </a:p>
          <a:p>
            <a:endParaRPr lang="en-GB" sz="2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Penguins Attention, (Stand to attention)</a:t>
            </a:r>
          </a:p>
          <a:p>
            <a:endParaRPr lang="en-GB" sz="2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Penguins Begin ! (Salute and be ready for action)</a:t>
            </a:r>
          </a:p>
          <a:p>
            <a:endParaRPr lang="en-GB" sz="24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Right Arm                       ( Slap right arm on leg)</a:t>
            </a: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Left Arm                          (Slap left arm on leg)</a:t>
            </a: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Right Leg                          (Lift right leg)</a:t>
            </a: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Left Leg                             (Lift Left leg)</a:t>
            </a: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Nod your head              (Nod head) </a:t>
            </a: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Stick out your tongue (Stick out tongue!)</a:t>
            </a:r>
          </a:p>
          <a:p>
            <a:r>
              <a:rPr lang="en-GB" sz="2400" dirty="0">
                <a:solidFill>
                  <a:schemeClr val="accent4">
                    <a:lumMod val="75000"/>
                  </a:schemeClr>
                </a:solidFill>
              </a:rPr>
              <a:t>Sit Down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0CF89-DD73-4772-AF23-F5EDFBF65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16216" y="332656"/>
            <a:ext cx="2246008" cy="242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84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579F7-2A6B-43C6-BDFA-F612F3FD3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908720"/>
            <a:ext cx="6798736" cy="5026413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The driver on the bus says, “Please move back”...</a:t>
            </a:r>
            <a:br>
              <a:rPr lang="en-GB" dirty="0"/>
            </a:br>
            <a:r>
              <a:rPr lang="en-GB" dirty="0"/>
              <a:t>(Make “move to the rear” gesture)</a:t>
            </a:r>
          </a:p>
          <a:p>
            <a:r>
              <a:rPr lang="en-GB" b="1" dirty="0"/>
              <a:t>The windows on the bus go open and shut...</a:t>
            </a:r>
            <a:br>
              <a:rPr lang="en-GB" dirty="0"/>
            </a:br>
            <a:r>
              <a:rPr lang="en-GB" dirty="0"/>
              <a:t>(Move hands up, then down—or however the windows on the buses in your community move)</a:t>
            </a:r>
          </a:p>
          <a:p>
            <a:r>
              <a:rPr lang="en-GB" b="1" dirty="0"/>
              <a:t>The horn on the bus goes beep, beep, beep...</a:t>
            </a:r>
            <a:br>
              <a:rPr lang="en-GB" dirty="0"/>
            </a:br>
            <a:r>
              <a:rPr lang="en-GB" dirty="0"/>
              <a:t>(Pretend to beep the horn on each word “beep”)</a:t>
            </a:r>
          </a:p>
          <a:p>
            <a:r>
              <a:rPr lang="en-GB" b="1" dirty="0"/>
              <a:t>The children on the bus go bump, bump, bump...</a:t>
            </a:r>
            <a:br>
              <a:rPr lang="en-GB" dirty="0"/>
            </a:br>
            <a:r>
              <a:rPr lang="en-GB" dirty="0"/>
              <a:t>(Bounce up and down as if on bumpy ride)</a:t>
            </a:r>
          </a:p>
          <a:p>
            <a:r>
              <a:rPr lang="en-GB" b="1" dirty="0"/>
              <a:t>The daddy on the bus tips his hat...</a:t>
            </a:r>
            <a:br>
              <a:rPr lang="en-GB" dirty="0"/>
            </a:br>
            <a:r>
              <a:rPr lang="en-GB" dirty="0"/>
              <a:t>(Tip hat)</a:t>
            </a:r>
          </a:p>
          <a:p>
            <a:r>
              <a:rPr lang="en-GB" b="1" dirty="0"/>
              <a:t>The baby on the bus goes “Wah, wah, wah”...</a:t>
            </a:r>
            <a:br>
              <a:rPr lang="en-GB" dirty="0"/>
            </a:br>
            <a:r>
              <a:rPr lang="en-GB" dirty="0"/>
              <a:t>(Pretend to cry like baby, wiping tears with fists)</a:t>
            </a:r>
          </a:p>
          <a:p>
            <a:r>
              <a:rPr lang="en-GB" b="1" dirty="0"/>
              <a:t>The mother on the bus goes “Shh, shh, shh”...</a:t>
            </a:r>
            <a:br>
              <a:rPr lang="en-GB" dirty="0"/>
            </a:br>
            <a:r>
              <a:rPr lang="en-GB" dirty="0"/>
              <a:t>(Put index finger to lips)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05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CB46F-75D6-4E30-99F5-8DC2FE14C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 Bones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79670-B4DA-4D00-8938-FCBE21186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1600" dirty="0"/>
              <a:t>Dem bones, </a:t>
            </a:r>
            <a:r>
              <a:rPr lang="en-GB" sz="1600" dirty="0" err="1"/>
              <a:t>dem</a:t>
            </a:r>
            <a:r>
              <a:rPr lang="en-GB" sz="1600" dirty="0"/>
              <a:t> bones, </a:t>
            </a:r>
            <a:r>
              <a:rPr lang="en-GB" sz="1600" dirty="0" err="1"/>
              <a:t>dem</a:t>
            </a:r>
            <a:r>
              <a:rPr lang="en-GB" sz="1600" dirty="0"/>
              <a:t> dry bones,</a:t>
            </a:r>
          </a:p>
          <a:p>
            <a:r>
              <a:rPr lang="en-GB" sz="1600" dirty="0"/>
              <a:t>Dem bones, </a:t>
            </a:r>
            <a:r>
              <a:rPr lang="en-GB" sz="1600" dirty="0" err="1"/>
              <a:t>dem</a:t>
            </a:r>
            <a:r>
              <a:rPr lang="en-GB" sz="1600" dirty="0"/>
              <a:t> bones, </a:t>
            </a:r>
            <a:r>
              <a:rPr lang="en-GB" sz="1600" dirty="0" err="1"/>
              <a:t>dem</a:t>
            </a:r>
            <a:r>
              <a:rPr lang="en-GB" sz="1600" dirty="0"/>
              <a:t> dry bones,</a:t>
            </a:r>
          </a:p>
          <a:p>
            <a:r>
              <a:rPr lang="en-GB" sz="1600" dirty="0"/>
              <a:t>Dem bones, </a:t>
            </a:r>
            <a:r>
              <a:rPr lang="en-GB" sz="1600" dirty="0" err="1"/>
              <a:t>dem</a:t>
            </a:r>
            <a:r>
              <a:rPr lang="en-GB" sz="1600" dirty="0"/>
              <a:t> bones, </a:t>
            </a:r>
            <a:r>
              <a:rPr lang="en-GB" sz="1600" dirty="0" err="1"/>
              <a:t>dem</a:t>
            </a:r>
            <a:r>
              <a:rPr lang="en-GB" sz="1600" dirty="0"/>
              <a:t> dry bones,</a:t>
            </a:r>
          </a:p>
          <a:p>
            <a:r>
              <a:rPr lang="en-GB" sz="1600" dirty="0"/>
              <a:t>Now shake </a:t>
            </a:r>
            <a:r>
              <a:rPr lang="en-GB" sz="1600" dirty="0" err="1"/>
              <a:t>dem</a:t>
            </a:r>
            <a:r>
              <a:rPr lang="en-GB" sz="1600" dirty="0"/>
              <a:t> skeleton bones!</a:t>
            </a:r>
          </a:p>
          <a:p>
            <a:endParaRPr lang="en-GB" sz="1600" dirty="0"/>
          </a:p>
          <a:p>
            <a:r>
              <a:rPr lang="en-GB" sz="1600" dirty="0"/>
              <a:t>The toe bone's connected to the foot bone,</a:t>
            </a:r>
          </a:p>
          <a:p>
            <a:r>
              <a:rPr lang="en-GB" sz="1600" dirty="0"/>
              <a:t>The foot bone's connected to the ankle bone,</a:t>
            </a:r>
          </a:p>
          <a:p>
            <a:r>
              <a:rPr lang="en-GB" sz="1600" dirty="0"/>
              <a:t>The ankle bone's connected to the leg bone,</a:t>
            </a:r>
          </a:p>
          <a:p>
            <a:r>
              <a:rPr lang="en-GB" sz="1600" dirty="0"/>
              <a:t>Now shake </a:t>
            </a:r>
            <a:r>
              <a:rPr lang="en-GB" sz="1600" dirty="0" err="1"/>
              <a:t>dem</a:t>
            </a:r>
            <a:r>
              <a:rPr lang="en-GB" sz="1600" dirty="0"/>
              <a:t> skeleton bones!</a:t>
            </a:r>
          </a:p>
          <a:p>
            <a:endParaRPr lang="en-GB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D68044-F351-40D7-9A41-FAAE8674B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06021" y="306896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6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F2393-605A-4D5B-8BE4-92F2AA482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764705"/>
            <a:ext cx="6798736" cy="5170428"/>
          </a:xfrm>
        </p:spPr>
        <p:txBody>
          <a:bodyPr/>
          <a:lstStyle/>
          <a:p>
            <a:r>
              <a:rPr lang="en-GB" dirty="0"/>
              <a:t>The leg bone's connected to the knee bone,</a:t>
            </a:r>
          </a:p>
          <a:p>
            <a:r>
              <a:rPr lang="en-GB" dirty="0"/>
              <a:t>The knee bone's connected to the thigh bone,</a:t>
            </a:r>
          </a:p>
          <a:p>
            <a:r>
              <a:rPr lang="en-GB" dirty="0"/>
              <a:t>The thigh bone's connected to the hip bone,</a:t>
            </a:r>
          </a:p>
          <a:p>
            <a:r>
              <a:rPr lang="en-GB" dirty="0"/>
              <a:t>Now shake </a:t>
            </a:r>
            <a:r>
              <a:rPr lang="en-GB" dirty="0" err="1"/>
              <a:t>dem</a:t>
            </a:r>
            <a:r>
              <a:rPr lang="en-GB" dirty="0"/>
              <a:t> skeleton bones!</a:t>
            </a:r>
          </a:p>
          <a:p>
            <a:endParaRPr lang="en-GB" dirty="0"/>
          </a:p>
          <a:p>
            <a:r>
              <a:rPr lang="en-GB" dirty="0"/>
              <a:t>Dem bones, </a:t>
            </a:r>
            <a:r>
              <a:rPr lang="en-GB" dirty="0" err="1"/>
              <a:t>dem</a:t>
            </a:r>
            <a:r>
              <a:rPr lang="en-GB" dirty="0"/>
              <a:t> bones, </a:t>
            </a:r>
            <a:r>
              <a:rPr lang="en-GB" dirty="0" err="1"/>
              <a:t>dem</a:t>
            </a:r>
            <a:r>
              <a:rPr lang="en-GB" dirty="0"/>
              <a:t> dry bones,</a:t>
            </a:r>
          </a:p>
          <a:p>
            <a:r>
              <a:rPr lang="en-GB" dirty="0"/>
              <a:t>Dem bones, </a:t>
            </a:r>
            <a:r>
              <a:rPr lang="en-GB" dirty="0" err="1"/>
              <a:t>dem</a:t>
            </a:r>
            <a:r>
              <a:rPr lang="en-GB" dirty="0"/>
              <a:t> bones, </a:t>
            </a:r>
            <a:r>
              <a:rPr lang="en-GB" dirty="0" err="1"/>
              <a:t>dem</a:t>
            </a:r>
            <a:r>
              <a:rPr lang="en-GB" dirty="0"/>
              <a:t> dry bones,</a:t>
            </a:r>
          </a:p>
          <a:p>
            <a:r>
              <a:rPr lang="en-GB" dirty="0"/>
              <a:t>Dem bones, </a:t>
            </a:r>
            <a:r>
              <a:rPr lang="en-GB" dirty="0" err="1"/>
              <a:t>dem</a:t>
            </a:r>
            <a:r>
              <a:rPr lang="en-GB" dirty="0"/>
              <a:t> bones, </a:t>
            </a:r>
            <a:r>
              <a:rPr lang="en-GB" dirty="0" err="1"/>
              <a:t>dem</a:t>
            </a:r>
            <a:r>
              <a:rPr lang="en-GB" dirty="0"/>
              <a:t> dry bones,</a:t>
            </a:r>
          </a:p>
          <a:p>
            <a:r>
              <a:rPr lang="en-GB" dirty="0"/>
              <a:t>Now shake </a:t>
            </a:r>
            <a:r>
              <a:rPr lang="en-GB" dirty="0" err="1"/>
              <a:t>dem</a:t>
            </a:r>
            <a:r>
              <a:rPr lang="en-GB" dirty="0"/>
              <a:t> skeleton bones!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8CA44B-516F-417B-91F7-BFB313883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3645024"/>
            <a:ext cx="1902117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07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0E104-7826-466C-9705-52F3FA40B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908721"/>
            <a:ext cx="6798736" cy="5026412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The hip bone's connected to the back bone</a:t>
            </a:r>
          </a:p>
          <a:p>
            <a:r>
              <a:rPr lang="en-GB" dirty="0"/>
              <a:t>The back bone's connected to the neck bone,</a:t>
            </a:r>
          </a:p>
          <a:p>
            <a:r>
              <a:rPr lang="en-GB" dirty="0"/>
              <a:t>The neck bone's connected to the head bone,</a:t>
            </a:r>
          </a:p>
          <a:p>
            <a:r>
              <a:rPr lang="en-GB" dirty="0"/>
              <a:t>Now shake </a:t>
            </a:r>
            <a:r>
              <a:rPr lang="en-GB" dirty="0" err="1"/>
              <a:t>dem</a:t>
            </a:r>
            <a:r>
              <a:rPr lang="en-GB" dirty="0"/>
              <a:t> skeleton bones!</a:t>
            </a:r>
          </a:p>
          <a:p>
            <a:endParaRPr lang="en-GB" dirty="0"/>
          </a:p>
          <a:p>
            <a:r>
              <a:rPr lang="en-GB" dirty="0"/>
              <a:t>The finger bone's connected to the hand bone,</a:t>
            </a:r>
          </a:p>
          <a:p>
            <a:r>
              <a:rPr lang="en-GB" dirty="0"/>
              <a:t>The hand bone's connected to the arm bone,</a:t>
            </a:r>
          </a:p>
          <a:p>
            <a:r>
              <a:rPr lang="en-GB" dirty="0"/>
              <a:t>The arm bone's connected to the shoulder bone,</a:t>
            </a:r>
          </a:p>
          <a:p>
            <a:r>
              <a:rPr lang="en-GB" dirty="0"/>
              <a:t>Now shake </a:t>
            </a:r>
            <a:r>
              <a:rPr lang="en-GB" dirty="0" err="1"/>
              <a:t>dem</a:t>
            </a:r>
            <a:r>
              <a:rPr lang="en-GB" dirty="0"/>
              <a:t> skeleton bones!</a:t>
            </a:r>
          </a:p>
          <a:p>
            <a:endParaRPr lang="en-GB" dirty="0"/>
          </a:p>
          <a:p>
            <a:r>
              <a:rPr lang="en-GB" dirty="0"/>
              <a:t>Dem bones, </a:t>
            </a:r>
            <a:r>
              <a:rPr lang="en-GB" dirty="0" err="1"/>
              <a:t>dem</a:t>
            </a:r>
            <a:r>
              <a:rPr lang="en-GB" dirty="0"/>
              <a:t> bones </a:t>
            </a:r>
            <a:r>
              <a:rPr lang="en-GB" dirty="0" err="1"/>
              <a:t>gonna</a:t>
            </a:r>
            <a:r>
              <a:rPr lang="en-GB" dirty="0"/>
              <a:t> walk around</a:t>
            </a:r>
          </a:p>
          <a:p>
            <a:r>
              <a:rPr lang="en-GB" dirty="0"/>
              <a:t>Dem bones, </a:t>
            </a:r>
            <a:r>
              <a:rPr lang="en-GB" dirty="0" err="1"/>
              <a:t>dem</a:t>
            </a:r>
            <a:r>
              <a:rPr lang="en-GB" dirty="0"/>
              <a:t> bones, </a:t>
            </a:r>
            <a:r>
              <a:rPr lang="en-GB" dirty="0" err="1"/>
              <a:t>gonna</a:t>
            </a:r>
            <a:r>
              <a:rPr lang="en-GB" dirty="0"/>
              <a:t> walk around</a:t>
            </a:r>
          </a:p>
          <a:p>
            <a:r>
              <a:rPr lang="en-GB" dirty="0"/>
              <a:t>Dem bones, </a:t>
            </a:r>
            <a:r>
              <a:rPr lang="en-GB" dirty="0" err="1"/>
              <a:t>dem</a:t>
            </a:r>
            <a:r>
              <a:rPr lang="en-GB" dirty="0"/>
              <a:t> bones, </a:t>
            </a:r>
            <a:r>
              <a:rPr lang="en-GB" dirty="0" err="1"/>
              <a:t>gonna</a:t>
            </a:r>
            <a:r>
              <a:rPr lang="en-GB" dirty="0"/>
              <a:t> walk around</a:t>
            </a:r>
          </a:p>
          <a:p>
            <a:r>
              <a:rPr lang="en-GB" dirty="0"/>
              <a:t>Now shake </a:t>
            </a:r>
            <a:r>
              <a:rPr lang="en-GB" dirty="0" err="1"/>
              <a:t>dem</a:t>
            </a:r>
            <a:r>
              <a:rPr lang="en-GB" dirty="0"/>
              <a:t> skeleton bones!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0D5E9-0CFA-4844-A819-FC9C0A071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852936"/>
            <a:ext cx="1902117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28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C480C-0A06-4AF7-A51A-19D873FA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Monster Mash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899D9-79D5-40D7-A78D-B0B41B89B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/>
              <a:t>I was working in the lab, late one night</a:t>
            </a:r>
          </a:p>
          <a:p>
            <a:r>
              <a:rPr lang="en-GB" dirty="0"/>
              <a:t>When my eyes beheld an eerie sight</a:t>
            </a:r>
          </a:p>
          <a:p>
            <a:r>
              <a:rPr lang="en-GB" dirty="0"/>
              <a:t>For my monster from his slab, began to rise</a:t>
            </a:r>
          </a:p>
          <a:p>
            <a:r>
              <a:rPr lang="en-GB" dirty="0"/>
              <a:t>And suddenly to my surprise</a:t>
            </a:r>
          </a:p>
          <a:p>
            <a:r>
              <a:rPr lang="en-GB" dirty="0"/>
              <a:t>, he did the monster mash</a:t>
            </a:r>
          </a:p>
          <a:p>
            <a:r>
              <a:rPr lang="en-GB" dirty="0"/>
              <a:t>(The monster mash), it was a graveyard smash</a:t>
            </a:r>
          </a:p>
          <a:p>
            <a:r>
              <a:rPr lang="en-GB" dirty="0"/>
              <a:t>(He did the mash), it caught on in a flash</a:t>
            </a:r>
          </a:p>
          <a:p>
            <a:r>
              <a:rPr lang="en-GB" dirty="0"/>
              <a:t>(He did the mash), he did the monster mash</a:t>
            </a:r>
          </a:p>
          <a:p>
            <a:r>
              <a:rPr lang="en-GB" dirty="0"/>
              <a:t>from my laboratory in the castle east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to the master bedroom where the vampires feast</a:t>
            </a:r>
          </a:p>
          <a:p>
            <a:r>
              <a:rPr lang="en-GB" dirty="0"/>
              <a:t>(Wa-wa-ooh) the ghouls all came from their humble abodes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to get a jolt from my electrodes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23E1D1-3C31-433D-8498-EB9A42A9C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52120" y="2420888"/>
            <a:ext cx="2581578" cy="246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70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28603-145C-4769-8CAD-2E0C1CDFA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764705"/>
            <a:ext cx="6798736" cy="517042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 they did the monster mash</a:t>
            </a:r>
          </a:p>
          <a:p>
            <a:r>
              <a:rPr lang="en-GB" dirty="0"/>
              <a:t>(The monster mash), it was a graveyard smash</a:t>
            </a:r>
          </a:p>
          <a:p>
            <a:r>
              <a:rPr lang="en-GB" dirty="0"/>
              <a:t>(They did the mash), it caught on in a flash</a:t>
            </a:r>
          </a:p>
          <a:p>
            <a:r>
              <a:rPr lang="en-GB" dirty="0"/>
              <a:t>(They did the mash), they did the monster mash</a:t>
            </a:r>
          </a:p>
          <a:p>
            <a:r>
              <a:rPr lang="en-GB" dirty="0"/>
              <a:t>the zombies were having fun</a:t>
            </a:r>
          </a:p>
          <a:p>
            <a:r>
              <a:rPr lang="en-GB" dirty="0"/>
              <a:t>(Ta-da-</a:t>
            </a:r>
            <a:r>
              <a:rPr lang="en-GB" dirty="0" err="1"/>
              <a:t>shoop</a:t>
            </a:r>
            <a:r>
              <a:rPr lang="en-GB" dirty="0"/>
              <a:t>, </a:t>
            </a:r>
            <a:r>
              <a:rPr lang="en-GB" dirty="0" err="1"/>
              <a:t>wa</a:t>
            </a:r>
            <a:r>
              <a:rPr lang="en-GB" dirty="0"/>
              <a:t>-ooh) the party had just begun</a:t>
            </a:r>
          </a:p>
          <a:p>
            <a:r>
              <a:rPr lang="en-GB" dirty="0"/>
              <a:t>(Ta-da-</a:t>
            </a:r>
            <a:r>
              <a:rPr lang="en-GB" dirty="0" err="1"/>
              <a:t>shoop</a:t>
            </a:r>
            <a:r>
              <a:rPr lang="en-GB" dirty="0"/>
              <a:t>, </a:t>
            </a:r>
            <a:r>
              <a:rPr lang="en-GB" dirty="0" err="1"/>
              <a:t>wa</a:t>
            </a:r>
            <a:r>
              <a:rPr lang="en-GB" dirty="0"/>
              <a:t>-ooh) the guests included Wolfman</a:t>
            </a:r>
          </a:p>
          <a:p>
            <a:r>
              <a:rPr lang="en-GB" dirty="0"/>
              <a:t>(Ta-da-</a:t>
            </a:r>
            <a:r>
              <a:rPr lang="en-GB" dirty="0" err="1"/>
              <a:t>shoop</a:t>
            </a:r>
            <a:r>
              <a:rPr lang="en-GB" dirty="0"/>
              <a:t>, </a:t>
            </a:r>
            <a:r>
              <a:rPr lang="en-GB" dirty="0" err="1"/>
              <a:t>wa</a:t>
            </a:r>
            <a:r>
              <a:rPr lang="en-GB" dirty="0"/>
              <a:t>-ooh) Dracula, and his son</a:t>
            </a:r>
          </a:p>
          <a:p>
            <a:r>
              <a:rPr lang="en-GB" dirty="0"/>
              <a:t>the scene was </a:t>
            </a:r>
            <a:r>
              <a:rPr lang="en-GB" dirty="0" err="1"/>
              <a:t>rockin</a:t>
            </a:r>
            <a:r>
              <a:rPr lang="en-GB" dirty="0"/>
              <a:t>', all were digging the sounds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Igor on chains, backed by his baying hounds</a:t>
            </a:r>
          </a:p>
          <a:p>
            <a:r>
              <a:rPr lang="en-GB" dirty="0"/>
              <a:t>(Wa-wa-ooh) the coffin-bangers were about to arrive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with their vocal group, The Crypt-Kicker Five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199B02-4052-4F5F-A6F3-81232BBB7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48390" y="980728"/>
            <a:ext cx="1054421" cy="229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17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4954A-CCDF-4F57-80AC-CCF8A62E5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836713"/>
            <a:ext cx="6798736" cy="509842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 they did the monster mash</a:t>
            </a:r>
          </a:p>
          <a:p>
            <a:r>
              <a:rPr lang="en-GB" dirty="0"/>
              <a:t>(The monster mash), it was a graveyard smash</a:t>
            </a:r>
          </a:p>
          <a:p>
            <a:r>
              <a:rPr lang="en-GB" dirty="0"/>
              <a:t>(They played the mash), it caught on in a flash</a:t>
            </a:r>
          </a:p>
          <a:p>
            <a:r>
              <a:rPr lang="en-GB" dirty="0"/>
              <a:t>(They played the mash), they played the monster mash</a:t>
            </a:r>
          </a:p>
          <a:p>
            <a:r>
              <a:rPr lang="en-GB" dirty="0"/>
              <a:t>out from his coffin', </a:t>
            </a:r>
            <a:r>
              <a:rPr lang="en-GB" dirty="0" err="1"/>
              <a:t>Drac's</a:t>
            </a:r>
            <a:r>
              <a:rPr lang="en-GB" dirty="0"/>
              <a:t> voice did ring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seems he was troubled by just one thing</a:t>
            </a:r>
          </a:p>
          <a:p>
            <a:r>
              <a:rPr lang="en-GB" dirty="0"/>
              <a:t>(Wa-wa-ooh) he opened the lid and shook his fist and said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"Whatever happened to my Transylvania Twist?</a:t>
            </a:r>
          </a:p>
          <a:p>
            <a:r>
              <a:rPr lang="en-GB" dirty="0"/>
              <a:t>, it's now the monster mash</a:t>
            </a:r>
          </a:p>
          <a:p>
            <a:r>
              <a:rPr lang="en-GB" dirty="0"/>
              <a:t>(The monster mash), and it's a graveyard smash</a:t>
            </a:r>
          </a:p>
          <a:p>
            <a:r>
              <a:rPr lang="en-GB" dirty="0"/>
              <a:t>(It's now the mash), it's caught on in a flash</a:t>
            </a:r>
          </a:p>
          <a:p>
            <a:r>
              <a:rPr lang="en-GB" dirty="0"/>
              <a:t>(It's now the mash), it's now the monster mash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7C783-8527-4B1E-803B-BF2BA8E5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927828"/>
            <a:ext cx="1141319" cy="108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50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52155-5E1F-483F-809A-E9618195C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692697"/>
            <a:ext cx="6798736" cy="5242436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now everything's cool, </a:t>
            </a:r>
            <a:r>
              <a:rPr lang="en-GB" dirty="0" err="1"/>
              <a:t>Drac's</a:t>
            </a:r>
            <a:r>
              <a:rPr lang="en-GB" dirty="0"/>
              <a:t> a part of the band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and my Monster Mash is the hit of the land</a:t>
            </a:r>
          </a:p>
          <a:p>
            <a:r>
              <a:rPr lang="en-GB" dirty="0"/>
              <a:t>(Wa-wa-ooh) for you, the living, this mash was meant too</a:t>
            </a:r>
          </a:p>
          <a:p>
            <a:r>
              <a:rPr lang="en-GB" dirty="0"/>
              <a:t>(</a:t>
            </a:r>
            <a:r>
              <a:rPr lang="en-GB" dirty="0" err="1"/>
              <a:t>Wa</a:t>
            </a:r>
            <a:r>
              <a:rPr lang="en-GB" dirty="0"/>
              <a:t>-ooh) when you get to my door, tell them Boris sent you</a:t>
            </a:r>
          </a:p>
          <a:p>
            <a:r>
              <a:rPr lang="en-GB" dirty="0"/>
              <a:t>, then you can monster mash</a:t>
            </a:r>
          </a:p>
          <a:p>
            <a:r>
              <a:rPr lang="en-GB" dirty="0"/>
              <a:t>(The monster mash) and do my graveyard smash</a:t>
            </a:r>
          </a:p>
          <a:p>
            <a:r>
              <a:rPr lang="en-GB" dirty="0"/>
              <a:t>(Then you can mash), you'll catch on in a flash</a:t>
            </a:r>
          </a:p>
          <a:p>
            <a:r>
              <a:rPr lang="en-GB" dirty="0"/>
              <a:t>(Then you can mash), then you can monster mash</a:t>
            </a:r>
          </a:p>
          <a:p>
            <a:r>
              <a:rPr lang="en-GB" dirty="0"/>
              <a:t>mash good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 easy, Igor, you impetuous young boy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 mash good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</a:t>
            </a:r>
          </a:p>
          <a:p>
            <a:r>
              <a:rPr lang="en-GB" dirty="0"/>
              <a:t>(Monster mash, </a:t>
            </a:r>
            <a:r>
              <a:rPr lang="en-GB" dirty="0" err="1"/>
              <a:t>wa</a:t>
            </a:r>
            <a:r>
              <a:rPr lang="en-GB" dirty="0"/>
              <a:t>-ooh)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F541A6-31E4-446E-A157-72B02162B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476" y="1844824"/>
            <a:ext cx="1054699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62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D82F-AAF8-440E-B445-C4C4E4C42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Frere Jacques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C8BD3-2385-4470-94C0-822519209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Frere Jacques, Frere Jacques</a:t>
            </a:r>
          </a:p>
          <a:p>
            <a:r>
              <a:rPr lang="en-GB" dirty="0" err="1"/>
              <a:t>Dormez</a:t>
            </a:r>
            <a:r>
              <a:rPr lang="en-GB" dirty="0"/>
              <a:t> </a:t>
            </a:r>
            <a:r>
              <a:rPr lang="en-GB" dirty="0" err="1"/>
              <a:t>Vous</a:t>
            </a:r>
            <a:r>
              <a:rPr lang="en-GB" dirty="0"/>
              <a:t>, </a:t>
            </a:r>
            <a:r>
              <a:rPr lang="en-GB" dirty="0" err="1"/>
              <a:t>Dormez</a:t>
            </a:r>
            <a:r>
              <a:rPr lang="en-GB" dirty="0"/>
              <a:t> </a:t>
            </a:r>
            <a:r>
              <a:rPr lang="en-GB" dirty="0" err="1"/>
              <a:t>Vous</a:t>
            </a:r>
            <a:endParaRPr lang="en-GB" dirty="0"/>
          </a:p>
          <a:p>
            <a:r>
              <a:rPr lang="en-GB" dirty="0" err="1"/>
              <a:t>Sonnez</a:t>
            </a:r>
            <a:r>
              <a:rPr lang="en-GB" dirty="0"/>
              <a:t> les </a:t>
            </a:r>
            <a:r>
              <a:rPr lang="en-GB" dirty="0" err="1"/>
              <a:t>Matines</a:t>
            </a:r>
            <a:r>
              <a:rPr lang="en-GB" dirty="0"/>
              <a:t>, </a:t>
            </a:r>
            <a:r>
              <a:rPr lang="en-GB" dirty="0" err="1"/>
              <a:t>Sonnez</a:t>
            </a:r>
            <a:r>
              <a:rPr lang="en-GB" dirty="0"/>
              <a:t> les </a:t>
            </a:r>
            <a:r>
              <a:rPr lang="en-GB" dirty="0" err="1"/>
              <a:t>Matines</a:t>
            </a:r>
            <a:endParaRPr lang="en-GB" dirty="0"/>
          </a:p>
          <a:p>
            <a:r>
              <a:rPr lang="en-GB" dirty="0"/>
              <a:t>Ding dang dong, Ding dang dong</a:t>
            </a:r>
          </a:p>
          <a:p>
            <a:r>
              <a:rPr lang="en-GB" dirty="0"/>
              <a:t>Brother John, Brother John</a:t>
            </a:r>
          </a:p>
          <a:p>
            <a:r>
              <a:rPr lang="en-GB" dirty="0"/>
              <a:t>Are you sleeping? Are you sleeping?</a:t>
            </a:r>
          </a:p>
          <a:p>
            <a:r>
              <a:rPr lang="en-GB" dirty="0"/>
              <a:t>Morning bells are ringing, Morning bells are ringing</a:t>
            </a:r>
          </a:p>
          <a:p>
            <a:r>
              <a:rPr lang="en-GB" dirty="0"/>
              <a:t>Ding dang dong, Ding dang dong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5045DA-D241-4D1D-9432-EE32C632B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16216" y="764704"/>
            <a:ext cx="1765512" cy="19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29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9E42F-EEB5-49C7-B0DA-FD0DDE9C1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Christmas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CACBD-552A-486C-88E3-CA1069866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Christmas, Christmas</a:t>
            </a:r>
          </a:p>
          <a:p>
            <a:r>
              <a:rPr lang="en-GB" dirty="0"/>
              <a:t>Secrets everywhere,</a:t>
            </a:r>
          </a:p>
          <a:p>
            <a:r>
              <a:rPr lang="en-GB" dirty="0"/>
              <a:t>Christmas, Christmas,</a:t>
            </a:r>
          </a:p>
          <a:p>
            <a:r>
              <a:rPr lang="en-GB" dirty="0"/>
              <a:t>Carols in the air.</a:t>
            </a:r>
          </a:p>
          <a:p>
            <a:r>
              <a:rPr lang="en-GB" dirty="0"/>
              <a:t>Christmas, Christmas,</a:t>
            </a:r>
          </a:p>
          <a:p>
            <a:r>
              <a:rPr lang="en-GB" dirty="0"/>
              <a:t>Starshine in the sky,</a:t>
            </a:r>
          </a:p>
          <a:p>
            <a:r>
              <a:rPr lang="en-GB" dirty="0"/>
              <a:t>Everyone is waiting with a twinkle in their eye.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1CFEF5-3885-489C-8F99-B8B2C95B7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24128" y="2060848"/>
            <a:ext cx="19010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82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89301" y="2185505"/>
            <a:ext cx="3582309" cy="318825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39BE9-A178-4032-BBA8-E70D6B1D59EF}"/>
              </a:ext>
            </a:extLst>
          </p:cNvPr>
          <p:cNvSpPr txBox="1"/>
          <p:nvPr/>
        </p:nvSpPr>
        <p:spPr>
          <a:xfrm>
            <a:off x="1403648" y="1052736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4">
                    <a:lumMod val="50000"/>
                  </a:schemeClr>
                </a:solidFill>
              </a:rPr>
              <a:t>Conkers, we’re collecting conkers</a:t>
            </a:r>
          </a:p>
        </p:txBody>
      </p:sp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E8C13-1B98-4EA9-A58A-2193F458C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692697"/>
            <a:ext cx="6798736" cy="5242436"/>
          </a:xfrm>
        </p:spPr>
        <p:txBody>
          <a:bodyPr/>
          <a:lstStyle/>
          <a:p>
            <a:r>
              <a:rPr lang="en-GB" dirty="0"/>
              <a:t>Christmas, Christmas</a:t>
            </a:r>
          </a:p>
          <a:p>
            <a:r>
              <a:rPr lang="en-GB" dirty="0"/>
              <a:t>Christmas day has come.</a:t>
            </a:r>
          </a:p>
          <a:p>
            <a:r>
              <a:rPr lang="en-GB" dirty="0"/>
              <a:t>Christmas, Christmas,</a:t>
            </a:r>
          </a:p>
          <a:p>
            <a:r>
              <a:rPr lang="en-GB" dirty="0"/>
              <a:t>Gifts for everyone.</a:t>
            </a:r>
          </a:p>
          <a:p>
            <a:r>
              <a:rPr lang="en-GB" dirty="0"/>
              <a:t>Christmas, Christmas,</a:t>
            </a:r>
          </a:p>
          <a:p>
            <a:r>
              <a:rPr lang="en-GB" dirty="0"/>
              <a:t>Sing it out with joy,</a:t>
            </a:r>
          </a:p>
          <a:p>
            <a:r>
              <a:rPr lang="en-GB" dirty="0"/>
              <a:t>We celebrate the birthday of a special baby boy.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AEF5B9-8790-4388-B913-FFE098897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15816" y="4221088"/>
            <a:ext cx="3048000" cy="203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2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Conkers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6162" y="995407"/>
            <a:ext cx="1375052" cy="12237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CD1FE-1F3E-472A-972B-679D26072CD9}"/>
              </a:ext>
            </a:extLst>
          </p:cNvPr>
          <p:cNvSpPr txBox="1"/>
          <p:nvPr/>
        </p:nvSpPr>
        <p:spPr>
          <a:xfrm>
            <a:off x="899592" y="2564904"/>
            <a:ext cx="7200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</a:rPr>
              <a:t>Chorus: Conkers, I’m collecting conkers, </a:t>
            </a:r>
          </a:p>
          <a:p>
            <a:r>
              <a:rPr lang="en-GB" sz="2000" dirty="0">
                <a:solidFill>
                  <a:srgbClr val="0070C0"/>
                </a:solidFill>
              </a:rPr>
              <a:t>I’m trying hard to find the biggest and the best</a:t>
            </a:r>
          </a:p>
          <a:p>
            <a:r>
              <a:rPr lang="en-GB" sz="2000" dirty="0">
                <a:solidFill>
                  <a:srgbClr val="0070C0"/>
                </a:solidFill>
              </a:rPr>
              <a:t>Conkers, lots of lovely conkers,</a:t>
            </a:r>
          </a:p>
          <a:p>
            <a:r>
              <a:rPr lang="en-GB" sz="2000" dirty="0">
                <a:solidFill>
                  <a:srgbClr val="0070C0"/>
                </a:solidFill>
              </a:rPr>
              <a:t>I want a conker that is better than the rest! (Repeat)</a:t>
            </a:r>
          </a:p>
          <a:p>
            <a:endParaRPr lang="en-GB" sz="2000" dirty="0"/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Verse: Under the chestnut tree, there waits for me,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A sight so marvellous to behold, 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Amidst the autumn leaves, it gleams for me,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A conker, beautiful and bold!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(Repeat the chorus)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831899-430F-4FDE-9BD8-3FF140EE3176}"/>
              </a:ext>
            </a:extLst>
          </p:cNvPr>
          <p:cNvSpPr/>
          <p:nvPr/>
        </p:nvSpPr>
        <p:spPr>
          <a:xfrm>
            <a:off x="1043608" y="620688"/>
            <a:ext cx="72008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Verse 1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GB" dirty="0">
                <a:solidFill>
                  <a:srgbClr val="00B050"/>
                </a:solidFill>
              </a:rPr>
              <a:t>One finger, one thumb,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We’ll all be merry and bright!</a:t>
            </a:r>
          </a:p>
          <a:p>
            <a:r>
              <a:rPr lang="en-GB" dirty="0">
                <a:solidFill>
                  <a:srgbClr val="00B050"/>
                </a:solidFill>
              </a:rPr>
              <a:t> </a:t>
            </a:r>
          </a:p>
          <a:p>
            <a:r>
              <a:rPr lang="en-GB" b="1" dirty="0">
                <a:solidFill>
                  <a:srgbClr val="00B050"/>
                </a:solidFill>
              </a:rPr>
              <a:t>Verse 2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keep moving. 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keep moving. </a:t>
            </a:r>
          </a:p>
          <a:p>
            <a:r>
              <a:rPr lang="en-GB" dirty="0">
                <a:solidFill>
                  <a:srgbClr val="00B050"/>
                </a:solidFill>
              </a:rPr>
              <a:t>We’ll all be merry and bright!</a:t>
            </a:r>
          </a:p>
          <a:p>
            <a:r>
              <a:rPr lang="en-GB" dirty="0">
                <a:solidFill>
                  <a:srgbClr val="00B050"/>
                </a:solidFill>
              </a:rPr>
              <a:t> </a:t>
            </a:r>
          </a:p>
          <a:p>
            <a:r>
              <a:rPr lang="en-GB" b="1" dirty="0">
                <a:solidFill>
                  <a:srgbClr val="00B050"/>
                </a:solidFill>
              </a:rPr>
              <a:t>Verse 3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keep moving. </a:t>
            </a:r>
          </a:p>
          <a:p>
            <a:r>
              <a:rPr lang="en-GB" dirty="0">
                <a:solidFill>
                  <a:srgbClr val="00B050"/>
                </a:solidFill>
              </a:rPr>
              <a:t>We’ll all be merry and bright! 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0CF89-DD73-4772-AF23-F5EDFBF65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72200" y="615760"/>
            <a:ext cx="2246008" cy="11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2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831899-430F-4FDE-9BD8-3FF140EE3176}"/>
              </a:ext>
            </a:extLst>
          </p:cNvPr>
          <p:cNvSpPr/>
          <p:nvPr/>
        </p:nvSpPr>
        <p:spPr>
          <a:xfrm>
            <a:off x="971600" y="615760"/>
            <a:ext cx="72008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  <a:p>
            <a:r>
              <a:rPr lang="en-GB" b="1" dirty="0">
                <a:solidFill>
                  <a:srgbClr val="00B050"/>
                </a:solidFill>
              </a:rPr>
              <a:t>Verse 4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stand up, sit down,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stand up, sit down,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stand up, sit down,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We’ll all be merry and bright! </a:t>
            </a:r>
          </a:p>
          <a:p>
            <a:r>
              <a:rPr lang="en-GB" dirty="0">
                <a:solidFill>
                  <a:srgbClr val="00B050"/>
                </a:solidFill>
              </a:rPr>
              <a:t> </a:t>
            </a:r>
          </a:p>
          <a:p>
            <a:r>
              <a:rPr lang="en-GB" b="1" dirty="0">
                <a:solidFill>
                  <a:srgbClr val="00B050"/>
                </a:solidFill>
              </a:rPr>
              <a:t>Verse 5</a:t>
            </a:r>
            <a:endParaRPr lang="en-GB" dirty="0">
              <a:solidFill>
                <a:srgbClr val="00B050"/>
              </a:solidFill>
            </a:endParaRP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stand up, sit down, and turn around,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stand up, sit down, and turn around,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One finger, one thumb, one arm, one leg, one nod of the head, stand up, sit down, and turn around, keep moving.</a:t>
            </a:r>
          </a:p>
          <a:p>
            <a:r>
              <a:rPr lang="en-GB" dirty="0">
                <a:solidFill>
                  <a:srgbClr val="00B050"/>
                </a:solidFill>
              </a:rPr>
              <a:t>We’ll all be merry and bright!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0CF89-DD73-4772-AF23-F5EDFBF65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72200" y="615760"/>
            <a:ext cx="2246008" cy="11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7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2D385-8FDF-4CDB-A4C7-4319658F7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Harvest Song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82A542-2DFA-4813-83B2-68330E36E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79938" y="1067659"/>
            <a:ext cx="1398327" cy="99922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E4A82D-31F5-461E-BFE5-4A645692010D}"/>
              </a:ext>
            </a:extLst>
          </p:cNvPr>
          <p:cNvSpPr txBox="1"/>
          <p:nvPr/>
        </p:nvSpPr>
        <p:spPr>
          <a:xfrm>
            <a:off x="1115616" y="2564904"/>
            <a:ext cx="6859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</a:rPr>
              <a:t>Verse 1: There is a farmer who stands in his fields,</a:t>
            </a:r>
          </a:p>
          <a:p>
            <a:r>
              <a:rPr lang="en-GB" sz="2400" dirty="0">
                <a:solidFill>
                  <a:srgbClr val="0070C0"/>
                </a:solidFill>
              </a:rPr>
              <a:t>And he sees all the work to be done.</a:t>
            </a:r>
          </a:p>
          <a:p>
            <a:r>
              <a:rPr lang="en-GB" sz="2400" dirty="0">
                <a:solidFill>
                  <a:srgbClr val="0070C0"/>
                </a:solidFill>
              </a:rPr>
              <a:t>He has been watching for many a month,</a:t>
            </a:r>
          </a:p>
          <a:p>
            <a:r>
              <a:rPr lang="en-GB" sz="2400" dirty="0">
                <a:solidFill>
                  <a:srgbClr val="0070C0"/>
                </a:solidFill>
              </a:rPr>
              <a:t>He’s been waiting for this day to come.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Chorus: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To the One who gives sunshine and rain.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Let us all join in with a thank-offering</a:t>
            </a:r>
          </a:p>
          <a:p>
            <a:r>
              <a:rPr lang="en-GB" sz="2400" dirty="0">
                <a:solidFill>
                  <a:srgbClr val="FF0000"/>
                </a:solidFill>
              </a:rPr>
              <a:t>For the harvest that’s gathered again</a:t>
            </a:r>
            <a:r>
              <a:rPr lang="en-GB" sz="24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540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42B6B-CE6A-42A0-8048-ADB77D568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836713"/>
            <a:ext cx="6798736" cy="50984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2: There was a time when the fields were prepared,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good soil was carefully ploughed.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Then came the day for the farmer to sow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seeds were all scattered around.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Chorus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 the One who gives sunshine and rain.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Let us all join in with a thank-offering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For the harvest that’s gathered again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3.There was a time for the farmer to wait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As the seeds slowly grew out of sight.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Then came the day when the first shoots appeared,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farmer was filled with delight.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8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42B6B-CE6A-42A0-8048-ADB77D568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836713"/>
            <a:ext cx="6798736" cy="50984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Chorus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 the One who gives sunshine and rain.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Let us all join in with a thank-offering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For the harvest that’s gathered again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4.Now is the time when the crops are full grown,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the farmer must gather them in.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He’ll need some help </a:t>
            </a:r>
            <a:r>
              <a:rPr lang="en-GB" dirty="0" err="1">
                <a:solidFill>
                  <a:srgbClr val="0070C0"/>
                </a:solidFill>
              </a:rPr>
              <a:t>’cause</a:t>
            </a:r>
            <a:r>
              <a:rPr lang="en-GB" dirty="0">
                <a:solidFill>
                  <a:srgbClr val="0070C0"/>
                </a:solidFill>
              </a:rPr>
              <a:t> there’s lots to be done,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And it’s hard to know where to begin.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Chorus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There’s a song to sing as the harvest comes in,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 the One who gives sunshine and rain.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Let us all join in with a thank-offering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For the harvest that’s gathered again</a:t>
            </a: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Repeat the chorus. </a:t>
            </a:r>
          </a:p>
        </p:txBody>
      </p:sp>
    </p:spTree>
    <p:extLst>
      <p:ext uri="{BB962C8B-B14F-4D97-AF65-F5344CB8AC3E}">
        <p14:creationId xmlns:p14="http://schemas.microsoft.com/office/powerpoint/2010/main" val="166330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B21F1-3314-4ED4-928B-EC64DF5E0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Wheels on the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17C97-EAD2-4304-8B14-9263D4014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dirty="0"/>
              <a:t>The wheels on the bus go round and round,</a:t>
            </a:r>
            <a:br>
              <a:rPr lang="en-GB" b="1" dirty="0"/>
            </a:br>
            <a:r>
              <a:rPr lang="en-GB" b="1" dirty="0"/>
              <a:t>Round and round, round and round,</a:t>
            </a:r>
            <a:br>
              <a:rPr lang="en-GB" b="1" dirty="0"/>
            </a:br>
            <a:r>
              <a:rPr lang="en-GB" b="1" dirty="0"/>
              <a:t>The wheels on the bus go round and round,</a:t>
            </a:r>
            <a:br>
              <a:rPr lang="en-GB" b="1" dirty="0"/>
            </a:br>
            <a:r>
              <a:rPr lang="en-GB" b="1" dirty="0"/>
              <a:t>All through the town.</a:t>
            </a:r>
            <a:br>
              <a:rPr lang="en-GB" dirty="0"/>
            </a:br>
            <a:r>
              <a:rPr lang="en-GB" dirty="0"/>
              <a:t>(Roll hands over each other)</a:t>
            </a:r>
          </a:p>
          <a:p>
            <a:r>
              <a:rPr lang="en-GB" b="1" dirty="0"/>
              <a:t>The doors on the bus go open and shut,</a:t>
            </a:r>
            <a:br>
              <a:rPr lang="en-GB" b="1" dirty="0"/>
            </a:br>
            <a:r>
              <a:rPr lang="en-GB" b="1" dirty="0"/>
              <a:t>Open and shut, open and shut,</a:t>
            </a:r>
            <a:br>
              <a:rPr lang="en-GB" b="1" dirty="0"/>
            </a:br>
            <a:r>
              <a:rPr lang="en-GB" b="1" dirty="0"/>
              <a:t>The doors on the bus go open and shut,</a:t>
            </a:r>
            <a:br>
              <a:rPr lang="en-GB" b="1" dirty="0"/>
            </a:br>
            <a:r>
              <a:rPr lang="en-GB" b="1" dirty="0"/>
              <a:t>All through the town.</a:t>
            </a:r>
            <a:br>
              <a:rPr lang="en-GB" dirty="0"/>
            </a:br>
            <a:r>
              <a:rPr lang="en-GB" dirty="0"/>
              <a:t>(Hold palms forward and turn hands out and in)</a:t>
            </a:r>
          </a:p>
          <a:p>
            <a:r>
              <a:rPr lang="en-GB" b="1" dirty="0"/>
              <a:t>The money on the bus goes clink, clink, clink...</a:t>
            </a:r>
            <a:br>
              <a:rPr lang="en-GB" dirty="0"/>
            </a:br>
            <a:r>
              <a:rPr lang="en-GB" dirty="0"/>
              <a:t>(“Twinkle” or flutter fingers of both hands like coins falling)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E43F9-4438-40D2-8077-A56F62D31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3568" y="365830"/>
            <a:ext cx="19888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86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9" ma:contentTypeDescription="Create a new document." ma:contentTypeScope="" ma:versionID="7ec99984889c0c7f444217b4cec77c1b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9f2c9f04a8095fa046719b004bd03f1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Props1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953A73-C995-473D-899D-35C65FD6F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D81052-2E9A-4A4B-A8AB-88677812534B}">
  <ds:schemaRefs>
    <ds:schemaRef ds:uri="d277b672-7051-453d-b14e-f2a4d34efbd9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79e0e38f-feec-4551-9ff7-4509dea5f0e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2146</TotalTime>
  <Words>1985</Words>
  <Application>Microsoft Office PowerPoint</Application>
  <PresentationFormat>On-screen Show (4:3)</PresentationFormat>
  <Paragraphs>218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Garamond</vt:lpstr>
      <vt:lpstr>Organic</vt:lpstr>
      <vt:lpstr>PowerPoint Presentation</vt:lpstr>
      <vt:lpstr>PowerPoint Presentation</vt:lpstr>
      <vt:lpstr>Conkers</vt:lpstr>
      <vt:lpstr>PowerPoint Presentation</vt:lpstr>
      <vt:lpstr>PowerPoint Presentation</vt:lpstr>
      <vt:lpstr>Harvest Song</vt:lpstr>
      <vt:lpstr>PowerPoint Presentation</vt:lpstr>
      <vt:lpstr>PowerPoint Presentation</vt:lpstr>
      <vt:lpstr>Wheels on the Bus</vt:lpstr>
      <vt:lpstr>PowerPoint Presentation</vt:lpstr>
      <vt:lpstr>Dem Bones</vt:lpstr>
      <vt:lpstr>PowerPoint Presentation</vt:lpstr>
      <vt:lpstr>PowerPoint Presentation</vt:lpstr>
      <vt:lpstr>Monster Mash</vt:lpstr>
      <vt:lpstr>PowerPoint Presentation</vt:lpstr>
      <vt:lpstr>PowerPoint Presentation</vt:lpstr>
      <vt:lpstr>PowerPoint Presentation</vt:lpstr>
      <vt:lpstr>Frere Jacques</vt:lpstr>
      <vt:lpstr>Christmas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164</cp:revision>
  <cp:lastPrinted>2014-01-27T10:40:53Z</cp:lastPrinted>
  <dcterms:created xsi:type="dcterms:W3CDTF">2011-09-26T11:43:46Z</dcterms:created>
  <dcterms:modified xsi:type="dcterms:W3CDTF">2025-10-29T20:30:19Z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