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20" r:id="rId4"/>
  </p:sldMasterIdLst>
  <p:notesMasterIdLst>
    <p:notesMasterId r:id="rId26"/>
  </p:notesMasterIdLst>
  <p:handoutMasterIdLst>
    <p:handoutMasterId r:id="rId27"/>
  </p:handoutMasterIdLst>
  <p:sldIdLst>
    <p:sldId id="256" r:id="rId5"/>
    <p:sldId id="258" r:id="rId6"/>
    <p:sldId id="281" r:id="rId7"/>
    <p:sldId id="263" r:id="rId8"/>
    <p:sldId id="267" r:id="rId9"/>
    <p:sldId id="277" r:id="rId10"/>
    <p:sldId id="268" r:id="rId11"/>
    <p:sldId id="280" r:id="rId12"/>
    <p:sldId id="266" r:id="rId13"/>
    <p:sldId id="276" r:id="rId14"/>
    <p:sldId id="282" r:id="rId15"/>
    <p:sldId id="274" r:id="rId16"/>
    <p:sldId id="279" r:id="rId17"/>
    <p:sldId id="271" r:id="rId18"/>
    <p:sldId id="283" r:id="rId19"/>
    <p:sldId id="284" r:id="rId20"/>
    <p:sldId id="272" r:id="rId21"/>
    <p:sldId id="273" r:id="rId22"/>
    <p:sldId id="278" r:id="rId23"/>
    <p:sldId id="275" r:id="rId24"/>
    <p:sldId id="264"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469" autoAdjust="0"/>
    <p:restoredTop sz="94712" autoAdjust="0"/>
  </p:normalViewPr>
  <p:slideViewPr>
    <p:cSldViewPr snapToGrid="0">
      <p:cViewPr varScale="1">
        <p:scale>
          <a:sx n="114" d="100"/>
          <a:sy n="114" d="100"/>
        </p:scale>
        <p:origin x="618" y="114"/>
      </p:cViewPr>
      <p:guideLst/>
    </p:cSldViewPr>
  </p:slideViewPr>
  <p:notesTextViewPr>
    <p:cViewPr>
      <p:scale>
        <a:sx n="3" d="2"/>
        <a:sy n="3" d="2"/>
      </p:scale>
      <p:origin x="0" y="0"/>
    </p:cViewPr>
  </p:notesTextViewPr>
  <p:notesViewPr>
    <p:cSldViewPr snapToGrid="0" showGuides="1">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0594C5-4210-4C0B-94C8-05EA2A2738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A07B545-CB7B-485B-8848-24C5090D7CC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23E10C-4735-4A0D-A76B-FFFBF4B6ED03}" type="datetimeFigureOut">
              <a:rPr lang="en-US" smtClean="0"/>
              <a:t>9/5/2024</a:t>
            </a:fld>
            <a:endParaRPr lang="en-US" dirty="0"/>
          </a:p>
        </p:txBody>
      </p:sp>
      <p:sp>
        <p:nvSpPr>
          <p:cNvPr id="4" name="Footer Placeholder 3">
            <a:extLst>
              <a:ext uri="{FF2B5EF4-FFF2-40B4-BE49-F238E27FC236}">
                <a16:creationId xmlns:a16="http://schemas.microsoft.com/office/drawing/2014/main" id="{DD9E7E0C-EC12-408D-80EA-659FD94A65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F952D70-4DD5-4630-8772-5085BDBF1D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D13D6A-DFDD-4B27-9F53-83C0CD9331E8}" type="slidenum">
              <a:rPr lang="en-US" smtClean="0"/>
              <a:t>‹#›</a:t>
            </a:fld>
            <a:endParaRPr lang="en-US" dirty="0"/>
          </a:p>
        </p:txBody>
      </p:sp>
    </p:spTree>
    <p:extLst>
      <p:ext uri="{BB962C8B-B14F-4D97-AF65-F5344CB8AC3E}">
        <p14:creationId xmlns:p14="http://schemas.microsoft.com/office/powerpoint/2010/main" val="2786963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735CDE-2E0B-4188-96E9-ADF9ACB826A9}" type="datetimeFigureOut">
              <a:rPr lang="en-US" noProof="0" smtClean="0"/>
              <a:t>9/5/2024</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1D7B6F-E65C-42E7-86A5-0A01C6C95227}" type="slidenum">
              <a:rPr lang="en-US" noProof="0" smtClean="0"/>
              <a:t>‹#›</a:t>
            </a:fld>
            <a:endParaRPr lang="en-US" noProof="0" dirty="0"/>
          </a:p>
        </p:txBody>
      </p:sp>
    </p:spTree>
    <p:extLst>
      <p:ext uri="{BB962C8B-B14F-4D97-AF65-F5344CB8AC3E}">
        <p14:creationId xmlns:p14="http://schemas.microsoft.com/office/powerpoint/2010/main" val="2295432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5923F103-BC34-4FE4-A40E-EDDEECFDA5D0}" type="datetimeFigureOut">
              <a:rPr lang="en-US" smtClean="0"/>
              <a:pPr/>
              <a:t>9/5/2024</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6404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noProof="0"/>
              <a:t>MM.DD.20XX</a:t>
            </a:r>
            <a:endParaRPr lang="en-US" noProof="0" dirty="0"/>
          </a:p>
        </p:txBody>
      </p:sp>
      <p:sp>
        <p:nvSpPr>
          <p:cNvPr id="5" name="Footer Placeholder 4"/>
          <p:cNvSpPr>
            <a:spLocks noGrp="1"/>
          </p:cNvSpPr>
          <p:nvPr>
            <p:ph type="ftr" sz="quarter" idx="11"/>
          </p:nvPr>
        </p:nvSpPr>
        <p:spPr/>
        <p:txBody>
          <a:bodyPr/>
          <a:lstStyle/>
          <a:p>
            <a:r>
              <a:rPr lang="en-US" noProof="0"/>
              <a:t>ADD A FOOTER</a:t>
            </a:r>
            <a:endParaRPr lang="en-US" noProof="0" dirty="0"/>
          </a:p>
        </p:txBody>
      </p:sp>
      <p:sp>
        <p:nvSpPr>
          <p:cNvPr id="6" name="Slide Number Placeholder 5"/>
          <p:cNvSpPr>
            <a:spLocks noGrp="1"/>
          </p:cNvSpPr>
          <p:nvPr>
            <p:ph type="sldNum" sz="quarter" idx="12"/>
          </p:nvPr>
        </p:nvSpPr>
        <p:spPr/>
        <p:txBody>
          <a:bodyPr/>
          <a:lstStyle/>
          <a:p>
            <a:fld id="{98C0CDE5-970C-4CC4-BF43-0DA127E73E82}" type="slidenum">
              <a:rPr lang="en-US" noProof="0" smtClean="0"/>
              <a:pPr/>
              <a:t>‹#›</a:t>
            </a:fld>
            <a:endParaRPr lang="en-US" noProof="0" dirty="0"/>
          </a:p>
        </p:txBody>
      </p:sp>
    </p:spTree>
    <p:extLst>
      <p:ext uri="{BB962C8B-B14F-4D97-AF65-F5344CB8AC3E}">
        <p14:creationId xmlns:p14="http://schemas.microsoft.com/office/powerpoint/2010/main" val="2317944872"/>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noProof="0"/>
              <a:t>MM.DD.20XX</a:t>
            </a:r>
            <a:endParaRPr lang="en-US" noProof="0" dirty="0"/>
          </a:p>
        </p:txBody>
      </p:sp>
      <p:sp>
        <p:nvSpPr>
          <p:cNvPr id="5" name="Footer Placeholder 4"/>
          <p:cNvSpPr>
            <a:spLocks noGrp="1"/>
          </p:cNvSpPr>
          <p:nvPr>
            <p:ph type="ftr" sz="quarter" idx="11"/>
          </p:nvPr>
        </p:nvSpPr>
        <p:spPr/>
        <p:txBody>
          <a:bodyPr/>
          <a:lstStyle/>
          <a:p>
            <a:r>
              <a:rPr lang="en-US" noProof="0"/>
              <a:t>ADD A FOOTER</a:t>
            </a:r>
            <a:endParaRPr lang="en-US" noProof="0" dirty="0"/>
          </a:p>
        </p:txBody>
      </p:sp>
      <p:sp>
        <p:nvSpPr>
          <p:cNvPr id="6" name="Slide Number Placeholder 5"/>
          <p:cNvSpPr>
            <a:spLocks noGrp="1"/>
          </p:cNvSpPr>
          <p:nvPr>
            <p:ph type="sldNum" sz="quarter" idx="12"/>
          </p:nvPr>
        </p:nvSpPr>
        <p:spPr/>
        <p:txBody>
          <a:bodyPr/>
          <a:lstStyle/>
          <a:p>
            <a:fld id="{98C0CDE5-970C-4CC4-BF43-0DA127E73E82}" type="slidenum">
              <a:rPr lang="en-US" noProof="0" smtClean="0"/>
              <a:pPr/>
              <a:t>‹#›</a:t>
            </a:fld>
            <a:endParaRPr lang="en-US" noProof="0"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2019351"/>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with Imag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3" name="Subtitle 2">
            <a:extLst>
              <a:ext uri="{FF2B5EF4-FFF2-40B4-BE49-F238E27FC236}">
                <a16:creationId xmlns:a16="http://schemas.microsoft.com/office/drawing/2014/main" id="{14E79CE3-6B36-4090-99A1-F1D0E79B4276}"/>
              </a:ext>
            </a:extLst>
          </p:cNvPr>
          <p:cNvSpPr>
            <a:spLocks noGrp="1"/>
          </p:cNvSpPr>
          <p:nvPr>
            <p:ph type="subTitle" idx="1" hasCustomPrompt="1"/>
          </p:nvPr>
        </p:nvSpPr>
        <p:spPr>
          <a:xfrm rot="720000">
            <a:off x="8126323" y="5127866"/>
            <a:ext cx="3963590" cy="858767"/>
          </a:xfrm>
        </p:spPr>
        <p:txBody>
          <a:bodyPr anchor="ctr" anchorCtr="0">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a:t>
            </a:r>
          </a:p>
        </p:txBody>
      </p:sp>
      <p:sp>
        <p:nvSpPr>
          <p:cNvPr id="42" name="Picture Placeholder 26">
            <a:extLst>
              <a:ext uri="{FF2B5EF4-FFF2-40B4-BE49-F238E27FC236}">
                <a16:creationId xmlns:a16="http://schemas.microsoft.com/office/drawing/2014/main" id="{C109A47C-99A8-42F1-AF6B-F5CB08E6BC97}"/>
              </a:ext>
            </a:extLst>
          </p:cNvPr>
          <p:cNvSpPr>
            <a:spLocks noGrp="1"/>
          </p:cNvSpPr>
          <p:nvPr>
            <p:ph type="pic" sz="quarter" idx="15"/>
          </p:nvPr>
        </p:nvSpPr>
        <p:spPr>
          <a:xfrm>
            <a:off x="90" y="1115082"/>
            <a:ext cx="6230657" cy="5314602"/>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840000">
            <a:off x="7262451" y="2726139"/>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45" name="Text Placeholder 44">
            <a:extLst>
              <a:ext uri="{FF2B5EF4-FFF2-40B4-BE49-F238E27FC236}">
                <a16:creationId xmlns:a16="http://schemas.microsoft.com/office/drawing/2014/main" id="{01A16A82-6F5C-4DAC-A624-CA3711A1B027}"/>
              </a:ext>
            </a:extLst>
          </p:cNvPr>
          <p:cNvSpPr>
            <a:spLocks noGrp="1"/>
          </p:cNvSpPr>
          <p:nvPr>
            <p:ph type="body" sz="quarter" idx="16" hasCustomPrompt="1"/>
          </p:nvPr>
        </p:nvSpPr>
        <p:spPr>
          <a:xfrm rot="720000">
            <a:off x="9571721" y="580664"/>
            <a:ext cx="1391775" cy="858837"/>
          </a:xfrm>
        </p:spPr>
        <p:txBody>
          <a:bodyPr>
            <a:normAutofit/>
          </a:bodyPr>
          <a:lstStyle>
            <a:lvl1pPr marL="0" indent="0" algn="ctr">
              <a:buNone/>
              <a:defRPr sz="2600" b="1">
                <a:solidFill>
                  <a:schemeClr val="bg1"/>
                </a:solidFill>
              </a:defRPr>
            </a:lvl1pPr>
          </a:lstStyle>
          <a:p>
            <a:pPr lvl="0"/>
            <a:r>
              <a:rPr lang="en-US" noProof="0"/>
              <a:t>MONTH</a:t>
            </a:r>
            <a:br>
              <a:rPr lang="en-US" noProof="0"/>
            </a:br>
            <a:r>
              <a:rPr lang="en-US" noProof="0"/>
              <a:t>20XX</a:t>
            </a:r>
          </a:p>
        </p:txBody>
      </p:sp>
    </p:spTree>
    <p:extLst>
      <p:ext uri="{BB962C8B-B14F-4D97-AF65-F5344CB8AC3E}">
        <p14:creationId xmlns:p14="http://schemas.microsoft.com/office/powerpoint/2010/main" val="2501049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Layout 1">
    <p:spTree>
      <p:nvGrpSpPr>
        <p:cNvPr id="1" name=""/>
        <p:cNvGrpSpPr/>
        <p:nvPr/>
      </p:nvGrpSpPr>
      <p:grpSpPr>
        <a:xfrm>
          <a:off x="0" y="0"/>
          <a:ext cx="0" cy="0"/>
          <a:chOff x="0" y="0"/>
          <a:chExt cx="0" cy="0"/>
        </a:xfrm>
      </p:grpSpPr>
      <p:grpSp>
        <p:nvGrpSpPr>
          <p:cNvPr id="7" name="Graphic 16">
            <a:extLst>
              <a:ext uri="{FF2B5EF4-FFF2-40B4-BE49-F238E27FC236}">
                <a16:creationId xmlns:a16="http://schemas.microsoft.com/office/drawing/2014/main" id="{AD638337-297E-49B3-AE0F-B36EC9D01661}"/>
              </a:ext>
            </a:extLst>
          </p:cNvPr>
          <p:cNvGrpSpPr/>
          <p:nvPr userDrawn="1"/>
        </p:nvGrpSpPr>
        <p:grpSpPr>
          <a:xfrm>
            <a:off x="10962579" y="5678327"/>
            <a:ext cx="1234800" cy="1051200"/>
            <a:chOff x="5626893" y="3026568"/>
            <a:chExt cx="937260" cy="800760"/>
          </a:xfrm>
        </p:grpSpPr>
        <p:sp>
          <p:nvSpPr>
            <p:cNvPr id="8" name="Freeform: Shape 7">
              <a:extLst>
                <a:ext uri="{FF2B5EF4-FFF2-40B4-BE49-F238E27FC236}">
                  <a16:creationId xmlns:a16="http://schemas.microsoft.com/office/drawing/2014/main" id="{2FA8DCE5-120B-4D39-B899-95EBEC388DEA}"/>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id="{53F4B5D3-A813-434A-B7AA-8FEE19B9CF16}"/>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id="{B6DFBA5C-859C-4C16-8ECF-9FCA37E77DD4}"/>
              </a:ext>
            </a:extLst>
          </p:cNvPr>
          <p:cNvSpPr>
            <a:spLocks noGrp="1"/>
          </p:cNvSpPr>
          <p:nvPr>
            <p:ph type="body" idx="1" hasCustomPrompt="1"/>
          </p:nvPr>
        </p:nvSpPr>
        <p:spPr>
          <a:xfrm>
            <a:off x="748030" y="2442380"/>
            <a:ext cx="3913632" cy="804672"/>
          </a:xfrm>
          <a:gradFill>
            <a:gsLst>
              <a:gs pos="0">
                <a:schemeClr val="tx2"/>
              </a:gs>
              <a:gs pos="100000">
                <a:schemeClr val="tx1"/>
              </a:gs>
            </a:gsLst>
            <a:lin ang="10800000" scaled="1"/>
          </a:gradFill>
        </p:spPr>
        <p:txBody>
          <a:bodyPr lIns="144000" tIns="72000" bIns="72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DBF8466-F90A-4774-B172-0061F1A7985F}"/>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7BC76C28-113A-459C-BD12-125E112B10B7}"/>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6D51ADD0-1305-43DD-A03D-2FE3B5D0EB62}"/>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id="{74E08599-4D6A-4CDA-9228-3DBD31E1E64D}"/>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id="{548D0821-4E36-47CF-A7AC-8FB339F5F24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id="{F708432B-D626-47BC-8C1E-E5F2ADCDCE43}"/>
              </a:ext>
            </a:extLst>
          </p:cNvPr>
          <p:cNvSpPr>
            <a:spLocks noGrp="1"/>
          </p:cNvSpPr>
          <p:nvPr>
            <p:ph type="title" hasCustomPrompt="1"/>
          </p:nvPr>
        </p:nvSpPr>
        <p:spPr>
          <a:xfrm rot="-360000">
            <a:off x="846111" y="974881"/>
            <a:ext cx="3933620" cy="734415"/>
          </a:xfrm>
        </p:spPr>
        <p:txBody>
          <a:bodyPr anchor="b">
            <a:normAutofit/>
          </a:bodyPr>
          <a:lstStyle>
            <a:lvl1pPr>
              <a:defRPr sz="4000">
                <a:solidFill>
                  <a:schemeClr val="bg1"/>
                </a:solidFill>
              </a:defRPr>
            </a:lvl1pPr>
          </a:lstStyle>
          <a:p>
            <a:r>
              <a:rPr lang="en-US" noProof="0"/>
              <a:t>Text Layout 1</a:t>
            </a:r>
          </a:p>
        </p:txBody>
      </p:sp>
      <p:sp>
        <p:nvSpPr>
          <p:cNvPr id="17" name="Text Placeholder 16">
            <a:extLst>
              <a:ext uri="{FF2B5EF4-FFF2-40B4-BE49-F238E27FC236}">
                <a16:creationId xmlns:a16="http://schemas.microsoft.com/office/drawing/2014/main" id="{B8041375-FFF3-48A5-8985-52AD4D496A62}"/>
              </a:ext>
            </a:extLst>
          </p:cNvPr>
          <p:cNvSpPr>
            <a:spLocks noGrp="1"/>
          </p:cNvSpPr>
          <p:nvPr>
            <p:ph type="body" sz="quarter" idx="13"/>
          </p:nvPr>
        </p:nvSpPr>
        <p:spPr>
          <a:xfrm>
            <a:off x="808990" y="3392622"/>
            <a:ext cx="3913188" cy="2249488"/>
          </a:xfrm>
        </p:spPr>
        <p:txBody>
          <a:bodyPr>
            <a:normAutofit/>
          </a:bodyPr>
          <a:lstStyle>
            <a:lvl1pPr marL="180000" indent="-180000">
              <a:spcBef>
                <a:spcPts val="600"/>
              </a:spcBef>
              <a:buClr>
                <a:schemeClr val="accent2"/>
              </a:buClr>
              <a:defRPr sz="1600" b="0">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Edit Master text styles</a:t>
            </a:r>
          </a:p>
        </p:txBody>
      </p:sp>
      <p:grpSp>
        <p:nvGrpSpPr>
          <p:cNvPr id="19" name="Graphic 17">
            <a:extLst>
              <a:ext uri="{FF2B5EF4-FFF2-40B4-BE49-F238E27FC236}">
                <a16:creationId xmlns:a16="http://schemas.microsoft.com/office/drawing/2014/main" id="{1CF7F5A7-666B-4C97-8F1C-0930361F612E}"/>
              </a:ext>
            </a:extLst>
          </p:cNvPr>
          <p:cNvGrpSpPr/>
          <p:nvPr/>
        </p:nvGrpSpPr>
        <p:grpSpPr>
          <a:xfrm>
            <a:off x="5530724" y="0"/>
            <a:ext cx="6340653" cy="6429600"/>
            <a:chOff x="5530724" y="0"/>
            <a:chExt cx="6340653" cy="6429600"/>
          </a:xfrm>
        </p:grpSpPr>
        <p:sp>
          <p:nvSpPr>
            <p:cNvPr id="20" name="Freeform: Shape 19">
              <a:extLst>
                <a:ext uri="{FF2B5EF4-FFF2-40B4-BE49-F238E27FC236}">
                  <a16:creationId xmlns:a16="http://schemas.microsoft.com/office/drawing/2014/main" id="{E7BC95EC-0C9A-48BD-BC1E-AF1C1DA9C02C}"/>
                </a:ext>
              </a:extLst>
            </p:cNvPr>
            <p:cNvSpPr/>
            <p:nvPr/>
          </p:nvSpPr>
          <p:spPr>
            <a:xfrm>
              <a:off x="5518024" y="-12700"/>
              <a:ext cx="2287209" cy="5565543"/>
            </a:xfrm>
            <a:custGeom>
              <a:avLst/>
              <a:gdLst>
                <a:gd name="connsiteX0" fmla="*/ 1132162 w 2287209"/>
                <a:gd name="connsiteY0" fmla="*/ 5560454 h 5565543"/>
                <a:gd name="connsiteX1" fmla="*/ 2283391 w 2287209"/>
                <a:gd name="connsiteY1" fmla="*/ 12700 h 5565543"/>
                <a:gd name="connsiteX2" fmla="*/ 552736 w 2287209"/>
                <a:gd name="connsiteY2" fmla="*/ 12700 h 5565543"/>
                <a:gd name="connsiteX3" fmla="*/ 12700 w 2287209"/>
                <a:gd name="connsiteY3" fmla="*/ 5359688 h 5565543"/>
                <a:gd name="connsiteX4" fmla="*/ 1132162 w 2287209"/>
                <a:gd name="connsiteY4" fmla="*/ 5560454 h 556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209" h="5565543">
                  <a:moveTo>
                    <a:pt x="1132162" y="5560454"/>
                  </a:moveTo>
                  <a:lnTo>
                    <a:pt x="2283391" y="12700"/>
                  </a:lnTo>
                  <a:lnTo>
                    <a:pt x="552736" y="12700"/>
                  </a:lnTo>
                  <a:cubicBezTo>
                    <a:pt x="569255" y="560360"/>
                    <a:pt x="573067" y="2477804"/>
                    <a:pt x="12700" y="5359688"/>
                  </a:cubicBezTo>
                  <a:cubicBezTo>
                    <a:pt x="363406" y="5395267"/>
                    <a:pt x="1132162" y="5560454"/>
                    <a:pt x="1132162" y="5560454"/>
                  </a:cubicBezTo>
                  <a:close/>
                </a:path>
              </a:pathLst>
            </a:custGeom>
            <a:gradFill flip="none" rotWithShape="1">
              <a:gsLst>
                <a:gs pos="3000">
                  <a:schemeClr val="accent5">
                    <a:alpha val="6000"/>
                  </a:schemeClr>
                </a:gs>
                <a:gs pos="100000">
                  <a:schemeClr val="accent5">
                    <a:alpha val="50000"/>
                  </a:schemeClr>
                </a:gs>
              </a:gsLst>
              <a:lin ang="5880000" scaled="0"/>
              <a:tileRect/>
            </a:gradFill>
            <a:ln w="12694" cap="flat">
              <a:noFill/>
              <a:prstDash val="solid"/>
              <a:miter/>
            </a:ln>
          </p:spPr>
          <p:txBody>
            <a:bodyPr rtlCol="0" anchor="ctr"/>
            <a:lstStyle/>
            <a:p>
              <a:endParaRPr lang="en-US" noProof="0" dirty="0"/>
            </a:p>
          </p:txBody>
        </p:sp>
        <p:sp>
          <p:nvSpPr>
            <p:cNvPr id="21" name="Freeform: Shape 20">
              <a:extLst>
                <a:ext uri="{FF2B5EF4-FFF2-40B4-BE49-F238E27FC236}">
                  <a16:creationId xmlns:a16="http://schemas.microsoft.com/office/drawing/2014/main" id="{DF5F80F8-FA23-4496-B401-E10D70AC21A8}"/>
                </a:ext>
              </a:extLst>
            </p:cNvPr>
            <p:cNvSpPr/>
            <p:nvPr/>
          </p:nvSpPr>
          <p:spPr>
            <a:xfrm>
              <a:off x="5537084" y="-12700"/>
              <a:ext cx="6340653" cy="6455013"/>
            </a:xfrm>
            <a:custGeom>
              <a:avLst/>
              <a:gdLst>
                <a:gd name="connsiteX0" fmla="*/ 5080140 w 6340653"/>
                <a:gd name="connsiteY0" fmla="*/ 6446112 h 6455013"/>
                <a:gd name="connsiteX1" fmla="*/ 6334294 w 6340653"/>
                <a:gd name="connsiteY1" fmla="*/ 545112 h 6455013"/>
                <a:gd name="connsiteX2" fmla="*/ 3831070 w 6340653"/>
                <a:gd name="connsiteY2" fmla="*/ 12700 h 6455013"/>
                <a:gd name="connsiteX3" fmla="*/ 1151222 w 6340653"/>
                <a:gd name="connsiteY3" fmla="*/ 12700 h 6455013"/>
                <a:gd name="connsiteX4" fmla="*/ 12700 w 6340653"/>
                <a:gd name="connsiteY4" fmla="*/ 5369854 h 6455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653" h="6455013">
                  <a:moveTo>
                    <a:pt x="5080140" y="6446112"/>
                  </a:moveTo>
                  <a:lnTo>
                    <a:pt x="6334294" y="545112"/>
                  </a:lnTo>
                  <a:lnTo>
                    <a:pt x="3831070" y="12700"/>
                  </a:lnTo>
                  <a:lnTo>
                    <a:pt x="1151222" y="12700"/>
                  </a:lnTo>
                  <a:lnTo>
                    <a:pt x="12700" y="5369854"/>
                  </a:lnTo>
                  <a:close/>
                </a:path>
              </a:pathLst>
            </a:custGeom>
            <a:gradFill>
              <a:gsLst>
                <a:gs pos="3000">
                  <a:schemeClr val="accent5"/>
                </a:gs>
                <a:gs pos="100000">
                  <a:schemeClr val="bg2"/>
                </a:gs>
              </a:gsLst>
              <a:lin ang="0" scaled="1"/>
            </a:gradFill>
            <a:ln w="12694" cap="flat">
              <a:noFill/>
              <a:prstDash val="solid"/>
              <a:miter/>
            </a:ln>
          </p:spPr>
          <p:txBody>
            <a:bodyPr rtlCol="0" anchor="ctr"/>
            <a:lstStyle/>
            <a:p>
              <a:endParaRPr lang="en-US" noProof="0" dirty="0"/>
            </a:p>
          </p:txBody>
        </p:sp>
        <p:sp>
          <p:nvSpPr>
            <p:cNvPr id="22" name="Freeform: Shape 21">
              <a:extLst>
                <a:ext uri="{FF2B5EF4-FFF2-40B4-BE49-F238E27FC236}">
                  <a16:creationId xmlns:a16="http://schemas.microsoft.com/office/drawing/2014/main" id="{65F2E539-DDA4-47DC-A929-17C7DB4D8C88}"/>
                </a:ext>
              </a:extLst>
            </p:cNvPr>
            <p:cNvSpPr/>
            <p:nvPr/>
          </p:nvSpPr>
          <p:spPr>
            <a:xfrm>
              <a:off x="5830609" y="-12700"/>
              <a:ext cx="5756144" cy="6150052"/>
            </a:xfrm>
            <a:custGeom>
              <a:avLst/>
              <a:gdLst>
                <a:gd name="connsiteX0" fmla="*/ 5715476 w 5756143"/>
                <a:gd name="connsiteY0" fmla="*/ 764938 h 6150052"/>
                <a:gd name="connsiteX1" fmla="*/ 4579496 w 5756143"/>
                <a:gd name="connsiteY1" fmla="*/ 6113197 h 6150052"/>
                <a:gd name="connsiteX2" fmla="*/ 43196 w 5756143"/>
                <a:gd name="connsiteY2" fmla="*/ 5150027 h 6150052"/>
                <a:gd name="connsiteX3" fmla="*/ 1134704 w 5756143"/>
                <a:gd name="connsiteY3" fmla="*/ 12700 h 6150052"/>
                <a:gd name="connsiteX4" fmla="*/ 1109290 w 5756143"/>
                <a:gd name="connsiteY4" fmla="*/ 12700 h 6150052"/>
                <a:gd name="connsiteX5" fmla="*/ 12700 w 5756143"/>
                <a:gd name="connsiteY5" fmla="*/ 5169087 h 6150052"/>
                <a:gd name="connsiteX6" fmla="*/ 4598556 w 5756143"/>
                <a:gd name="connsiteY6" fmla="*/ 6143693 h 6150052"/>
                <a:gd name="connsiteX7" fmla="*/ 5743431 w 5756143"/>
                <a:gd name="connsiteY7" fmla="*/ 757314 h 6150052"/>
                <a:gd name="connsiteX8" fmla="*/ 5745972 w 5756143"/>
                <a:gd name="connsiteY8" fmla="*/ 744607 h 6150052"/>
                <a:gd name="connsiteX9" fmla="*/ 2299910 w 5756143"/>
                <a:gd name="connsiteY9" fmla="*/ 12700 h 6150052"/>
                <a:gd name="connsiteX10" fmla="*/ 2177925 w 5756143"/>
                <a:gd name="connsiteY10" fmla="*/ 12700 h 615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6143" h="6150052">
                  <a:moveTo>
                    <a:pt x="5715476" y="764938"/>
                  </a:moveTo>
                  <a:lnTo>
                    <a:pt x="4579496" y="6113197"/>
                  </a:lnTo>
                  <a:lnTo>
                    <a:pt x="43196" y="5150027"/>
                  </a:lnTo>
                  <a:lnTo>
                    <a:pt x="1134704" y="12700"/>
                  </a:lnTo>
                  <a:lnTo>
                    <a:pt x="1109290" y="12700"/>
                  </a:lnTo>
                  <a:lnTo>
                    <a:pt x="12700" y="5169087"/>
                  </a:lnTo>
                  <a:lnTo>
                    <a:pt x="4598556" y="6143693"/>
                  </a:lnTo>
                  <a:lnTo>
                    <a:pt x="5743431" y="757314"/>
                  </a:lnTo>
                  <a:lnTo>
                    <a:pt x="5745972" y="744607"/>
                  </a:lnTo>
                  <a:lnTo>
                    <a:pt x="2299910" y="12700"/>
                  </a:lnTo>
                  <a:lnTo>
                    <a:pt x="2177925" y="12700"/>
                  </a:lnTo>
                  <a:close/>
                </a:path>
              </a:pathLst>
            </a:custGeom>
            <a:solidFill>
              <a:schemeClr val="bg1"/>
            </a:solidFill>
            <a:ln w="12694" cap="flat">
              <a:noFill/>
              <a:prstDash val="solid"/>
              <a:miter/>
            </a:ln>
          </p:spPr>
          <p:txBody>
            <a:bodyPr rtlCol="0" anchor="ctr"/>
            <a:lstStyle/>
            <a:p>
              <a:endParaRPr lang="en-US" noProof="0" dirty="0"/>
            </a:p>
          </p:txBody>
        </p:sp>
      </p:grpSp>
      <p:sp>
        <p:nvSpPr>
          <p:cNvPr id="24" name="Picture Placeholder 23">
            <a:extLst>
              <a:ext uri="{FF2B5EF4-FFF2-40B4-BE49-F238E27FC236}">
                <a16:creationId xmlns:a16="http://schemas.microsoft.com/office/drawing/2014/main" id="{76641E2E-882B-485E-AD7C-2BC054BEA520}"/>
              </a:ext>
            </a:extLst>
          </p:cNvPr>
          <p:cNvSpPr>
            <a:spLocks noGrp="1"/>
          </p:cNvSpPr>
          <p:nvPr>
            <p:ph type="pic" sz="quarter" idx="14"/>
          </p:nvPr>
        </p:nvSpPr>
        <p:spPr>
          <a:xfrm rot="720000">
            <a:off x="6384187" y="209524"/>
            <a:ext cx="4647699" cy="5472101"/>
          </a:xfrm>
          <a:custGeom>
            <a:avLst/>
            <a:gdLst>
              <a:gd name="connsiteX0" fmla="*/ 0 w 4643879"/>
              <a:gd name="connsiteY0" fmla="*/ 5462044 h 5462044"/>
              <a:gd name="connsiteX1" fmla="*/ 1160970 w 4643879"/>
              <a:gd name="connsiteY1" fmla="*/ 0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1026146 w 4643879"/>
              <a:gd name="connsiteY2" fmla="*/ 8068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11990 w 4643879"/>
              <a:gd name="connsiteY1" fmla="*/ 13839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4634592 w 4643879"/>
              <a:gd name="connsiteY4" fmla="*/ 5460922 h 5462044"/>
              <a:gd name="connsiteX5" fmla="*/ 0 w 4643879"/>
              <a:gd name="connsiteY5" fmla="*/ 5462044 h 546204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72101 h 5472101"/>
              <a:gd name="connsiteX1" fmla="*/ 8345 w 4647218"/>
              <a:gd name="connsiteY1" fmla="*/ 21518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0 w 4647218"/>
              <a:gd name="connsiteY0" fmla="*/ 5472101 h 5472101"/>
              <a:gd name="connsiteX1" fmla="*/ 5908 w 4647218"/>
              <a:gd name="connsiteY1" fmla="*/ 22456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38412 w 4647699"/>
              <a:gd name="connsiteY4" fmla="*/ 5465839 h 5472101"/>
              <a:gd name="connsiteX5" fmla="*/ 481 w 4647699"/>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43537 w 4647699"/>
              <a:gd name="connsiteY4" fmla="*/ 5464749 h 5472101"/>
              <a:gd name="connsiteX5" fmla="*/ 481 w 4647699"/>
              <a:gd name="connsiteY5" fmla="*/ 5472101 h 547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7699" h="5472101">
                <a:moveTo>
                  <a:pt x="481" y="5472101"/>
                </a:moveTo>
                <a:cubicBezTo>
                  <a:pt x="4478" y="3656033"/>
                  <a:pt x="-2747" y="2037289"/>
                  <a:pt x="1250" y="221221"/>
                </a:cubicBezTo>
                <a:lnTo>
                  <a:pt x="1049359" y="0"/>
                </a:lnTo>
                <a:lnTo>
                  <a:pt x="4647699" y="4917"/>
                </a:lnTo>
                <a:cubicBezTo>
                  <a:pt x="4644603" y="1825224"/>
                  <a:pt x="4646633" y="3644442"/>
                  <a:pt x="4643537" y="5464749"/>
                </a:cubicBezTo>
                <a:lnTo>
                  <a:pt x="481" y="5472101"/>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21824220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Video with Caption">
    <p:spTree>
      <p:nvGrpSpPr>
        <p:cNvPr id="1" name=""/>
        <p:cNvGrpSpPr/>
        <p:nvPr/>
      </p:nvGrpSpPr>
      <p:grpSpPr>
        <a:xfrm>
          <a:off x="0" y="0"/>
          <a:ext cx="0" cy="0"/>
          <a:chOff x="0" y="0"/>
          <a:chExt cx="0" cy="0"/>
        </a:xfrm>
      </p:grpSpPr>
      <p:grpSp>
        <p:nvGrpSpPr>
          <p:cNvPr id="9" name="Graphic 16">
            <a:extLst>
              <a:ext uri="{FF2B5EF4-FFF2-40B4-BE49-F238E27FC236}">
                <a16:creationId xmlns:a16="http://schemas.microsoft.com/office/drawing/2014/main" id="{10E52898-F619-494E-9A8E-D3CD0AF8B0E9}"/>
              </a:ext>
            </a:extLst>
          </p:cNvPr>
          <p:cNvGrpSpPr/>
          <p:nvPr userDrawn="1"/>
        </p:nvGrpSpPr>
        <p:grpSpPr>
          <a:xfrm>
            <a:off x="10962579" y="5678327"/>
            <a:ext cx="1234800" cy="1051200"/>
            <a:chOff x="5626893" y="3026568"/>
            <a:chExt cx="937260" cy="800760"/>
          </a:xfrm>
        </p:grpSpPr>
        <p:sp>
          <p:nvSpPr>
            <p:cNvPr id="10" name="Freeform: Shape 9">
              <a:extLst>
                <a:ext uri="{FF2B5EF4-FFF2-40B4-BE49-F238E27FC236}">
                  <a16:creationId xmlns:a16="http://schemas.microsoft.com/office/drawing/2014/main" id="{B07EB11E-BCCF-4D3D-94A5-C5461CC106A2}"/>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60EF36E-DD5E-492D-AD65-5711A7E6D3CD}"/>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id="{CCF02D3A-D463-46FA-BA54-F231414BB71F}"/>
              </a:ext>
            </a:extLst>
          </p:cNvPr>
          <p:cNvSpPr>
            <a:spLocks noGrp="1"/>
          </p:cNvSpPr>
          <p:nvPr>
            <p:ph type="title" hasCustomPrompt="1"/>
          </p:nvPr>
        </p:nvSpPr>
        <p:spPr>
          <a:xfrm>
            <a:off x="4111752" y="5382175"/>
            <a:ext cx="3968496" cy="832104"/>
          </a:xfrm>
          <a:gradFill>
            <a:gsLst>
              <a:gs pos="0">
                <a:schemeClr val="tx2"/>
              </a:gs>
              <a:gs pos="100000">
                <a:schemeClr val="tx1"/>
              </a:gs>
            </a:gsLst>
            <a:lin ang="10800000" scaled="1"/>
          </a:gradFill>
        </p:spPr>
        <p:txBody>
          <a:bodyPr lIns="144000" anchor="ctr" anchorCtr="0">
            <a:normAutofit/>
          </a:bodyPr>
          <a:lstStyle>
            <a:lvl1pPr algn="l">
              <a:defRPr sz="2000" b="1">
                <a:solidFill>
                  <a:schemeClr val="bg1"/>
                </a:solidFill>
                <a:latin typeface="+mn-lt"/>
              </a:defRPr>
            </a:lvl1pPr>
          </a:lstStyle>
          <a:p>
            <a:r>
              <a:rPr lang="en-US" noProof="0"/>
              <a:t>CLICK TO EDIT MASTER TITLE STYLE</a:t>
            </a:r>
          </a:p>
        </p:txBody>
      </p:sp>
      <p:sp>
        <p:nvSpPr>
          <p:cNvPr id="6" name="Footer Placeholder 5">
            <a:extLst>
              <a:ext uri="{FF2B5EF4-FFF2-40B4-BE49-F238E27FC236}">
                <a16:creationId xmlns:a16="http://schemas.microsoft.com/office/drawing/2014/main" id="{0B13FE47-714B-440C-B0F1-CF020E287A09}"/>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1FC9E707-512B-4E7C-A2EE-18CCAB03275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3" name="Media Placeholder 12">
            <a:extLst>
              <a:ext uri="{FF2B5EF4-FFF2-40B4-BE49-F238E27FC236}">
                <a16:creationId xmlns:a16="http://schemas.microsoft.com/office/drawing/2014/main" id="{60B14607-605B-4FF3-A0F5-BB2FCD9460CC}"/>
              </a:ext>
            </a:extLst>
          </p:cNvPr>
          <p:cNvSpPr>
            <a:spLocks noGrp="1"/>
          </p:cNvSpPr>
          <p:nvPr>
            <p:ph type="media" sz="quarter" idx="13"/>
          </p:nvPr>
        </p:nvSpPr>
        <p:spPr>
          <a:xfrm>
            <a:off x="1743456" y="1113044"/>
            <a:ext cx="8705088" cy="4050792"/>
          </a:xfrm>
        </p:spPr>
        <p:txBody>
          <a:bodyPr anchor="ctr" anchorCtr="0">
            <a:normAutofit/>
          </a:bodyPr>
          <a:lstStyle>
            <a:lvl1pPr marL="0" indent="0" algn="ctr">
              <a:buNone/>
              <a:defRPr sz="1400"/>
            </a:lvl1pPr>
          </a:lstStyle>
          <a:p>
            <a:r>
              <a:rPr lang="en-US" noProof="0"/>
              <a:t>Click icon to add media</a:t>
            </a:r>
            <a:endParaRPr lang="en-US" noProof="0" dirty="0"/>
          </a:p>
        </p:txBody>
      </p:sp>
      <p:sp>
        <p:nvSpPr>
          <p:cNvPr id="17" name="Freeform: Shape 16">
            <a:extLst>
              <a:ext uri="{FF2B5EF4-FFF2-40B4-BE49-F238E27FC236}">
                <a16:creationId xmlns:a16="http://schemas.microsoft.com/office/drawing/2014/main" id="{C014D0AB-6E42-4C38-96B3-E4512EF81B12}"/>
              </a:ext>
            </a:extLst>
          </p:cNvPr>
          <p:cNvSpPr/>
          <p:nvPr/>
        </p:nvSpPr>
        <p:spPr>
          <a:xfrm>
            <a:off x="-12729" y="3056551"/>
            <a:ext cx="1309593" cy="470436"/>
          </a:xfrm>
          <a:custGeom>
            <a:avLst/>
            <a:gdLst>
              <a:gd name="connsiteX0" fmla="*/ 1296892 w 1309592"/>
              <a:gd name="connsiteY0" fmla="*/ 12728 h 470436"/>
              <a:gd name="connsiteX1" fmla="*/ 544194 w 1309592"/>
              <a:gd name="connsiteY1" fmla="*/ 13999 h 470436"/>
              <a:gd name="connsiteX2" fmla="*/ 12728 w 1309592"/>
              <a:gd name="connsiteY2" fmla="*/ 128430 h 470436"/>
              <a:gd name="connsiteX3" fmla="*/ 12728 w 1309592"/>
              <a:gd name="connsiteY3" fmla="*/ 469178 h 470436"/>
              <a:gd name="connsiteX4" fmla="*/ 652267 w 1309592"/>
              <a:gd name="connsiteY4" fmla="*/ 335676 h 4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592" h="470436">
                <a:moveTo>
                  <a:pt x="1296892" y="12728"/>
                </a:moveTo>
                <a:lnTo>
                  <a:pt x="544194" y="13999"/>
                </a:lnTo>
                <a:lnTo>
                  <a:pt x="12728" y="128430"/>
                </a:lnTo>
                <a:lnTo>
                  <a:pt x="12728" y="469178"/>
                </a:lnTo>
                <a:lnTo>
                  <a:pt x="652267" y="335676"/>
                </a:lnTo>
                <a:close/>
              </a:path>
            </a:pathLst>
          </a:custGeom>
          <a:gradFill>
            <a:gsLst>
              <a:gs pos="0">
                <a:schemeClr val="tx2">
                  <a:alpha val="5000"/>
                </a:schemeClr>
              </a:gs>
              <a:gs pos="100000">
                <a:schemeClr val="tx1">
                  <a:alpha val="20000"/>
                </a:schemeClr>
              </a:gs>
            </a:gsLst>
            <a:lin ang="9840000" scaled="0"/>
          </a:gradFill>
          <a:ln w="12713"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D0C0C476-0F93-4FFD-8D6A-6F1E2859E1FF}"/>
              </a:ext>
            </a:extLst>
          </p:cNvPr>
          <p:cNvSpPr/>
          <p:nvPr/>
        </p:nvSpPr>
        <p:spPr>
          <a:xfrm>
            <a:off x="-12729" y="2995521"/>
            <a:ext cx="1525739" cy="737441"/>
          </a:xfrm>
          <a:custGeom>
            <a:avLst/>
            <a:gdLst>
              <a:gd name="connsiteX0" fmla="*/ 12728 w 1525739"/>
              <a:gd name="connsiteY0" fmla="*/ 736182 h 737440"/>
              <a:gd name="connsiteX1" fmla="*/ 1520667 w 1525739"/>
              <a:gd name="connsiteY1" fmla="*/ 415777 h 737440"/>
              <a:gd name="connsiteX2" fmla="*/ 1435480 w 1525739"/>
              <a:gd name="connsiteY2" fmla="*/ 12728 h 737440"/>
              <a:gd name="connsiteX3" fmla="*/ 12728 w 1525739"/>
              <a:gd name="connsiteY3" fmla="*/ 315333 h 737440"/>
            </a:gdLst>
            <a:ahLst/>
            <a:cxnLst>
              <a:cxn ang="0">
                <a:pos x="connsiteX0" y="connsiteY0"/>
              </a:cxn>
              <a:cxn ang="0">
                <a:pos x="connsiteX1" y="connsiteY1"/>
              </a:cxn>
              <a:cxn ang="0">
                <a:pos x="connsiteX2" y="connsiteY2"/>
              </a:cxn>
              <a:cxn ang="0">
                <a:pos x="connsiteX3" y="connsiteY3"/>
              </a:cxn>
            </a:cxnLst>
            <a:rect l="l" t="t" r="r" b="b"/>
            <a:pathLst>
              <a:path w="1525739" h="737440">
                <a:moveTo>
                  <a:pt x="12728" y="736182"/>
                </a:moveTo>
                <a:lnTo>
                  <a:pt x="1520667" y="415777"/>
                </a:lnTo>
                <a:lnTo>
                  <a:pt x="1435480" y="12728"/>
                </a:lnTo>
                <a:lnTo>
                  <a:pt x="12728" y="315333"/>
                </a:lnTo>
                <a:close/>
              </a:path>
            </a:pathLst>
          </a:custGeom>
          <a:blipFill>
            <a:blip r:embed="rId2"/>
            <a:srcRect/>
            <a:stretch>
              <a:fillRect l="-173104" t="23847" r="3068" b="-74795"/>
            </a:stretch>
          </a:blipFill>
          <a:ln w="12713" cap="flat">
            <a:noFill/>
            <a:prstDash val="solid"/>
            <a:miter/>
          </a:ln>
        </p:spPr>
        <p:txBody>
          <a:bodyPr rtlCol="0" anchor="ctr"/>
          <a:lstStyle/>
          <a:p>
            <a:r>
              <a:rPr lang="en-US" noProof="0" dirty="0"/>
              <a:t> </a:t>
            </a:r>
          </a:p>
        </p:txBody>
      </p:sp>
      <p:sp>
        <p:nvSpPr>
          <p:cNvPr id="19" name="Freeform: Shape 18">
            <a:extLst>
              <a:ext uri="{FF2B5EF4-FFF2-40B4-BE49-F238E27FC236}">
                <a16:creationId xmlns:a16="http://schemas.microsoft.com/office/drawing/2014/main" id="{37DED860-B2F3-4B02-B7C4-F0FC61CFA7AC}"/>
              </a:ext>
            </a:extLst>
          </p:cNvPr>
          <p:cNvSpPr/>
          <p:nvPr/>
        </p:nvSpPr>
        <p:spPr>
          <a:xfrm>
            <a:off x="10792048" y="-12728"/>
            <a:ext cx="1398594" cy="1665599"/>
          </a:xfrm>
          <a:custGeom>
            <a:avLst/>
            <a:gdLst>
              <a:gd name="connsiteX0" fmla="*/ 1206619 w 1398594"/>
              <a:gd name="connsiteY0" fmla="*/ 12728 h 1665598"/>
              <a:gd name="connsiteX1" fmla="*/ 333133 w 1398594"/>
              <a:gd name="connsiteY1" fmla="*/ 1010815 h 1665598"/>
              <a:gd name="connsiteX2" fmla="*/ 12728 w 1398594"/>
              <a:gd name="connsiteY2" fmla="*/ 1656712 h 1665598"/>
              <a:gd name="connsiteX3" fmla="*/ 612852 w 1398594"/>
              <a:gd name="connsiteY3" fmla="*/ 1202804 h 1665598"/>
              <a:gd name="connsiteX4" fmla="*/ 1394793 w 1398594"/>
              <a:gd name="connsiteY4" fmla="*/ 297532 h 1665598"/>
              <a:gd name="connsiteX5" fmla="*/ 1394793 w 1398594"/>
              <a:gd name="connsiteY5" fmla="*/ 12728 h 166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594" h="1665598">
                <a:moveTo>
                  <a:pt x="1206619" y="12728"/>
                </a:moveTo>
                <a:lnTo>
                  <a:pt x="333133" y="1010815"/>
                </a:lnTo>
                <a:lnTo>
                  <a:pt x="12728" y="1656712"/>
                </a:lnTo>
                <a:lnTo>
                  <a:pt x="612852" y="1202804"/>
                </a:lnTo>
                <a:lnTo>
                  <a:pt x="1394793" y="297532"/>
                </a:lnTo>
                <a:lnTo>
                  <a:pt x="1394793" y="12728"/>
                </a:lnTo>
                <a:close/>
              </a:path>
            </a:pathLst>
          </a:custGeom>
          <a:gradFill>
            <a:gsLst>
              <a:gs pos="0">
                <a:schemeClr val="accent5">
                  <a:alpha val="5000"/>
                </a:schemeClr>
              </a:gs>
              <a:gs pos="100000">
                <a:schemeClr val="bg2">
                  <a:alpha val="20000"/>
                </a:schemeClr>
              </a:gs>
            </a:gsLst>
            <a:lin ang="3180000" scaled="0"/>
          </a:gradFill>
          <a:ln w="12713"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A8325BE9-BD79-4F37-99D7-6CE4487E9256}"/>
              </a:ext>
            </a:extLst>
          </p:cNvPr>
          <p:cNvSpPr/>
          <p:nvPr/>
        </p:nvSpPr>
        <p:spPr>
          <a:xfrm>
            <a:off x="10686456" y="-12728"/>
            <a:ext cx="1513025" cy="1983461"/>
          </a:xfrm>
          <a:custGeom>
            <a:avLst/>
            <a:gdLst>
              <a:gd name="connsiteX0" fmla="*/ 1505410 w 1513024"/>
              <a:gd name="connsiteY0" fmla="*/ 12728 h 1983460"/>
              <a:gd name="connsiteX1" fmla="*/ 1504139 w 1513024"/>
              <a:gd name="connsiteY1" fmla="*/ 12728 h 1983460"/>
              <a:gd name="connsiteX2" fmla="*/ 12728 w 1513024"/>
              <a:gd name="connsiteY2" fmla="*/ 1699941 h 1983460"/>
              <a:gd name="connsiteX3" fmla="*/ 321691 w 1513024"/>
              <a:gd name="connsiteY3" fmla="*/ 1972031 h 1983460"/>
              <a:gd name="connsiteX4" fmla="*/ 1505410 w 1513024"/>
              <a:gd name="connsiteY4" fmla="*/ 633195 h 198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4" h="1983460">
                <a:moveTo>
                  <a:pt x="1505410" y="12728"/>
                </a:moveTo>
                <a:lnTo>
                  <a:pt x="1504139" y="12728"/>
                </a:lnTo>
                <a:lnTo>
                  <a:pt x="12728" y="1699941"/>
                </a:lnTo>
                <a:lnTo>
                  <a:pt x="321691" y="1972031"/>
                </a:lnTo>
                <a:lnTo>
                  <a:pt x="1505410" y="633195"/>
                </a:lnTo>
                <a:close/>
              </a:path>
            </a:pathLst>
          </a:custGeom>
          <a:blipFill>
            <a:blip r:embed="rId3"/>
            <a:srcRect/>
            <a:stretch>
              <a:fillRect l="10185" t="-69719" r="-101663" b="6375"/>
            </a:stretch>
          </a:blipFill>
          <a:ln w="12713"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29754078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hanks Slide">
    <p:spTree>
      <p:nvGrpSpPr>
        <p:cNvPr id="1" name=""/>
        <p:cNvGrpSpPr/>
        <p:nvPr/>
      </p:nvGrpSpPr>
      <p:grpSpPr>
        <a:xfrm>
          <a:off x="0" y="0"/>
          <a:ext cx="0" cy="0"/>
          <a:chOff x="0" y="0"/>
          <a:chExt cx="0" cy="0"/>
        </a:xfrm>
      </p:grpSpPr>
      <p:grpSp>
        <p:nvGrpSpPr>
          <p:cNvPr id="40" name="Graphic 35">
            <a:extLst>
              <a:ext uri="{FF2B5EF4-FFF2-40B4-BE49-F238E27FC236}">
                <a16:creationId xmlns:a16="http://schemas.microsoft.com/office/drawing/2014/main" id="{B00A1772-2B8D-4677-8511-3E067F67A72F}"/>
              </a:ext>
            </a:extLst>
          </p:cNvPr>
          <p:cNvGrpSpPr/>
          <p:nvPr userDrawn="1"/>
        </p:nvGrpSpPr>
        <p:grpSpPr>
          <a:xfrm>
            <a:off x="6678503" y="1430186"/>
            <a:ext cx="5526208" cy="2613848"/>
            <a:chOff x="6678503" y="665690"/>
            <a:chExt cx="5526208" cy="2613848"/>
          </a:xfrm>
        </p:grpSpPr>
        <p:sp>
          <p:nvSpPr>
            <p:cNvPr id="42" name="Freeform: Shape 41">
              <a:extLst>
                <a:ext uri="{FF2B5EF4-FFF2-40B4-BE49-F238E27FC236}">
                  <a16:creationId xmlns:a16="http://schemas.microsoft.com/office/drawing/2014/main" id="{FB0F16C2-C8ED-4461-B34C-5CEB29F1C450}"/>
                </a:ext>
              </a:extLst>
            </p:cNvPr>
            <p:cNvSpPr/>
            <p:nvPr/>
          </p:nvSpPr>
          <p:spPr>
            <a:xfrm>
              <a:off x="6678503" y="1272318"/>
              <a:ext cx="5526208" cy="2007220"/>
            </a:xfrm>
            <a:custGeom>
              <a:avLst/>
              <a:gdLst>
                <a:gd name="connsiteX0" fmla="*/ 5514767 w 5526207"/>
                <a:gd name="connsiteY0" fmla="*/ 573560 h 2007220"/>
                <a:gd name="connsiteX1" fmla="*/ 355703 w 5526207"/>
                <a:gd name="connsiteY1" fmla="*/ 33643 h 2007220"/>
                <a:gd name="connsiteX2" fmla="*/ 12697 w 5526207"/>
                <a:gd name="connsiteY2" fmla="*/ 1284980 h 2007220"/>
                <a:gd name="connsiteX3" fmla="*/ 5514767 w 5526207"/>
                <a:gd name="connsiteY3" fmla="*/ 1998940 h 2007220"/>
                <a:gd name="connsiteX4" fmla="*/ 5514767 w 5526207"/>
                <a:gd name="connsiteY4" fmla="*/ 573560 h 2007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6207" h="2007220">
                  <a:moveTo>
                    <a:pt x="5514767" y="573560"/>
                  </a:moveTo>
                  <a:cubicBezTo>
                    <a:pt x="2157119" y="-150564"/>
                    <a:pt x="355703" y="33643"/>
                    <a:pt x="355703" y="33643"/>
                  </a:cubicBezTo>
                  <a:lnTo>
                    <a:pt x="12697" y="1284980"/>
                  </a:lnTo>
                  <a:cubicBezTo>
                    <a:pt x="12697" y="1284980"/>
                    <a:pt x="1368206" y="967381"/>
                    <a:pt x="5514767" y="1998940"/>
                  </a:cubicBezTo>
                  <a:lnTo>
                    <a:pt x="5514767" y="573560"/>
                  </a:lnTo>
                  <a:close/>
                </a:path>
              </a:pathLst>
            </a:custGeom>
            <a:gradFill>
              <a:gsLst>
                <a:gs pos="22000">
                  <a:schemeClr val="accent2">
                    <a:alpha val="10000"/>
                  </a:schemeClr>
                </a:gs>
                <a:gs pos="100000">
                  <a:schemeClr val="accent2">
                    <a:alpha val="40000"/>
                  </a:schemeClr>
                </a:gs>
              </a:gsLst>
              <a:lin ang="1020000" scaled="0"/>
            </a:gradFill>
            <a:ln w="12693"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963814A1-9202-49D2-B985-1785CC4860DE}"/>
                </a:ext>
              </a:extLst>
            </p:cNvPr>
            <p:cNvSpPr/>
            <p:nvPr/>
          </p:nvSpPr>
          <p:spPr>
            <a:xfrm>
              <a:off x="7262884" y="665690"/>
              <a:ext cx="4941827" cy="2591601"/>
            </a:xfrm>
            <a:custGeom>
              <a:avLst/>
              <a:gdLst>
                <a:gd name="connsiteX0" fmla="*/ 4930387 w 4941827"/>
                <a:gd name="connsiteY0" fmla="*/ 1138265 h 2591601"/>
                <a:gd name="connsiteX1" fmla="*/ 383651 w 4941827"/>
                <a:gd name="connsiteY1" fmla="*/ 12697 h 2591601"/>
                <a:gd name="connsiteX2" fmla="*/ 12697 w 4941827"/>
                <a:gd name="connsiteY2" fmla="*/ 1366935 h 2591601"/>
                <a:gd name="connsiteX3" fmla="*/ 4930387 w 4941827"/>
                <a:gd name="connsiteY3" fmla="*/ 2583971 h 2591601"/>
              </a:gdLst>
              <a:ahLst/>
              <a:cxnLst>
                <a:cxn ang="0">
                  <a:pos x="connsiteX0" y="connsiteY0"/>
                </a:cxn>
                <a:cxn ang="0">
                  <a:pos x="connsiteX1" y="connsiteY1"/>
                </a:cxn>
                <a:cxn ang="0">
                  <a:pos x="connsiteX2" y="connsiteY2"/>
                </a:cxn>
                <a:cxn ang="0">
                  <a:pos x="connsiteX3" y="connsiteY3"/>
                </a:cxn>
              </a:cxnLst>
              <a:rect l="l" t="t" r="r" b="b"/>
              <a:pathLst>
                <a:path w="4941827" h="2591601">
                  <a:moveTo>
                    <a:pt x="4930387" y="1138265"/>
                  </a:moveTo>
                  <a:lnTo>
                    <a:pt x="383651" y="12697"/>
                  </a:lnTo>
                  <a:lnTo>
                    <a:pt x="12697" y="1366935"/>
                  </a:lnTo>
                  <a:lnTo>
                    <a:pt x="4930387" y="2583971"/>
                  </a:lnTo>
                  <a:close/>
                </a:path>
              </a:pathLst>
            </a:custGeom>
            <a:gradFill>
              <a:gsLst>
                <a:gs pos="0">
                  <a:schemeClr val="accent1"/>
                </a:gs>
                <a:gs pos="100000">
                  <a:schemeClr val="accent2"/>
                </a:gs>
              </a:gsLst>
              <a:lin ang="10440000" scaled="0"/>
            </a:gradFill>
            <a:ln w="12693" cap="flat">
              <a:noFill/>
              <a:prstDash val="solid"/>
              <a:miter/>
            </a:ln>
          </p:spPr>
          <p:txBody>
            <a:bodyPr rtlCol="0" anchor="ctr"/>
            <a:lstStyle/>
            <a:p>
              <a:endParaRPr lang="en-US" noProof="0" dirty="0"/>
            </a:p>
          </p:txBody>
        </p:sp>
      </p:grpSp>
      <p:sp>
        <p:nvSpPr>
          <p:cNvPr id="14" name="Freeform: Shape 13">
            <a:extLst>
              <a:ext uri="{FF2B5EF4-FFF2-40B4-BE49-F238E27FC236}">
                <a16:creationId xmlns:a16="http://schemas.microsoft.com/office/drawing/2014/main" id="{D2973908-D73D-4ECB-A29B-831C44983FB3}"/>
              </a:ext>
            </a:extLst>
          </p:cNvPr>
          <p:cNvSpPr/>
          <p:nvPr/>
        </p:nvSpPr>
        <p:spPr>
          <a:xfrm>
            <a:off x="5886429" y="5240536"/>
            <a:ext cx="1486046" cy="1625760"/>
          </a:xfrm>
          <a:custGeom>
            <a:avLst/>
            <a:gdLst>
              <a:gd name="connsiteX0" fmla="*/ 1482236 w 1486046"/>
              <a:gd name="connsiteY0" fmla="*/ 12701 h 1625760"/>
              <a:gd name="connsiteX1" fmla="*/ 901789 w 1486046"/>
              <a:gd name="connsiteY1" fmla="*/ 491538 h 1625760"/>
              <a:gd name="connsiteX2" fmla="*/ 12701 w 1486046"/>
              <a:gd name="connsiteY2" fmla="*/ 1618139 h 1625760"/>
              <a:gd name="connsiteX3" fmla="*/ 431843 w 1486046"/>
              <a:gd name="connsiteY3" fmla="*/ 1618139 h 1625760"/>
              <a:gd name="connsiteX4" fmla="*/ 1188837 w 1486046"/>
              <a:gd name="connsiteY4" fmla="*/ 670626 h 1625760"/>
              <a:gd name="connsiteX5" fmla="*/ 1482236 w 1486046"/>
              <a:gd name="connsiteY5" fmla="*/ 12701 h 162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6046" h="1625760">
                <a:moveTo>
                  <a:pt x="1482236" y="12701"/>
                </a:moveTo>
                <a:lnTo>
                  <a:pt x="901789" y="491538"/>
                </a:lnTo>
                <a:lnTo>
                  <a:pt x="12701" y="1618139"/>
                </a:lnTo>
                <a:lnTo>
                  <a:pt x="431843" y="1618139"/>
                </a:lnTo>
                <a:lnTo>
                  <a:pt x="1188837" y="670626"/>
                </a:lnTo>
                <a:lnTo>
                  <a:pt x="1482236" y="12701"/>
                </a:lnTo>
                <a:close/>
              </a:path>
            </a:pathLst>
          </a:custGeom>
          <a:gradFill>
            <a:gsLst>
              <a:gs pos="0">
                <a:schemeClr val="accent3">
                  <a:alpha val="5000"/>
                </a:schemeClr>
              </a:gs>
              <a:gs pos="100000">
                <a:schemeClr val="accent6">
                  <a:alpha val="20000"/>
                </a:schemeClr>
              </a:gs>
            </a:gsLst>
            <a:lin ang="7440000" scaled="0"/>
          </a:gradFill>
          <a:ln w="12700"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id="{334FC528-8248-470A-AD71-53711E01005E}"/>
              </a:ext>
            </a:extLst>
          </p:cNvPr>
          <p:cNvSpPr/>
          <p:nvPr/>
        </p:nvSpPr>
        <p:spPr>
          <a:xfrm>
            <a:off x="-13301" y="298479"/>
            <a:ext cx="2679964" cy="762075"/>
          </a:xfrm>
          <a:custGeom>
            <a:avLst/>
            <a:gdLst>
              <a:gd name="connsiteX0" fmla="*/ 12701 w 2679963"/>
              <a:gd name="connsiteY0" fmla="*/ 425492 h 762075"/>
              <a:gd name="connsiteX1" fmla="*/ 12701 w 2679963"/>
              <a:gd name="connsiteY1" fmla="*/ 755724 h 762075"/>
              <a:gd name="connsiteX2" fmla="*/ 2023309 w 2679963"/>
              <a:gd name="connsiteY2" fmla="*/ 334043 h 762075"/>
              <a:gd name="connsiteX3" fmla="*/ 2667263 w 2679963"/>
              <a:gd name="connsiteY3" fmla="*/ 12701 h 762075"/>
              <a:gd name="connsiteX4" fmla="*/ 2667263 w 2679963"/>
              <a:gd name="connsiteY4" fmla="*/ 12701 h 762075"/>
              <a:gd name="connsiteX5" fmla="*/ 1915349 w 2679963"/>
              <a:gd name="connsiteY5" fmla="*/ 12701 h 7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963" h="762075">
                <a:moveTo>
                  <a:pt x="12701" y="425492"/>
                </a:moveTo>
                <a:lnTo>
                  <a:pt x="12701" y="755724"/>
                </a:lnTo>
                <a:lnTo>
                  <a:pt x="2023309" y="334043"/>
                </a:lnTo>
                <a:lnTo>
                  <a:pt x="2667263" y="12701"/>
                </a:lnTo>
                <a:lnTo>
                  <a:pt x="2667263" y="12701"/>
                </a:lnTo>
                <a:lnTo>
                  <a:pt x="1915349" y="12701"/>
                </a:lnTo>
                <a:close/>
              </a:path>
            </a:pathLst>
          </a:custGeom>
          <a:gradFill>
            <a:gsLst>
              <a:gs pos="0">
                <a:schemeClr val="tx2">
                  <a:alpha val="5000"/>
                </a:schemeClr>
              </a:gs>
              <a:gs pos="100000">
                <a:schemeClr val="tx1">
                  <a:alpha val="20000"/>
                </a:schemeClr>
              </a:gs>
            </a:gsLst>
            <a:lin ang="9840000" scaled="0"/>
          </a:gradFill>
          <a:ln w="12700" cap="flat">
            <a:noFill/>
            <a:prstDash val="solid"/>
            <a:miter/>
          </a:ln>
        </p:spPr>
        <p:txBody>
          <a:bodyPr rtlCol="0" anchor="ctr"/>
          <a:lstStyle/>
          <a:p>
            <a:endParaRPr lang="en-US" noProof="0" dirty="0"/>
          </a:p>
        </p:txBody>
      </p:sp>
      <p:sp>
        <p:nvSpPr>
          <p:cNvPr id="12" name="Freeform: Shape 11">
            <a:extLst>
              <a:ext uri="{FF2B5EF4-FFF2-40B4-BE49-F238E27FC236}">
                <a16:creationId xmlns:a16="http://schemas.microsoft.com/office/drawing/2014/main" id="{AC925586-1EA9-4B0D-9E80-91777899FF7C}"/>
              </a:ext>
            </a:extLst>
          </p:cNvPr>
          <p:cNvSpPr/>
          <p:nvPr/>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082ADE93-C591-447F-A2DD-56E8D22B23F6}"/>
              </a:ext>
            </a:extLst>
          </p:cNvPr>
          <p:cNvSpPr/>
          <p:nvPr/>
        </p:nvSpPr>
        <p:spPr>
          <a:xfrm>
            <a:off x="7752243" y="4099514"/>
            <a:ext cx="4445438" cy="1105009"/>
          </a:xfrm>
          <a:custGeom>
            <a:avLst/>
            <a:gdLst>
              <a:gd name="connsiteX0" fmla="*/ 4441627 w 4445437"/>
              <a:gd name="connsiteY0" fmla="*/ 297539 h 1105008"/>
              <a:gd name="connsiteX1" fmla="*/ 204490 w 4445437"/>
              <a:gd name="connsiteY1" fmla="*/ 13031 h 1105008"/>
              <a:gd name="connsiteX2" fmla="*/ 12701 w 4445437"/>
              <a:gd name="connsiteY2" fmla="*/ 786537 h 1105008"/>
              <a:gd name="connsiteX3" fmla="*/ 4441627 w 4445437"/>
              <a:gd name="connsiteY3" fmla="*/ 1092638 h 1105008"/>
              <a:gd name="connsiteX4" fmla="*/ 4441627 w 4445437"/>
              <a:gd name="connsiteY4" fmla="*/ 297539 h 1105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437" h="1105008">
                <a:moveTo>
                  <a:pt x="4441627" y="297539"/>
                </a:moveTo>
                <a:cubicBezTo>
                  <a:pt x="2135080" y="-8561"/>
                  <a:pt x="204490" y="13031"/>
                  <a:pt x="204490" y="13031"/>
                </a:cubicBezTo>
                <a:lnTo>
                  <a:pt x="12701" y="786537"/>
                </a:lnTo>
                <a:cubicBezTo>
                  <a:pt x="12701" y="786537"/>
                  <a:pt x="2273524" y="725572"/>
                  <a:pt x="4441627" y="1092638"/>
                </a:cubicBezTo>
                <a:lnTo>
                  <a:pt x="4441627" y="297539"/>
                </a:lnTo>
                <a:close/>
              </a:path>
            </a:pathLst>
          </a:custGeom>
          <a:gradFill>
            <a:gsLst>
              <a:gs pos="0">
                <a:schemeClr val="tx2">
                  <a:alpha val="5000"/>
                </a:schemeClr>
              </a:gs>
              <a:gs pos="100000">
                <a:schemeClr val="tx1">
                  <a:alpha val="20000"/>
                </a:schemeClr>
              </a:gs>
            </a:gsLst>
            <a:lin ang="900000" scaled="0"/>
          </a:gradFill>
          <a:ln w="12700"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id="{4F539762-F7DA-4468-979C-780676B34A92}"/>
              </a:ext>
            </a:extLst>
          </p:cNvPr>
          <p:cNvSpPr/>
          <p:nvPr/>
        </p:nvSpPr>
        <p:spPr>
          <a:xfrm>
            <a:off x="-13301" y="237513"/>
            <a:ext cx="2895885" cy="1028801"/>
          </a:xfrm>
          <a:custGeom>
            <a:avLst/>
            <a:gdLst>
              <a:gd name="connsiteX0" fmla="*/ 12701 w 2895885"/>
              <a:gd name="connsiteY0" fmla="*/ 1026261 h 1028801"/>
              <a:gd name="connsiteX1" fmla="*/ 2890805 w 2895885"/>
              <a:gd name="connsiteY1" fmla="*/ 414061 h 1028801"/>
              <a:gd name="connsiteX2" fmla="*/ 2805706 w 2895885"/>
              <a:gd name="connsiteY2" fmla="*/ 12701 h 1028801"/>
              <a:gd name="connsiteX3" fmla="*/ 12701 w 2895885"/>
              <a:gd name="connsiteY3" fmla="*/ 605850 h 1028801"/>
            </a:gdLst>
            <a:ahLst/>
            <a:cxnLst>
              <a:cxn ang="0">
                <a:pos x="connsiteX0" y="connsiteY0"/>
              </a:cxn>
              <a:cxn ang="0">
                <a:pos x="connsiteX1" y="connsiteY1"/>
              </a:cxn>
              <a:cxn ang="0">
                <a:pos x="connsiteX2" y="connsiteY2"/>
              </a:cxn>
              <a:cxn ang="0">
                <a:pos x="connsiteX3" y="connsiteY3"/>
              </a:cxn>
            </a:cxnLst>
            <a:rect l="l" t="t" r="r" b="b"/>
            <a:pathLst>
              <a:path w="2895885" h="1028801">
                <a:moveTo>
                  <a:pt x="12701" y="1026261"/>
                </a:moveTo>
                <a:lnTo>
                  <a:pt x="2890805" y="414061"/>
                </a:lnTo>
                <a:lnTo>
                  <a:pt x="2805706" y="12701"/>
                </a:lnTo>
                <a:lnTo>
                  <a:pt x="12701" y="605850"/>
                </a:lnTo>
                <a:close/>
              </a:path>
            </a:pathLst>
          </a:custGeom>
          <a:blipFill>
            <a:blip r:embed="rId2"/>
            <a:srcRect/>
            <a:stretch>
              <a:fillRect l="-39712" t="16306" r="1769" b="-21354"/>
            </a:stretch>
          </a:blipFill>
          <a:ln w="12700"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BBC2EFA-0E51-48DC-AF99-0FEF25085843}"/>
              </a:ext>
            </a:extLst>
          </p:cNvPr>
          <p:cNvSpPr/>
          <p:nvPr/>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3"/>
            <a:srcRect/>
            <a:stretch>
              <a:fillRect l="10612" t="-169914" r="-117944" b="10062"/>
            </a:stretch>
          </a:blipFill>
          <a:ln w="12700"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7893AAC6-8427-4BAA-B44F-7B6300936A25}"/>
              </a:ext>
            </a:extLst>
          </p:cNvPr>
          <p:cNvSpPr/>
          <p:nvPr/>
        </p:nvSpPr>
        <p:spPr>
          <a:xfrm>
            <a:off x="6033764" y="5121144"/>
            <a:ext cx="1714669" cy="1740071"/>
          </a:xfrm>
          <a:custGeom>
            <a:avLst/>
            <a:gdLst>
              <a:gd name="connsiteX0" fmla="*/ 12701 w 1714668"/>
              <a:gd name="connsiteY0" fmla="*/ 1737531 h 1740071"/>
              <a:gd name="connsiteX1" fmla="*/ 538533 w 1714668"/>
              <a:gd name="connsiteY1" fmla="*/ 1737531 h 1740071"/>
              <a:gd name="connsiteX2" fmla="*/ 1707048 w 1714668"/>
              <a:gd name="connsiteY2" fmla="*/ 269266 h 1740071"/>
              <a:gd name="connsiteX3" fmla="*/ 1385707 w 1714668"/>
              <a:gd name="connsiteY3" fmla="*/ 12701 h 1740071"/>
            </a:gdLst>
            <a:ahLst/>
            <a:cxnLst>
              <a:cxn ang="0">
                <a:pos x="connsiteX0" y="connsiteY0"/>
              </a:cxn>
              <a:cxn ang="0">
                <a:pos x="connsiteX1" y="connsiteY1"/>
              </a:cxn>
              <a:cxn ang="0">
                <a:pos x="connsiteX2" y="connsiteY2"/>
              </a:cxn>
              <a:cxn ang="0">
                <a:pos x="connsiteX3" y="connsiteY3"/>
              </a:cxn>
            </a:cxnLst>
            <a:rect l="l" t="t" r="r" b="b"/>
            <a:pathLst>
              <a:path w="1714668" h="1740071">
                <a:moveTo>
                  <a:pt x="12701" y="1737531"/>
                </a:moveTo>
                <a:lnTo>
                  <a:pt x="538533" y="1737531"/>
                </a:lnTo>
                <a:lnTo>
                  <a:pt x="1707048" y="269266"/>
                </a:lnTo>
                <a:lnTo>
                  <a:pt x="1385707" y="12701"/>
                </a:lnTo>
                <a:close/>
              </a:path>
            </a:pathLst>
          </a:custGeom>
          <a:blipFill>
            <a:blip r:embed="rId4"/>
            <a:srcRect/>
            <a:stretch>
              <a:fillRect l="-67195" t="6186" r="8111" b="-100456"/>
            </a:stretch>
          </a:blipFill>
          <a:ln w="12700" cap="flat">
            <a:noFill/>
            <a:prstDash val="solid"/>
            <a:miter/>
          </a:ln>
        </p:spPr>
        <p:txBody>
          <a:bodyPr rtlCol="0" anchor="ctr"/>
          <a:lstStyle/>
          <a:p>
            <a:endParaRPr lang="en-US" noProof="0" dirty="0"/>
          </a:p>
        </p:txBody>
      </p:sp>
      <p:sp>
        <p:nvSpPr>
          <p:cNvPr id="15" name="Freeform: Shape 14">
            <a:extLst>
              <a:ext uri="{FF2B5EF4-FFF2-40B4-BE49-F238E27FC236}">
                <a16:creationId xmlns:a16="http://schemas.microsoft.com/office/drawing/2014/main" id="{92C0F1FD-7849-4263-82D0-842B579C6E4E}"/>
              </a:ext>
            </a:extLst>
          </p:cNvPr>
          <p:cNvSpPr/>
          <p:nvPr/>
        </p:nvSpPr>
        <p:spPr>
          <a:xfrm>
            <a:off x="8228540" y="3516857"/>
            <a:ext cx="3975491" cy="1663864"/>
          </a:xfrm>
          <a:custGeom>
            <a:avLst/>
            <a:gdLst>
              <a:gd name="connsiteX0" fmla="*/ 187978 w 3975491"/>
              <a:gd name="connsiteY0" fmla="*/ 12701 h 1663863"/>
              <a:gd name="connsiteX1" fmla="*/ 12701 w 3975491"/>
              <a:gd name="connsiteY1" fmla="*/ 859875 h 1663863"/>
              <a:gd name="connsiteX2" fmla="*/ 3965330 w 3975491"/>
              <a:gd name="connsiteY2" fmla="*/ 1657513 h 1663863"/>
              <a:gd name="connsiteX3" fmla="*/ 3965330 w 3975491"/>
              <a:gd name="connsiteY3" fmla="*/ 773506 h 1663863"/>
            </a:gdLst>
            <a:ahLst/>
            <a:cxnLst>
              <a:cxn ang="0">
                <a:pos x="connsiteX0" y="connsiteY0"/>
              </a:cxn>
              <a:cxn ang="0">
                <a:pos x="connsiteX1" y="connsiteY1"/>
              </a:cxn>
              <a:cxn ang="0">
                <a:pos x="connsiteX2" y="connsiteY2"/>
              </a:cxn>
              <a:cxn ang="0">
                <a:pos x="connsiteX3" y="connsiteY3"/>
              </a:cxn>
            </a:cxnLst>
            <a:rect l="l" t="t" r="r" b="b"/>
            <a:pathLst>
              <a:path w="3975491" h="1663863">
                <a:moveTo>
                  <a:pt x="187978" y="12701"/>
                </a:moveTo>
                <a:lnTo>
                  <a:pt x="12701" y="859875"/>
                </a:lnTo>
                <a:lnTo>
                  <a:pt x="3965330" y="1657513"/>
                </a:lnTo>
                <a:lnTo>
                  <a:pt x="3965330" y="773506"/>
                </a:lnTo>
                <a:close/>
              </a:path>
            </a:pathLst>
          </a:custGeom>
          <a:gradFill flip="none" rotWithShape="1">
            <a:gsLst>
              <a:gs pos="0">
                <a:schemeClr val="tx2"/>
              </a:gs>
              <a:gs pos="100000">
                <a:schemeClr val="tx1"/>
              </a:gs>
            </a:gsLst>
            <a:lin ang="0" scaled="1"/>
            <a:tileRect/>
          </a:gradFill>
          <a:ln w="12700" cap="flat">
            <a:noFill/>
            <a:prstDash val="solid"/>
            <a:miter/>
          </a:ln>
        </p:spPr>
        <p:txBody>
          <a:bodyPr rtlCol="0" anchor="ctr"/>
          <a:lstStyle/>
          <a:p>
            <a:endParaRPr lang="en-US" noProof="0" dirty="0"/>
          </a:p>
        </p:txBody>
      </p:sp>
      <p:sp>
        <p:nvSpPr>
          <p:cNvPr id="21" name="Title 1">
            <a:extLst>
              <a:ext uri="{FF2B5EF4-FFF2-40B4-BE49-F238E27FC236}">
                <a16:creationId xmlns:a16="http://schemas.microsoft.com/office/drawing/2014/main" id="{380A7FB8-9381-48A6-9B35-958A6319C88F}"/>
              </a:ext>
            </a:extLst>
          </p:cNvPr>
          <p:cNvSpPr>
            <a:spLocks noGrp="1"/>
          </p:cNvSpPr>
          <p:nvPr>
            <p:ph type="title" hasCustomPrompt="1"/>
          </p:nvPr>
        </p:nvSpPr>
        <p:spPr>
          <a:xfrm rot="840000">
            <a:off x="7388594" y="2045086"/>
            <a:ext cx="4821219" cy="1325563"/>
          </a:xfrm>
        </p:spPr>
        <p:txBody>
          <a:bodyPr>
            <a:normAutofit/>
          </a:bodyPr>
          <a:lstStyle>
            <a:lvl1pPr algn="ctr">
              <a:defRPr sz="5500">
                <a:solidFill>
                  <a:schemeClr val="bg1"/>
                </a:solidFill>
              </a:defRPr>
            </a:lvl1pPr>
          </a:lstStyle>
          <a:p>
            <a:r>
              <a:rPr lang="en-US" noProof="0"/>
              <a:t>Thank You!</a:t>
            </a:r>
          </a:p>
        </p:txBody>
      </p:sp>
      <p:grpSp>
        <p:nvGrpSpPr>
          <p:cNvPr id="23" name="Graphic 21">
            <a:extLst>
              <a:ext uri="{FF2B5EF4-FFF2-40B4-BE49-F238E27FC236}">
                <a16:creationId xmlns:a16="http://schemas.microsoft.com/office/drawing/2014/main" id="{D5BA1DFF-80CB-48BB-B37F-4E2BCFC360C5}"/>
              </a:ext>
            </a:extLst>
          </p:cNvPr>
          <p:cNvGrpSpPr/>
          <p:nvPr/>
        </p:nvGrpSpPr>
        <p:grpSpPr>
          <a:xfrm>
            <a:off x="-12667" y="718133"/>
            <a:ext cx="6444343" cy="6146228"/>
            <a:chOff x="-12667" y="718133"/>
            <a:chExt cx="6444343" cy="6146228"/>
          </a:xfrm>
        </p:grpSpPr>
        <p:sp>
          <p:nvSpPr>
            <p:cNvPr id="24" name="Freeform: Shape 23">
              <a:extLst>
                <a:ext uri="{FF2B5EF4-FFF2-40B4-BE49-F238E27FC236}">
                  <a16:creationId xmlns:a16="http://schemas.microsoft.com/office/drawing/2014/main" id="{F56FD6C1-6CCE-49C3-AC4A-61DC82552BCB}"/>
                </a:ext>
              </a:extLst>
            </p:cNvPr>
            <p:cNvSpPr/>
            <p:nvPr/>
          </p:nvSpPr>
          <p:spPr>
            <a:xfrm>
              <a:off x="-12667" y="4352590"/>
              <a:ext cx="6431657" cy="2511771"/>
            </a:xfrm>
            <a:custGeom>
              <a:avLst/>
              <a:gdLst>
                <a:gd name="connsiteX0" fmla="*/ 6224862 w 6431657"/>
                <a:gd name="connsiteY0" fmla="*/ 12667 h 2511771"/>
                <a:gd name="connsiteX1" fmla="*/ 12667 w 6431657"/>
                <a:gd name="connsiteY1" fmla="*/ 1593307 h 2511771"/>
                <a:gd name="connsiteX2" fmla="*/ 12667 w 6431657"/>
                <a:gd name="connsiteY2" fmla="*/ 2500336 h 2511771"/>
                <a:gd name="connsiteX3" fmla="*/ 1746804 w 6431657"/>
                <a:gd name="connsiteY3" fmla="*/ 2500336 h 2511771"/>
                <a:gd name="connsiteX4" fmla="*/ 6431638 w 6431657"/>
                <a:gd name="connsiteY4" fmla="*/ 1191170 h 2511771"/>
                <a:gd name="connsiteX5" fmla="*/ 6224862 w 6431657"/>
                <a:gd name="connsiteY5" fmla="*/ 12667 h 251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1657" h="2511771">
                  <a:moveTo>
                    <a:pt x="6224862" y="12667"/>
                  </a:moveTo>
                  <a:cubicBezTo>
                    <a:pt x="3088953" y="398313"/>
                    <a:pt x="777616" y="1274896"/>
                    <a:pt x="12667" y="1593307"/>
                  </a:cubicBezTo>
                  <a:lnTo>
                    <a:pt x="12667" y="2500336"/>
                  </a:lnTo>
                  <a:lnTo>
                    <a:pt x="1746804" y="2500336"/>
                  </a:lnTo>
                  <a:cubicBezTo>
                    <a:pt x="2964633" y="2034770"/>
                    <a:pt x="4634073" y="1490553"/>
                    <a:pt x="6431638" y="1191170"/>
                  </a:cubicBezTo>
                  <a:cubicBezTo>
                    <a:pt x="6351719" y="725604"/>
                    <a:pt x="6316198" y="469353"/>
                    <a:pt x="6224862" y="12667"/>
                  </a:cubicBezTo>
                  <a:close/>
                </a:path>
              </a:pathLst>
            </a:custGeom>
            <a:gradFill>
              <a:gsLst>
                <a:gs pos="0">
                  <a:schemeClr val="accent5">
                    <a:alpha val="5000"/>
                  </a:schemeClr>
                </a:gs>
                <a:gs pos="100000">
                  <a:schemeClr val="bg2">
                    <a:alpha val="20000"/>
                  </a:schemeClr>
                </a:gs>
              </a:gsLst>
              <a:lin ang="54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84BDD5BB-895B-42CC-BF18-F102D9F03740}"/>
                </a:ext>
              </a:extLst>
            </p:cNvPr>
            <p:cNvSpPr/>
            <p:nvPr/>
          </p:nvSpPr>
          <p:spPr>
            <a:xfrm>
              <a:off x="-12667" y="718133"/>
              <a:ext cx="6444343" cy="5936914"/>
            </a:xfrm>
            <a:custGeom>
              <a:avLst/>
              <a:gdLst>
                <a:gd name="connsiteX0" fmla="*/ 12667 w 6444342"/>
                <a:gd name="connsiteY0" fmla="*/ 5930553 h 5936914"/>
                <a:gd name="connsiteX1" fmla="*/ 6443056 w 6444342"/>
                <a:gd name="connsiteY1" fmla="*/ 4796450 h 5936914"/>
                <a:gd name="connsiteX2" fmla="*/ 6443056 w 6444342"/>
                <a:gd name="connsiteY2" fmla="*/ 4785033 h 5936914"/>
                <a:gd name="connsiteX3" fmla="*/ 5605798 w 6444342"/>
                <a:gd name="connsiteY3" fmla="*/ 12667 h 5936914"/>
                <a:gd name="connsiteX4" fmla="*/ 12667 w 6444342"/>
                <a:gd name="connsiteY4" fmla="*/ 994541 h 5936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4342" h="5936914">
                  <a:moveTo>
                    <a:pt x="12667" y="5930553"/>
                  </a:moveTo>
                  <a:lnTo>
                    <a:pt x="6443056" y="4796450"/>
                  </a:lnTo>
                  <a:lnTo>
                    <a:pt x="6443056" y="4785033"/>
                  </a:lnTo>
                  <a:lnTo>
                    <a:pt x="5605798" y="12667"/>
                  </a:lnTo>
                  <a:lnTo>
                    <a:pt x="12667" y="994541"/>
                  </a:lnTo>
                  <a:close/>
                </a:path>
              </a:pathLst>
            </a:custGeom>
            <a:gradFill flip="none" rotWithShape="1">
              <a:gsLst>
                <a:gs pos="0">
                  <a:schemeClr val="accent5"/>
                </a:gs>
                <a:gs pos="100000">
                  <a:schemeClr val="bg2"/>
                </a:gs>
              </a:gsLst>
              <a:lin ang="10800000" scaled="1"/>
              <a:tileRect/>
            </a:gradFill>
            <a:ln w="12681"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B9D3DF9C-F94C-4251-879E-05A0C17C1AC4}"/>
                </a:ext>
              </a:extLst>
            </p:cNvPr>
            <p:cNvSpPr/>
            <p:nvPr/>
          </p:nvSpPr>
          <p:spPr>
            <a:xfrm>
              <a:off x="-12667" y="1036544"/>
              <a:ext cx="6114514" cy="5366057"/>
            </a:xfrm>
            <a:custGeom>
              <a:avLst/>
              <a:gdLst>
                <a:gd name="connsiteX0" fmla="*/ 5366039 w 6114514"/>
                <a:gd name="connsiteY0" fmla="*/ 12667 h 5366057"/>
                <a:gd name="connsiteX1" fmla="*/ 12667 w 6114514"/>
                <a:gd name="connsiteY1" fmla="*/ 976781 h 5366057"/>
                <a:gd name="connsiteX2" fmla="*/ 12667 w 6114514"/>
                <a:gd name="connsiteY2" fmla="*/ 1014838 h 5366057"/>
                <a:gd name="connsiteX3" fmla="*/ 5335593 w 6114514"/>
                <a:gd name="connsiteY3" fmla="*/ 57067 h 5366057"/>
                <a:gd name="connsiteX4" fmla="*/ 6062484 w 6114514"/>
                <a:gd name="connsiteY4" fmla="*/ 4231936 h 5366057"/>
                <a:gd name="connsiteX5" fmla="*/ 12667 w 6114514"/>
                <a:gd name="connsiteY5" fmla="*/ 5320370 h 5366057"/>
                <a:gd name="connsiteX6" fmla="*/ 12667 w 6114514"/>
                <a:gd name="connsiteY6" fmla="*/ 5358427 h 5366057"/>
                <a:gd name="connsiteX7" fmla="*/ 6087856 w 6114514"/>
                <a:gd name="connsiteY7" fmla="*/ 4266187 h 5366057"/>
                <a:gd name="connsiteX8" fmla="*/ 6106884 w 6114514"/>
                <a:gd name="connsiteY8" fmla="*/ 4262382 h 5366057"/>
                <a:gd name="connsiteX9" fmla="*/ 5369844 w 6114514"/>
                <a:gd name="connsiteY9" fmla="*/ 31696 h 536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4514" h="5366057">
                  <a:moveTo>
                    <a:pt x="5366039" y="12667"/>
                  </a:moveTo>
                  <a:lnTo>
                    <a:pt x="12667" y="976781"/>
                  </a:lnTo>
                  <a:lnTo>
                    <a:pt x="12667" y="1014838"/>
                  </a:lnTo>
                  <a:lnTo>
                    <a:pt x="5335593" y="57067"/>
                  </a:lnTo>
                  <a:lnTo>
                    <a:pt x="6062484" y="4231936"/>
                  </a:lnTo>
                  <a:lnTo>
                    <a:pt x="12667" y="5320370"/>
                  </a:lnTo>
                  <a:lnTo>
                    <a:pt x="12667" y="5358427"/>
                  </a:lnTo>
                  <a:lnTo>
                    <a:pt x="6087856" y="4266187"/>
                  </a:lnTo>
                  <a:lnTo>
                    <a:pt x="6106884" y="4262382"/>
                  </a:lnTo>
                  <a:lnTo>
                    <a:pt x="5369844" y="31696"/>
                  </a:lnTo>
                  <a:close/>
                </a:path>
              </a:pathLst>
            </a:custGeom>
            <a:solidFill>
              <a:schemeClr val="bg1"/>
            </a:solidFill>
            <a:ln w="12681" cap="flat">
              <a:noFill/>
              <a:prstDash val="solid"/>
              <a:miter/>
            </a:ln>
          </p:spPr>
          <p:txBody>
            <a:bodyPr rtlCol="0" anchor="ctr"/>
            <a:lstStyle/>
            <a:p>
              <a:endParaRPr lang="en-US" noProof="0" dirty="0"/>
            </a:p>
          </p:txBody>
        </p:sp>
      </p:grpSp>
      <p:sp>
        <p:nvSpPr>
          <p:cNvPr id="30" name="Picture Placeholder 28">
            <a:extLst>
              <a:ext uri="{FF2B5EF4-FFF2-40B4-BE49-F238E27FC236}">
                <a16:creationId xmlns:a16="http://schemas.microsoft.com/office/drawing/2014/main" id="{F9A3D860-4FE0-494E-B1EC-0DC1F2574D44}"/>
              </a:ext>
            </a:extLst>
          </p:cNvPr>
          <p:cNvSpPr>
            <a:spLocks noGrp="1"/>
          </p:cNvSpPr>
          <p:nvPr>
            <p:ph type="pic" sz="quarter" idx="13"/>
          </p:nvPr>
        </p:nvSpPr>
        <p:spPr>
          <a:xfrm>
            <a:off x="-1600" y="1096296"/>
            <a:ext cx="6052552" cy="5259842"/>
          </a:xfrm>
          <a:custGeom>
            <a:avLst/>
            <a:gdLst>
              <a:gd name="connsiteX0" fmla="*/ 0 w 914400"/>
              <a:gd name="connsiteY0" fmla="*/ 914400 h 914400"/>
              <a:gd name="connsiteX1" fmla="*/ 228600 w 914400"/>
              <a:gd name="connsiteY1" fmla="*/ 0 h 914400"/>
              <a:gd name="connsiteX2" fmla="*/ 685800 w 914400"/>
              <a:gd name="connsiteY2" fmla="*/ 0 h 914400"/>
              <a:gd name="connsiteX3" fmla="*/ 914400 w 914400"/>
              <a:gd name="connsiteY3" fmla="*/ 914400 h 914400"/>
              <a:gd name="connsiteX4" fmla="*/ 0 w 914400"/>
              <a:gd name="connsiteY4" fmla="*/ 914400 h 914400"/>
              <a:gd name="connsiteX0" fmla="*/ 0 w 914400"/>
              <a:gd name="connsiteY0" fmla="*/ 939114 h 939114"/>
              <a:gd name="connsiteX1" fmla="*/ 228600 w 914400"/>
              <a:gd name="connsiteY1" fmla="*/ 24714 h 939114"/>
              <a:gd name="connsiteX2" fmla="*/ 681681 w 914400"/>
              <a:gd name="connsiteY2" fmla="*/ 0 h 939114"/>
              <a:gd name="connsiteX3" fmla="*/ 914400 w 914400"/>
              <a:gd name="connsiteY3" fmla="*/ 939114 h 939114"/>
              <a:gd name="connsiteX4" fmla="*/ 0 w 914400"/>
              <a:gd name="connsiteY4" fmla="*/ 939114 h 939114"/>
              <a:gd name="connsiteX0" fmla="*/ 891746 w 1806146"/>
              <a:gd name="connsiteY0" fmla="*/ 939114 h 939114"/>
              <a:gd name="connsiteX1" fmla="*/ 0 w 1806146"/>
              <a:gd name="connsiteY1" fmla="*/ 284206 h 939114"/>
              <a:gd name="connsiteX2" fmla="*/ 1573427 w 1806146"/>
              <a:gd name="connsiteY2" fmla="*/ 0 h 939114"/>
              <a:gd name="connsiteX3" fmla="*/ 1806146 w 1806146"/>
              <a:gd name="connsiteY3" fmla="*/ 939114 h 939114"/>
              <a:gd name="connsiteX4" fmla="*/ 891746 w 1806146"/>
              <a:gd name="connsiteY4" fmla="*/ 939114 h 939114"/>
              <a:gd name="connsiteX0" fmla="*/ 891746 w 1806146"/>
              <a:gd name="connsiteY0" fmla="*/ 943233 h 943233"/>
              <a:gd name="connsiteX1" fmla="*/ 0 w 1806146"/>
              <a:gd name="connsiteY1" fmla="*/ 288325 h 943233"/>
              <a:gd name="connsiteX2" fmla="*/ 1577546 w 1806146"/>
              <a:gd name="connsiteY2" fmla="*/ 0 h 943233"/>
              <a:gd name="connsiteX3" fmla="*/ 1806146 w 1806146"/>
              <a:gd name="connsiteY3" fmla="*/ 943233 h 943233"/>
              <a:gd name="connsiteX4" fmla="*/ 891746 w 1806146"/>
              <a:gd name="connsiteY4" fmla="*/ 943233 h 943233"/>
              <a:gd name="connsiteX0" fmla="*/ 891746 w 2286594"/>
              <a:gd name="connsiteY0" fmla="*/ 943233 h 4182379"/>
              <a:gd name="connsiteX1" fmla="*/ 0 w 2286594"/>
              <a:gd name="connsiteY1" fmla="*/ 288325 h 4182379"/>
              <a:gd name="connsiteX2" fmla="*/ 1577546 w 2286594"/>
              <a:gd name="connsiteY2" fmla="*/ 0 h 4182379"/>
              <a:gd name="connsiteX3" fmla="*/ 2286594 w 2286594"/>
              <a:gd name="connsiteY3" fmla="*/ 4182379 h 4182379"/>
              <a:gd name="connsiteX4" fmla="*/ 891746 w 2286594"/>
              <a:gd name="connsiteY4" fmla="*/ 943233 h 4182379"/>
              <a:gd name="connsiteX0" fmla="*/ 0 w 5997845"/>
              <a:gd name="connsiteY0" fmla="*/ 5220765 h 5220765"/>
              <a:gd name="connsiteX1" fmla="*/ 3711251 w 5997845"/>
              <a:gd name="connsiteY1" fmla="*/ 288325 h 5220765"/>
              <a:gd name="connsiteX2" fmla="*/ 5288797 w 5997845"/>
              <a:gd name="connsiteY2" fmla="*/ 0 h 5220765"/>
              <a:gd name="connsiteX3" fmla="*/ 5997845 w 5997845"/>
              <a:gd name="connsiteY3" fmla="*/ 4182379 h 5220765"/>
              <a:gd name="connsiteX4" fmla="*/ 0 w 5997845"/>
              <a:gd name="connsiteY4" fmla="*/ 5220765 h 5220765"/>
              <a:gd name="connsiteX0" fmla="*/ 0 w 5997845"/>
              <a:gd name="connsiteY0" fmla="*/ 5220765 h 5220765"/>
              <a:gd name="connsiteX1" fmla="*/ 7156 w 5997845"/>
              <a:gd name="connsiteY1" fmla="*/ 970251 h 5220765"/>
              <a:gd name="connsiteX2" fmla="*/ 5288797 w 5997845"/>
              <a:gd name="connsiteY2" fmla="*/ 0 h 5220765"/>
              <a:gd name="connsiteX3" fmla="*/ 5997845 w 5997845"/>
              <a:gd name="connsiteY3" fmla="*/ 4182379 h 5220765"/>
              <a:gd name="connsiteX4" fmla="*/ 0 w 5997845"/>
              <a:gd name="connsiteY4" fmla="*/ 5220765 h 5220765"/>
              <a:gd name="connsiteX0" fmla="*/ 20358 w 6018203"/>
              <a:gd name="connsiteY0" fmla="*/ 5220765 h 5220765"/>
              <a:gd name="connsiteX1" fmla="*/ 160 w 6018203"/>
              <a:gd name="connsiteY1" fmla="*/ 950713 h 5220765"/>
              <a:gd name="connsiteX2" fmla="*/ 5309155 w 6018203"/>
              <a:gd name="connsiteY2" fmla="*/ 0 h 5220765"/>
              <a:gd name="connsiteX3" fmla="*/ 6018203 w 6018203"/>
              <a:gd name="connsiteY3" fmla="*/ 4182379 h 5220765"/>
              <a:gd name="connsiteX4" fmla="*/ 20358 w 6018203"/>
              <a:gd name="connsiteY4" fmla="*/ 5220765 h 5220765"/>
              <a:gd name="connsiteX0" fmla="*/ 0 w 6025199"/>
              <a:gd name="connsiteY0" fmla="*/ 5252027 h 5252027"/>
              <a:gd name="connsiteX1" fmla="*/ 7156 w 6025199"/>
              <a:gd name="connsiteY1" fmla="*/ 950713 h 5252027"/>
              <a:gd name="connsiteX2" fmla="*/ 5316151 w 6025199"/>
              <a:gd name="connsiteY2" fmla="*/ 0 h 5252027"/>
              <a:gd name="connsiteX3" fmla="*/ 6025199 w 6025199"/>
              <a:gd name="connsiteY3" fmla="*/ 4182379 h 5252027"/>
              <a:gd name="connsiteX4" fmla="*/ 0 w 6025199"/>
              <a:gd name="connsiteY4" fmla="*/ 5252027 h 5252027"/>
              <a:gd name="connsiteX0" fmla="*/ 0 w 6048645"/>
              <a:gd name="connsiteY0" fmla="*/ 5252027 h 5252027"/>
              <a:gd name="connsiteX1" fmla="*/ 7156 w 6048645"/>
              <a:gd name="connsiteY1" fmla="*/ 950713 h 5252027"/>
              <a:gd name="connsiteX2" fmla="*/ 5316151 w 6048645"/>
              <a:gd name="connsiteY2" fmla="*/ 0 h 5252027"/>
              <a:gd name="connsiteX3" fmla="*/ 6048645 w 6048645"/>
              <a:gd name="connsiteY3" fmla="*/ 4162841 h 5252027"/>
              <a:gd name="connsiteX4" fmla="*/ 0 w 6048645"/>
              <a:gd name="connsiteY4" fmla="*/ 5252027 h 5252027"/>
              <a:gd name="connsiteX0" fmla="*/ 0 w 6052552"/>
              <a:gd name="connsiteY0" fmla="*/ 5252027 h 5252027"/>
              <a:gd name="connsiteX1" fmla="*/ 7156 w 6052552"/>
              <a:gd name="connsiteY1" fmla="*/ 950713 h 5252027"/>
              <a:gd name="connsiteX2" fmla="*/ 5316151 w 6052552"/>
              <a:gd name="connsiteY2" fmla="*/ 0 h 5252027"/>
              <a:gd name="connsiteX3" fmla="*/ 6052552 w 6052552"/>
              <a:gd name="connsiteY3" fmla="*/ 4158933 h 5252027"/>
              <a:gd name="connsiteX4" fmla="*/ 0 w 6052552"/>
              <a:gd name="connsiteY4" fmla="*/ 5252027 h 5252027"/>
              <a:gd name="connsiteX0" fmla="*/ 0 w 6052552"/>
              <a:gd name="connsiteY0" fmla="*/ 5259842 h 5259842"/>
              <a:gd name="connsiteX1" fmla="*/ 7156 w 6052552"/>
              <a:gd name="connsiteY1" fmla="*/ 958528 h 5259842"/>
              <a:gd name="connsiteX2" fmla="*/ 5320059 w 6052552"/>
              <a:gd name="connsiteY2" fmla="*/ 0 h 5259842"/>
              <a:gd name="connsiteX3" fmla="*/ 6052552 w 6052552"/>
              <a:gd name="connsiteY3" fmla="*/ 4166748 h 5259842"/>
              <a:gd name="connsiteX4" fmla="*/ 0 w 6052552"/>
              <a:gd name="connsiteY4" fmla="*/ 5259842 h 5259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2552" h="5259842">
                <a:moveTo>
                  <a:pt x="0" y="5259842"/>
                </a:moveTo>
                <a:cubicBezTo>
                  <a:pt x="2385" y="3843004"/>
                  <a:pt x="4771" y="2375366"/>
                  <a:pt x="7156" y="958528"/>
                </a:cubicBezTo>
                <a:lnTo>
                  <a:pt x="5320059" y="0"/>
                </a:lnTo>
                <a:lnTo>
                  <a:pt x="6052552" y="4166748"/>
                </a:lnTo>
                <a:lnTo>
                  <a:pt x="0" y="5259842"/>
                </a:lnTo>
                <a:close/>
              </a:path>
            </a:pathLst>
          </a:custGeom>
          <a:ln>
            <a:solidFill>
              <a:schemeClr val="bg1">
                <a:lumMod val="75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35" name="Text Placeholder 34">
            <a:extLst>
              <a:ext uri="{FF2B5EF4-FFF2-40B4-BE49-F238E27FC236}">
                <a16:creationId xmlns:a16="http://schemas.microsoft.com/office/drawing/2014/main" id="{D53A16E5-EEB1-409A-9BF4-71F08DF7BF95}"/>
              </a:ext>
            </a:extLst>
          </p:cNvPr>
          <p:cNvSpPr>
            <a:spLocks noGrp="1"/>
          </p:cNvSpPr>
          <p:nvPr>
            <p:ph type="body" sz="quarter" idx="14"/>
          </p:nvPr>
        </p:nvSpPr>
        <p:spPr>
          <a:xfrm rot="720000">
            <a:off x="8526498" y="4052877"/>
            <a:ext cx="3689627" cy="642938"/>
          </a:xfrm>
        </p:spPr>
        <p:txBody>
          <a:bodyPr anchor="ctr" anchorCtr="0">
            <a:noAutofit/>
          </a:bodyPr>
          <a:lstStyle>
            <a:lvl1pPr marL="0" indent="0">
              <a:buNone/>
              <a:defRPr sz="2600" b="1">
                <a:solidFill>
                  <a:schemeClr val="bg1"/>
                </a:solidFill>
              </a:defRPr>
            </a:lvl1pPr>
            <a:lvl2pPr marL="457200" indent="0">
              <a:buNone/>
              <a:defRPr sz="2600">
                <a:solidFill>
                  <a:schemeClr val="bg1"/>
                </a:solidFill>
              </a:defRPr>
            </a:lvl2pPr>
            <a:lvl3pPr marL="914400" indent="0">
              <a:buNone/>
              <a:defRPr sz="2600">
                <a:solidFill>
                  <a:schemeClr val="bg1"/>
                </a:solidFill>
              </a:defRPr>
            </a:lvl3pPr>
            <a:lvl4pPr marL="1371600" indent="0">
              <a:buNone/>
              <a:defRPr sz="2600">
                <a:solidFill>
                  <a:schemeClr val="bg1"/>
                </a:solidFill>
              </a:defRPr>
            </a:lvl4pPr>
            <a:lvl5pPr marL="1828800" indent="0">
              <a:buNone/>
              <a:defRPr sz="2600">
                <a:solidFill>
                  <a:schemeClr val="bg1"/>
                </a:solidFill>
              </a:defRPr>
            </a:lvl5pPr>
          </a:lstStyle>
          <a:p>
            <a:pPr lvl="0"/>
            <a:r>
              <a:rPr lang="en-US" noProof="0"/>
              <a:t>Edit Master text styles</a:t>
            </a:r>
          </a:p>
        </p:txBody>
      </p:sp>
    </p:spTree>
    <p:extLst>
      <p:ext uri="{BB962C8B-B14F-4D97-AF65-F5344CB8AC3E}">
        <p14:creationId xmlns:p14="http://schemas.microsoft.com/office/powerpoint/2010/main" val="13205688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6" name="Picture Placeholder 15">
            <a:extLst>
              <a:ext uri="{FF2B5EF4-FFF2-40B4-BE49-F238E27FC236}">
                <a16:creationId xmlns:a16="http://schemas.microsoft.com/office/drawing/2014/main" id="{18500C30-FF27-4A5C-AA4F-B1D5C57A0F7F}"/>
              </a:ext>
            </a:extLst>
          </p:cNvPr>
          <p:cNvSpPr>
            <a:spLocks noGrp="1"/>
          </p:cNvSpPr>
          <p:nvPr>
            <p:ph type="pic" sz="quarter" idx="13"/>
          </p:nvPr>
        </p:nvSpPr>
        <p:spPr>
          <a:xfrm>
            <a:off x="3314240" y="793217"/>
            <a:ext cx="8877760" cy="6064783"/>
          </a:xfrm>
          <a:custGeom>
            <a:avLst/>
            <a:gdLst>
              <a:gd name="connsiteX0" fmla="*/ 0 w 8534400"/>
              <a:gd name="connsiteY0" fmla="*/ 6043236 h 6043236"/>
              <a:gd name="connsiteX1" fmla="*/ 1510809 w 8534400"/>
              <a:gd name="connsiteY1" fmla="*/ 0 h 6043236"/>
              <a:gd name="connsiteX2" fmla="*/ 7023591 w 8534400"/>
              <a:gd name="connsiteY2" fmla="*/ 0 h 6043236"/>
              <a:gd name="connsiteX3" fmla="*/ 8534400 w 8534400"/>
              <a:gd name="connsiteY3" fmla="*/ 6043236 h 6043236"/>
              <a:gd name="connsiteX4" fmla="*/ 0 w 8534400"/>
              <a:gd name="connsiteY4" fmla="*/ 6043236 h 6043236"/>
              <a:gd name="connsiteX0" fmla="*/ 0 w 8534400"/>
              <a:gd name="connsiteY0" fmla="*/ 6043236 h 6043236"/>
              <a:gd name="connsiteX1" fmla="*/ 1510809 w 8534400"/>
              <a:gd name="connsiteY1" fmla="*/ 0 h 6043236"/>
              <a:gd name="connsiteX2" fmla="*/ 8518563 w 8534400"/>
              <a:gd name="connsiteY2" fmla="*/ 14514 h 6043236"/>
              <a:gd name="connsiteX3" fmla="*/ 8534400 w 8534400"/>
              <a:gd name="connsiteY3" fmla="*/ 6043236 h 6043236"/>
              <a:gd name="connsiteX4" fmla="*/ 0 w 8534400"/>
              <a:gd name="connsiteY4" fmla="*/ 6043236 h 6043236"/>
              <a:gd name="connsiteX0" fmla="*/ 317991 w 8852391"/>
              <a:gd name="connsiteY0" fmla="*/ 6028722 h 6028722"/>
              <a:gd name="connsiteX1" fmla="*/ 0 w 8852391"/>
              <a:gd name="connsiteY1" fmla="*/ 2162629 h 6028722"/>
              <a:gd name="connsiteX2" fmla="*/ 8836554 w 8852391"/>
              <a:gd name="connsiteY2" fmla="*/ 0 h 6028722"/>
              <a:gd name="connsiteX3" fmla="*/ 8852391 w 8852391"/>
              <a:gd name="connsiteY3" fmla="*/ 6028722 h 6028722"/>
              <a:gd name="connsiteX4" fmla="*/ 317991 w 8852391"/>
              <a:gd name="connsiteY4" fmla="*/ 6028722 h 6028722"/>
              <a:gd name="connsiteX0" fmla="*/ 913076 w 8852391"/>
              <a:gd name="connsiteY0" fmla="*/ 6043236 h 6043236"/>
              <a:gd name="connsiteX1" fmla="*/ 0 w 8852391"/>
              <a:gd name="connsiteY1" fmla="*/ 2162629 h 6043236"/>
              <a:gd name="connsiteX2" fmla="*/ 8836554 w 8852391"/>
              <a:gd name="connsiteY2" fmla="*/ 0 h 6043236"/>
              <a:gd name="connsiteX3" fmla="*/ 8852391 w 8852391"/>
              <a:gd name="connsiteY3" fmla="*/ 6028722 h 6043236"/>
              <a:gd name="connsiteX4" fmla="*/ 913076 w 8852391"/>
              <a:gd name="connsiteY4" fmla="*/ 6043236 h 6043236"/>
              <a:gd name="connsiteX0" fmla="*/ 933682 w 8872997"/>
              <a:gd name="connsiteY0" fmla="*/ 6043236 h 6043236"/>
              <a:gd name="connsiteX1" fmla="*/ 0 w 8872997"/>
              <a:gd name="connsiteY1" fmla="*/ 2167781 h 6043236"/>
              <a:gd name="connsiteX2" fmla="*/ 8857160 w 8872997"/>
              <a:gd name="connsiteY2" fmla="*/ 0 h 6043236"/>
              <a:gd name="connsiteX3" fmla="*/ 8872997 w 8872997"/>
              <a:gd name="connsiteY3" fmla="*/ 6028722 h 6043236"/>
              <a:gd name="connsiteX4" fmla="*/ 933682 w 8872997"/>
              <a:gd name="connsiteY4" fmla="*/ 6043236 h 6043236"/>
              <a:gd name="connsiteX0" fmla="*/ 933682 w 8872997"/>
              <a:gd name="connsiteY0" fmla="*/ 6050963 h 6050963"/>
              <a:gd name="connsiteX1" fmla="*/ 0 w 8872997"/>
              <a:gd name="connsiteY1" fmla="*/ 2167781 h 6050963"/>
              <a:gd name="connsiteX2" fmla="*/ 8857160 w 8872997"/>
              <a:gd name="connsiteY2" fmla="*/ 0 h 6050963"/>
              <a:gd name="connsiteX3" fmla="*/ 8872997 w 8872997"/>
              <a:gd name="connsiteY3" fmla="*/ 6028722 h 6050963"/>
              <a:gd name="connsiteX4" fmla="*/ 933682 w 8872997"/>
              <a:gd name="connsiteY4" fmla="*/ 6050963 h 6050963"/>
              <a:gd name="connsiteX0" fmla="*/ 933682 w 8872997"/>
              <a:gd name="connsiteY0" fmla="*/ 6050963 h 6054480"/>
              <a:gd name="connsiteX1" fmla="*/ 0 w 8872997"/>
              <a:gd name="connsiteY1" fmla="*/ 2167781 h 6054480"/>
              <a:gd name="connsiteX2" fmla="*/ 8857160 w 8872997"/>
              <a:gd name="connsiteY2" fmla="*/ 0 h 6054480"/>
              <a:gd name="connsiteX3" fmla="*/ 8872997 w 8872997"/>
              <a:gd name="connsiteY3" fmla="*/ 6054480 h 6054480"/>
              <a:gd name="connsiteX4" fmla="*/ 933682 w 8872997"/>
              <a:gd name="connsiteY4" fmla="*/ 6050963 h 6054480"/>
              <a:gd name="connsiteX0" fmla="*/ 933682 w 8875190"/>
              <a:gd name="connsiteY0" fmla="*/ 6063842 h 6067359"/>
              <a:gd name="connsiteX1" fmla="*/ 0 w 8875190"/>
              <a:gd name="connsiteY1" fmla="*/ 2180660 h 6067359"/>
              <a:gd name="connsiteX2" fmla="*/ 8875190 w 8875190"/>
              <a:gd name="connsiteY2" fmla="*/ 0 h 6067359"/>
              <a:gd name="connsiteX3" fmla="*/ 8872997 w 8875190"/>
              <a:gd name="connsiteY3" fmla="*/ 6067359 h 6067359"/>
              <a:gd name="connsiteX4" fmla="*/ 933682 w 8875190"/>
              <a:gd name="connsiteY4" fmla="*/ 6063842 h 6067359"/>
              <a:gd name="connsiteX0" fmla="*/ 933682 w 8872997"/>
              <a:gd name="connsiteY0" fmla="*/ 6061266 h 6064783"/>
              <a:gd name="connsiteX1" fmla="*/ 0 w 8872997"/>
              <a:gd name="connsiteY1" fmla="*/ 2178084 h 6064783"/>
              <a:gd name="connsiteX2" fmla="*/ 8872614 w 8872997"/>
              <a:gd name="connsiteY2" fmla="*/ 0 h 6064783"/>
              <a:gd name="connsiteX3" fmla="*/ 8872997 w 8872997"/>
              <a:gd name="connsiteY3" fmla="*/ 6064783 h 6064783"/>
              <a:gd name="connsiteX4" fmla="*/ 933682 w 8872997"/>
              <a:gd name="connsiteY4" fmla="*/ 6061266 h 6064783"/>
              <a:gd name="connsiteX0" fmla="*/ 938445 w 8877760"/>
              <a:gd name="connsiteY0" fmla="*/ 6061266 h 6064783"/>
              <a:gd name="connsiteX1" fmla="*/ 0 w 8877760"/>
              <a:gd name="connsiteY1" fmla="*/ 2175703 h 6064783"/>
              <a:gd name="connsiteX2" fmla="*/ 8877377 w 8877760"/>
              <a:gd name="connsiteY2" fmla="*/ 0 h 6064783"/>
              <a:gd name="connsiteX3" fmla="*/ 8877760 w 8877760"/>
              <a:gd name="connsiteY3" fmla="*/ 6064783 h 6064783"/>
              <a:gd name="connsiteX4" fmla="*/ 938445 w 8877760"/>
              <a:gd name="connsiteY4" fmla="*/ 6061266 h 6064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760" h="6064783">
                <a:moveTo>
                  <a:pt x="938445" y="6061266"/>
                </a:moveTo>
                <a:lnTo>
                  <a:pt x="0" y="2175703"/>
                </a:lnTo>
                <a:lnTo>
                  <a:pt x="8877377" y="0"/>
                </a:lnTo>
                <a:cubicBezTo>
                  <a:pt x="8877505" y="2021594"/>
                  <a:pt x="8877632" y="4043189"/>
                  <a:pt x="8877760" y="6064783"/>
                </a:cubicBezTo>
                <a:lnTo>
                  <a:pt x="938445" y="6061266"/>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3652046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grpSp>
        <p:nvGrpSpPr>
          <p:cNvPr id="8" name="Graphic 16">
            <a:extLst>
              <a:ext uri="{FF2B5EF4-FFF2-40B4-BE49-F238E27FC236}">
                <a16:creationId xmlns:a16="http://schemas.microsoft.com/office/drawing/2014/main" id="{AD4D64B1-E729-4A4C-8FF7-134EACCE9ED5}"/>
              </a:ext>
            </a:extLst>
          </p:cNvPr>
          <p:cNvGrpSpPr/>
          <p:nvPr userDrawn="1"/>
        </p:nvGrpSpPr>
        <p:grpSpPr>
          <a:xfrm>
            <a:off x="10962579" y="5678327"/>
            <a:ext cx="1234800" cy="1051200"/>
            <a:chOff x="5626893" y="3026568"/>
            <a:chExt cx="937260" cy="800760"/>
          </a:xfrm>
        </p:grpSpPr>
        <p:sp>
          <p:nvSpPr>
            <p:cNvPr id="9" name="Freeform: Shape 8">
              <a:extLst>
                <a:ext uri="{FF2B5EF4-FFF2-40B4-BE49-F238E27FC236}">
                  <a16:creationId xmlns:a16="http://schemas.microsoft.com/office/drawing/2014/main" id="{57668185-4891-4CEF-B849-B73B1AD90FD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id="{2A3C1BE6-5446-49A0-9C65-D92077D0E911}"/>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5" name="Date Placeholder 4">
            <a:extLst>
              <a:ext uri="{FF2B5EF4-FFF2-40B4-BE49-F238E27FC236}">
                <a16:creationId xmlns:a16="http://schemas.microsoft.com/office/drawing/2014/main" id="{BC7C1B33-ECEC-4E34-B218-27830F70B24F}"/>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D31CE7A-B999-4982-BCDD-EEC4E9A23247}"/>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B6317B1B-B559-4F47-A9AB-834EB93A8563}"/>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13" name="Group 12">
            <a:extLst>
              <a:ext uri="{FF2B5EF4-FFF2-40B4-BE49-F238E27FC236}">
                <a16:creationId xmlns:a16="http://schemas.microsoft.com/office/drawing/2014/main" id="{23F3C396-D7E8-4134-99CB-83AC5015781D}"/>
              </a:ext>
            </a:extLst>
          </p:cNvPr>
          <p:cNvGrpSpPr/>
          <p:nvPr userDrawn="1"/>
        </p:nvGrpSpPr>
        <p:grpSpPr>
          <a:xfrm flipH="1">
            <a:off x="7321677" y="587196"/>
            <a:ext cx="4885313" cy="1632656"/>
            <a:chOff x="-26126" y="587196"/>
            <a:chExt cx="4885313" cy="1632656"/>
          </a:xfrm>
        </p:grpSpPr>
        <p:sp>
          <p:nvSpPr>
            <p:cNvPr id="11" name="Graphic 23">
              <a:extLst>
                <a:ext uri="{FF2B5EF4-FFF2-40B4-BE49-F238E27FC236}">
                  <a16:creationId xmlns:a16="http://schemas.microsoft.com/office/drawing/2014/main" id="{545A4C09-DA17-4F53-9893-7152B53CD712}"/>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2" name="Graphic 6">
              <a:extLst>
                <a:ext uri="{FF2B5EF4-FFF2-40B4-BE49-F238E27FC236}">
                  <a16:creationId xmlns:a16="http://schemas.microsoft.com/office/drawing/2014/main" id="{2D92C53E-EB06-4CBC-A335-BC3156E96896}"/>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sp>
        <p:nvSpPr>
          <p:cNvPr id="16" name="Title 1">
            <a:extLst>
              <a:ext uri="{FF2B5EF4-FFF2-40B4-BE49-F238E27FC236}">
                <a16:creationId xmlns:a16="http://schemas.microsoft.com/office/drawing/2014/main" id="{D3A443B5-C60C-4149-99AA-5309F8B41C14}"/>
              </a:ext>
            </a:extLst>
          </p:cNvPr>
          <p:cNvSpPr>
            <a:spLocks noGrp="1"/>
          </p:cNvSpPr>
          <p:nvPr>
            <p:ph type="title" hasCustomPrompt="1"/>
          </p:nvPr>
        </p:nvSpPr>
        <p:spPr>
          <a:xfrm rot="360000">
            <a:off x="7354844" y="895259"/>
            <a:ext cx="4735459" cy="1012583"/>
          </a:xfrm>
        </p:spPr>
        <p:txBody>
          <a:bodyPr/>
          <a:lstStyle>
            <a:lvl1pPr algn="ctr">
              <a:defRPr>
                <a:solidFill>
                  <a:schemeClr val="bg1"/>
                </a:solidFill>
              </a:defRPr>
            </a:lvl1pPr>
          </a:lstStyle>
          <a:p>
            <a:r>
              <a:rPr lang="en-US" noProof="0"/>
              <a:t>Text Layout 2</a:t>
            </a:r>
          </a:p>
        </p:txBody>
      </p:sp>
      <p:sp>
        <p:nvSpPr>
          <p:cNvPr id="17" name="Text Placeholder 2">
            <a:extLst>
              <a:ext uri="{FF2B5EF4-FFF2-40B4-BE49-F238E27FC236}">
                <a16:creationId xmlns:a16="http://schemas.microsoft.com/office/drawing/2014/main" id="{D901BA76-252C-47D8-A48A-ECBA799BFCC3}"/>
              </a:ext>
            </a:extLst>
          </p:cNvPr>
          <p:cNvSpPr>
            <a:spLocks noGrp="1"/>
          </p:cNvSpPr>
          <p:nvPr>
            <p:ph type="body" idx="1" hasCustomPrompt="1"/>
          </p:nvPr>
        </p:nvSpPr>
        <p:spPr>
          <a:xfrm>
            <a:off x="6879053" y="2442380"/>
            <a:ext cx="3913632" cy="804672"/>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8" name="Text Placeholder 16">
            <a:extLst>
              <a:ext uri="{FF2B5EF4-FFF2-40B4-BE49-F238E27FC236}">
                <a16:creationId xmlns:a16="http://schemas.microsoft.com/office/drawing/2014/main" id="{9D30E37C-4282-4FD1-9238-5F541F189EC3}"/>
              </a:ext>
            </a:extLst>
          </p:cNvPr>
          <p:cNvSpPr>
            <a:spLocks noGrp="1"/>
          </p:cNvSpPr>
          <p:nvPr>
            <p:ph type="body" sz="quarter" idx="13"/>
          </p:nvPr>
        </p:nvSpPr>
        <p:spPr>
          <a:xfrm>
            <a:off x="6932841" y="3401290"/>
            <a:ext cx="4347933" cy="693295"/>
          </a:xfrm>
        </p:spPr>
        <p:txBody>
          <a:bodyPr>
            <a:normAutofit/>
          </a:bodyPr>
          <a:lstStyle>
            <a:lvl1pPr marL="0" indent="0">
              <a:spcBef>
                <a:spcPts val="600"/>
              </a:spcBef>
              <a:buClr>
                <a:schemeClr val="accent2"/>
              </a:buClr>
              <a:buNone/>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Edit Master text styles</a:t>
            </a:r>
          </a:p>
        </p:txBody>
      </p:sp>
      <p:sp>
        <p:nvSpPr>
          <p:cNvPr id="20" name="Text Placeholder 16">
            <a:extLst>
              <a:ext uri="{FF2B5EF4-FFF2-40B4-BE49-F238E27FC236}">
                <a16:creationId xmlns:a16="http://schemas.microsoft.com/office/drawing/2014/main" id="{2B21A588-9CF1-4122-959A-D1A3DA672BDA}"/>
              </a:ext>
            </a:extLst>
          </p:cNvPr>
          <p:cNvSpPr>
            <a:spLocks noGrp="1"/>
          </p:cNvSpPr>
          <p:nvPr>
            <p:ph type="body" sz="quarter" idx="14"/>
          </p:nvPr>
        </p:nvSpPr>
        <p:spPr>
          <a:xfrm>
            <a:off x="6932841" y="4200309"/>
            <a:ext cx="4347933" cy="1408743"/>
          </a:xfrm>
        </p:spPr>
        <p:txBody>
          <a:bodyPr>
            <a:normAutofit/>
          </a:bodyPr>
          <a:lstStyle>
            <a:lvl1pPr marL="180000" indent="-180000">
              <a:spcBef>
                <a:spcPts val="600"/>
              </a:spcBef>
              <a:buClr>
                <a:schemeClr val="accent2"/>
              </a:buClr>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Edit Master text styles</a:t>
            </a:r>
          </a:p>
        </p:txBody>
      </p:sp>
      <p:grpSp>
        <p:nvGrpSpPr>
          <p:cNvPr id="22" name="Graphic 20">
            <a:extLst>
              <a:ext uri="{FF2B5EF4-FFF2-40B4-BE49-F238E27FC236}">
                <a16:creationId xmlns:a16="http://schemas.microsoft.com/office/drawing/2014/main" id="{15D5C0A2-3C70-442D-AAF6-E16ADACDBF4F}"/>
              </a:ext>
            </a:extLst>
          </p:cNvPr>
          <p:cNvGrpSpPr/>
          <p:nvPr/>
        </p:nvGrpSpPr>
        <p:grpSpPr>
          <a:xfrm>
            <a:off x="-12667" y="-12667"/>
            <a:ext cx="6418971" cy="6160919"/>
            <a:chOff x="-12667" y="-12667"/>
            <a:chExt cx="6418971" cy="6160919"/>
          </a:xfrm>
        </p:grpSpPr>
        <p:sp>
          <p:nvSpPr>
            <p:cNvPr id="23" name="Freeform: Shape 22">
              <a:extLst>
                <a:ext uri="{FF2B5EF4-FFF2-40B4-BE49-F238E27FC236}">
                  <a16:creationId xmlns:a16="http://schemas.microsoft.com/office/drawing/2014/main" id="{DBA690C0-CF33-41CB-B76C-FC462F39BB66}"/>
                </a:ext>
              </a:extLst>
            </p:cNvPr>
            <p:cNvSpPr/>
            <p:nvPr/>
          </p:nvSpPr>
          <p:spPr>
            <a:xfrm>
              <a:off x="0" y="4388743"/>
              <a:ext cx="6396137" cy="1759509"/>
            </a:xfrm>
            <a:custGeom>
              <a:avLst/>
              <a:gdLst>
                <a:gd name="connsiteX0" fmla="*/ 6346644 w 6418971"/>
                <a:gd name="connsiteY0" fmla="*/ 12667 h 1776000"/>
                <a:gd name="connsiteX1" fmla="*/ 12667 w 6418971"/>
                <a:gd name="connsiteY1" fmla="*/ 456667 h 1776000"/>
                <a:gd name="connsiteX2" fmla="*/ 12667 w 6418971"/>
                <a:gd name="connsiteY2" fmla="*/ 1772176 h 1776000"/>
                <a:gd name="connsiteX3" fmla="*/ 6408804 w 6418971"/>
                <a:gd name="connsiteY3" fmla="*/ 909547 h 1776000"/>
                <a:gd name="connsiteX4" fmla="*/ 6346644 w 6418971"/>
                <a:gd name="connsiteY4" fmla="*/ 12667 h 1776000"/>
                <a:gd name="connsiteX0" fmla="*/ 6333977 w 6396137"/>
                <a:gd name="connsiteY0" fmla="*/ 0 h 1759509"/>
                <a:gd name="connsiteX1" fmla="*/ 0 w 6396137"/>
                <a:gd name="connsiteY1" fmla="*/ 444000 h 1759509"/>
                <a:gd name="connsiteX2" fmla="*/ 0 w 6396137"/>
                <a:gd name="connsiteY2" fmla="*/ 1759509 h 1759509"/>
                <a:gd name="connsiteX3" fmla="*/ 6396137 w 6396137"/>
                <a:gd name="connsiteY3" fmla="*/ 834832 h 1759509"/>
                <a:gd name="connsiteX4" fmla="*/ 6333977 w 6396137"/>
                <a:gd name="connsiteY4" fmla="*/ 0 h 175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6137" h="1759509">
                  <a:moveTo>
                    <a:pt x="6333977" y="0"/>
                  </a:moveTo>
                  <a:lnTo>
                    <a:pt x="0" y="444000"/>
                  </a:lnTo>
                  <a:lnTo>
                    <a:pt x="0" y="1759509"/>
                  </a:lnTo>
                  <a:cubicBezTo>
                    <a:pt x="1074480" y="1438560"/>
                    <a:pt x="3085166" y="949003"/>
                    <a:pt x="6396137" y="834832"/>
                  </a:cubicBezTo>
                  <a:cubicBezTo>
                    <a:pt x="6369497" y="303301"/>
                    <a:pt x="6333977" y="0"/>
                    <a:pt x="6333977" y="0"/>
                  </a:cubicBezTo>
                  <a:close/>
                </a:path>
              </a:pathLst>
            </a:custGeom>
            <a:gradFill>
              <a:gsLst>
                <a:gs pos="0">
                  <a:schemeClr val="accent5">
                    <a:alpha val="50000"/>
                  </a:schemeClr>
                </a:gs>
                <a:gs pos="100000">
                  <a:schemeClr val="accent5">
                    <a:alpha val="6000"/>
                  </a:schemeClr>
                </a:gs>
              </a:gsLst>
              <a:lin ang="10800000" scaled="1"/>
            </a:gradFill>
            <a:ln w="12681" cap="flat">
              <a:noFill/>
              <a:prstDash val="solid"/>
              <a:miter/>
            </a:ln>
          </p:spPr>
          <p:txBody>
            <a:bodyPr rtlCol="0" anchor="ctr"/>
            <a:lstStyle/>
            <a:p>
              <a:endParaRPr lang="en-US" noProof="0" dirty="0"/>
            </a:p>
          </p:txBody>
        </p:sp>
        <p:sp>
          <p:nvSpPr>
            <p:cNvPr id="24" name="Freeform: Shape 23">
              <a:extLst>
                <a:ext uri="{FF2B5EF4-FFF2-40B4-BE49-F238E27FC236}">
                  <a16:creationId xmlns:a16="http://schemas.microsoft.com/office/drawing/2014/main" id="{36D855DB-2DC5-479D-94A0-542899B6911B}"/>
                </a:ext>
              </a:extLst>
            </p:cNvPr>
            <p:cNvSpPr/>
            <p:nvPr/>
          </p:nvSpPr>
          <p:spPr>
            <a:xfrm>
              <a:off x="-12667" y="-12667"/>
              <a:ext cx="6418971" cy="5683200"/>
            </a:xfrm>
            <a:custGeom>
              <a:avLst/>
              <a:gdLst>
                <a:gd name="connsiteX0" fmla="*/ 12667 w 6418971"/>
                <a:gd name="connsiteY0" fmla="*/ 5681913 h 5683200"/>
                <a:gd name="connsiteX1" fmla="*/ 6408804 w 6418971"/>
                <a:gd name="connsiteY1" fmla="*/ 5234107 h 5683200"/>
                <a:gd name="connsiteX2" fmla="*/ 6043456 w 6418971"/>
                <a:gd name="connsiteY2" fmla="*/ 12667 h 5683200"/>
                <a:gd name="connsiteX3" fmla="*/ 12667 w 6418971"/>
                <a:gd name="connsiteY3" fmla="*/ 12667 h 5683200"/>
              </a:gdLst>
              <a:ahLst/>
              <a:cxnLst>
                <a:cxn ang="0">
                  <a:pos x="connsiteX0" y="connsiteY0"/>
                </a:cxn>
                <a:cxn ang="0">
                  <a:pos x="connsiteX1" y="connsiteY1"/>
                </a:cxn>
                <a:cxn ang="0">
                  <a:pos x="connsiteX2" y="connsiteY2"/>
                </a:cxn>
                <a:cxn ang="0">
                  <a:pos x="connsiteX3" y="connsiteY3"/>
                </a:cxn>
              </a:cxnLst>
              <a:rect l="l" t="t" r="r" b="b"/>
              <a:pathLst>
                <a:path w="6418971" h="5683200">
                  <a:moveTo>
                    <a:pt x="12667" y="5681913"/>
                  </a:moveTo>
                  <a:lnTo>
                    <a:pt x="6408804" y="5234107"/>
                  </a:lnTo>
                  <a:lnTo>
                    <a:pt x="6043456" y="12667"/>
                  </a:lnTo>
                  <a:lnTo>
                    <a:pt x="12667" y="12667"/>
                  </a:lnTo>
                  <a:close/>
                </a:path>
              </a:pathLst>
            </a:custGeom>
            <a:gradFill>
              <a:gsLst>
                <a:gs pos="0">
                  <a:schemeClr val="accent5"/>
                </a:gs>
                <a:gs pos="100000">
                  <a:schemeClr val="bg2"/>
                </a:gs>
              </a:gsLst>
              <a:lin ang="840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C2DADFD8-5DEE-449A-A576-39F98BB2A88B}"/>
                </a:ext>
              </a:extLst>
            </p:cNvPr>
            <p:cNvSpPr/>
            <p:nvPr/>
          </p:nvSpPr>
          <p:spPr>
            <a:xfrm>
              <a:off x="-12667" y="-12667"/>
              <a:ext cx="6114514" cy="5404114"/>
            </a:xfrm>
            <a:custGeom>
              <a:avLst/>
              <a:gdLst>
                <a:gd name="connsiteX0" fmla="*/ 6080244 w 6114514"/>
                <a:gd name="connsiteY0" fmla="*/ 4942336 h 5404114"/>
                <a:gd name="connsiteX1" fmla="*/ 12667 w 6114514"/>
                <a:gd name="connsiteY1" fmla="*/ 5367307 h 5404114"/>
                <a:gd name="connsiteX2" fmla="*/ 12667 w 6114514"/>
                <a:gd name="connsiteY2" fmla="*/ 5392679 h 5404114"/>
                <a:gd name="connsiteX3" fmla="*/ 6095467 w 6114514"/>
                <a:gd name="connsiteY3" fmla="*/ 4966439 h 5404114"/>
                <a:gd name="connsiteX4" fmla="*/ 6108153 w 6114514"/>
                <a:gd name="connsiteY4" fmla="*/ 4966439 h 5404114"/>
                <a:gd name="connsiteX5" fmla="*/ 5761833 w 6114514"/>
                <a:gd name="connsiteY5" fmla="*/ 12667 h 5404114"/>
                <a:gd name="connsiteX6" fmla="*/ 5736462 w 6114514"/>
                <a:gd name="connsiteY6" fmla="*/ 12667 h 540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4514" h="5404114">
                  <a:moveTo>
                    <a:pt x="6080244" y="4942336"/>
                  </a:moveTo>
                  <a:lnTo>
                    <a:pt x="12667" y="5367307"/>
                  </a:lnTo>
                  <a:lnTo>
                    <a:pt x="12667" y="5392679"/>
                  </a:lnTo>
                  <a:lnTo>
                    <a:pt x="6095467" y="4966439"/>
                  </a:lnTo>
                  <a:lnTo>
                    <a:pt x="6108153" y="4966439"/>
                  </a:lnTo>
                  <a:lnTo>
                    <a:pt x="5761833" y="12667"/>
                  </a:lnTo>
                  <a:lnTo>
                    <a:pt x="5736462" y="12667"/>
                  </a:lnTo>
                  <a:close/>
                </a:path>
              </a:pathLst>
            </a:custGeom>
            <a:solidFill>
              <a:schemeClr val="bg1"/>
            </a:solidFill>
            <a:ln w="12681" cap="flat">
              <a:noFill/>
              <a:prstDash val="solid"/>
              <a:miter/>
            </a:ln>
          </p:spPr>
          <p:txBody>
            <a:bodyPr rtlCol="0" anchor="ctr"/>
            <a:lstStyle/>
            <a:p>
              <a:endParaRPr lang="en-US" noProof="0" dirty="0"/>
            </a:p>
          </p:txBody>
        </p:sp>
      </p:grpSp>
      <p:sp>
        <p:nvSpPr>
          <p:cNvPr id="27" name="Picture Placeholder 26">
            <a:extLst>
              <a:ext uri="{FF2B5EF4-FFF2-40B4-BE49-F238E27FC236}">
                <a16:creationId xmlns:a16="http://schemas.microsoft.com/office/drawing/2014/main" id="{BBA8375B-3CE5-468D-91DF-8151963A9531}"/>
              </a:ext>
            </a:extLst>
          </p:cNvPr>
          <p:cNvSpPr>
            <a:spLocks noGrp="1"/>
          </p:cNvSpPr>
          <p:nvPr>
            <p:ph type="pic" sz="quarter" idx="15"/>
          </p:nvPr>
        </p:nvSpPr>
        <p:spPr>
          <a:xfrm>
            <a:off x="-694" y="0"/>
            <a:ext cx="6065966" cy="5355825"/>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5966" h="5408602">
                <a:moveTo>
                  <a:pt x="693" y="5408602"/>
                </a:moveTo>
                <a:cubicBezTo>
                  <a:pt x="4546" y="3609465"/>
                  <a:pt x="-2683" y="1799137"/>
                  <a:pt x="1170" y="0"/>
                </a:cubicBezTo>
                <a:lnTo>
                  <a:pt x="5725098" y="841"/>
                </a:lnTo>
                <a:lnTo>
                  <a:pt x="6065966" y="4979386"/>
                </a:lnTo>
                <a:lnTo>
                  <a:pt x="693" y="5408602"/>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42142481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grpSp>
        <p:nvGrpSpPr>
          <p:cNvPr id="18" name="Graphic 16">
            <a:extLst>
              <a:ext uri="{FF2B5EF4-FFF2-40B4-BE49-F238E27FC236}">
                <a16:creationId xmlns:a16="http://schemas.microsoft.com/office/drawing/2014/main" id="{6E486D59-536F-433A-BA1F-E5D8171D28EE}"/>
              </a:ext>
            </a:extLst>
          </p:cNvPr>
          <p:cNvGrpSpPr/>
          <p:nvPr userDrawn="1"/>
        </p:nvGrpSpPr>
        <p:grpSpPr>
          <a:xfrm>
            <a:off x="10962579" y="5678327"/>
            <a:ext cx="1234800" cy="1051200"/>
            <a:chOff x="5626893" y="3026568"/>
            <a:chExt cx="937260" cy="800760"/>
          </a:xfrm>
        </p:grpSpPr>
        <p:sp>
          <p:nvSpPr>
            <p:cNvPr id="19" name="Freeform: Shape 18">
              <a:extLst>
                <a:ext uri="{FF2B5EF4-FFF2-40B4-BE49-F238E27FC236}">
                  <a16:creationId xmlns:a16="http://schemas.microsoft.com/office/drawing/2014/main" id="{A58001F8-106A-42FB-834D-9A42C409CE0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20" name="Freeform: Shape 19">
              <a:extLst>
                <a:ext uri="{FF2B5EF4-FFF2-40B4-BE49-F238E27FC236}">
                  <a16:creationId xmlns:a16="http://schemas.microsoft.com/office/drawing/2014/main" id="{12C44DFF-8C15-44EB-9668-D72BDBCAC7EB}"/>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id="{69CEAA8A-68C1-422B-827F-B9BB0A5DBA9F}"/>
              </a:ext>
            </a:extLst>
          </p:cNvPr>
          <p:cNvSpPr>
            <a:spLocks noGrp="1"/>
          </p:cNvSpPr>
          <p:nvPr>
            <p:ph type="body" idx="1" hasCustomPrompt="1"/>
          </p:nvPr>
        </p:nvSpPr>
        <p:spPr>
          <a:xfrm>
            <a:off x="1032739" y="2647949"/>
            <a:ext cx="459360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4" name="Content Placeholder 3">
            <a:extLst>
              <a:ext uri="{FF2B5EF4-FFF2-40B4-BE49-F238E27FC236}">
                <a16:creationId xmlns:a16="http://schemas.microsoft.com/office/drawing/2014/main" id="{C7EF9F20-7EC3-4301-8D75-2F88B498A5B5}"/>
              </a:ext>
            </a:extLst>
          </p:cNvPr>
          <p:cNvSpPr>
            <a:spLocks noGrp="1"/>
          </p:cNvSpPr>
          <p:nvPr>
            <p:ph sz="half" idx="2"/>
          </p:nvPr>
        </p:nvSpPr>
        <p:spPr>
          <a:xfrm>
            <a:off x="1030139" y="3248025"/>
            <a:ext cx="4573338"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a:t>Edit Master text styles</a:t>
            </a:r>
          </a:p>
          <a:p>
            <a:pPr lvl="1"/>
            <a:r>
              <a:rPr lang="en-US" noProof="0"/>
              <a:t>Second level</a:t>
            </a:r>
          </a:p>
        </p:txBody>
      </p:sp>
      <p:sp>
        <p:nvSpPr>
          <p:cNvPr id="8" name="Footer Placeholder 7">
            <a:extLst>
              <a:ext uri="{FF2B5EF4-FFF2-40B4-BE49-F238E27FC236}">
                <a16:creationId xmlns:a16="http://schemas.microsoft.com/office/drawing/2014/main" id="{701F359F-D118-4F66-A9AB-3A95DC285386}"/>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068CC05F-AFDC-44E7-8014-867EBAC64F3F}"/>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id="{69BE7BF4-3069-409E-BFA9-64375BC3D04B}"/>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id="{F3C766CD-B979-4D7C-8A2C-417E79767E3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id="{D10447CE-8352-418F-9BA9-B6C2160B9376}"/>
              </a:ext>
            </a:extLst>
          </p:cNvPr>
          <p:cNvSpPr>
            <a:spLocks noGrp="1"/>
          </p:cNvSpPr>
          <p:nvPr>
            <p:ph type="title" hasCustomPrompt="1"/>
          </p:nvPr>
        </p:nvSpPr>
        <p:spPr>
          <a:xfrm rot="-360000">
            <a:off x="830561" y="849316"/>
            <a:ext cx="3923299" cy="1042492"/>
          </a:xfrm>
        </p:spPr>
        <p:txBody>
          <a:bodyPr/>
          <a:lstStyle>
            <a:lvl1pPr>
              <a:defRPr>
                <a:solidFill>
                  <a:schemeClr val="bg1"/>
                </a:solidFill>
              </a:defRPr>
            </a:lvl1pPr>
          </a:lstStyle>
          <a:p>
            <a:r>
              <a:rPr lang="en-US" noProof="0"/>
              <a:t>Comparison</a:t>
            </a:r>
          </a:p>
        </p:txBody>
      </p:sp>
      <p:sp>
        <p:nvSpPr>
          <p:cNvPr id="15" name="Text Placeholder 2">
            <a:extLst>
              <a:ext uri="{FF2B5EF4-FFF2-40B4-BE49-F238E27FC236}">
                <a16:creationId xmlns:a16="http://schemas.microsoft.com/office/drawing/2014/main" id="{D440566B-A9B8-43D7-AF31-EC51D5850D00}"/>
              </a:ext>
            </a:extLst>
          </p:cNvPr>
          <p:cNvSpPr>
            <a:spLocks noGrp="1"/>
          </p:cNvSpPr>
          <p:nvPr>
            <p:ph type="body" idx="13" hasCustomPrompt="1"/>
          </p:nvPr>
        </p:nvSpPr>
        <p:spPr>
          <a:xfrm>
            <a:off x="6207364" y="2647949"/>
            <a:ext cx="507601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16" name="Content Placeholder 3">
            <a:extLst>
              <a:ext uri="{FF2B5EF4-FFF2-40B4-BE49-F238E27FC236}">
                <a16:creationId xmlns:a16="http://schemas.microsoft.com/office/drawing/2014/main" id="{159211AA-05DE-48A1-97CC-3BE597E71490}"/>
              </a:ext>
            </a:extLst>
          </p:cNvPr>
          <p:cNvSpPr>
            <a:spLocks noGrp="1"/>
          </p:cNvSpPr>
          <p:nvPr>
            <p:ph sz="half" idx="14"/>
          </p:nvPr>
        </p:nvSpPr>
        <p:spPr>
          <a:xfrm>
            <a:off x="6207363" y="3248025"/>
            <a:ext cx="5073411"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a:t>Edit Master text styles</a:t>
            </a:r>
          </a:p>
          <a:p>
            <a:pPr lvl="1"/>
            <a:r>
              <a:rPr lang="en-US" noProof="0"/>
              <a:t>Second level</a:t>
            </a:r>
          </a:p>
        </p:txBody>
      </p:sp>
      <p:sp>
        <p:nvSpPr>
          <p:cNvPr id="17" name="Text Placeholder 2">
            <a:extLst>
              <a:ext uri="{FF2B5EF4-FFF2-40B4-BE49-F238E27FC236}">
                <a16:creationId xmlns:a16="http://schemas.microsoft.com/office/drawing/2014/main" id="{79FCC9E8-58D0-4280-842F-285B2710BA14}"/>
              </a:ext>
            </a:extLst>
          </p:cNvPr>
          <p:cNvSpPr>
            <a:spLocks noGrp="1"/>
          </p:cNvSpPr>
          <p:nvPr>
            <p:ph type="body" idx="15" hasCustomPrompt="1"/>
          </p:nvPr>
        </p:nvSpPr>
        <p:spPr>
          <a:xfrm>
            <a:off x="5676900" y="1374622"/>
            <a:ext cx="5202936" cy="1115568"/>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2" name="Freeform: Shape 21">
            <a:extLst>
              <a:ext uri="{FF2B5EF4-FFF2-40B4-BE49-F238E27FC236}">
                <a16:creationId xmlns:a16="http://schemas.microsoft.com/office/drawing/2014/main" id="{0313A844-31D3-4D0D-8043-C498865AF65B}"/>
              </a:ext>
            </a:extLst>
          </p:cNvPr>
          <p:cNvSpPr/>
          <p:nvPr/>
        </p:nvSpPr>
        <p:spPr>
          <a:xfrm>
            <a:off x="4200902"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dirty="0"/>
          </a:p>
        </p:txBody>
      </p:sp>
      <p:sp>
        <p:nvSpPr>
          <p:cNvPr id="23" name="Freeform: Shape 22">
            <a:extLst>
              <a:ext uri="{FF2B5EF4-FFF2-40B4-BE49-F238E27FC236}">
                <a16:creationId xmlns:a16="http://schemas.microsoft.com/office/drawing/2014/main" id="{8948DAA4-D083-418A-B253-F1F56A7613B3}"/>
              </a:ext>
            </a:extLst>
          </p:cNvPr>
          <p:cNvSpPr/>
          <p:nvPr/>
        </p:nvSpPr>
        <p:spPr>
          <a:xfrm>
            <a:off x="4406705"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51458" t="10702" r="5240" b="-85592"/>
            </a:stretch>
          </a:blipFill>
          <a:ln w="12664"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35389701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Chart Slide</a:t>
            </a:r>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2755778"/>
            <a:ext cx="2724912" cy="2267712"/>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3" name="Chart Placeholder 21">
            <a:extLst>
              <a:ext uri="{FF2B5EF4-FFF2-40B4-BE49-F238E27FC236}">
                <a16:creationId xmlns:a16="http://schemas.microsoft.com/office/drawing/2014/main" id="{DD959D31-8095-4F0E-8AA3-33ABE262D130}"/>
              </a:ext>
            </a:extLst>
          </p:cNvPr>
          <p:cNvSpPr>
            <a:spLocks noGrp="1"/>
          </p:cNvSpPr>
          <p:nvPr>
            <p:ph type="chart" sz="quarter" idx="14"/>
          </p:nvPr>
        </p:nvSpPr>
        <p:spPr>
          <a:xfrm>
            <a:off x="5159375" y="1347788"/>
            <a:ext cx="6121400" cy="4090987"/>
          </a:xfrm>
        </p:spPr>
        <p:txBody>
          <a:bodyPr anchor="ctr" anchorCtr="0">
            <a:normAutofit/>
          </a:bodyPr>
          <a:lstStyle>
            <a:lvl1pPr marL="0" indent="0" algn="ctr">
              <a:buNone/>
              <a:defRPr sz="1400"/>
            </a:lvl1pPr>
          </a:lstStyle>
          <a:p>
            <a:r>
              <a:rPr lang="en-US" noProof="0"/>
              <a:t>Click icon to add chart</a:t>
            </a:r>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1979844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noProof="0"/>
              <a:t>MM.DD.20XX</a:t>
            </a:r>
            <a:endParaRPr lang="en-US" noProof="0" dirty="0"/>
          </a:p>
        </p:txBody>
      </p:sp>
      <p:sp>
        <p:nvSpPr>
          <p:cNvPr id="5" name="Footer Placeholder 4"/>
          <p:cNvSpPr>
            <a:spLocks noGrp="1"/>
          </p:cNvSpPr>
          <p:nvPr>
            <p:ph type="ftr" sz="quarter" idx="11"/>
          </p:nvPr>
        </p:nvSpPr>
        <p:spPr/>
        <p:txBody>
          <a:bodyPr/>
          <a:lstStyle/>
          <a:p>
            <a:r>
              <a:rPr lang="en-US" noProof="0"/>
              <a:t>ADD A FOOTER</a:t>
            </a:r>
            <a:endParaRPr lang="en-US" noProof="0" dirty="0"/>
          </a:p>
        </p:txBody>
      </p:sp>
      <p:sp>
        <p:nvSpPr>
          <p:cNvPr id="6" name="Slide Number Placeholder 5"/>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7" name="Graphic 16">
            <a:extLst>
              <a:ext uri="{FF2B5EF4-FFF2-40B4-BE49-F238E27FC236}">
                <a16:creationId xmlns:a16="http://schemas.microsoft.com/office/drawing/2014/main" id="{89B5245A-8279-41F6-AA1B-85BA0FC30787}"/>
              </a:ext>
            </a:extLst>
          </p:cNvPr>
          <p:cNvGrpSpPr/>
          <p:nvPr userDrawn="1"/>
        </p:nvGrpSpPr>
        <p:grpSpPr>
          <a:xfrm>
            <a:off x="10962579" y="5678327"/>
            <a:ext cx="1234800" cy="1051200"/>
            <a:chOff x="5626893" y="3026568"/>
            <a:chExt cx="937260" cy="800760"/>
          </a:xfrm>
        </p:grpSpPr>
        <p:sp>
          <p:nvSpPr>
            <p:cNvPr id="8" name="Freeform: Shape 7">
              <a:extLst>
                <a:ext uri="{FF2B5EF4-FFF2-40B4-BE49-F238E27FC236}">
                  <a16:creationId xmlns:a16="http://schemas.microsoft.com/office/drawing/2014/main" id="{3B97CF26-CD6C-4FCA-9B92-F6DC2DE4FE40}"/>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id="{FB91D068-155C-4B03-8950-23A936587D37}"/>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grpSp>
        <p:nvGrpSpPr>
          <p:cNvPr id="10" name="Graphic 17">
            <a:extLst>
              <a:ext uri="{FF2B5EF4-FFF2-40B4-BE49-F238E27FC236}">
                <a16:creationId xmlns:a16="http://schemas.microsoft.com/office/drawing/2014/main" id="{A39399AA-A77B-4A04-831C-74B705266228}"/>
              </a:ext>
            </a:extLst>
          </p:cNvPr>
          <p:cNvGrpSpPr/>
          <p:nvPr userDrawn="1"/>
        </p:nvGrpSpPr>
        <p:grpSpPr>
          <a:xfrm>
            <a:off x="-12715" y="-12715"/>
            <a:ext cx="7434968" cy="5461207"/>
            <a:chOff x="-12715" y="-12715"/>
            <a:chExt cx="7434968" cy="5461207"/>
          </a:xfrm>
        </p:grpSpPr>
        <p:sp>
          <p:nvSpPr>
            <p:cNvPr id="11" name="Freeform: Shape 10">
              <a:extLst>
                <a:ext uri="{FF2B5EF4-FFF2-40B4-BE49-F238E27FC236}">
                  <a16:creationId xmlns:a16="http://schemas.microsoft.com/office/drawing/2014/main" id="{A1AF61D7-ECD2-46A4-852C-4031DDCA09F3}"/>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12" name="Freeform: Shape 11">
              <a:extLst>
                <a:ext uri="{FF2B5EF4-FFF2-40B4-BE49-F238E27FC236}">
                  <a16:creationId xmlns:a16="http://schemas.microsoft.com/office/drawing/2014/main" id="{5EDC1CE7-D249-41B1-BBE5-AB51B05AB39C}"/>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B37478A-D16A-4530-87EE-1F7A13CDB434}"/>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17BA8BD8-7ED5-4A49-9B44-43D8E76136DF}"/>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1652446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Table Slide</a:t>
            </a:r>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3314576"/>
            <a:ext cx="3200400" cy="1700784"/>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5" name="Table Placeholder 14">
            <a:extLst>
              <a:ext uri="{FF2B5EF4-FFF2-40B4-BE49-F238E27FC236}">
                <a16:creationId xmlns:a16="http://schemas.microsoft.com/office/drawing/2014/main" id="{7658F6E5-229A-4857-8140-782AA94211B5}"/>
              </a:ext>
            </a:extLst>
          </p:cNvPr>
          <p:cNvSpPr>
            <a:spLocks noGrp="1"/>
          </p:cNvSpPr>
          <p:nvPr>
            <p:ph type="tbl" sz="quarter" idx="13"/>
          </p:nvPr>
        </p:nvSpPr>
        <p:spPr>
          <a:xfrm>
            <a:off x="5159375" y="1347788"/>
            <a:ext cx="6121400" cy="4090987"/>
          </a:xfrm>
        </p:spPr>
        <p:txBody>
          <a:bodyPr anchor="ctr" anchorCtr="0">
            <a:normAutofit/>
          </a:bodyPr>
          <a:lstStyle>
            <a:lvl1pPr marL="0" indent="0" algn="ctr">
              <a:buNone/>
              <a:defRPr sz="1400"/>
            </a:lvl1pPr>
          </a:lstStyle>
          <a:p>
            <a:r>
              <a:rPr lang="en-US" noProof="0"/>
              <a:t>Click icon to add table</a:t>
            </a:r>
            <a:endParaRPr lang="en-US" noProof="0" dirty="0"/>
          </a:p>
        </p:txBody>
      </p:sp>
      <p:sp>
        <p:nvSpPr>
          <p:cNvPr id="17" name="Freeform: Shape 16">
            <a:extLst>
              <a:ext uri="{FF2B5EF4-FFF2-40B4-BE49-F238E27FC236}">
                <a16:creationId xmlns:a16="http://schemas.microsoft.com/office/drawing/2014/main" id="{9FB4E85B-0FE6-4367-8B3F-4F3B5621BF3B}"/>
              </a:ext>
            </a:extLst>
          </p:cNvPr>
          <p:cNvSpPr/>
          <p:nvPr/>
        </p:nvSpPr>
        <p:spPr>
          <a:xfrm>
            <a:off x="2641930"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6AC08F80-E4EE-498F-927C-7F97FBA89C96}"/>
              </a:ext>
            </a:extLst>
          </p:cNvPr>
          <p:cNvSpPr/>
          <p:nvPr/>
        </p:nvSpPr>
        <p:spPr>
          <a:xfrm>
            <a:off x="2847733"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76814" t="10702" r="6336" b="-114608"/>
            </a:stretch>
          </a:blipFill>
          <a:ln w="12664"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42005686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grpSp>
        <p:nvGrpSpPr>
          <p:cNvPr id="6" name="Graphic 16">
            <a:extLst>
              <a:ext uri="{FF2B5EF4-FFF2-40B4-BE49-F238E27FC236}">
                <a16:creationId xmlns:a16="http://schemas.microsoft.com/office/drawing/2014/main" id="{A6C11E25-2AF0-4EBF-905C-81BDCFB5E4C8}"/>
              </a:ext>
            </a:extLst>
          </p:cNvPr>
          <p:cNvGrpSpPr/>
          <p:nvPr userDrawn="1"/>
        </p:nvGrpSpPr>
        <p:grpSpPr>
          <a:xfrm>
            <a:off x="10962579" y="5678327"/>
            <a:ext cx="1234800" cy="1051200"/>
            <a:chOff x="5626893" y="3026568"/>
            <a:chExt cx="937260" cy="800760"/>
          </a:xfrm>
        </p:grpSpPr>
        <p:sp>
          <p:nvSpPr>
            <p:cNvPr id="7" name="Freeform: Shape 6">
              <a:extLst>
                <a:ext uri="{FF2B5EF4-FFF2-40B4-BE49-F238E27FC236}">
                  <a16:creationId xmlns:a16="http://schemas.microsoft.com/office/drawing/2014/main" id="{9D892266-5EB4-4DE9-BB23-F21047C71611}"/>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8" name="Freeform: Shape 7">
              <a:extLst>
                <a:ext uri="{FF2B5EF4-FFF2-40B4-BE49-F238E27FC236}">
                  <a16:creationId xmlns:a16="http://schemas.microsoft.com/office/drawing/2014/main" id="{ADD8BBD5-9B7C-4CF3-9606-41DC9C0151B9}"/>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Footer Placeholder 2">
            <a:extLst>
              <a:ext uri="{FF2B5EF4-FFF2-40B4-BE49-F238E27FC236}">
                <a16:creationId xmlns:a16="http://schemas.microsoft.com/office/drawing/2014/main" id="{4C97017C-1C1C-4B7D-A1F6-792FC58C89C0}"/>
              </a:ext>
            </a:extLst>
          </p:cNvPr>
          <p:cNvSpPr>
            <a:spLocks noGrp="1"/>
          </p:cNvSpPr>
          <p:nvPr>
            <p:ph type="ftr" sz="quarter" idx="11"/>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1247CDBA-2DF6-4122-86A8-F7C1A644467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9" name="Graphic 4">
            <a:extLst>
              <a:ext uri="{FF2B5EF4-FFF2-40B4-BE49-F238E27FC236}">
                <a16:creationId xmlns:a16="http://schemas.microsoft.com/office/drawing/2014/main" id="{EA075FD4-B92A-4706-AF9F-516E4D97661A}"/>
              </a:ext>
            </a:extLst>
          </p:cNvPr>
          <p:cNvGrpSpPr/>
          <p:nvPr/>
        </p:nvGrpSpPr>
        <p:grpSpPr>
          <a:xfrm>
            <a:off x="3101009" y="-12694"/>
            <a:ext cx="9094808" cy="5689901"/>
            <a:chOff x="227974" y="-12694"/>
            <a:chExt cx="11967843" cy="5689901"/>
          </a:xfrm>
        </p:grpSpPr>
        <p:sp>
          <p:nvSpPr>
            <p:cNvPr id="10" name="Freeform: Shape 9">
              <a:extLst>
                <a:ext uri="{FF2B5EF4-FFF2-40B4-BE49-F238E27FC236}">
                  <a16:creationId xmlns:a16="http://schemas.microsoft.com/office/drawing/2014/main" id="{CC47232B-AA36-4054-91B9-8A58B1EB5A7C}"/>
                </a:ext>
              </a:extLst>
            </p:cNvPr>
            <p:cNvSpPr/>
            <p:nvPr/>
          </p:nvSpPr>
          <p:spPr>
            <a:xfrm>
              <a:off x="227974" y="-12694"/>
              <a:ext cx="2146414" cy="5677200"/>
            </a:xfrm>
            <a:custGeom>
              <a:avLst/>
              <a:gdLst>
                <a:gd name="connsiteX0" fmla="*/ 1684102 w 2146413"/>
                <a:gd name="connsiteY0" fmla="*/ 12694 h 5677200"/>
                <a:gd name="connsiteX1" fmla="*/ 12694 w 2146413"/>
                <a:gd name="connsiteY1" fmla="*/ 508020 h 5677200"/>
                <a:gd name="connsiteX2" fmla="*/ 1184966 w 2146413"/>
                <a:gd name="connsiteY2" fmla="*/ 5677194 h 5677200"/>
                <a:gd name="connsiteX3" fmla="*/ 2136246 w 2146413"/>
                <a:gd name="connsiteY3" fmla="*/ 5494304 h 5677200"/>
                <a:gd name="connsiteX4" fmla="*/ 1945736 w 2146413"/>
                <a:gd name="connsiteY4" fmla="*/ 12694 h 5677200"/>
                <a:gd name="connsiteX5" fmla="*/ 1684102 w 2146413"/>
                <a:gd name="connsiteY5" fmla="*/ 12694 h 567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6413" h="5677200">
                  <a:moveTo>
                    <a:pt x="1684102" y="12694"/>
                  </a:moveTo>
                  <a:cubicBezTo>
                    <a:pt x="1158295" y="151131"/>
                    <a:pt x="12694" y="508020"/>
                    <a:pt x="12694" y="508020"/>
                  </a:cubicBezTo>
                  <a:cubicBezTo>
                    <a:pt x="12694" y="508020"/>
                    <a:pt x="764574" y="1905094"/>
                    <a:pt x="1184966" y="5677194"/>
                  </a:cubicBezTo>
                  <a:cubicBezTo>
                    <a:pt x="1404688" y="5606070"/>
                    <a:pt x="2136246" y="5494304"/>
                    <a:pt x="2136246" y="5494304"/>
                  </a:cubicBezTo>
                  <a:cubicBezTo>
                    <a:pt x="2136246" y="5494304"/>
                    <a:pt x="1963517" y="568983"/>
                    <a:pt x="1945736" y="12694"/>
                  </a:cubicBezTo>
                  <a:lnTo>
                    <a:pt x="1684102" y="12694"/>
                  </a:lnTo>
                  <a:close/>
                </a:path>
              </a:pathLst>
            </a:custGeom>
            <a:gradFill>
              <a:gsLst>
                <a:gs pos="0">
                  <a:schemeClr val="accent5">
                    <a:alpha val="5000"/>
                  </a:schemeClr>
                </a:gs>
                <a:gs pos="100000">
                  <a:schemeClr val="accent5"/>
                </a:gs>
              </a:gsLst>
              <a:lin ang="360000" scaled="0"/>
            </a:gradFill>
            <a:ln w="12693"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A10FD2C3-F226-42E6-A01E-50BAFB037D89}"/>
                </a:ext>
              </a:extLst>
            </p:cNvPr>
            <p:cNvSpPr/>
            <p:nvPr/>
          </p:nvSpPr>
          <p:spPr>
            <a:xfrm>
              <a:off x="866818" y="-12694"/>
              <a:ext cx="11328999" cy="5689901"/>
            </a:xfrm>
            <a:custGeom>
              <a:avLst/>
              <a:gdLst>
                <a:gd name="connsiteX0" fmla="*/ 11322642 w 11328999"/>
                <a:gd name="connsiteY0" fmla="*/ 4653519 h 5689900"/>
                <a:gd name="connsiteX1" fmla="*/ 11322642 w 11328999"/>
                <a:gd name="connsiteY1" fmla="*/ 12694 h 5689900"/>
                <a:gd name="connsiteX2" fmla="*/ 12694 w 11328999"/>
                <a:gd name="connsiteY2" fmla="*/ 12694 h 5689900"/>
                <a:gd name="connsiteX3" fmla="*/ 560093 w 11328999"/>
                <a:gd name="connsiteY3" fmla="*/ 5689894 h 5689900"/>
              </a:gdLst>
              <a:ahLst/>
              <a:cxnLst>
                <a:cxn ang="0">
                  <a:pos x="connsiteX0" y="connsiteY0"/>
                </a:cxn>
                <a:cxn ang="0">
                  <a:pos x="connsiteX1" y="connsiteY1"/>
                </a:cxn>
                <a:cxn ang="0">
                  <a:pos x="connsiteX2" y="connsiteY2"/>
                </a:cxn>
                <a:cxn ang="0">
                  <a:pos x="connsiteX3" y="connsiteY3"/>
                </a:cxn>
              </a:cxnLst>
              <a:rect l="l" t="t" r="r" b="b"/>
              <a:pathLst>
                <a:path w="11328999" h="5689900">
                  <a:moveTo>
                    <a:pt x="11322642" y="4653519"/>
                  </a:moveTo>
                  <a:lnTo>
                    <a:pt x="11322642" y="12694"/>
                  </a:lnTo>
                  <a:lnTo>
                    <a:pt x="12694" y="12694"/>
                  </a:lnTo>
                  <a:lnTo>
                    <a:pt x="560093" y="5689894"/>
                  </a:lnTo>
                  <a:close/>
                </a:path>
              </a:pathLst>
            </a:custGeom>
            <a:gradFill>
              <a:gsLst>
                <a:gs pos="0">
                  <a:schemeClr val="accent5"/>
                </a:gs>
                <a:gs pos="100000">
                  <a:schemeClr val="bg2"/>
                </a:gs>
              </a:gsLst>
              <a:lin ang="360000" scaled="0"/>
            </a:gradFill>
            <a:ln w="12693"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D326E1C1-191D-4CBC-9151-C6FB8AFCA679}"/>
                </a:ext>
              </a:extLst>
            </p:cNvPr>
            <p:cNvSpPr/>
            <p:nvPr/>
          </p:nvSpPr>
          <p:spPr>
            <a:xfrm>
              <a:off x="1152583" y="-12694"/>
              <a:ext cx="11036884" cy="5410486"/>
            </a:xfrm>
            <a:custGeom>
              <a:avLst/>
              <a:gdLst>
                <a:gd name="connsiteX0" fmla="*/ 11036877 w 11036883"/>
                <a:gd name="connsiteY0" fmla="*/ 4372834 h 5410485"/>
                <a:gd name="connsiteX1" fmla="*/ 555013 w 11036883"/>
                <a:gd name="connsiteY1" fmla="*/ 5382538 h 5410485"/>
                <a:gd name="connsiteX2" fmla="*/ 38095 w 11036883"/>
                <a:gd name="connsiteY2" fmla="*/ 12694 h 5410485"/>
                <a:gd name="connsiteX3" fmla="*/ 12694 w 11036883"/>
                <a:gd name="connsiteY3" fmla="*/ 12694 h 5410485"/>
                <a:gd name="connsiteX4" fmla="*/ 530881 w 11036883"/>
                <a:gd name="connsiteY4" fmla="*/ 5396509 h 5410485"/>
                <a:gd name="connsiteX5" fmla="*/ 532151 w 11036883"/>
                <a:gd name="connsiteY5" fmla="*/ 5409209 h 5410485"/>
                <a:gd name="connsiteX6" fmla="*/ 11036877 w 11036883"/>
                <a:gd name="connsiteY6" fmla="*/ 4398236 h 541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36883" h="5410485">
                  <a:moveTo>
                    <a:pt x="11036877" y="4372834"/>
                  </a:moveTo>
                  <a:lnTo>
                    <a:pt x="555013" y="5382538"/>
                  </a:lnTo>
                  <a:lnTo>
                    <a:pt x="38095" y="12694"/>
                  </a:lnTo>
                  <a:lnTo>
                    <a:pt x="12694" y="12694"/>
                  </a:lnTo>
                  <a:lnTo>
                    <a:pt x="530881" y="5396509"/>
                  </a:lnTo>
                  <a:lnTo>
                    <a:pt x="532151" y="5409209"/>
                  </a:lnTo>
                  <a:lnTo>
                    <a:pt x="11036877" y="4398236"/>
                  </a:lnTo>
                  <a:close/>
                </a:path>
              </a:pathLst>
            </a:custGeom>
            <a:solidFill>
              <a:schemeClr val="bg1"/>
            </a:solidFill>
            <a:ln w="12693" cap="flat">
              <a:noFill/>
              <a:prstDash val="solid"/>
              <a:miter/>
            </a:ln>
          </p:spPr>
          <p:txBody>
            <a:bodyPr rtlCol="0" anchor="ctr"/>
            <a:lstStyle/>
            <a:p>
              <a:endParaRPr lang="en-US" noProof="0" dirty="0"/>
            </a:p>
          </p:txBody>
        </p:sp>
      </p:grpSp>
      <p:sp>
        <p:nvSpPr>
          <p:cNvPr id="16" name="Text Placeholder 3">
            <a:extLst>
              <a:ext uri="{FF2B5EF4-FFF2-40B4-BE49-F238E27FC236}">
                <a16:creationId xmlns:a16="http://schemas.microsoft.com/office/drawing/2014/main" id="{768D53E4-BBD0-4F2E-B5E9-1CDB627A84B6}"/>
              </a:ext>
            </a:extLst>
          </p:cNvPr>
          <p:cNvSpPr>
            <a:spLocks noGrp="1"/>
          </p:cNvSpPr>
          <p:nvPr>
            <p:ph type="body" sz="half" idx="2" hasCustomPrompt="1"/>
          </p:nvPr>
        </p:nvSpPr>
        <p:spPr>
          <a:xfrm>
            <a:off x="494969" y="2282951"/>
            <a:ext cx="3055579" cy="3402714"/>
          </a:xfrm>
          <a:gradFill>
            <a:gsLst>
              <a:gs pos="0">
                <a:schemeClr val="tx2"/>
              </a:gs>
              <a:gs pos="100000">
                <a:schemeClr val="tx1"/>
              </a:gs>
            </a:gsLst>
            <a:lin ang="10800000" scaled="1"/>
          </a:gradFill>
        </p:spPr>
        <p:txBody>
          <a:bodyPr vert="horz" lIns="144000" tIns="108000" rIns="108000" bIns="108000" rtlCol="0" anchor="ctr" anchorCtr="0">
            <a:normAutofit/>
          </a:bodyPr>
          <a:lstStyle>
            <a:lvl1pPr marL="0" indent="0" algn="l">
              <a:buFont typeface="Arial" panose="020B0604020202020204" pitchFamily="34" charset="0"/>
              <a:buNone/>
              <a:defRPr lang="en-US" sz="2000" b="1">
                <a:solidFill>
                  <a:schemeClr val="bg1"/>
                </a:solidFill>
              </a:defRPr>
            </a:lvl1pPr>
          </a:lstStyle>
          <a:p>
            <a:pPr marL="228600" lvl="0" indent="-228600"/>
            <a:r>
              <a:rPr lang="en-US" noProof="0"/>
              <a:t>EDIT MASTER TEXT STYLES</a:t>
            </a:r>
          </a:p>
        </p:txBody>
      </p:sp>
      <p:sp>
        <p:nvSpPr>
          <p:cNvPr id="20" name="Picture Placeholder 19">
            <a:extLst>
              <a:ext uri="{FF2B5EF4-FFF2-40B4-BE49-F238E27FC236}">
                <a16:creationId xmlns:a16="http://schemas.microsoft.com/office/drawing/2014/main" id="{C9B40841-64AD-4F36-A387-121624847296}"/>
              </a:ext>
            </a:extLst>
          </p:cNvPr>
          <p:cNvSpPr>
            <a:spLocks noGrp="1"/>
          </p:cNvSpPr>
          <p:nvPr>
            <p:ph type="pic" idx="1"/>
          </p:nvPr>
        </p:nvSpPr>
        <p:spPr>
          <a:xfrm>
            <a:off x="3703978" y="1"/>
            <a:ext cx="8495014" cy="5685664"/>
          </a:xfrm>
          <a:custGeom>
            <a:avLst/>
            <a:gdLst>
              <a:gd name="connsiteX0" fmla="*/ 0 w 10973163"/>
              <a:gd name="connsiteY0" fmla="*/ 0 h 5778507"/>
              <a:gd name="connsiteX1" fmla="*/ 10973163 w 10973163"/>
              <a:gd name="connsiteY1" fmla="*/ 0 h 5778507"/>
              <a:gd name="connsiteX2" fmla="*/ 10973163 w 10973163"/>
              <a:gd name="connsiteY2" fmla="*/ 4708234 h 5778507"/>
              <a:gd name="connsiteX3" fmla="*/ 637629 w 10973163"/>
              <a:gd name="connsiteY3" fmla="*/ 5778507 h 5778507"/>
              <a:gd name="connsiteX4" fmla="*/ 513924 w 10973163"/>
              <a:gd name="connsiteY4" fmla="*/ 5778507 h 5778507"/>
              <a:gd name="connsiteX5" fmla="*/ 0 w 10973163"/>
              <a:gd name="connsiteY5" fmla="*/ 11 h 577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3163" h="5778507">
                <a:moveTo>
                  <a:pt x="0" y="0"/>
                </a:moveTo>
                <a:lnTo>
                  <a:pt x="10973163" y="0"/>
                </a:lnTo>
                <a:lnTo>
                  <a:pt x="10973163" y="4708234"/>
                </a:lnTo>
                <a:lnTo>
                  <a:pt x="637629" y="5778507"/>
                </a:lnTo>
                <a:lnTo>
                  <a:pt x="513924" y="5778507"/>
                </a:lnTo>
                <a:lnTo>
                  <a:pt x="0" y="11"/>
                </a:ln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5" name="Title 22">
            <a:extLst>
              <a:ext uri="{FF2B5EF4-FFF2-40B4-BE49-F238E27FC236}">
                <a16:creationId xmlns:a16="http://schemas.microsoft.com/office/drawing/2014/main" id="{A7AAB7EE-08F8-4859-95A3-BAB2909A0A3F}"/>
              </a:ext>
            </a:extLst>
          </p:cNvPr>
          <p:cNvSpPr>
            <a:spLocks noGrp="1"/>
          </p:cNvSpPr>
          <p:nvPr>
            <p:ph type="title" hasCustomPrompt="1"/>
          </p:nvPr>
        </p:nvSpPr>
        <p:spPr>
          <a:xfrm rot="-360000">
            <a:off x="-61166" y="919125"/>
            <a:ext cx="3890555" cy="1091949"/>
          </a:xfrm>
          <a:custGeom>
            <a:avLst/>
            <a:gdLst>
              <a:gd name="connsiteX0" fmla="*/ 0 w 4011780"/>
              <a:gd name="connsiteY0" fmla="*/ 916770 h 916770"/>
              <a:gd name="connsiteX1" fmla="*/ 229193 w 4011780"/>
              <a:gd name="connsiteY1" fmla="*/ 0 h 916770"/>
              <a:gd name="connsiteX2" fmla="*/ 3782588 w 4011780"/>
              <a:gd name="connsiteY2" fmla="*/ 0 h 916770"/>
              <a:gd name="connsiteX3" fmla="*/ 4011780 w 4011780"/>
              <a:gd name="connsiteY3" fmla="*/ 916770 h 916770"/>
              <a:gd name="connsiteX4" fmla="*/ 0 w 4011780"/>
              <a:gd name="connsiteY4" fmla="*/ 916770 h 916770"/>
              <a:gd name="connsiteX0" fmla="*/ 0 w 4187844"/>
              <a:gd name="connsiteY0" fmla="*/ 916770 h 1051526"/>
              <a:gd name="connsiteX1" fmla="*/ 229193 w 4187844"/>
              <a:gd name="connsiteY1" fmla="*/ 0 h 1051526"/>
              <a:gd name="connsiteX2" fmla="*/ 3782588 w 4187844"/>
              <a:gd name="connsiteY2" fmla="*/ 0 h 1051526"/>
              <a:gd name="connsiteX3" fmla="*/ 4187844 w 4187844"/>
              <a:gd name="connsiteY3" fmla="*/ 1051526 h 1051526"/>
              <a:gd name="connsiteX4" fmla="*/ 0 w 4187844"/>
              <a:gd name="connsiteY4" fmla="*/ 916770 h 1051526"/>
              <a:gd name="connsiteX0" fmla="*/ 0 w 4187844"/>
              <a:gd name="connsiteY0" fmla="*/ 939936 h 1074692"/>
              <a:gd name="connsiteX1" fmla="*/ 229193 w 4187844"/>
              <a:gd name="connsiteY1" fmla="*/ 23166 h 1074692"/>
              <a:gd name="connsiteX2" fmla="*/ 4165479 w 4187844"/>
              <a:gd name="connsiteY2" fmla="*/ 0 h 1074692"/>
              <a:gd name="connsiteX3" fmla="*/ 4187844 w 4187844"/>
              <a:gd name="connsiteY3" fmla="*/ 1074692 h 1074692"/>
              <a:gd name="connsiteX4" fmla="*/ 0 w 4187844"/>
              <a:gd name="connsiteY4" fmla="*/ 939936 h 1074692"/>
              <a:gd name="connsiteX0" fmla="*/ 0 w 4860085"/>
              <a:gd name="connsiteY0" fmla="*/ 1101781 h 1101781"/>
              <a:gd name="connsiteX1" fmla="*/ 901434 w 4860085"/>
              <a:gd name="connsiteY1" fmla="*/ 23166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60085"/>
              <a:gd name="connsiteY0" fmla="*/ 1101781 h 1101781"/>
              <a:gd name="connsiteX1" fmla="*/ 84487 w 4860085"/>
              <a:gd name="connsiteY1" fmla="*/ 53552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86832"/>
              <a:gd name="connsiteY0" fmla="*/ 1098969 h 1098969"/>
              <a:gd name="connsiteX1" fmla="*/ 111234 w 4886832"/>
              <a:gd name="connsiteY1" fmla="*/ 53552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86832"/>
              <a:gd name="connsiteY0" fmla="*/ 1098969 h 1098969"/>
              <a:gd name="connsiteX1" fmla="*/ 95749 w 4886832"/>
              <a:gd name="connsiteY1" fmla="*/ 46516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92182"/>
              <a:gd name="connsiteY0" fmla="*/ 1098407 h 1098407"/>
              <a:gd name="connsiteX1" fmla="*/ 101099 w 4892182"/>
              <a:gd name="connsiteY1" fmla="*/ 46516 h 1098407"/>
              <a:gd name="connsiteX2" fmla="*/ 4869817 w 4892182"/>
              <a:gd name="connsiteY2" fmla="*/ 0 h 1098407"/>
              <a:gd name="connsiteX3" fmla="*/ 4892182 w 4892182"/>
              <a:gd name="connsiteY3" fmla="*/ 1074692 h 1098407"/>
              <a:gd name="connsiteX4" fmla="*/ 0 w 4892182"/>
              <a:gd name="connsiteY4" fmla="*/ 1098407 h 1098407"/>
              <a:gd name="connsiteX0" fmla="*/ 5888 w 4898070"/>
              <a:gd name="connsiteY0" fmla="*/ 1098407 h 1098407"/>
              <a:gd name="connsiteX1" fmla="*/ 0 w 4898070"/>
              <a:gd name="connsiteY1" fmla="*/ 35271 h 1098407"/>
              <a:gd name="connsiteX2" fmla="*/ 4875705 w 4898070"/>
              <a:gd name="connsiteY2" fmla="*/ 0 h 1098407"/>
              <a:gd name="connsiteX3" fmla="*/ 4898070 w 4898070"/>
              <a:gd name="connsiteY3" fmla="*/ 1074692 h 1098407"/>
              <a:gd name="connsiteX4" fmla="*/ 5888 w 4898070"/>
              <a:gd name="connsiteY4" fmla="*/ 1098407 h 1098407"/>
              <a:gd name="connsiteX0" fmla="*/ 25 w 5005106"/>
              <a:gd name="connsiteY0" fmla="*/ 1091949 h 1091949"/>
              <a:gd name="connsiteX1" fmla="*/ 107036 w 5005106"/>
              <a:gd name="connsiteY1" fmla="*/ 35271 h 1091949"/>
              <a:gd name="connsiteX2" fmla="*/ 4982741 w 5005106"/>
              <a:gd name="connsiteY2" fmla="*/ 0 h 1091949"/>
              <a:gd name="connsiteX3" fmla="*/ 5005106 w 5005106"/>
              <a:gd name="connsiteY3" fmla="*/ 1074692 h 1091949"/>
              <a:gd name="connsiteX4" fmla="*/ 25 w 5005106"/>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081" h="1091949">
                <a:moveTo>
                  <a:pt x="0" y="1091949"/>
                </a:moveTo>
                <a:lnTo>
                  <a:pt x="107011" y="35271"/>
                </a:lnTo>
                <a:lnTo>
                  <a:pt x="4982716" y="0"/>
                </a:lnTo>
                <a:lnTo>
                  <a:pt x="5005081" y="1074692"/>
                </a:lnTo>
                <a:lnTo>
                  <a:pt x="0" y="1091949"/>
                </a:lnTo>
                <a:close/>
              </a:path>
            </a:pathLst>
          </a:custGeom>
          <a:gradFill>
            <a:gsLst>
              <a:gs pos="9000">
                <a:schemeClr val="accent1"/>
              </a:gs>
              <a:gs pos="100000">
                <a:schemeClr val="accent2"/>
              </a:gs>
            </a:gsLst>
            <a:lin ang="360000" scaled="0"/>
          </a:gradFill>
          <a:ln>
            <a:solidFill>
              <a:srgbClr val="99B898"/>
            </a:solidFill>
          </a:ln>
        </p:spPr>
        <p:txBody>
          <a:bodyPr lIns="954000"/>
          <a:lstStyle>
            <a:lvl1pPr>
              <a:defRPr>
                <a:solidFill>
                  <a:schemeClr val="bg1"/>
                </a:solidFill>
              </a:defRPr>
            </a:lvl1pPr>
          </a:lstStyle>
          <a:p>
            <a:r>
              <a:rPr lang="en-US" noProof="0"/>
              <a:t>Big Picture</a:t>
            </a:r>
          </a:p>
        </p:txBody>
      </p:sp>
    </p:spTree>
    <p:extLst>
      <p:ext uri="{BB962C8B-B14F-4D97-AF65-F5344CB8AC3E}">
        <p14:creationId xmlns:p14="http://schemas.microsoft.com/office/powerpoint/2010/main" val="36568310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21020577">
            <a:off x="630442" y="2818995"/>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23" name="Subtitle 2">
            <a:extLst>
              <a:ext uri="{FF2B5EF4-FFF2-40B4-BE49-F238E27FC236}">
                <a16:creationId xmlns:a16="http://schemas.microsoft.com/office/drawing/2014/main" id="{EEDE58A0-A534-4BA6-A842-9291BD21B3B3}"/>
              </a:ext>
            </a:extLst>
          </p:cNvPr>
          <p:cNvSpPr>
            <a:spLocks noGrp="1"/>
          </p:cNvSpPr>
          <p:nvPr>
            <p:ph type="subTitle" idx="1" hasCustomPrompt="1"/>
          </p:nvPr>
        </p:nvSpPr>
        <p:spPr>
          <a:xfrm rot="853085">
            <a:off x="7075878" y="2826510"/>
            <a:ext cx="4975641" cy="1655762"/>
          </a:xfrm>
        </p:spPr>
        <p:txBody>
          <a:bodyPr anchor="ctr">
            <a:normAutofit/>
          </a:bodyPr>
          <a:lstStyle>
            <a:lvl1pPr marL="0" indent="0" algn="l">
              <a:buFont typeface="Arial" panose="020B0604020202020204" pitchFamily="34" charset="0"/>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6557026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21" name="Text Placeholder 2">
            <a:extLst>
              <a:ext uri="{FF2B5EF4-FFF2-40B4-BE49-F238E27FC236}">
                <a16:creationId xmlns:a16="http://schemas.microsoft.com/office/drawing/2014/main" id="{E88D0B4A-E9EE-4F17-AF07-687763131457}"/>
              </a:ext>
            </a:extLst>
          </p:cNvPr>
          <p:cNvSpPr>
            <a:spLocks noGrp="1"/>
          </p:cNvSpPr>
          <p:nvPr>
            <p:ph type="body" idx="1"/>
          </p:nvPr>
        </p:nvSpPr>
        <p:spPr>
          <a:xfrm>
            <a:off x="3961075" y="3345999"/>
            <a:ext cx="7319700" cy="1500187"/>
          </a:xfrm>
        </p:spPr>
        <p:txBody>
          <a:bodyPr>
            <a:normAutofit/>
          </a:bodyPr>
          <a:lstStyle>
            <a:lvl1pPr marL="0" indent="0" algn="ctr">
              <a:buFont typeface="Arial" panose="020B0604020202020204" pitchFamily="34" charse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Tree>
    <p:extLst>
      <p:ext uri="{BB962C8B-B14F-4D97-AF65-F5344CB8AC3E}">
        <p14:creationId xmlns:p14="http://schemas.microsoft.com/office/powerpoint/2010/main" val="18046439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22" name="Content Placeholder 2">
            <a:extLst>
              <a:ext uri="{FF2B5EF4-FFF2-40B4-BE49-F238E27FC236}">
                <a16:creationId xmlns:a16="http://schemas.microsoft.com/office/drawing/2014/main" id="{6C9B7F00-EB71-4AB0-9B4E-A64B7BB58EC5}"/>
              </a:ext>
            </a:extLst>
          </p:cNvPr>
          <p:cNvSpPr>
            <a:spLocks noGrp="1"/>
          </p:cNvSpPr>
          <p:nvPr>
            <p:ph idx="1"/>
          </p:nvPr>
        </p:nvSpPr>
        <p:spPr>
          <a:xfrm>
            <a:off x="911225" y="1825625"/>
            <a:ext cx="10442575"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9914425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17" name="Content Placeholder 2">
            <a:extLst>
              <a:ext uri="{FF2B5EF4-FFF2-40B4-BE49-F238E27FC236}">
                <a16:creationId xmlns:a16="http://schemas.microsoft.com/office/drawing/2014/main" id="{F2DC463F-D8D9-4961-B44E-0CCDE38BA290}"/>
              </a:ext>
            </a:extLst>
          </p:cNvPr>
          <p:cNvSpPr>
            <a:spLocks noGrp="1"/>
          </p:cNvSpPr>
          <p:nvPr>
            <p:ph sz="half" idx="1"/>
          </p:nvPr>
        </p:nvSpPr>
        <p:spPr>
          <a:xfrm>
            <a:off x="838200" y="1825625"/>
            <a:ext cx="5181600" cy="397608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Content Placeholder 3">
            <a:extLst>
              <a:ext uri="{FF2B5EF4-FFF2-40B4-BE49-F238E27FC236}">
                <a16:creationId xmlns:a16="http://schemas.microsoft.com/office/drawing/2014/main" id="{5DB1D622-84A6-489A-91BE-DF1D23C03B54}"/>
              </a:ext>
            </a:extLst>
          </p:cNvPr>
          <p:cNvSpPr>
            <a:spLocks noGrp="1"/>
          </p:cNvSpPr>
          <p:nvPr>
            <p:ph sz="half" idx="2"/>
          </p:nvPr>
        </p:nvSpPr>
        <p:spPr>
          <a:xfrm>
            <a:off x="6172200" y="1825625"/>
            <a:ext cx="5181600" cy="397608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0136692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5870" y="312092"/>
            <a:ext cx="4391191" cy="1368122"/>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17" name="Text Placeholder 2">
            <a:extLst>
              <a:ext uri="{FF2B5EF4-FFF2-40B4-BE49-F238E27FC236}">
                <a16:creationId xmlns:a16="http://schemas.microsoft.com/office/drawing/2014/main" id="{5A6B27D7-F5EE-4688-B64B-CDC996CB368E}"/>
              </a:ext>
            </a:extLst>
          </p:cNvPr>
          <p:cNvSpPr>
            <a:spLocks noGrp="1"/>
          </p:cNvSpPr>
          <p:nvPr>
            <p:ph type="body" idx="1"/>
          </p:nvPr>
        </p:nvSpPr>
        <p:spPr>
          <a:xfrm>
            <a:off x="839788" y="1942689"/>
            <a:ext cx="5157787"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8" name="Content Placeholder 3">
            <a:extLst>
              <a:ext uri="{FF2B5EF4-FFF2-40B4-BE49-F238E27FC236}">
                <a16:creationId xmlns:a16="http://schemas.microsoft.com/office/drawing/2014/main" id="{9D3AFCF0-98C5-4ECC-A2A6-BA8BA0A64592}"/>
              </a:ext>
            </a:extLst>
          </p:cNvPr>
          <p:cNvSpPr>
            <a:spLocks noGrp="1"/>
          </p:cNvSpPr>
          <p:nvPr>
            <p:ph sz="half" idx="2"/>
          </p:nvPr>
        </p:nvSpPr>
        <p:spPr>
          <a:xfrm>
            <a:off x="839788" y="2638097"/>
            <a:ext cx="5157787" cy="3184634"/>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4">
            <a:extLst>
              <a:ext uri="{FF2B5EF4-FFF2-40B4-BE49-F238E27FC236}">
                <a16:creationId xmlns:a16="http://schemas.microsoft.com/office/drawing/2014/main" id="{3F44E47F-9EE9-414B-B2D8-DD6737905A30}"/>
              </a:ext>
            </a:extLst>
          </p:cNvPr>
          <p:cNvSpPr>
            <a:spLocks noGrp="1"/>
          </p:cNvSpPr>
          <p:nvPr>
            <p:ph type="body" sz="quarter" idx="3"/>
          </p:nvPr>
        </p:nvSpPr>
        <p:spPr>
          <a:xfrm>
            <a:off x="6172200" y="1942689"/>
            <a:ext cx="5183188"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0" name="Content Placeholder 5">
            <a:extLst>
              <a:ext uri="{FF2B5EF4-FFF2-40B4-BE49-F238E27FC236}">
                <a16:creationId xmlns:a16="http://schemas.microsoft.com/office/drawing/2014/main" id="{D8D8261D-A3B4-4909-8FCD-D7C160F42D85}"/>
              </a:ext>
            </a:extLst>
          </p:cNvPr>
          <p:cNvSpPr>
            <a:spLocks noGrp="1"/>
          </p:cNvSpPr>
          <p:nvPr>
            <p:ph sz="quarter" idx="4"/>
          </p:nvPr>
        </p:nvSpPr>
        <p:spPr>
          <a:xfrm>
            <a:off x="6172200" y="2638097"/>
            <a:ext cx="5183188" cy="3184634"/>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9152336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
        <p:nvSpPr>
          <p:cNvPr id="16" name="Content Placeholder 2">
            <a:extLst>
              <a:ext uri="{FF2B5EF4-FFF2-40B4-BE49-F238E27FC236}">
                <a16:creationId xmlns:a16="http://schemas.microsoft.com/office/drawing/2014/main" id="{9E80D7DF-92B2-4A46-AA79-DDC69AC8A8EE}"/>
              </a:ext>
            </a:extLst>
          </p:cNvPr>
          <p:cNvSpPr>
            <a:spLocks noGrp="1"/>
          </p:cNvSpPr>
          <p:nvPr>
            <p:ph idx="1"/>
          </p:nvPr>
        </p:nvSpPr>
        <p:spPr>
          <a:xfrm>
            <a:off x="5180012" y="1347788"/>
            <a:ext cx="6172200" cy="43305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3">
            <a:extLst>
              <a:ext uri="{FF2B5EF4-FFF2-40B4-BE49-F238E27FC236}">
                <a16:creationId xmlns:a16="http://schemas.microsoft.com/office/drawing/2014/main" id="{F0A242F9-0019-4B57-A03D-285B738367AC}"/>
              </a:ext>
            </a:extLst>
          </p:cNvPr>
          <p:cNvSpPr>
            <a:spLocks noGrp="1"/>
          </p:cNvSpPr>
          <p:nvPr>
            <p:ph type="body" sz="half" idx="2"/>
          </p:nvPr>
        </p:nvSpPr>
        <p:spPr>
          <a:xfrm>
            <a:off x="839788" y="2806262"/>
            <a:ext cx="3932237" cy="2872065"/>
          </a:xfrm>
          <a:gradFill>
            <a:gsLst>
              <a:gs pos="0">
                <a:schemeClr val="tx2"/>
              </a:gs>
              <a:gs pos="100000">
                <a:schemeClr val="tx1"/>
              </a:gs>
            </a:gsLst>
            <a:lin ang="10800000" scaled="1"/>
          </a:gradFill>
        </p:spPr>
        <p:txBody>
          <a:bodyPr lIns="274320" anchor="ctr">
            <a:normAutofit/>
          </a:bodyPr>
          <a:lstStyle>
            <a:lvl1pPr marL="0" indent="0">
              <a:buFont typeface="Arial" panose="020B0604020202020204" pitchFamily="34" charse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2" name="Title 1">
            <a:extLst>
              <a:ext uri="{FF2B5EF4-FFF2-40B4-BE49-F238E27FC236}">
                <a16:creationId xmlns:a16="http://schemas.microsoft.com/office/drawing/2014/main" id="{94A01F06-84A3-407F-8D89-167A9D402359}"/>
              </a:ext>
            </a:extLst>
          </p:cNvPr>
          <p:cNvSpPr>
            <a:spLocks noGrp="1"/>
          </p:cNvSpPr>
          <p:nvPr>
            <p:ph type="title"/>
          </p:nvPr>
        </p:nvSpPr>
        <p:spPr>
          <a:xfrm rot="21227985">
            <a:off x="857494" y="721373"/>
            <a:ext cx="3918639" cy="1325563"/>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1998028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
        <p:nvSpPr>
          <p:cNvPr id="17" name="Picture Placeholder 2">
            <a:extLst>
              <a:ext uri="{FF2B5EF4-FFF2-40B4-BE49-F238E27FC236}">
                <a16:creationId xmlns:a16="http://schemas.microsoft.com/office/drawing/2014/main" id="{1C9B27A5-4499-4F2B-843D-B4AC979D3003}"/>
              </a:ext>
            </a:extLst>
          </p:cNvPr>
          <p:cNvSpPr>
            <a:spLocks noGrp="1"/>
          </p:cNvSpPr>
          <p:nvPr>
            <p:ph type="pic" idx="13"/>
          </p:nvPr>
        </p:nvSpPr>
        <p:spPr>
          <a:xfrm>
            <a:off x="5183188" y="1347788"/>
            <a:ext cx="6172200" cy="43305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8" name="Text Placeholder 3">
            <a:extLst>
              <a:ext uri="{FF2B5EF4-FFF2-40B4-BE49-F238E27FC236}">
                <a16:creationId xmlns:a16="http://schemas.microsoft.com/office/drawing/2014/main" id="{4C8F7DBB-2923-48F9-AE53-06CE214A362F}"/>
              </a:ext>
            </a:extLst>
          </p:cNvPr>
          <p:cNvSpPr>
            <a:spLocks noGrp="1"/>
          </p:cNvSpPr>
          <p:nvPr>
            <p:ph type="body" sz="half" idx="2"/>
          </p:nvPr>
        </p:nvSpPr>
        <p:spPr>
          <a:xfrm>
            <a:off x="839788" y="2603601"/>
            <a:ext cx="3932237" cy="3074726"/>
          </a:xfrm>
          <a:gradFill>
            <a:gsLst>
              <a:gs pos="0">
                <a:schemeClr val="tx2"/>
              </a:gs>
              <a:gs pos="100000">
                <a:schemeClr val="tx1"/>
              </a:gs>
            </a:gsLst>
            <a:lin ang="10800000" scaled="1"/>
          </a:gradFill>
        </p:spPr>
        <p:txBody>
          <a:bodyPr lIns="274320" anchor="ct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2" name="Title 1">
            <a:extLst>
              <a:ext uri="{FF2B5EF4-FFF2-40B4-BE49-F238E27FC236}">
                <a16:creationId xmlns:a16="http://schemas.microsoft.com/office/drawing/2014/main" id="{B6AB5B22-678B-4BFD-ABBC-49961466D4A8}"/>
              </a:ext>
            </a:extLst>
          </p:cNvPr>
          <p:cNvSpPr>
            <a:spLocks noGrp="1"/>
          </p:cNvSpPr>
          <p:nvPr>
            <p:ph type="title"/>
          </p:nvPr>
        </p:nvSpPr>
        <p:spPr>
          <a:xfrm rot="21228869">
            <a:off x="857652" y="725128"/>
            <a:ext cx="3833278" cy="1325563"/>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9872488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Tree>
    <p:extLst>
      <p:ext uri="{BB962C8B-B14F-4D97-AF65-F5344CB8AC3E}">
        <p14:creationId xmlns:p14="http://schemas.microsoft.com/office/powerpoint/2010/main" val="224023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noProof="0"/>
              <a:t>MM.DD.20XX</a:t>
            </a:r>
            <a:endParaRPr lang="en-US" noProof="0" dirty="0"/>
          </a:p>
        </p:txBody>
      </p:sp>
      <p:sp>
        <p:nvSpPr>
          <p:cNvPr id="5" name="Footer Placeholder 4"/>
          <p:cNvSpPr>
            <a:spLocks noGrp="1"/>
          </p:cNvSpPr>
          <p:nvPr>
            <p:ph type="ftr" sz="quarter" idx="11"/>
          </p:nvPr>
        </p:nvSpPr>
        <p:spPr/>
        <p:txBody>
          <a:bodyPr/>
          <a:lstStyle/>
          <a:p>
            <a:r>
              <a:rPr lang="en-US" noProof="0"/>
              <a:t>ADD A FOOTER</a:t>
            </a:r>
            <a:endParaRPr lang="en-US" noProof="0" dirty="0"/>
          </a:p>
        </p:txBody>
      </p:sp>
      <p:sp>
        <p:nvSpPr>
          <p:cNvPr id="6" name="Slide Number Placeholder 5"/>
          <p:cNvSpPr>
            <a:spLocks noGrp="1"/>
          </p:cNvSpPr>
          <p:nvPr>
            <p:ph type="sldNum" sz="quarter" idx="12"/>
          </p:nvPr>
        </p:nvSpPr>
        <p:spPr/>
        <p:txBody>
          <a:bodyPr/>
          <a:lstStyle/>
          <a:p>
            <a:fld id="{98C0CDE5-970C-4CC4-BF43-0DA127E73E82}" type="slidenum">
              <a:rPr lang="en-US" noProof="0" smtClean="0"/>
              <a:t>‹#›</a:t>
            </a:fld>
            <a:endParaRPr lang="en-US" noProof="0"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aphic 16">
            <a:extLst>
              <a:ext uri="{FF2B5EF4-FFF2-40B4-BE49-F238E27FC236}">
                <a16:creationId xmlns:a16="http://schemas.microsoft.com/office/drawing/2014/main" id="{1B372184-BF53-45EB-BE3E-C2F0A6170E5A}"/>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F1E6C02F-868F-4227-BAAF-EFA9BE1311B1}"/>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DBB3EC08-586B-48E8-A24E-512A33F71F59}"/>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grpSp>
        <p:nvGrpSpPr>
          <p:cNvPr id="14" name="Graphic 17">
            <a:extLst>
              <a:ext uri="{FF2B5EF4-FFF2-40B4-BE49-F238E27FC236}">
                <a16:creationId xmlns:a16="http://schemas.microsoft.com/office/drawing/2014/main" id="{B3FC92DC-DA10-45CE-BDCF-936EA4CC85CB}"/>
              </a:ext>
            </a:extLst>
          </p:cNvPr>
          <p:cNvGrpSpPr/>
          <p:nvPr userDrawn="1"/>
        </p:nvGrpSpPr>
        <p:grpSpPr>
          <a:xfrm>
            <a:off x="-12715" y="-12715"/>
            <a:ext cx="7434968" cy="5461207"/>
            <a:chOff x="-12715" y="-12715"/>
            <a:chExt cx="7434968" cy="5461207"/>
          </a:xfrm>
        </p:grpSpPr>
        <p:sp>
          <p:nvSpPr>
            <p:cNvPr id="15" name="Freeform: Shape 14">
              <a:extLst>
                <a:ext uri="{FF2B5EF4-FFF2-40B4-BE49-F238E27FC236}">
                  <a16:creationId xmlns:a16="http://schemas.microsoft.com/office/drawing/2014/main" id="{94AE02F6-3957-4555-9695-E0C31D14829B}"/>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DBD3BD2F-F9D1-429B-BFE7-6654810F4855}"/>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17" name="Freeform: Shape 16">
              <a:extLst>
                <a:ext uri="{FF2B5EF4-FFF2-40B4-BE49-F238E27FC236}">
                  <a16:creationId xmlns:a16="http://schemas.microsoft.com/office/drawing/2014/main" id="{4510954E-1972-4525-B0C0-3EF684CB553E}"/>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479A2BE8-31A2-4CAD-BD10-353A43059138}"/>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36927494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3" name="Text Placeholder 2">
            <a:extLst>
              <a:ext uri="{FF2B5EF4-FFF2-40B4-BE49-F238E27FC236}">
                <a16:creationId xmlns:a16="http://schemas.microsoft.com/office/drawing/2014/main" id="{DDA29EA0-54CE-44CE-A619-B63EB6AA2D12}"/>
              </a:ext>
            </a:extLst>
          </p:cNvPr>
          <p:cNvSpPr>
            <a:spLocks noGrp="1"/>
          </p:cNvSpPr>
          <p:nvPr>
            <p:ph type="body" sz="quarter" idx="13"/>
          </p:nvPr>
        </p:nvSpPr>
        <p:spPr>
          <a:xfrm>
            <a:off x="1444441" y="2373246"/>
            <a:ext cx="9303119" cy="2111508"/>
          </a:xfrm>
        </p:spPr>
        <p:txBody>
          <a:bodyPr anchor="ctr">
            <a:normAutofit/>
          </a:bodyPr>
          <a:lstStyle>
            <a:lvl1pPr marL="0" indent="0" algn="ctr">
              <a:buNone/>
              <a:defRPr sz="6000"/>
            </a:lvl1pPr>
            <a:lvl2pPr marL="457200" indent="0">
              <a:buNone/>
              <a:defRPr/>
            </a:lvl2pPr>
          </a:lstStyle>
          <a:p>
            <a:pPr lvl="0"/>
            <a:r>
              <a:rPr lang="en-US" noProof="0"/>
              <a:t>Edit Master text styles</a:t>
            </a:r>
          </a:p>
        </p:txBody>
      </p:sp>
    </p:spTree>
    <p:extLst>
      <p:ext uri="{BB962C8B-B14F-4D97-AF65-F5344CB8AC3E}">
        <p14:creationId xmlns:p14="http://schemas.microsoft.com/office/powerpoint/2010/main" val="12255265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29228556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Manual">
    <p:bg>
      <p:bgPr>
        <a:solidFill>
          <a:schemeClr val="bg1"/>
        </a:solidFill>
        <a:effectLst/>
      </p:bgPr>
    </p:bg>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5D6F87F4-A9FD-42C2-B2B3-2EBAE9413A33}"/>
              </a:ext>
            </a:extLst>
          </p:cNvPr>
          <p:cNvSpPr/>
          <p:nvPr/>
        </p:nvSpPr>
        <p:spPr>
          <a:xfrm>
            <a:off x="-12778" y="429785"/>
            <a:ext cx="7606299" cy="1490682"/>
          </a:xfrm>
          <a:custGeom>
            <a:avLst/>
            <a:gdLst>
              <a:gd name="connsiteX0" fmla="*/ 7602514 w 7606298"/>
              <a:gd name="connsiteY0" fmla="*/ 407745 h 1490681"/>
              <a:gd name="connsiteX1" fmla="*/ 12778 w 7606298"/>
              <a:gd name="connsiteY1" fmla="*/ 12778 h 1490681"/>
              <a:gd name="connsiteX2" fmla="*/ 12778 w 7606298"/>
              <a:gd name="connsiteY2" fmla="*/ 1056256 h 1490681"/>
              <a:gd name="connsiteX3" fmla="*/ 7593596 w 7606298"/>
              <a:gd name="connsiteY3" fmla="*/ 1481801 h 1490681"/>
              <a:gd name="connsiteX4" fmla="*/ 7602514 w 7606298"/>
              <a:gd name="connsiteY4" fmla="*/ 407745 h 1490681"/>
              <a:gd name="connsiteX5" fmla="*/ 7602514 w 7606298"/>
              <a:gd name="connsiteY5" fmla="*/ 407745 h 149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06298" h="1490681">
                <a:moveTo>
                  <a:pt x="7602514" y="407745"/>
                </a:moveTo>
                <a:cubicBezTo>
                  <a:pt x="7602514" y="407745"/>
                  <a:pt x="3107535" y="56097"/>
                  <a:pt x="12778" y="12778"/>
                </a:cubicBezTo>
                <a:lnTo>
                  <a:pt x="12778" y="1056256"/>
                </a:lnTo>
                <a:cubicBezTo>
                  <a:pt x="6306768" y="1024403"/>
                  <a:pt x="7593596" y="1481801"/>
                  <a:pt x="7593596" y="1481801"/>
                </a:cubicBezTo>
                <a:lnTo>
                  <a:pt x="7602514" y="407745"/>
                </a:lnTo>
                <a:lnTo>
                  <a:pt x="7602514" y="407745"/>
                </a:lnTo>
                <a:close/>
              </a:path>
            </a:pathLst>
          </a:custGeom>
          <a:gradFill>
            <a:gsLst>
              <a:gs pos="0">
                <a:schemeClr val="accent2">
                  <a:alpha val="10000"/>
                </a:schemeClr>
              </a:gs>
              <a:gs pos="100000">
                <a:schemeClr val="accent2">
                  <a:alpha val="20000"/>
                </a:schemeClr>
              </a:gs>
            </a:gsLst>
            <a:lin ang="60000" scaled="0"/>
          </a:gradFill>
          <a:ln w="12737" cap="flat">
            <a:noFill/>
            <a:prstDash val="solid"/>
            <a:miter/>
          </a:ln>
        </p:spPr>
        <p:txBody>
          <a:bodyPr rtlCol="0" anchor="ctr"/>
          <a:lstStyle/>
          <a:p>
            <a:endParaRPr lang="en-US" noProof="0" dirty="0"/>
          </a:p>
        </p:txBody>
      </p:sp>
      <p:sp>
        <p:nvSpPr>
          <p:cNvPr id="23" name="Text Placeholder 21">
            <a:extLst>
              <a:ext uri="{FF2B5EF4-FFF2-40B4-BE49-F238E27FC236}">
                <a16:creationId xmlns:a16="http://schemas.microsoft.com/office/drawing/2014/main" id="{F27BBFB4-84C4-42C9-9CB3-DFD801CEBF70}"/>
              </a:ext>
            </a:extLst>
          </p:cNvPr>
          <p:cNvSpPr>
            <a:spLocks noGrp="1"/>
          </p:cNvSpPr>
          <p:nvPr>
            <p:ph type="body" sz="quarter" idx="10" hasCustomPrompt="1"/>
          </p:nvPr>
        </p:nvSpPr>
        <p:spPr>
          <a:xfrm>
            <a:off x="711200" y="1896003"/>
            <a:ext cx="528638" cy="1092200"/>
          </a:xfrm>
        </p:spPr>
        <p:txBody>
          <a:bodyPr>
            <a:normAutofit/>
          </a:bodyPr>
          <a:lstStyle>
            <a:lvl1pPr marL="0" indent="0">
              <a:buNone/>
              <a:defRPr sz="7000" b="1">
                <a:solidFill>
                  <a:schemeClr val="accent5"/>
                </a:solidFill>
                <a:latin typeface="+mj-lt"/>
              </a:defRPr>
            </a:lvl1pPr>
          </a:lstStyle>
          <a:p>
            <a:pPr lvl="0"/>
            <a:r>
              <a:rPr lang="en-US" noProof="0"/>
              <a:t>1</a:t>
            </a:r>
          </a:p>
        </p:txBody>
      </p:sp>
      <p:sp>
        <p:nvSpPr>
          <p:cNvPr id="26" name="Text Placeholder 24">
            <a:extLst>
              <a:ext uri="{FF2B5EF4-FFF2-40B4-BE49-F238E27FC236}">
                <a16:creationId xmlns:a16="http://schemas.microsoft.com/office/drawing/2014/main" id="{C8BBE7AC-17E7-4828-A40C-39EED5284E6D}"/>
              </a:ext>
            </a:extLst>
          </p:cNvPr>
          <p:cNvSpPr>
            <a:spLocks noGrp="1"/>
          </p:cNvSpPr>
          <p:nvPr>
            <p:ph type="body" sz="quarter" idx="11"/>
          </p:nvPr>
        </p:nvSpPr>
        <p:spPr>
          <a:xfrm>
            <a:off x="1185863" y="2088090"/>
            <a:ext cx="3103110" cy="800100"/>
          </a:xfrm>
        </p:spPr>
        <p:txBody>
          <a:bodyPr>
            <a:normAutofit/>
          </a:bodyPr>
          <a:lstStyle>
            <a:lvl1pPr marL="0" indent="0">
              <a:buNone/>
              <a:defRPr sz="2500" b="1">
                <a:solidFill>
                  <a:schemeClr val="tx2"/>
                </a:solidFill>
                <a:latin typeface="+mj-lt"/>
              </a:defRPr>
            </a:lvl1pPr>
          </a:lstStyle>
          <a:p>
            <a:pPr lvl="0"/>
            <a:r>
              <a:rPr lang="en-US" noProof="0"/>
              <a:t>Edit Master text styles</a:t>
            </a:r>
          </a:p>
        </p:txBody>
      </p:sp>
      <p:sp>
        <p:nvSpPr>
          <p:cNvPr id="33" name="Text Placeholder 21">
            <a:extLst>
              <a:ext uri="{FF2B5EF4-FFF2-40B4-BE49-F238E27FC236}">
                <a16:creationId xmlns:a16="http://schemas.microsoft.com/office/drawing/2014/main" id="{FC1057E8-2611-45B5-913B-82D301FE8A86}"/>
              </a:ext>
            </a:extLst>
          </p:cNvPr>
          <p:cNvSpPr>
            <a:spLocks noGrp="1"/>
          </p:cNvSpPr>
          <p:nvPr>
            <p:ph type="body" sz="quarter" idx="12" hasCustomPrompt="1"/>
          </p:nvPr>
        </p:nvSpPr>
        <p:spPr>
          <a:xfrm>
            <a:off x="4804600" y="1896003"/>
            <a:ext cx="528638" cy="1092200"/>
          </a:xfrm>
        </p:spPr>
        <p:txBody>
          <a:bodyPr>
            <a:normAutofit/>
          </a:bodyPr>
          <a:lstStyle>
            <a:lvl1pPr marL="0" indent="0">
              <a:buNone/>
              <a:defRPr sz="7000" b="1">
                <a:solidFill>
                  <a:schemeClr val="accent5"/>
                </a:solidFill>
                <a:latin typeface="+mj-lt"/>
              </a:defRPr>
            </a:lvl1pPr>
          </a:lstStyle>
          <a:p>
            <a:pPr lvl="0"/>
            <a:r>
              <a:rPr lang="en-US" noProof="0"/>
              <a:t>2</a:t>
            </a:r>
          </a:p>
        </p:txBody>
      </p:sp>
      <p:sp>
        <p:nvSpPr>
          <p:cNvPr id="34" name="Text Placeholder 24">
            <a:extLst>
              <a:ext uri="{FF2B5EF4-FFF2-40B4-BE49-F238E27FC236}">
                <a16:creationId xmlns:a16="http://schemas.microsoft.com/office/drawing/2014/main" id="{A65257E6-B10F-49C0-862A-53648E3F2D0B}"/>
              </a:ext>
            </a:extLst>
          </p:cNvPr>
          <p:cNvSpPr>
            <a:spLocks noGrp="1"/>
          </p:cNvSpPr>
          <p:nvPr>
            <p:ph type="body" sz="quarter" idx="13"/>
          </p:nvPr>
        </p:nvSpPr>
        <p:spPr>
          <a:xfrm>
            <a:off x="5349603" y="2088090"/>
            <a:ext cx="2243918" cy="800100"/>
          </a:xfrm>
        </p:spPr>
        <p:txBody>
          <a:bodyPr>
            <a:normAutofit/>
          </a:bodyPr>
          <a:lstStyle>
            <a:lvl1pPr marL="0" indent="0">
              <a:buNone/>
              <a:defRPr sz="2500" b="1">
                <a:solidFill>
                  <a:schemeClr val="tx2"/>
                </a:solidFill>
                <a:latin typeface="+mj-lt"/>
              </a:defRPr>
            </a:lvl1pPr>
          </a:lstStyle>
          <a:p>
            <a:pPr lvl="0"/>
            <a:r>
              <a:rPr lang="en-US" noProof="0"/>
              <a:t>Edit Master text styles</a:t>
            </a:r>
          </a:p>
        </p:txBody>
      </p:sp>
      <p:sp>
        <p:nvSpPr>
          <p:cNvPr id="37" name="Text Placeholder 21">
            <a:extLst>
              <a:ext uri="{FF2B5EF4-FFF2-40B4-BE49-F238E27FC236}">
                <a16:creationId xmlns:a16="http://schemas.microsoft.com/office/drawing/2014/main" id="{83A147CC-1513-463A-8B07-CC14AEC845D9}"/>
              </a:ext>
            </a:extLst>
          </p:cNvPr>
          <p:cNvSpPr>
            <a:spLocks noGrp="1"/>
          </p:cNvSpPr>
          <p:nvPr>
            <p:ph type="body" sz="quarter" idx="14" hasCustomPrompt="1"/>
          </p:nvPr>
        </p:nvSpPr>
        <p:spPr>
          <a:xfrm>
            <a:off x="7890713" y="1913782"/>
            <a:ext cx="528638" cy="1092200"/>
          </a:xfrm>
        </p:spPr>
        <p:txBody>
          <a:bodyPr>
            <a:normAutofit/>
          </a:bodyPr>
          <a:lstStyle>
            <a:lvl1pPr marL="0" indent="0">
              <a:buNone/>
              <a:defRPr sz="7000" b="1">
                <a:solidFill>
                  <a:schemeClr val="accent5"/>
                </a:solidFill>
                <a:latin typeface="+mj-lt"/>
              </a:defRPr>
            </a:lvl1pPr>
          </a:lstStyle>
          <a:p>
            <a:pPr lvl="0"/>
            <a:r>
              <a:rPr lang="en-US" noProof="0"/>
              <a:t>3</a:t>
            </a:r>
          </a:p>
        </p:txBody>
      </p:sp>
      <p:sp>
        <p:nvSpPr>
          <p:cNvPr id="38" name="Text Placeholder 24">
            <a:extLst>
              <a:ext uri="{FF2B5EF4-FFF2-40B4-BE49-F238E27FC236}">
                <a16:creationId xmlns:a16="http://schemas.microsoft.com/office/drawing/2014/main" id="{BCE98261-6A42-49F1-B208-2E6C24DFCF83}"/>
              </a:ext>
            </a:extLst>
          </p:cNvPr>
          <p:cNvSpPr>
            <a:spLocks noGrp="1"/>
          </p:cNvSpPr>
          <p:nvPr>
            <p:ph type="body" sz="quarter" idx="15"/>
          </p:nvPr>
        </p:nvSpPr>
        <p:spPr>
          <a:xfrm>
            <a:off x="8435716" y="2105869"/>
            <a:ext cx="2959116" cy="800100"/>
          </a:xfrm>
        </p:spPr>
        <p:txBody>
          <a:bodyPr>
            <a:normAutofit/>
          </a:bodyPr>
          <a:lstStyle>
            <a:lvl1pPr marL="0" indent="0">
              <a:buNone/>
              <a:defRPr sz="2500" b="1">
                <a:solidFill>
                  <a:schemeClr val="tx2"/>
                </a:solidFill>
                <a:latin typeface="+mj-lt"/>
              </a:defRPr>
            </a:lvl1pPr>
          </a:lstStyle>
          <a:p>
            <a:pPr lvl="0"/>
            <a:r>
              <a:rPr lang="en-US" noProof="0"/>
              <a:t>Edit Master text styles</a:t>
            </a:r>
          </a:p>
        </p:txBody>
      </p:sp>
      <p:sp>
        <p:nvSpPr>
          <p:cNvPr id="40" name="Text Placeholder 24">
            <a:extLst>
              <a:ext uri="{FF2B5EF4-FFF2-40B4-BE49-F238E27FC236}">
                <a16:creationId xmlns:a16="http://schemas.microsoft.com/office/drawing/2014/main" id="{937F4311-EBEC-44E3-8542-07503B54D770}"/>
              </a:ext>
            </a:extLst>
          </p:cNvPr>
          <p:cNvSpPr>
            <a:spLocks noGrp="1"/>
          </p:cNvSpPr>
          <p:nvPr>
            <p:ph type="body" sz="quarter" idx="16"/>
          </p:nvPr>
        </p:nvSpPr>
        <p:spPr>
          <a:xfrm>
            <a:off x="891723" y="2943573"/>
            <a:ext cx="1698625"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3" name="Text Placeholder 24">
            <a:extLst>
              <a:ext uri="{FF2B5EF4-FFF2-40B4-BE49-F238E27FC236}">
                <a16:creationId xmlns:a16="http://schemas.microsoft.com/office/drawing/2014/main" id="{FED4B056-A42A-4115-B98D-177B9AFDABFE}"/>
              </a:ext>
            </a:extLst>
          </p:cNvPr>
          <p:cNvSpPr>
            <a:spLocks noGrp="1"/>
          </p:cNvSpPr>
          <p:nvPr>
            <p:ph type="body" sz="quarter" idx="17"/>
          </p:nvPr>
        </p:nvSpPr>
        <p:spPr>
          <a:xfrm>
            <a:off x="2590348" y="2943573"/>
            <a:ext cx="1698625"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5" name="Text Placeholder 24">
            <a:extLst>
              <a:ext uri="{FF2B5EF4-FFF2-40B4-BE49-F238E27FC236}">
                <a16:creationId xmlns:a16="http://schemas.microsoft.com/office/drawing/2014/main" id="{2D359611-5488-43D7-A2A6-E60DB2E1D872}"/>
              </a:ext>
            </a:extLst>
          </p:cNvPr>
          <p:cNvSpPr>
            <a:spLocks noGrp="1"/>
          </p:cNvSpPr>
          <p:nvPr>
            <p:ph type="body" sz="quarter" idx="18"/>
          </p:nvPr>
        </p:nvSpPr>
        <p:spPr>
          <a:xfrm>
            <a:off x="4794793" y="2943573"/>
            <a:ext cx="1698625"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6" name="Text Placeholder 24">
            <a:extLst>
              <a:ext uri="{FF2B5EF4-FFF2-40B4-BE49-F238E27FC236}">
                <a16:creationId xmlns:a16="http://schemas.microsoft.com/office/drawing/2014/main" id="{F2182E7C-B18B-4F73-B0D1-86196D992B18}"/>
              </a:ext>
            </a:extLst>
          </p:cNvPr>
          <p:cNvSpPr>
            <a:spLocks noGrp="1"/>
          </p:cNvSpPr>
          <p:nvPr>
            <p:ph type="body" sz="quarter" idx="19"/>
          </p:nvPr>
        </p:nvSpPr>
        <p:spPr>
          <a:xfrm>
            <a:off x="7876955" y="2942030"/>
            <a:ext cx="3517877"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8" name="Text Placeholder 24">
            <a:extLst>
              <a:ext uri="{FF2B5EF4-FFF2-40B4-BE49-F238E27FC236}">
                <a16:creationId xmlns:a16="http://schemas.microsoft.com/office/drawing/2014/main" id="{3D51A445-889E-44A8-AF12-58BC161D148C}"/>
              </a:ext>
            </a:extLst>
          </p:cNvPr>
          <p:cNvSpPr>
            <a:spLocks noGrp="1"/>
          </p:cNvSpPr>
          <p:nvPr>
            <p:ph type="body" sz="quarter" idx="20"/>
          </p:nvPr>
        </p:nvSpPr>
        <p:spPr>
          <a:xfrm>
            <a:off x="891722" y="5607548"/>
            <a:ext cx="3397251" cy="800100"/>
          </a:xfrm>
        </p:spPr>
        <p:txBody>
          <a:bodyPr>
            <a:normAutofit/>
          </a:bodyPr>
          <a:lstStyle>
            <a:lvl1pPr marL="0" indent="0">
              <a:buNone/>
              <a:defRPr sz="1600" b="0">
                <a:solidFill>
                  <a:schemeClr val="accent3"/>
                </a:solidFill>
                <a:latin typeface="+mn-lt"/>
              </a:defRPr>
            </a:lvl1pPr>
          </a:lstStyle>
          <a:p>
            <a:pPr lvl="0"/>
            <a:r>
              <a:rPr lang="en-US" noProof="0"/>
              <a:t>Edit Master text styles</a:t>
            </a:r>
          </a:p>
        </p:txBody>
      </p:sp>
      <p:sp>
        <p:nvSpPr>
          <p:cNvPr id="49" name="Text Placeholder 24">
            <a:extLst>
              <a:ext uri="{FF2B5EF4-FFF2-40B4-BE49-F238E27FC236}">
                <a16:creationId xmlns:a16="http://schemas.microsoft.com/office/drawing/2014/main" id="{358BC44E-644D-4E21-A055-1178CD0D2698}"/>
              </a:ext>
            </a:extLst>
          </p:cNvPr>
          <p:cNvSpPr>
            <a:spLocks noGrp="1"/>
          </p:cNvSpPr>
          <p:nvPr>
            <p:ph type="body" sz="quarter" idx="21"/>
          </p:nvPr>
        </p:nvSpPr>
        <p:spPr>
          <a:xfrm>
            <a:off x="4794792" y="4909834"/>
            <a:ext cx="1698625" cy="800100"/>
          </a:xfrm>
        </p:spPr>
        <p:txBody>
          <a:bodyPr>
            <a:normAutofit/>
          </a:bodyPr>
          <a:lstStyle>
            <a:lvl1pPr marL="0" indent="0">
              <a:buNone/>
              <a:defRPr sz="1600" b="0">
                <a:solidFill>
                  <a:schemeClr val="accent2"/>
                </a:solidFill>
                <a:latin typeface="+mn-lt"/>
              </a:defRPr>
            </a:lvl1pPr>
          </a:lstStyle>
          <a:p>
            <a:pPr lvl="0"/>
            <a:r>
              <a:rPr lang="en-US" noProof="0"/>
              <a:t>Edit Master text styles</a:t>
            </a:r>
          </a:p>
        </p:txBody>
      </p:sp>
      <p:sp>
        <p:nvSpPr>
          <p:cNvPr id="50" name="Text Placeholder 24">
            <a:extLst>
              <a:ext uri="{FF2B5EF4-FFF2-40B4-BE49-F238E27FC236}">
                <a16:creationId xmlns:a16="http://schemas.microsoft.com/office/drawing/2014/main" id="{32C60917-FE9C-4C02-976E-9F4DF95F1614}"/>
              </a:ext>
            </a:extLst>
          </p:cNvPr>
          <p:cNvSpPr>
            <a:spLocks noGrp="1"/>
          </p:cNvSpPr>
          <p:nvPr>
            <p:ph type="body" sz="quarter" idx="22"/>
          </p:nvPr>
        </p:nvSpPr>
        <p:spPr>
          <a:xfrm>
            <a:off x="7890713" y="4909834"/>
            <a:ext cx="2692939" cy="800100"/>
          </a:xfrm>
        </p:spPr>
        <p:txBody>
          <a:bodyPr>
            <a:normAutofit/>
          </a:bodyPr>
          <a:lstStyle>
            <a:lvl1pPr marL="0" indent="0">
              <a:buNone/>
              <a:defRPr sz="1600" b="0">
                <a:solidFill>
                  <a:schemeClr val="accent2"/>
                </a:solidFill>
                <a:latin typeface="+mn-lt"/>
              </a:defRPr>
            </a:lvl1pPr>
          </a:lstStyle>
          <a:p>
            <a:pPr lvl="0"/>
            <a:r>
              <a:rPr lang="en-US" noProof="0"/>
              <a:t>Edit Master text styles</a:t>
            </a:r>
          </a:p>
        </p:txBody>
      </p:sp>
      <p:sp>
        <p:nvSpPr>
          <p:cNvPr id="55" name="Picture Placeholder 12">
            <a:extLst>
              <a:ext uri="{FF2B5EF4-FFF2-40B4-BE49-F238E27FC236}">
                <a16:creationId xmlns:a16="http://schemas.microsoft.com/office/drawing/2014/main" id="{2535BC4C-3D36-473A-B9EF-EC6F3BA67113}"/>
              </a:ext>
            </a:extLst>
          </p:cNvPr>
          <p:cNvSpPr>
            <a:spLocks noGrp="1"/>
          </p:cNvSpPr>
          <p:nvPr>
            <p:ph type="pic" sz="quarter" idx="37"/>
          </p:nvPr>
        </p:nvSpPr>
        <p:spPr>
          <a:xfrm>
            <a:off x="891723"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6" name="Picture Placeholder 12">
            <a:extLst>
              <a:ext uri="{FF2B5EF4-FFF2-40B4-BE49-F238E27FC236}">
                <a16:creationId xmlns:a16="http://schemas.microsoft.com/office/drawing/2014/main" id="{A1E61843-0C1E-4581-98C1-C9247F7043AC}"/>
              </a:ext>
            </a:extLst>
          </p:cNvPr>
          <p:cNvSpPr>
            <a:spLocks noGrp="1"/>
          </p:cNvSpPr>
          <p:nvPr>
            <p:ph type="pic" sz="quarter" idx="38"/>
          </p:nvPr>
        </p:nvSpPr>
        <p:spPr>
          <a:xfrm>
            <a:off x="2590348"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7" name="Picture Placeholder 12">
            <a:extLst>
              <a:ext uri="{FF2B5EF4-FFF2-40B4-BE49-F238E27FC236}">
                <a16:creationId xmlns:a16="http://schemas.microsoft.com/office/drawing/2014/main" id="{F3B39F0E-B245-4510-8C07-0EC29B83F1BA}"/>
              </a:ext>
            </a:extLst>
          </p:cNvPr>
          <p:cNvSpPr>
            <a:spLocks noGrp="1"/>
          </p:cNvSpPr>
          <p:nvPr>
            <p:ph type="pic" sz="quarter" idx="43"/>
          </p:nvPr>
        </p:nvSpPr>
        <p:spPr>
          <a:xfrm>
            <a:off x="4794793" y="3816446"/>
            <a:ext cx="2048256" cy="896112"/>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8" name="Picture Placeholder 9">
            <a:extLst>
              <a:ext uri="{FF2B5EF4-FFF2-40B4-BE49-F238E27FC236}">
                <a16:creationId xmlns:a16="http://schemas.microsoft.com/office/drawing/2014/main" id="{A9E755CD-1A38-4F75-A18E-2D31E4934C8A}"/>
              </a:ext>
            </a:extLst>
          </p:cNvPr>
          <p:cNvSpPr>
            <a:spLocks noGrp="1"/>
          </p:cNvSpPr>
          <p:nvPr>
            <p:ph type="pic" sz="quarter" idx="44"/>
          </p:nvPr>
        </p:nvSpPr>
        <p:spPr>
          <a:xfrm>
            <a:off x="7876955" y="3864572"/>
            <a:ext cx="1481328" cy="758952"/>
          </a:xfrm>
        </p:spPr>
        <p:txBody>
          <a:bodyPr anchor="ctr" anchorCtr="0">
            <a:norm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C750AC0-7255-417F-919C-19DF42857E05}"/>
              </a:ext>
            </a:extLst>
          </p:cNvPr>
          <p:cNvSpPr>
            <a:spLocks noGrp="1"/>
          </p:cNvSpPr>
          <p:nvPr>
            <p:ph type="title" hasCustomPrompt="1"/>
          </p:nvPr>
        </p:nvSpPr>
        <p:spPr>
          <a:xfrm>
            <a:off x="0" y="365125"/>
            <a:ext cx="7909560" cy="1069848"/>
          </a:xfrm>
          <a:gradFill>
            <a:gsLst>
              <a:gs pos="0">
                <a:schemeClr val="accent2"/>
              </a:gs>
              <a:gs pos="100000">
                <a:schemeClr val="accent1"/>
              </a:gs>
            </a:gsLst>
            <a:lin ang="10800000" scaled="1"/>
          </a:gradFill>
        </p:spPr>
        <p:txBody>
          <a:bodyPr lIns="900000"/>
          <a:lstStyle>
            <a:lvl1pPr>
              <a:defRPr>
                <a:solidFill>
                  <a:schemeClr val="bg1"/>
                </a:solidFill>
              </a:defRPr>
            </a:lvl1pPr>
          </a:lstStyle>
          <a:p>
            <a:r>
              <a:rPr lang="en-US" noProof="0"/>
              <a:t>How to use this template</a:t>
            </a:r>
          </a:p>
        </p:txBody>
      </p:sp>
    </p:spTree>
    <p:extLst>
      <p:ext uri="{BB962C8B-B14F-4D97-AF65-F5344CB8AC3E}">
        <p14:creationId xmlns:p14="http://schemas.microsoft.com/office/powerpoint/2010/main" val="2464497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noProof="0"/>
              <a:t>MM.DD.20XX</a:t>
            </a:r>
            <a:endParaRPr lang="en-US" noProof="0" dirty="0"/>
          </a:p>
        </p:txBody>
      </p:sp>
      <p:sp>
        <p:nvSpPr>
          <p:cNvPr id="6" name="Footer Placeholder 5"/>
          <p:cNvSpPr>
            <a:spLocks noGrp="1"/>
          </p:cNvSpPr>
          <p:nvPr>
            <p:ph type="ftr" sz="quarter" idx="11"/>
          </p:nvPr>
        </p:nvSpPr>
        <p:spPr/>
        <p:txBody>
          <a:bodyPr/>
          <a:lstStyle/>
          <a:p>
            <a:r>
              <a:rPr lang="en-US" noProof="0"/>
              <a:t>ADD A FOOTER</a:t>
            </a:r>
            <a:endParaRPr lang="en-US" noProof="0" dirty="0"/>
          </a:p>
        </p:txBody>
      </p:sp>
      <p:sp>
        <p:nvSpPr>
          <p:cNvPr id="7" name="Slide Number Placeholder 6"/>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8" name="Graphic 16">
            <a:extLst>
              <a:ext uri="{FF2B5EF4-FFF2-40B4-BE49-F238E27FC236}">
                <a16:creationId xmlns:a16="http://schemas.microsoft.com/office/drawing/2014/main" id="{29855DFA-0E86-4435-B4D2-AA7F67509349}"/>
              </a:ext>
            </a:extLst>
          </p:cNvPr>
          <p:cNvGrpSpPr/>
          <p:nvPr userDrawn="1"/>
        </p:nvGrpSpPr>
        <p:grpSpPr>
          <a:xfrm>
            <a:off x="10962579" y="5678327"/>
            <a:ext cx="1234800" cy="1051200"/>
            <a:chOff x="5626893" y="3026568"/>
            <a:chExt cx="937260" cy="800760"/>
          </a:xfrm>
        </p:grpSpPr>
        <p:sp>
          <p:nvSpPr>
            <p:cNvPr id="9" name="Freeform: Shape 8">
              <a:extLst>
                <a:ext uri="{FF2B5EF4-FFF2-40B4-BE49-F238E27FC236}">
                  <a16:creationId xmlns:a16="http://schemas.microsoft.com/office/drawing/2014/main" id="{CB4DE4DE-0A71-4C16-A54D-D8497CFD445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id="{F720D692-DC78-4898-B2FF-E6E349B3F012}"/>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grpSp>
        <p:nvGrpSpPr>
          <p:cNvPr id="11" name="Graphic 17">
            <a:extLst>
              <a:ext uri="{FF2B5EF4-FFF2-40B4-BE49-F238E27FC236}">
                <a16:creationId xmlns:a16="http://schemas.microsoft.com/office/drawing/2014/main" id="{4DA2CD02-7FF9-43BC-A4AB-3295C13A7845}"/>
              </a:ext>
            </a:extLst>
          </p:cNvPr>
          <p:cNvGrpSpPr/>
          <p:nvPr userDrawn="1"/>
        </p:nvGrpSpPr>
        <p:grpSpPr>
          <a:xfrm>
            <a:off x="-12715" y="-12715"/>
            <a:ext cx="7434968" cy="5461207"/>
            <a:chOff x="-12715" y="-12715"/>
            <a:chExt cx="7434968" cy="5461207"/>
          </a:xfrm>
        </p:grpSpPr>
        <p:sp>
          <p:nvSpPr>
            <p:cNvPr id="12" name="Freeform: Shape 11">
              <a:extLst>
                <a:ext uri="{FF2B5EF4-FFF2-40B4-BE49-F238E27FC236}">
                  <a16:creationId xmlns:a16="http://schemas.microsoft.com/office/drawing/2014/main" id="{10A2B51D-3645-4772-9FE7-BFA0A0BB8693}"/>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CF94CD2-D0C0-4F9A-A474-D3285E475E73}"/>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42F05C87-DED9-4BCF-9668-2F320B680709}"/>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15" name="Freeform: Shape 14">
              <a:extLst>
                <a:ext uri="{FF2B5EF4-FFF2-40B4-BE49-F238E27FC236}">
                  <a16:creationId xmlns:a16="http://schemas.microsoft.com/office/drawing/2014/main" id="{A919ACC2-2A2F-4734-966E-CE8BF5F45AB6}"/>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3266804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noProof="0"/>
              <a:t>MM.DD.20XX</a:t>
            </a:r>
            <a:endParaRPr lang="en-US" noProof="0" dirty="0"/>
          </a:p>
        </p:txBody>
      </p:sp>
      <p:sp>
        <p:nvSpPr>
          <p:cNvPr id="8" name="Footer Placeholder 7"/>
          <p:cNvSpPr>
            <a:spLocks noGrp="1"/>
          </p:cNvSpPr>
          <p:nvPr>
            <p:ph type="ftr" sz="quarter" idx="11"/>
          </p:nvPr>
        </p:nvSpPr>
        <p:spPr/>
        <p:txBody>
          <a:bodyPr/>
          <a:lstStyle/>
          <a:p>
            <a:r>
              <a:rPr lang="en-US" noProof="0"/>
              <a:t>ADD A FOOTER</a:t>
            </a:r>
            <a:endParaRPr lang="en-US" noProof="0" dirty="0"/>
          </a:p>
        </p:txBody>
      </p:sp>
      <p:sp>
        <p:nvSpPr>
          <p:cNvPr id="9" name="Slide Number Placeholder 8"/>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11" name="Graphic 16">
            <a:extLst>
              <a:ext uri="{FF2B5EF4-FFF2-40B4-BE49-F238E27FC236}">
                <a16:creationId xmlns:a16="http://schemas.microsoft.com/office/drawing/2014/main" id="{DC5333A3-8798-4830-9685-405A4D5AD52A}"/>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73BC9A7-9494-4CE7-9C17-41D4D0114CC3}"/>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F7A5D22E-D0B2-43D5-A867-164731A22840}"/>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grpSp>
        <p:nvGrpSpPr>
          <p:cNvPr id="14" name="Graphic 17">
            <a:extLst>
              <a:ext uri="{FF2B5EF4-FFF2-40B4-BE49-F238E27FC236}">
                <a16:creationId xmlns:a16="http://schemas.microsoft.com/office/drawing/2014/main" id="{4A7A871A-9A63-444E-B185-DCA3A576276D}"/>
              </a:ext>
            </a:extLst>
          </p:cNvPr>
          <p:cNvGrpSpPr/>
          <p:nvPr userDrawn="1"/>
        </p:nvGrpSpPr>
        <p:grpSpPr>
          <a:xfrm>
            <a:off x="-12715" y="-12715"/>
            <a:ext cx="7434968" cy="5461207"/>
            <a:chOff x="-12715" y="-12715"/>
            <a:chExt cx="7434968" cy="5461207"/>
          </a:xfrm>
        </p:grpSpPr>
        <p:sp>
          <p:nvSpPr>
            <p:cNvPr id="15" name="Freeform: Shape 14">
              <a:extLst>
                <a:ext uri="{FF2B5EF4-FFF2-40B4-BE49-F238E27FC236}">
                  <a16:creationId xmlns:a16="http://schemas.microsoft.com/office/drawing/2014/main" id="{73ABCBB6-6B0C-462A-8B41-A502B45EE665}"/>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B0DBC302-221B-45F5-8D4E-C80DC8E93265}"/>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17" name="Freeform: Shape 16">
              <a:extLst>
                <a:ext uri="{FF2B5EF4-FFF2-40B4-BE49-F238E27FC236}">
                  <a16:creationId xmlns:a16="http://schemas.microsoft.com/office/drawing/2014/main" id="{4FD9F77E-5B25-4825-8F40-1D57F1EAC308}"/>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C9409FCB-13EA-4A10-A792-AA656EB098E2}"/>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3843032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noProof="0"/>
              <a:t>MM.DD.20XX</a:t>
            </a:r>
            <a:endParaRPr lang="en-US" noProof="0" dirty="0"/>
          </a:p>
        </p:txBody>
      </p:sp>
      <p:sp>
        <p:nvSpPr>
          <p:cNvPr id="4" name="Footer Placeholder 3"/>
          <p:cNvSpPr>
            <a:spLocks noGrp="1"/>
          </p:cNvSpPr>
          <p:nvPr>
            <p:ph type="ftr" sz="quarter" idx="11"/>
          </p:nvPr>
        </p:nvSpPr>
        <p:spPr/>
        <p:txBody>
          <a:bodyPr/>
          <a:lstStyle/>
          <a:p>
            <a:r>
              <a:rPr lang="en-US" noProof="0"/>
              <a:t>ADD A FOOTER</a:t>
            </a:r>
            <a:endParaRPr lang="en-US" noProof="0" dirty="0"/>
          </a:p>
        </p:txBody>
      </p:sp>
      <p:sp>
        <p:nvSpPr>
          <p:cNvPr id="5" name="Slide Number Placeholder 4"/>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6" name="Graphic 16">
            <a:extLst>
              <a:ext uri="{FF2B5EF4-FFF2-40B4-BE49-F238E27FC236}">
                <a16:creationId xmlns:a16="http://schemas.microsoft.com/office/drawing/2014/main" id="{710CAD93-BCCB-4982-B4B5-A63D115C549A}"/>
              </a:ext>
            </a:extLst>
          </p:cNvPr>
          <p:cNvGrpSpPr/>
          <p:nvPr userDrawn="1"/>
        </p:nvGrpSpPr>
        <p:grpSpPr>
          <a:xfrm>
            <a:off x="10962579" y="5678327"/>
            <a:ext cx="1234800" cy="1051200"/>
            <a:chOff x="5626893" y="3026568"/>
            <a:chExt cx="937260" cy="800760"/>
          </a:xfrm>
        </p:grpSpPr>
        <p:sp>
          <p:nvSpPr>
            <p:cNvPr id="7" name="Freeform: Shape 6">
              <a:extLst>
                <a:ext uri="{FF2B5EF4-FFF2-40B4-BE49-F238E27FC236}">
                  <a16:creationId xmlns:a16="http://schemas.microsoft.com/office/drawing/2014/main" id="{C0529211-C118-415E-B22F-DA1052E8BEAF}"/>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8" name="Freeform: Shape 7">
              <a:extLst>
                <a:ext uri="{FF2B5EF4-FFF2-40B4-BE49-F238E27FC236}">
                  <a16:creationId xmlns:a16="http://schemas.microsoft.com/office/drawing/2014/main" id="{BD71B714-BF10-43CC-9E76-C62B923BB491}"/>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grpSp>
        <p:nvGrpSpPr>
          <p:cNvPr id="9" name="Graphic 17">
            <a:extLst>
              <a:ext uri="{FF2B5EF4-FFF2-40B4-BE49-F238E27FC236}">
                <a16:creationId xmlns:a16="http://schemas.microsoft.com/office/drawing/2014/main" id="{4DEF0F75-372F-4196-B475-9CB424FBED31}"/>
              </a:ext>
            </a:extLst>
          </p:cNvPr>
          <p:cNvGrpSpPr/>
          <p:nvPr userDrawn="1"/>
        </p:nvGrpSpPr>
        <p:grpSpPr>
          <a:xfrm>
            <a:off x="-12715" y="-12715"/>
            <a:ext cx="7434968" cy="5461207"/>
            <a:chOff x="-12715" y="-12715"/>
            <a:chExt cx="7434968" cy="5461207"/>
          </a:xfrm>
        </p:grpSpPr>
        <p:sp>
          <p:nvSpPr>
            <p:cNvPr id="10" name="Freeform: Shape 9">
              <a:extLst>
                <a:ext uri="{FF2B5EF4-FFF2-40B4-BE49-F238E27FC236}">
                  <a16:creationId xmlns:a16="http://schemas.microsoft.com/office/drawing/2014/main" id="{DE82ECD4-BF4A-41F7-8CBF-8A38835CBBEF}"/>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E6249396-710F-465B-A2D9-5AFCB81663C4}"/>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12" name="Freeform: Shape 11">
              <a:extLst>
                <a:ext uri="{FF2B5EF4-FFF2-40B4-BE49-F238E27FC236}">
                  <a16:creationId xmlns:a16="http://schemas.microsoft.com/office/drawing/2014/main" id="{DD7F03F0-DF26-45F7-8E90-3711A5C89AE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4F7BE0FC-EBBB-47F7-921F-018C63B1D6A4}"/>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3140698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noProof="0"/>
              <a:t>MM.DD.20XX</a:t>
            </a:r>
            <a:endParaRPr lang="en-US" noProof="0" dirty="0"/>
          </a:p>
        </p:txBody>
      </p:sp>
      <p:sp>
        <p:nvSpPr>
          <p:cNvPr id="3" name="Footer Placeholder 2"/>
          <p:cNvSpPr>
            <a:spLocks noGrp="1"/>
          </p:cNvSpPr>
          <p:nvPr>
            <p:ph type="ftr" sz="quarter" idx="11"/>
          </p:nvPr>
        </p:nvSpPr>
        <p:spPr/>
        <p:txBody>
          <a:bodyPr/>
          <a:lstStyle/>
          <a:p>
            <a:r>
              <a:rPr lang="en-US" noProof="0"/>
              <a:t>ADD A FOOTER</a:t>
            </a:r>
            <a:endParaRPr lang="en-US" noProof="0" dirty="0"/>
          </a:p>
        </p:txBody>
      </p:sp>
      <p:sp>
        <p:nvSpPr>
          <p:cNvPr id="4" name="Slide Number Placeholder 3"/>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5" name="Graphic 16">
            <a:extLst>
              <a:ext uri="{FF2B5EF4-FFF2-40B4-BE49-F238E27FC236}">
                <a16:creationId xmlns:a16="http://schemas.microsoft.com/office/drawing/2014/main" id="{875A366E-5B5D-460F-A8FC-148F299F5303}"/>
              </a:ext>
            </a:extLst>
          </p:cNvPr>
          <p:cNvGrpSpPr/>
          <p:nvPr userDrawn="1"/>
        </p:nvGrpSpPr>
        <p:grpSpPr>
          <a:xfrm>
            <a:off x="10962579" y="5678327"/>
            <a:ext cx="1234800" cy="1051200"/>
            <a:chOff x="5626893" y="3026568"/>
            <a:chExt cx="937260" cy="800760"/>
          </a:xfrm>
        </p:grpSpPr>
        <p:sp>
          <p:nvSpPr>
            <p:cNvPr id="6" name="Freeform: Shape 5">
              <a:extLst>
                <a:ext uri="{FF2B5EF4-FFF2-40B4-BE49-F238E27FC236}">
                  <a16:creationId xmlns:a16="http://schemas.microsoft.com/office/drawing/2014/main" id="{01CA0EB5-FECF-40D8-9FA3-47230833D1A0}"/>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7" name="Freeform: Shape 6">
              <a:extLst>
                <a:ext uri="{FF2B5EF4-FFF2-40B4-BE49-F238E27FC236}">
                  <a16:creationId xmlns:a16="http://schemas.microsoft.com/office/drawing/2014/main" id="{AF61BF00-959D-4120-8145-B563FC88DBE7}"/>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grpSp>
        <p:nvGrpSpPr>
          <p:cNvPr id="8" name="Graphic 17">
            <a:extLst>
              <a:ext uri="{FF2B5EF4-FFF2-40B4-BE49-F238E27FC236}">
                <a16:creationId xmlns:a16="http://schemas.microsoft.com/office/drawing/2014/main" id="{F3092645-5EC3-4829-9772-E40466DBDBA5}"/>
              </a:ext>
            </a:extLst>
          </p:cNvPr>
          <p:cNvGrpSpPr/>
          <p:nvPr userDrawn="1"/>
        </p:nvGrpSpPr>
        <p:grpSpPr>
          <a:xfrm>
            <a:off x="-12715" y="-12715"/>
            <a:ext cx="7434968" cy="5461207"/>
            <a:chOff x="-12715" y="-12715"/>
            <a:chExt cx="7434968" cy="5461207"/>
          </a:xfrm>
        </p:grpSpPr>
        <p:sp>
          <p:nvSpPr>
            <p:cNvPr id="9" name="Freeform: Shape 8">
              <a:extLst>
                <a:ext uri="{FF2B5EF4-FFF2-40B4-BE49-F238E27FC236}">
                  <a16:creationId xmlns:a16="http://schemas.microsoft.com/office/drawing/2014/main" id="{7B856D46-9E22-4077-97D8-523C69BFCA59}"/>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id="{4D2ED991-A41E-4301-8293-733627AB64F1}"/>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51A9C4DA-7D55-4074-95BC-D36206AB2FF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12" name="Freeform: Shape 11">
              <a:extLst>
                <a:ext uri="{FF2B5EF4-FFF2-40B4-BE49-F238E27FC236}">
                  <a16:creationId xmlns:a16="http://schemas.microsoft.com/office/drawing/2014/main" id="{ADEE6DDC-E128-4D2A-95C1-952630FF0BA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204382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smtClean="0"/>
              <a:t>9/5/2024</a:t>
            </a:fld>
            <a:endParaRPr lang="en-US" dirty="0"/>
          </a:p>
        </p:txBody>
      </p:sp>
      <p:sp>
        <p:nvSpPr>
          <p:cNvPr id="6" name="Footer Placeholder 5"/>
          <p:cNvSpPr>
            <a:spLocks noGrp="1"/>
          </p:cNvSpPr>
          <p:nvPr>
            <p:ph type="ftr" sz="quarter" idx="11"/>
          </p:nvPr>
        </p:nvSpPr>
        <p:spPr/>
        <p:txBody>
          <a:bodyPr/>
          <a:lstStyle/>
          <a:p>
            <a:r>
              <a:rPr lang="en-US" noProof="0"/>
              <a:t>ADD A FOOTER</a:t>
            </a:r>
            <a:endParaRPr lang="en-US" noProof="0" dirty="0"/>
          </a:p>
        </p:txBody>
      </p:sp>
      <p:sp>
        <p:nvSpPr>
          <p:cNvPr id="7" name="Slide Number Placeholder 6"/>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9" name="Graphic 16">
            <a:extLst>
              <a:ext uri="{FF2B5EF4-FFF2-40B4-BE49-F238E27FC236}">
                <a16:creationId xmlns:a16="http://schemas.microsoft.com/office/drawing/2014/main" id="{C99FE467-8FE5-44F0-A9FA-BB2C189B8BE4}"/>
              </a:ext>
            </a:extLst>
          </p:cNvPr>
          <p:cNvGrpSpPr/>
          <p:nvPr userDrawn="1"/>
        </p:nvGrpSpPr>
        <p:grpSpPr>
          <a:xfrm>
            <a:off x="10962579" y="5678327"/>
            <a:ext cx="1234800" cy="1051200"/>
            <a:chOff x="5626893" y="3026568"/>
            <a:chExt cx="937260" cy="800760"/>
          </a:xfrm>
        </p:grpSpPr>
        <p:sp>
          <p:nvSpPr>
            <p:cNvPr id="10" name="Freeform: Shape 9">
              <a:extLst>
                <a:ext uri="{FF2B5EF4-FFF2-40B4-BE49-F238E27FC236}">
                  <a16:creationId xmlns:a16="http://schemas.microsoft.com/office/drawing/2014/main" id="{C2ABEE6E-C21C-4991-BD52-00B0B03612BA}"/>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86D12528-0DE1-461E-A6E3-3C25E2674AA2}"/>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12" name="Graphic 23">
            <a:extLst>
              <a:ext uri="{FF2B5EF4-FFF2-40B4-BE49-F238E27FC236}">
                <a16:creationId xmlns:a16="http://schemas.microsoft.com/office/drawing/2014/main" id="{EDE71093-BA46-436D-B98F-7AA3269B2C6B}"/>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3" name="Graphic 6">
            <a:extLst>
              <a:ext uri="{FF2B5EF4-FFF2-40B4-BE49-F238E27FC236}">
                <a16:creationId xmlns:a16="http://schemas.microsoft.com/office/drawing/2014/main" id="{721ECF26-12B1-47AB-AD45-EC2283E801C2}"/>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0EB8BED1-4EB9-4DCD-9470-E50CD541DE2B}"/>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15" name="Freeform: Shape 14">
            <a:extLst>
              <a:ext uri="{FF2B5EF4-FFF2-40B4-BE49-F238E27FC236}">
                <a16:creationId xmlns:a16="http://schemas.microsoft.com/office/drawing/2014/main" id="{85EBCC8E-534D-4526-A38E-BFD66F4016C2}"/>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1896104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smtClean="0"/>
              <a:t>9/5/2024</a:t>
            </a:fld>
            <a:endParaRPr lang="en-US" dirty="0"/>
          </a:p>
        </p:txBody>
      </p:sp>
      <p:sp>
        <p:nvSpPr>
          <p:cNvPr id="6" name="Footer Placeholder 5"/>
          <p:cNvSpPr>
            <a:spLocks noGrp="1"/>
          </p:cNvSpPr>
          <p:nvPr>
            <p:ph type="ftr" sz="quarter" idx="11"/>
          </p:nvPr>
        </p:nvSpPr>
        <p:spPr/>
        <p:txBody>
          <a:bodyPr/>
          <a:lstStyle/>
          <a:p>
            <a:r>
              <a:rPr lang="en-US" noProof="0"/>
              <a:t>ADD A FOOTER</a:t>
            </a:r>
            <a:endParaRPr lang="en-US" noProof="0" dirty="0"/>
          </a:p>
        </p:txBody>
      </p:sp>
      <p:sp>
        <p:nvSpPr>
          <p:cNvPr id="7" name="Slide Number Placeholder 6"/>
          <p:cNvSpPr>
            <a:spLocks noGrp="1"/>
          </p:cNvSpPr>
          <p:nvPr>
            <p:ph type="sldNum" sz="quarter" idx="12"/>
          </p:nvPr>
        </p:nvSpPr>
        <p:spPr/>
        <p:txBody>
          <a:bodyPr/>
          <a:lstStyle/>
          <a:p>
            <a:fld id="{98C0CDE5-970C-4CC4-BF43-0DA127E73E82}" type="slidenum">
              <a:rPr lang="en-US" noProof="0" smtClean="0"/>
              <a:t>‹#›</a:t>
            </a:fld>
            <a:endParaRPr lang="en-US" noProof="0"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9" name="Graphic 16">
            <a:extLst>
              <a:ext uri="{FF2B5EF4-FFF2-40B4-BE49-F238E27FC236}">
                <a16:creationId xmlns:a16="http://schemas.microsoft.com/office/drawing/2014/main" id="{238F526C-3C9A-47AF-81E4-EF9BE9470BC7}"/>
              </a:ext>
            </a:extLst>
          </p:cNvPr>
          <p:cNvGrpSpPr/>
          <p:nvPr userDrawn="1"/>
        </p:nvGrpSpPr>
        <p:grpSpPr>
          <a:xfrm>
            <a:off x="10962579" y="5678327"/>
            <a:ext cx="1234800" cy="1051200"/>
            <a:chOff x="5626893" y="3026568"/>
            <a:chExt cx="937260" cy="800760"/>
          </a:xfrm>
        </p:grpSpPr>
        <p:sp>
          <p:nvSpPr>
            <p:cNvPr id="10" name="Freeform: Shape 9">
              <a:extLst>
                <a:ext uri="{FF2B5EF4-FFF2-40B4-BE49-F238E27FC236}">
                  <a16:creationId xmlns:a16="http://schemas.microsoft.com/office/drawing/2014/main" id="{1181007A-BEA3-446B-ADE7-0AF83A2D5F53}"/>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969A8702-9929-48D1-A27D-1C0FB046012D}"/>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365111173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r>
              <a:rPr lang="en-US" noProof="0"/>
              <a:t>MM.DD.20XX</a:t>
            </a:r>
            <a:endParaRPr lang="en-US" noProof="0"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noProof="0"/>
              <a:t>ADD A FOOTER</a:t>
            </a:r>
            <a:endParaRPr lang="en-US" noProof="0"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8C0CDE5-970C-4CC4-BF43-0DA127E73E82}" type="slidenum">
              <a:rPr lang="en-US" noProof="0" smtClean="0"/>
              <a:pPr/>
              <a:t>‹#›</a:t>
            </a:fld>
            <a:endParaRPr lang="en-US" noProof="0"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709524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674" r:id="rId16"/>
    <p:sldLayoutId id="2147483676" r:id="rId17"/>
    <p:sldLayoutId id="2147483677" r:id="rId18"/>
    <p:sldLayoutId id="2147483678" r:id="rId19"/>
    <p:sldLayoutId id="2147483661" r:id="rId20"/>
    <p:sldLayoutId id="2147483679" r:id="rId21"/>
    <p:sldLayoutId id="2147483662" r:id="rId22"/>
    <p:sldLayoutId id="2147483663" r:id="rId23"/>
    <p:sldLayoutId id="2147483664" r:id="rId24"/>
    <p:sldLayoutId id="2147483665" r:id="rId25"/>
    <p:sldLayoutId id="2147483666" r:id="rId26"/>
    <p:sldLayoutId id="2147483669" r:id="rId27"/>
    <p:sldLayoutId id="2147483670" r:id="rId28"/>
    <p:sldLayoutId id="2147483667" r:id="rId29"/>
    <p:sldLayoutId id="2147483671" r:id="rId30"/>
    <p:sldLayoutId id="2147483668" r:id="rId31"/>
    <p:sldLayoutId id="2147483660" r:id="rId32"/>
  </p:sldLayoutIdLst>
  <p:hf hd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userDrawn="1">
          <p15:clr>
            <a:srgbClr val="F26B43"/>
          </p15:clr>
        </p15:guide>
        <p15:guide id="2" pos="3840" userDrawn="1">
          <p15:clr>
            <a:srgbClr val="F26B43"/>
          </p15:clr>
        </p15:guide>
        <p15:guide id="3" pos="574" userDrawn="1">
          <p15:clr>
            <a:srgbClr val="F26B43"/>
          </p15:clr>
        </p15:guide>
        <p15:guide id="4" pos="7106" userDrawn="1">
          <p15:clr>
            <a:srgbClr val="F26B43"/>
          </p15:clr>
        </p15:guide>
        <p15:guide id="5" orient="horz" pos="3748" userDrawn="1">
          <p15:clr>
            <a:srgbClr val="F26B43"/>
          </p15:clr>
        </p15:guide>
        <p15:guide id="6" pos="3250" userDrawn="1">
          <p15:clr>
            <a:srgbClr val="F26B43"/>
          </p15:clr>
        </p15:guide>
        <p15:guide id="7" pos="443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4.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A81143F-FBEE-4565-886D-08852310C84F}"/>
              </a:ext>
            </a:extLst>
          </p:cNvPr>
          <p:cNvSpPr>
            <a:spLocks noGrp="1"/>
          </p:cNvSpPr>
          <p:nvPr>
            <p:ph type="subTitle" idx="1"/>
          </p:nvPr>
        </p:nvSpPr>
        <p:spPr/>
        <p:txBody>
          <a:bodyPr>
            <a:normAutofit/>
          </a:bodyPr>
          <a:lstStyle/>
          <a:p>
            <a:r>
              <a:rPr lang="en-GB" dirty="0"/>
              <a:t>Miss Hitchens, Mrs Banks and Miss Campbell on Fridays</a:t>
            </a:r>
            <a:endParaRPr lang="ru-RU" dirty="0"/>
          </a:p>
        </p:txBody>
      </p:sp>
      <p:sp>
        <p:nvSpPr>
          <p:cNvPr id="2" name="Title 1">
            <a:extLst>
              <a:ext uri="{FF2B5EF4-FFF2-40B4-BE49-F238E27FC236}">
                <a16:creationId xmlns:a16="http://schemas.microsoft.com/office/drawing/2014/main" id="{2FF535A0-9A52-40AD-972C-D0F96C905295}"/>
              </a:ext>
            </a:extLst>
          </p:cNvPr>
          <p:cNvSpPr>
            <a:spLocks noGrp="1"/>
          </p:cNvSpPr>
          <p:nvPr>
            <p:ph type="ctrTitle"/>
          </p:nvPr>
        </p:nvSpPr>
        <p:spPr/>
        <p:txBody>
          <a:bodyPr/>
          <a:lstStyle/>
          <a:p>
            <a:r>
              <a:rPr lang="en-US" b="0" dirty="0"/>
              <a:t>Welcome to Reception!</a:t>
            </a:r>
            <a:endParaRPr lang="ru-RU" b="0" dirty="0"/>
          </a:p>
        </p:txBody>
      </p:sp>
      <p:sp>
        <p:nvSpPr>
          <p:cNvPr id="5" name="AutoShape 2" descr="data:image/png;base64,%20iVBORw0KGgoAAAANSUhEUgAAAHgAAAB9CAYAAABpqadhAAAAAXNSR0IArs4c6QAAAARnQU1BAACxjwv8YQUAAAAJcEhZcwAADsMAAA7DAcdvqGQAAEdzSURBVHhe7b0HgB3VeTb8TLm9bO+rlXZXbVddQhIgkJBAEohmMMYF1zikOIkdxy3+Ay5xHBwHx3bixP6ckLhg07EBAwKJXiQk1CXU6/Zebr/T/uedu4tlWWVXxRayXziau1POnHOet542ikPCH+mCJEL7dXXo9x/pAqU/AnyB0x8MwFnTRMbIDv31h0MXvA2Wyh1ubsFrL7+IRCKGyxYuxMTxE6Freu6GC5jEBl/QAA8mk1iz/k288sC9SL30FHqSaehzL8UVN78fS5ZcicrS0qE7L0y6YAE2bBs79+7Dqicex/4nH8GMlu24Ot9BlhbpiW4La4KVqLhiKa69+SZcOv9iREKRoScvLLrgALaZjrS0YvXq1dj4+KMo2/kGlmmDaMjTsMXwIs2aTvXaOBzL4umYhr3l9Zi89Fosv/FdmDV1Gvxeby6jC4QuKIC7Bwbxwosv4ZVfPgxlwytYZHbisjwFCVXDrxJhPJSehDiCWK7vxnvCXajWbGwatPF0yo+OcY2YsXwFlq9YgSkTJ8Pr8Qzl+s6mCwLgRMbAmnVvYtWjD6Hv5ZWYH2/GlVEg6FfwSkLHw6kxWK/NRsw/GYrihTdzBJOMLbha34UV4TjIA1hPoF8yguiqn47pyynRy5ajYcIEePR3tiP2jgY4bRjYunMnVv7iF2ha9RSm9ezDklAWYwIqdmQUPBAvwfPOVHT5p0LzlkNnQKjQp7YclSFTAoH0Xswwt+KWwCEsDqWhWA7WDDpYZUXQN7YRM69ciuVXL8OUSQ3w+3xDb31n0TsS4FgqiV179+DZJ57EvmefQkP3XlzpS2F8UEWzpeIX8Qiezk7AId9s2IEx8KgeqI7FJyUJEWZFg8lqW+Yg8tJ7MNvahusCzbgsQKBpyNcNAqsyVN1l4zD58sVYuuIazJoxHQV5+XyaIv8OoXcMwFLAju5ebN66Ba898ySOvPoCxncfwfKQgUkhoI/YrUxG8WimHjs902D4xsGr+4eAFdfreKTAJtAUXNhGPyLp3Zhl7cD1AnQwA5HZbXFgdVzFgUg5SubMxfzFSzBnzhzUjatFKMAXn+d0XgNss1jJTAYHDx3CBtrYTc+vRmzz65ie7MCiiIK6oIIeYvdSIoBfZcdhkzYTSb/YTT+0t4EdSdVEInWYPJjZPoRSb1Gid2BFoA2XB7MooRnen3Tw4oCNLU4Q2TG1GDf3YsyavwBTpkxFVVUVQsEgdE0976T7vAJYCpHNZhFLJNHR2Ynt2zZj6xvr0bFpLUpb9mEGYpgTVVHs03HEEMkK43mrBm9pUxD31dPzjRAmAuuCezpEcBQdBpvDEKDT+9Bo78USn6juOMYxgsoYNnbHTKxJAvu8+TDKa1AyqRGNs2agcdo0VFbVIC8aRTAQhJchl66K4R857MNACCTC4JZlwTRNGPQ3UmybTDqNdKwX4aAHFdV10LST+wYjAjiVSiGTTUPz+NiIXqgqC8xCq1LwURReSF7kFt6WCthIU0LjiQR6e/vR2dmBg3t2Y/emjeh6awvC7QcxyYzhopDj2ldL07HH0LEyFsYrRhUOeqcjE6iFRwvDowwDexZ4VVGZC200a2YaCeiZJlSaZDDlMJb4+zCH6rtAtahdbBxKWdhOsHdTofeFC6GUVqB47DhUT2hE1bg6FJeWIS8/D+FQmIDrBETaSxsC3RlqDwUGQTQNExm2RyqdwsDAABKDgzz2or+jC73d3ejvbEd/Vyc6Oloxb+EMfP7LdzHvMbkyn4BOCbBp2Xjm6ZV47cVVKCwsQklFFQLhKHxBP/LyWPBwCLrO0MPvQyBA1SgcSyL8LLztgmhkpeBZZMmFmXQGyWQMMVYgzri188ghdBw+jPjhA3A6jqAw1o1xSGFKUENtWINKtddEUDdnAlhjlGCDXYNWvQ7wVVIVh0WxshYjVcWjJILgsB4232I4JqxMN8JGM+qtg5ijt2GmdwCNvgxKCLbGMvRlbRxI2jiYdtBCZ29ADyAdiELLz4cWLWCbBeDzanA0Lx08MqxtUMI1eNhaKWqtFNsG6QTseIxSOoigQT/AziLfTiPEkpQwNNd47+oBC/riK3H3f/4XiovHDhX2+HRKgNPkqru+9g2s/Y+7MDdkwheOIEa1YHl9sINRmFRFSdUHD21QfkGYHMpSkCNVAu1Qokwzi0Qig3QyjYCVgUUV47ASvsQgImYaRUYcxYqBaq+C6oCOPKrfNB2fI6aOt7IBbMoWYItZhia9BgnvWOjeQviYtyLSerYkdiREqYbicaU6a6TgZLsQyTahCm0Yr/aiQe/HJD2JGq+BAs2GV5ib6jVBlT6YtdDLI2XFpSyLTOEn04CaB4hoDnMlkaHyPCr/VukgqggxadSWOqU+47apFxHFwX+0W2heuAL/dPe3UJh38r70UwKcMCx895vfhufeu/GRfFZM05CgNNqWiSRLHKcA9TEZLKIUUmEB3iYWikhQinOcV6DbBIe/WeiwWwme1XVkafc6LJ2S6qUKDmCXlY/9TgU61AokPeVshTzeG3A5nS3LNNRSvydSWF7xvg1WLGulqeZi8Fr9iFpdKEEvyjCAanUAlVoK5ZqBqCrJdpPohKFcfs2bbCP5KaYv62iMCDSXAXp47LX9aHcC6KAWnKn14X35Gfyo20HP8nfjq3fdjSiF7GR0aoCZ8X9867sI/exf8b68LFal/Thk+AgWOYySF6HtCyim8CutkIM8VazXcGDCbMmVGpNwbb+tkhE8LDQTAe2yfWgxGWs6UXSiCP1KPhIaHRdPIVSdDhPjV53tIB6xaINft8h5QiLVrK3In0g2S0nGN+hfpKBYcXiYfE4SXjuJAI8hZHmXnasFnxWBEMrBK/4M7b7iRRwBSreODDVjVg27ycx04U+wEp/P78I9PRpSN30Ad3z1X+D3BnOZnIBOCXCSEvydb/0nPD/9Bm6NJPCV7gieVC6GL1DFCrDwyMDDwotkUcuSSy3GnlJkKf4QZ7LgUrWY7YWhBpBRQkjzSVMLskIB3hCEJqENVSC1kWv1JIkNZwndcpzflANImFlKL3Zb6i/yKp6w+x8Z1LbJpLxlSCH/BskZOa8QeGkvYR357Tpi1BhOugUfM36Ov42044e9NGM3C8DfhM/D9jsJCcA5r+gEJNKn6h4MSvceC+kXCfVVwwrNQDoyG/2R+eiMLGJagubwEmwPXoWtwaXYxuM2HrczbQ1eiV1MbZGF6A5fjCSfdcIN8AbHIeQvRdgXQpDqyUf51sgoimPkJPYdAW7ONkt4JRIoUAnOwqgeRUySAj/NWoB+S8jrR8gTRJhSFyYwR6eQHuQ1OXrYxoprwz1OBvpQ0uwMTJt60mUi2nBqVsvVaqemkwIsdsFLx8cQrqJNzePdHkotFQglVtSzjSDDl6AnhABTyBNmRZh8YVZk6LecY8WCHj/v1eCj/fUw3xyXuk1CLiXXuw3lhUPVBDoUov7Oe5L2pj9i0HlMxlPu0WJImaITmRgcQHKwB4n+bqTjfcikEkgM8O++diT7O3i+g+e7YKZ6+Hc7Er1tMJIdUIweMjdt+xDJK8SP6TXpbVOpaa6fw7Pi44yATh4m8coP/udetH7vK7jd2457ElH8WL2Rrt80Shu9K5JYH5OVSmeoVFkAL3W1RrucpeGVv12J5D26T9SJzgZIsXDyLDNnIXUvY2timaGnLd53IMDnaeNtNW8I6BMW7/dIQ42b3ActuRNBH+unM+rIKAwDHUQDGYRc80iTRa96MO5lROJDUV6KKlg0lOTgIBaXgQ8NleUUFr+D9g4L/YNk/bz51HKT3VeIvc6kWrE49QjuyG/DfX0Urxveh6/+8zcR8J68u1RU9EkBFiXwfz9+EIe/ewc+rrfgJ4k8/I9yIxwXYF5lLOf0v0Hbuw9VFfRzKZJd9PIGBg1WhnwQocR7sgyXbLR1Bt2YuawozvvELclxZnuXBx5Kdf1YxsrEfd/+LPoTfuilCxmKsZLnKs49ExJ1TLWJjlUIpt/A0it9WLrMh81bLBw5aGHpQh0VFXS+bAUe8uihJoIZszFpAuNeMoIwvjDEzl0WtrxlYfEi3XUoH3gkg/WbbWTyrgYK5smLcgCn23Fl8mF8Jq8NP+ymyr/pvfjnu/6VTtZZAPjHP/k5Dn37Tvyp3oGfp/LwfeUG2GEBmBfNAShtj2BG7X586IMR1I5X8frLJgYHHCy8VCPAIo2UcVZo/z6L4Q5QM07UsUg5n6eqXvuGicNNbJSrPDh0wMLTzySxZU8AifDVUPJnDwEs6TwiAmwZGUSTz2J+7UbUjWeMWuShJCuYNVXF9Km6VA2WRSeJRXe1GZvZ66UTxQvEDDS3SKUcvPyqjGdbFAgFkaiNx5+2sKntSiiF81wTlgO4DUsI8Gej1KK9GrzvGjnAJ7XBLrFgEgLIf+6fQ//Kyw1TRXm5jhtuCLDAHqxZo6C8zIuPfSSIBYsCaJzix4QJPkxkWnpVAFfw3MQJfkyZzPNMDQ0+vOfWAMazgX72oE3HwYP3vSeAMdV+pLN+vkdqeH6SxVDGUqO4bJEfy67xYtNmC929NsbWMZaNOWjqoCaLC7i8l5JsMUzMUOgF1M5uG3v22+gbAMqrdAzGFJSUa7jkMh2+oLibYWnhoTdRDtjoeZSoqO4gX0LUQJDtPzIf5aQAyytseogp6VrjXwodK4VqWa64kLtBfxDj6xTUU3o3bzBcZggEFeyh+tlPiezoElvjuOo3Q5XQ3ePg0BFe221h2xYT7a0OwmGqMxr8KdM1RAsV9MZowDxRMq+U4IQK5vdINjQ6lwmzEIeavWwTizZXQSc10YM/TOMHX0riya8n8OO7krjnxxl0sc4++iabt1n49++k8Mt/SuDJr8bxrc/F8cA9KcQS9JBZzT07s2jtZr29xay7QCM9DK4QE1i4XZYBj4JoNEzbThUwAjolwCo94ITjQ9rVlASYAbyrMinZGm1qZ7wC2zbTueins8UHthPk//xyEg8zvcJKfv+rCfzsoYzrhHlYuEdWGrjrzgRe+locv7gzjm9+JoZnHmYYwFxbmky8+aaN7lgx9EDBELbnIcAskvSTw1eG59YW4IEH08iPkOHpZK1ZbaJlmwn1gIk22teXXzcpsWwr4nG4xcKbW2w0H6AkdwL97Q762m2MH6ugo8PAT3/OZwbGQA/mU5hy9c7JMcWGhlukWiXaGrWlRB8joVMC7A/4YRFI8YV16mXpqstdsVlJDaZnLB57IR8vvpLBzJk6TFbyIO1telAqDAz02zh42EKKv8Ue9VA9CZhpVtghV+fnq5g8UaNj4sG+vQYeW8l3Sb+zn/w6wljvd0/S1CybrxgHOurR0+fBR9+v4e//IYBPfDWAW+8MYtoXQrjta0HcfKMXfjaZRcVXP07Dn/+lF1d/KYh5XwjiI18J4rO857N/48e82Sr64h4krSKaeHpmR3fJDjuaBF0mKFiW9KCNjE4KsFBexA9fQNAAgox7VReeHCn826E62ds+hoxg488/4sXffi6Av7krhOu+EsJl/xjCn7KyCy+m08H7xdlYejEb4o4gln8tjHd9NYS//qcw/vRTQdx2i49Aq4ilCLCST2eErXJi/+88IAkDFQSDHkxv0FFZpiK/QMHMaToWXO7B/EUeTKWzVUNvmiaTbSVSDxQVqricbXDVYh2XXsTnSnPdndUVGsaOkfbNwHFHJo6SUDK69I0ZDCtj5CthrpHJ7wgA9npynRMitxJkK5RlF22X+FqWpTDPwqQ63sNa+P20x7UqZszQ0TBZR2GU53mPvEjMSoDMmRdSMWmshqmTdJQWMQ/a3wxVeHUlK1pGXZFN8BV8yK3F+Qoy/RAaTl3N0v6yjGz8VJKaKe0gFbfRdNDG1u0mmlul05JeM+udoPMl5159zcSO7RbDSRtZw4HBZBE4h76O25vvus/DxN9kdPF6pF+C0RYsnlKHVPip6JQAiyqWbjFRltJ1KbHubxCBUFXD5U6T+sOklMoar64OGzu2WniLFeln2CQTE3Wq5F1HgFfeNPDa6wZ27rQYAkgIwWepGMIEvqiYrEQHRs7l6Jj3nU9EjjUdP5JJYXSCTUVnsB5vMOz5xRMZrHrBwAY6Vm2dNhKs5+EmG9t3mnjh1QweeDyD19ebroB42C6plIV4QoejMvQZcrDeJnrMuT5uwZ4hJhtbIB8JnRJgmXHQT5aJuxxGu2qZLucOXWWBVFbK57r/4vTKnPFOes7PPJfFcy+lsXWPwZCBIUS/g36mw0cMBvdZPP9aBvcxsN+0zXbjY5WxgHQGDMQDUOhBu1x8Xqto8aRlrDaCpi4fkgQoTFV84JCFZ17MUiAsTJ/OuJi2dcdeC48+mkUqbeGySzXMmSU9dg5ee8NklGGT+RUcooPZ3BmE46GDJQC/XXX5MTTUyP/lnUGazN8StBPQKQH2B0LI6EEM0N54VVbKTvJlIs9CUkkPBjKljOuIEr1slQXYvsPCTgIbLXLQOJWxcbWCp+g9//KJFAqLbcyYTsdqkoo0xfYFaQxR4Xx8AyV+x8F8aL6CXIV+Xcvzj8h8goOplWHznkLs3WdAoaqWjh3RZpWVOqqrVNTSQ+7ps1yJTWZthBjeSyePn4LgIVNLSDkQy2LNegPt9KA9foZIw04VSaDV6K0WKIY7QUDG032e3EjTSOiUAOfnRRHOi7gvkhkFOm2wTMUZtg2ariGt1GD9tgK0tqd5L+0sOVkK7vOpjP9oc/MUbNhhYuXLFrLUBi6gzEHscXEJA3deb21N46XXVQyadfDIQPZQX/f5TOL4SDi3v7sBD/3Kjx0b45g4wcGCi73YxHDonh8beOBhmqLNNnpbgddetnH/gyYeeMhC0xEFl19KlOm0/uz+OJ5bU4xscApURg85r/nXpNsmCjQKD6VWJgXmwD9LEiyTxfy+3Fitn3eLI3U0iTSrgRJsaZ2KHz+gYd9bccymaprW6KEz4eDen1v45aOMBQ/bGGxy8PSvWMmHTDz4sIloyINrV+jYtTOJH/5fBuv2jIenYGLOxzimkuclsYy6TjtMYJ7auAD/8I1S/OJxC9OotcSfeGKlhSeeZFy/h1qLwpE4CLy4xqGmAjWYTuEB7v6egv/4+SS0GkvgidSwPYcB/E0S8ydmso8CIqNvZ02CBcKMdLPR7lLzMEnrHwUyK+nxakjoM/CT1Qvxma+V4NU3LMyZQdtMh3vVS6zQmw5q4g4u1my0H3Kwdj0ltl3BFZfr2L/fxGe+EsH9L16GZGjRO0Z63yaWVff5kQrOxatHbsBd/zMZa9c5mDVFYXShIkVA/FTbc8IOIhRYmV9VxMihstzBE8/aeOi5BvR5VkAvaKTtZQsfJ/YXh0rcHsEgq/sRihby7AigI53yLhkBktkXcYJMl4pGQXosCMDRksxCad4QK3kxXjp8Pb778/HYxzBhfC3tNtWwWO3qAAN92h8Z9mUdMa5GpQdp4Xv/68Pag5fDLFwCPViSq+B57Vwdh1gPnXYxWFSDTmMmnn896tatiDiI8zjAKjUZdFZZLRlFyqPkxgZMbNwRhh1qgD9aLJmw3sdqLWljwmunKVi5cCtAs5cXCbtXR0KnBNhDGxuksRTVnM+7Q4SLgdDQ1aOIoEt/a7CwGgd7JmPTDi8LYrkjSsKT+9IKNjKcSJqK6yxUlarYtZtO1YEChMvqGUIRedoa4aGzQtIaw+lYOvraMSbntImAakoW3kgx9jYVueFieRltJuP75hjwRLeKpgHexxCypJDtwKijo78Q3mART0q9f1tyhURy/U4MRZqJBB3dxCib6NQSTK0h21nITL8A7/bLJHMB4jgt5wgnUw0byMfB5jAK81kZlt9MOticUPBqTHUHxKnRUFsrY78WUnYpVRy9Moua4aQk1To25UhCBpnDJK64rXgZt/voyFHzMFkOVYjqpfqTWIyVoQqxeU6uS7IdDzUK7+F5uSc3F+rouv32+45XdyGHTO7xBdDaX4amVjpRl9hur9XixTquulbD3PmqO4x60Qwbb+1V0B2voNdMaTwBuMMkrliARZc1WEnGxD6PGMuR0QgkmA3ij2DA0VzvV7OSBIPpuJWU0IEqxVOATXvLMMi49torHVy7TMP736vhfe9TsXyZig++R6WDlcGazX4o4fpc45/QqeJ7hoCRlJvakwNFZiCbtgeZrE6JYOVjSWQGO2DGDsIe3A2nfzvM3p1I9R6BkU6IkCEdH0S2/wCsgR2w+3fA6DuI1EA7nx1EIpF1Z2VkTZ2MwXozf2coybxRYR5J7oD/8epP0yIDKhnfRDz6ch2aWzRcfxWw+DKapGpg/hwF82dRa+1WsGp9HZxwI1SZAXAKgGX8XCTZS0etKD+EgmKR+pHRSQf8hXoGM/jnf/wX1Pzqe7gmmsYdvUV4NfhueMJ1Q0OHx5BbGEpSogkT817CgunNqKlyEE9qiFGK86IWMjLQvT6ELc1zoBbNO6Fz4TYii2dkDTa69L+SH10bLfbIoF3K0HQkENAHkR/oRWmkDxXFgyguyCDkNeClNomnFOzc58HWA6XUjvloqOnFlPpuhIJZZqOwTB50D/jQFw/yGEYsFWV8HkbazoOhyIC6AEyZ5nsJPS1REl5/EFqoUtjZLctvkKh8agEj1Q9Peg8KQ11kLB2DyQD8XupnasB4pghOaDw0v4yYSX1OBAHzYf4lA8/i7vBaKIaJn5Y24NP//n3MaJg1dM+JSQb8TwnwYMrEXd/4LsIP3o0P5MXw9f5SPOm9CV6RvOMBLMRKis9txHugZZsQ8AwiY/gpbQy59CRM2uGspwre6Jicaj0BB4u0Oql2lHneQHVZgtJBbrdMPmMiL5RFQV4WxYVpjCk3UF1uo6xYxkoVBBjPSYeDqG6pnvSi/feP0ti23cQXP+1nGMN8iYtUXLpI02kyQoLhTDfj1T6gq0dFW7cHfYM+JDOywIt+A5nF50ujvyeFtTuq0KXfAE+A3pJMxj+WhC9BJuc7TIOMoeZWKYgUulcYWrnDgeKsnrT1BWALpb1P4Ft5m5A2bDxcMxNf+O73MamuYeieE9OIAJbhqe/85z3o/n//iI/6e3D3QAF+5bmO4ExzJ9SdmES1ir2jtyzSx0BaxjIt6nmZtiJCK3O6TqSaZcZCKqOh0F6DT97yApYupn2XPtmh2wVEP50C8V49TNKlajIkkb5gW6bKDNVKepuiBQoef9LAmxsMfOoTfgTpiWboBLnXWQ5pfBneFV9DBFBeIvPIjKwsvxm6jxc8PgW9gza+frcXv9ywHP6SqTxPgE/YhCLNLtok+UcyF5LfJ3rmaFKRpb8zfuBx/FveZuwjE740YxHu+M736aRWDd1zYhKAWa2Tk3RwRCO0P1rO7kRVE6oM9Lo0XODjEStgZ917dd1kPgYZIk0nzMg1ihtuHR9cIZsaIJsaQOOYw1i6SENNTQQlpUGUluVSKOKHQ+cpndExEJPuPtpgOnCGzH8S6eTrJcnvVALuAEg0xDpQWRgEbfg6FYI7jJlMO/QZZMKgzEChhsky4te88AX8VMl+d/an2OKSIh8unp1FWDlEDznDFpB2ORHJS6SOkvjbPQ7/HgmJJjThpykK0rcZlKk/msddtDZSOiXAQjqdrH6Zms4WKZbFUlQbpxD8o0gqOZTcP4f/zv15PJKpOqLGfU47Zjd0obBARXyAdjzOlHCQIJApAiJgSjmEzaSnR4TFlcBjSK4JydCcjOEe7x45JfdJkqJR6bjzqWT4T4YyM/wtjGAxj5lTHYyvaKWd7XWnNJ0zYkEVRhcBpPhTBjbo9Pp91Dojf+eIAC4sLoYdCLletPSJarJcZYTjkadFVOuy7LQi2o5ZjRl4qYLFfokSkTQMpKhfOQq/yG+Zk+2lFzt8TZKgNXyM07kzqL7l+tEkecoomHsfSUCWvyUNv2v4GZlAV12lYU7jAHSjyV2k/faD54BkVkshY+AA27ubJkj3eeg8jvx9I7ozLxKE4SUfsXJBeoE6PUk35ji2pc4CSY62zZAsE6PH24aJ9bL0kjabJaWmdONyIflbxpjlKIBIO/f22W5oJuekx0iO4sNJe0hRZe5xrsS5f4dJZjuKehcJdcF1fTlyBP8XkI8mUfmBgI450wwU+ZsZflG6RtaMoyZ3kJBOXITeu7whzb/zCwtYb4ZqI6QRlSzgCyLtCSPBRiyiNxkAY0oaf8rK0B1nkYiEIf23ahtmTe6mepZ3KLSRwJbtFg4ckiFKUFUDa9fLrAhaRjo/Bw+ZeHq1gSdXm+4cMLl3207LnS3R1CxztRmeUceJ6h/mS5cB+Hv3bgu/fJzPHSLAzHvnXhtPrDTx7HMmuruYv3S9DZFoEulqnTRewYSqLliiphkWvp3pWSUVqpVGqZZxZ3MM0sksKCxyd1oYKY0I4HA4DC2cjxhrJjY4SidJhgxz1u/skmxxJM7L2OIWjKtKoKUtN9Fs3z4b6zYRUNpgMUGtLRaeXJl1ARfPvK3dQThfQZq28q1dFh55IotfPmGgrcPBrt0i2bS/LC+zEr3nqnVJIunSb9HaJT1wPPL+dW/SKeS53n4bL7xioIeaQRfxd58V5aW488HnNA7SAWom09BTE1VxDkhzUoioBtIUriSdvvyiEjLmMWrlJDSiUhVEwwgUFKKLAbt4cyEafdv1pM8ywMzOshgjWgOYMb4dIZ9FgCnRVIuHDlIaKYFlFSrSVKetBLSsTENrq00pBg63OjhwgLFwEcubL3EnvU6GFTveku5TmhnpSKf+HYLYfZcALM5LBfOsqsidaG61EAoAV17pwQ03eNypNjsp4W4P3VB1xRwEgyrmzDBQETkCMx1ndnzJWaVcDK/ZMdpfah+qDsvnR0GRrOofebuPCOBoKIhIYTFiDN7pxyBfSdP7PwcAszgSx+Z5OzGltteNOyNRgkWGjdFB6ieQGXrSh5ptbNlhuh32+wm8zHkapKp+7VXT7SYXtS6D7tMbdTxDNWtTF5eXMmYmSGJDpdzDPqJMPwoGKcmsWF+32zeFfr5DJusXF6tU/1SNIv1D9wtJHja12cR6FY1ju+CkO10/YaTTaEZEzIuQwmvGUaySuZm/QwcrL2/kI0lCIwLYH/AgQgnucDyuE1KkphhH0AieVXLFCSZjk/L8DtRWpdDXy9OUFgoIYpTaKZNV5FMNt7bYmNaoYdlVOioIQnengwVzNdxyo4dMkVseMnG8itkzdARCdAxDMqGPDhOFzMVJcBjCQoDzE9zqMpmBkpu7HAooWPlMBvfdl0EPbfAYes3SOSMSLyQ4ii0vLtQxe0qcWq2Ftl7U9NmVYhm8yKMwlerUUjTCSjiCvGj+0NWR0YgAFvNTUV2KOD1pldxbQaOv2QNsLBGHoZY6U2KryfodxRxEXXkbaseQa7MqtlNSuyihJUWMhclTEgePr9cooR5Mn6Jj6VVed+L8FErr9dd4MYugjhuruffXjVPxlx/3omGCjmyGALnS+5sk6lZQnzZFQ+NkDfmMuZcv8fD9mhsHX36pjglkFnHWjiZ3FiUZY1qDjTFFbXS2BsksI2rOEZKsTmSIRGEqop/QzffrkTxEmUZDIy5RRUUFTH/EjYULafQ9ViwH8FlSS2IdLYPSpvWisbYPFeUqLlvgxZxZMrVFwbXLPFh2hQfFBKCqUnWlLUubnF8IFBNMsbN+niumei6glIuTRI2G+rEyQE5wBBDW1i3tb2Ll/inrkmWNlIRHeXz+ioVe3HqzDzOn626YJVHh0STSLIMV9eMIcl0XFKODoIuaPjsgu8bCSqEYdOQUG8107AJFBZTgc6CihcpKS2EE85FkJcopxn4afztn0M4KSYUseqMl4Q401icY8+ooIFiTKJ0yaU/AK6B2krhUpM59NRtZuhplPraoWul9Eod2WCrlnMS40vACuFwXBnXHN3jtaMrZ1dxvN08CLUmkWO59m4+Pes5io+fn6ZgxOYk8TwvNS4ZRwNkB2H2hnUIFJVje32xpKKysIrOeIwkuLixENlKIdlNFsddG0GT8Z7P2I8/ipCTq2aZdn1DVgUl1RIINJd2EsmhNAJMkALmNzVdKDOsS20FMn7SHgOgOGoijIJd4kBjZHUTguXQ2B5hcde/VROJyv32MdWWoX/6XMV0Jn9zJDpLkeXmIJOGSvFsmoKgMGT1eFdMmWwzrWulN97N8QzeeIUk+uiUOVsrdsqlX9aKiagzLJkOYI6cRo1NUmA9vSSUOGSoKWOECNQ7HEkfrLFSIrSdeaUCl91zXzhiTxSKK0pDDSRpbNgUTktFFmdAnYIvXLKpa/pa+aumRStBOC4lk7z8oC8xzyzClw0IqLAwiHSTdPblYvqMTWPsGY+ZWk3k72LPHwvPPG3hrp+nm2domo0s5kLv4jJyTCeuHGIOnUgrGjdMxbUIPzVZ7TnsMc8PpEgsoJfaa/SjTssgKcwd9qK4ul4u5e0ZIUt8RUSTkQ3FVDZosD/IpDVUaYz8W4KwQnRPxnktDrZjZQJdZ8aCjg6CxUWU9cYxhiqyWOESgxMk6cNhyY9N+giSdEfv32O7WEQcO8jfDJunJEiFuaXHw6loTzQRI1K+0u/RUSX7rN1jYzhg5Ebexa6+JNfxb2CIhkxH4zB6Ct24j79llYf1G5tFiuQMcMuTYzBh85SrDXRoqDFVIjp81JY1CP6U4m3YBOjOiL0A7Ebb7UK0b6JNurLx8VNIPGi2NuCSyM05tXR06ZV8rtla9xlDJ6CafCUedGcfKmjqH8d74ylY0TrKxYZuDn96XRUe7jZYmAkbQXnzNwLOUKllQ3tPn8JyNN9jwb+2WlfIOUlS/AwSulzyXIWM4VKX791tU88AYOlp+r0g0PWnWWDovBimFohXEOxb7LoIncbb0Q8qcsWJqEVmlIc5VflTBDjJUExlGtIJO1Sw9bI7uQKMnLZvHNE60UV/RDifTT9PFjM+oTfhe20DUGaAwmWijdlKixSgpPvUY8LE0KlYbP6EW/cEi9LPSE30m/EYXCyK6a+iG0yLhVtpApQ8zJvXSoVKxeatFyTNwiJJossH3UZpklZ6s+znI36UlDFuoc7dstrBpg+naSNHeIqHiORcV5uykrEnWRI8TfLkmClkcqCJ6yZMY+qTYcDv2ygo/gk7N0MJ3CJjiqa9/g+EZmWkcmeOi2R6qZeDl10xGE5o7r1lUviyqSySkqxQYy7BqxsRe+CBqWjy5MwPYsZOoVAYRUR3sy9KZqyxHYaFMrx0djQrg2hpyUEkF9lMCxrEh8y06Wq4dHlU2v0EyoUymtYj3PLMxRRunofmIAGtj72FKCTXH1rekV0ljwylUwxa9a/oB9KgXL/FgXC3fzXtkJEgcH1HbTc0WujqYB6VtDGPi/Kjck2tziYX9dLwqyhhqBYEmqu9YDKjm3xkCLR0qpcUS3+quLyD2tpiAjh2jkrkshikaQhG+n569dFcKZ8m7Q2EPy59GabiF4Z6M+0ib5HyBUZEUUlS80Ysx2gAZhh6048X4hikIh0bnQQtJKUZMxYVRFI+txSGqvUo2ZpXaB9vocwcITpdkTazM0qwvb8O4Ktq3ZjEFGm66kVUTqSNIMv1WOi0mTlBRw4amv4EKSvHs6RrmzNYIBMtGUMbWqCgkGDI4n6EFkflZIl0ixMIEbnMLyDxkadfiZIY8xr+NE1XMm6MjHFRcSZVJ+UsX61h0iYaAX5Z2OpjSoOHG6zwEn1qCec2YwvAtSLNAp0scMJmONKleQV1ZO1/OdqHmOV0ptlhgL81fDc1glgwZ9/pRP348owOqqlHSqAAOBQMYO6kRhy2/G3xP8CThuDuznV5FpLWls8Bn92JqbSfyI/I5HLBxPfjALV5cNl9FZRlw03U6pk5Wcd1yHQsv1d0QppaSK2xVWaGiupLAUqrLXNB1LJivo5QSOX+Ox+2ulNUVjpnzFgRdiXnl/rm8dslcnYyhYEqjdKzk1K90rMixqkpzVwgKgHlklgXzdETCYpcdzJmpYdGlHjJ9bjKCSH9FBb3p8T3wOU1uTD/K5h0ivo/hZ9TpxgSvgSMSIVCw6mpHb3+FRlUCD++ePHUqWvzF6GWFGmiHPdkOtpnY4dFXRhhcJrcVhttpfweRn6+jdpzGRsuNzUys11BVqbldj9LZIdskiFQKhULDMSzjRUqUGEWRTAE/SKkUBypKhikrzS2fESmW6y7xh1yXayVkCgmVxGxKGOX2Wsm9TKLiheQ9bhzOag7nI/F1mZSH9lyuy/ShYFDD7GlZVEQOw8rI3PHTA9gyY6hyulDjdbCNFjA6dhwqK0+++feJaNQlmFhXDbO8BvsSFhr9JgqtDtoc6rXTGC6TvlvHTKC2rAWT62V6aU7apAVlktxwp4E0rHizshWTKxhD54TEprqAyG/+czQQEmYN90TlxPfXJKckdhYv2u3FYhqOreWaexxKwyRMMPynvMftJeNRSJ6Xoc7GiR5Mqu5gCNnFZ+Wlo2tiiSiUbC8atD53aHa3oaC+YTo1x8gnux9Nowa4qqwEFY3TsIMBfgXtcD3tcDbTRS4+DYAZTugMBaaM63T7nrOsjDSU28Du9d9Mw4MF0mwiNb/uAMklmWojR+l9kmvDmLogSRo6Mfz3cB7inEkYRQtEm8sjbXyASaYICcPJdclb0tt581lJbn65g+tsFRfrmD5Zdn2WiQDkmOGbRkSsPyvpM9oxzZfEIB/vCwQxZdZ06DJMdho0aoBlfta02bOxS4lAYavPCcTIcW1uwUZbGfkmREGgEzMnxeAP6K40DTeeNKZMPRKPN0jnR5KoZTm6i8tFDTMGtameLT4g6w5kFxr5W7olRYXKOK9sUCZxrSpdjMxXVLiPjpN7nnkoPJ+mH9BDjdrS6+BIt4PDDI+OMHX2y6QBhkJ0KrO8Rzx6iY1lTw0/n5X8pTzinOXew980M3Nn2aiIHoGdjpOZRtHEik6mSKLEbEGD38CeOEPAygpMmNDgOnGnQ6ec+H48emXdFtz913+OLxpvoV/34FO9UxArutHdet+dzD4CkpUP6aSBudXP4V+/sAUTJoWQZlzpajwWSdSldNGlqGJlPpZ4skmGLAbDGOlRklkdg4PAAM/lprPmJFMno0t/sdjqkhJqGTpgtXUqdu+08OhjBj70AR+KqC0O7LHQ2WKjp5NhEr3phCTJi0wmDOZOpBeNMCTBeWEVfhlt4jkBM8TfsoFuHo9RAi37UEoMHuZ721tT+Ob3fNjceV1uQbusYHhbzk9MspVyKnEY12cfw+cK2vD9JhO+W9+Pf/jyN+jkyZrg0RGhPfXKhuNRV38cn/vk5zF7zb1YXqrjbztKsT54I+1ELdWozPQ4FTG+VTwwEj2YUvBLfPCmNoZCQfTKbjQx2+UR2dDUIJAgsNmYA53ZyqqCdpp7aS+dYY6XSmMyHRGZJyYdH9LZEedxZ1pBK2Nmi1JcWEQvmwAPyPl9DmZOJPA02j0HbWR40qKXSoeamshBPtWvsCcFFP18x8oBYDeZS3YXIn4Yw/xqyEC27iBDVcPXoFvuFUdPNIT0dRNkWRt8qJUhlP8qIP9it748KxU/CZGh2CbKwDp8ybcac7QYvtLnxfu/8U3cesuHWAYWbpQkAGtfIQ39PWIK0GAdaO7CxldfxvKIiV56NW9m86EExrpqMFehkxFvUjV4jBZE2zegc1MGG16xsHmNiYMbLBzZakLfZ2JGp4WpvXTmCPrMjO3unreNwItzI92RRWzoWxmXLi2gRx8iSFGgmgCQH9zlrn5KY2XSwsQuG11HbLcrc343tcaABV+SjEQvOUhAKqlur2Aes+ipj6F0TqApKKBaP0gmSbJCIUqxLL25OOrgT0qBSyIO5vL6XHJYgAwy0MeXsWyywjvFd9m9DMkY6iS9pbDZJrmZHidvE9lBMGOmMTazER8MN2PXQBb7qsbi1g9/BOVlNUN3jZpeOS3FLg/Nv/gi9BXUoDVl4tKggWKrlV5ugtCNhNPEmaIEWv2YpqdQQzXso+iV06ZXeRyMI0hX0Gm8hjHw/GIFM5nqCxibhoFyqsMCqsYQpSlCUZMRJoMSJkm+DSGFk3AuRGmqJugLSoAPjXHwbh5nhBzcyDwvI1NMY36lBFM+SSf3i+QKY4gGoKIgHIyD+Y5KpjLmVcpyiX8gKlq2ZAgSdHl+LkO6hcz78hIHS0sd3FBp472VDhaEHXjsND3vU0lujiyxv9kuTNOozVQL6+gT1M6ei5qx44fuOD0SrE6LGiaMQ8WMeXiFaqzO52CK2gYr3ULVe+osZXKau3+yNYCpQQsLizVcwXj0BsalN7Chlhc5lEiqLDbyIO2wzMfuIwIxOjr5bOUxlLoGvnMBAZd900RaxdBI2OqlxEkPoqwkavBTJYvzQyaQOU2tjCn76KmLka0TCSTghTLPm/dL75QImSggySfEcwt4fSrfI+BWUlvIeLF8SkjMgbxTypVHfr6MdvdaSv+1+QSYcfEN1PkzWDafI7NPyb1urichSrhMzwlTo83z9aMvbaDJH8aceZchHB697T2aThvgPHoWly1bgtesKNL0hq+gN+1PHSTHsgVOYS/cjgV63X47iVqfhUVUeTeycRZFqP7otMwluEXMYqifwW0ealuaMcfdN5nOKmj6MSXoIML7ZDRtmATo9JDnOlYkkMywi0z4BoFtz1fxSJ+Cg7TjUT5XQQ0QIvgClMm8BUD5T8onk+zka2NFlFapjZf3yWCFy0xu7rmjvIk8JDszoJcqnRYFXWRGiZn9Fr1AK8UKnApg2dp/ABOcw5jlS2MDudpbW4/pM2ZCdrU7EzptgOXDi/PnXwR1wixs7cvi0rCJsfZhpDPdLDBb/5REoFTblajX2OBvML0aA9bx2EsekcYbTi6xjWS+U5berXTlixbwuYkNrDqUQtpTRcCnVFLaGqjGx1JKdwwo+FlSRcFyHz75eT/6Z3jwvS4Fbw3SAWPbNdC5GuuTj4uQ4RSTeVmUXgt++vMBHvPc/aloW0VqyT3S3PJOL98tzphsLSVlWk/t8EgvUw/wQK+KrSnVXVmpUk2flFgnYWRPugmX6s3UaibWZbyYtXARampqh246fTptgIWqK0ox98pleCXpQYFi4zJfF2OavRQ0svEpVLV8/tHLBjhEh+nJfuAZSpl4rWsIcIqPi4QxMmFjOzzKchnL1Q7yzT8vHZgAYU4aaRxJZ3AgmXXTHsZULZksqrUMZgXS2N2fwU/pjRXf7MGH/8yHm1Z48Vd/F4C22Isf9FvYREdGZkxUeAwczlhkMhtvDqV1cV7nsduQrRsNOk0CVgaGmYFl0trztzhSskY6bhroyRqI0dns4/3dRpYmgWW14lDc7S5ORhqdqyQqzb1Y6B/E7piFvuISLLhiMcOx0U2wOx6dVpg0TPLka+s249uf/AT+PLEJ/lAIf9dVi6b86xH0l7BhRHH9NslO8abRhxn99+NyZR+aTPkwVu5amMK/iPUSyaIgg06wu+itnZK+JqGj0/ZSemUzTg98uh9JNpBsWJ7bt4MH/heWr7KRAXb0pBCYkMDn/k7BlEl8JqvCpop/8eUsvv1fDqL9EdQVRBEDQzTKbFo2bHmb50VRU21TAnWCyKAOYb6tXDdRqhq0rwScSlu+j9RDMFtYVcftapPn6C+YFnYbfvQUXg9EZvC01OZYkk4aDzLx3bjVehJ/ndeFHzSRma6/CX//1W+grLR66L7TIwmTzghgod6BOO76p3+Dcv/d+GSNim/3hfETZykCBfMgn97JVfoYEjCynSjvfwpj0UOA5KsjjHWlSXn00e4ECJ6leHlNdQFIOH7E1RAMLepuhJKCz/1ymnxH0HbB5dOsiYCsintG5rKMFMpCHZha047CaIxmRb7B60VrdxC7WsvQZ1VB80TcDgZH1XN5uPCQ2Czyn0bNIV+YkTxlz0jRIvIBL9WSxd8W35mTYvnErYd1HXqafgHVOtnCCoyD46Gbzbx+i/i+NPMpH3wOXwuvo5pO4ftOKT5217/g+hXvgibb154BnRWApaN/1Uvr8MPP/DX+JrsNRiCIz/dMQmveCgQDRXCs40kxm5EN4w41MoyQ7RFcdNzmcehQqTDkA1mEXOCSThFZ9KwKAFT9Lgjurbn7XR9GqjGURU6G+KT8piRlM0mqypQLhLtLj+Z3tztSdNlGiXfzOdncPEe5PHPHHMlfuaPIdO7v3EDCsMTSKePx6KYUC5Vzj3juuE2ck95s4gBuEemNtOKelgySy27CF//xLoxhDHymJACfkQ0WkkacM6MBdUtW4MkBDyZQhS31HoGS2OP2NR9/EEJ6shjI+MbADo6D4R/rfnff9OWOir8GXm8pPN5CHvPg9wQZ/ngpJYxb2ag5qRJJks/hmVSjBh0aHillchw+L12E0tDeQBh6qBRauBqecBk8gSi9ZM297j5P9evuouMmeW74mEtu3kySr86jfGjWS4fMS6aQrY1ETctm6XS4305v1/p42AqRWQ2xvdm3sCzQhUNxA/vzq7B4xfWoKK8cuunM6YwBFirMj2DZdStwsGIqdg8YuDHC8MfcQnUocbFUVbj9WBLJITBUpaLyXLV31FF1QZLjrxvanS8rKt9NrhwNpeMRz4t0kiFc9Uq7qVFF0w93AWX8wus5CRwd5fL9dTmOSq5ED6W3z/12/qKF3Am7qUO4XN2NCXQKn4tpqLrsSlxyyeXQR/hFlZHQWQFYpHj2jEZMXn49nor7UKXbuNbfBm9iOwz5xu4p4uIT0/EY4zRJ2nm0WJ4jEpbLZmMYa2zHtcFe7KfnfLC4CldduxxVpzE19mR0VgAWKsoPY9m1K9BeNw/re7O4MWpiprMTJrk0165nEazjkuQ/nKRaw8cTJGG6o5OrVI89dy7KzLiXfocvvQc3ePehRjOxKuVB/RVX4tL5l5zApJ0+SW3PGs2a3oCL3/1ePGUVQTUM3BbpQUlyI7JGjG86e2rnt0kAoRfM6shkt5wzJL9lfw8qY/7jJnqEct3mb5Pls5jkaDPMcSTG5tHMyncURIVLWHO2AR4yGJkOzDE3UnpjWNvnoGnsFKy4+RaUlpxd6RU6Yy/6WNp1oAnfvPMrmLTmQbyvXMW/9YbxMK6Alj/P9YKPHw+eLhEA+Z8NhlSzm7d8QMq1fARSvoIqMzzcdzJlDXHRZLe9DO2xhHC5LGRqj6iZQICswoA8m+G9Fnk/OAlOYLg36Sw0E6UzYxkojz2POwKvYwx9gbtjEcz7q0/jr/7iEwj4g0M3nh0SL/qsAyxh00OPr8L9X/ki/jy7EwURL+7sKsbW4DXwhyfxrXRuzkZjCbHBJNyyu55HMLUWl871orHR427bIKsd5l+kobAgN+dKpad7uEk2THPQMCE3E0POy8yRrTssHGmy3W8ZySK0x55Ku5u42EVXwim6nMUVRSdscyZE1UxuUmKb8THlWXw0MoAfdjhovWQZ7vza1zG+jm1zlumcACzU0x/Ht779X+i89zv4bFEc67Mq/mVgAnoLr4PXV8y2OktSzFDHymYQGHwa8+o24fIFfowZo6O93UF1lYIFl0pvF+NNcZh5u6xJktkfsoeHTN2RAFqWo8oyFFm1IMtFZanprr0ZvPSag5bslVCK5hMWefpMmonMxLDQSDbhstRjuKPwCLaSAR+I1uMvvvpVXHf1De49Z5sE4LNqg4dJHK7bPvgeJOdchQd7VCwMKXiX7yC0/nVsxAzbVVr3LBDbXNYbeXw+LFvux4yLfHjiKQfdfQqmz/XTiuroHFCQMDTaXRV+v4a8qMSfKtJkuv64gtYuBeE8FdVjNfxqpYnOXgfXLNdRUupF1hGVeeZNpND/yBgDqE29jj/Lb0U8q+DhbBSXvvtWLFm4RO7I3XgO6LRmdIyESosKoEUK8di6bSgeaMPSAhWHEwwJzBA0XwW1KxvuTJUH4zPHIXiZXsyZ1IQZ0xW8vsZBcpDqNWZj24sG2tYb2L7Nwt42292cRSbGyQYuq1Zm0b42i52vGnh9reEuS2npsjF9ugaf18SzL4fRZ89wv6oirtFpE5lZNhSNxN/AJ/xvYo7PxPc7qUEWLcenPvkplBSXDd14TuiVcwaw0NgxVejManj2jY2Yp8Yxj6HTzsEuNDtR6H6C7N51ZiDLXGrTcOAkmhFwBmHRXvZ2OthGldu2wUSoycL2AzY2UA3Lh5tlEt7q5w089UQW3oMW4kd4/ZDtLhGZ0CiaxXG/5bSzuR5OaCqtgAxAnCbA9BFkdxwlvhnvV17FbXlJ/KLLwabqqfirz34GM6edes/nM6RzC7B876G+vhY7upNYt2kLloYNTPBlsGWwB90ooGod7oQ/fZDdkSXFh46WARR42/Ded3swe5YXpVUaqiZpqLlIx/gFHuQXKagZI04XVXO3g9paDVMXeVA9y4Ppl3tx+WIPFi/20gZbePIZFa2J6fDk1fEFp1c+6a2yZAwqsQdXGc/jk0V9tLsWHvRU4f2f/gyuW74Csuz0HNO5BVgoHPRj3IQJeH5/B/a+tRPXs6HL1Bje7O9DXC8jyDJjXzzr0yQ6SvKtfCXdgisuasHVSz0or9Awrk5FPSV23EwP6hpUd7qtbI8kG7QYaRsTJ+qYTiesok7DmBrN3cglGpE5WjY2bVWwv6sOarCS2YueGSXAfEYGNZKJI5iXeQ5fLG5Df9rCvw+EcNmf/AU++uEPwS+Ttc89nd6ku9HSpNpq/MWnPomdExbhf5sNLImquD3SBH/fi0inO6hmZTz3dB0NNibjHS/tZiRiu1swyFdAZVGbfFnNSuW+BHr4oAODzo07Sc9U3LXALUdspGW7B2pg2QtEZmvKQIHfI8N+Q8HxKMllCNWLeLINU9PP47P5R+ClVvge7W79jbfiox/5MJn+zAfyR0q/E4CFLpkzFX/2uc/i9YrZeKAlg/cUKvh4aB+8vauRThFkqtnTA5kguBLjYzhEh4t/iuaTWZtbtlAlPpLBfQ9lKJXUEszephTvYcz72OoMfvLzJH56Xxp79lGZ0vyK3xcj4H0xGaL05cAaBchyv4ySxZMdqIu/gE9HD7gTBP+zDQgtuR5/8zefRGX52e+tOhn9zgCWtlq25BJ8/It34smCWXi8PYsPF9u4PbgTvr5VSKXbhyR5tEVy3KG/tBlFR5cH2Yzt7nklHRcvvJplKGS5H8SMFllYs87Ac/Se29pMd8loiCr5AJ0s+dRtIk7J9Sno6mao1B+Ao8tn1kcOsIwJC7iJdBfqEs/h76O7UE9N8M3DWcTmXoFPf+FzGF9Hm/47pt8ZwEIeTcONV1+Bj9/xZTwaasTK9jQ+Xmzh9sAuBHufpWptdmPGURWLoZZG0TOUUmzbX4C2dgMeP6VwAO5eHgWFQE21Spur4uARAz+6NwVVt9jYCmoJcmWlgr7B3MoI+cLJth0W2vrKoAWGtksYUSgnHRkeJDJ9qEu+gi8S3CkMh75LcFsbL8Jff/7zmNIwZYhhfrd0zp2sY0nAmFhXA720Cg++sROR/g68p1SDavZgx+AAklohdE+etBlphNJDqXfUAAZ6k8jXmjF5so38Qg+am20cop3t7XHQ1uygqU0kFu4OAJ2dNtqaZI2Tgll0xBqnqVj/ZgI/edCLw/F50KNjma+ERycvgzuXg+Cm6EtMSLyAL0S2YZJm4LtNJjpmLMDnv/wlXDz3kjOe/nqadO696OORgDxpQh308ho8vH4HPL1tuLFYR8Duwc6BbiTUfGjeolGoSKpp3YOMHcXefRk0HehGdZnphktvbrDwyJMW9u+lCmV4VEonrI0x8ca3qMZpG5de5cHci1Q8/AsTP7w3H7u65kLNa2T8S03iDtifjGQ+mEofohkTky/gs+EdqCG4/95iopfgfuaOO3HpxZeyvr8XcIV+PwALyZKRSeProJWNwc/W70eyoxm3lKgoV/uxN9aDHic8BHKu8+FUJHMkVG8QMWcMwSukgxXDRdPi7mr/l16zMZAAGsMOFoZtHKE3vT+hYBxV9y03anj5NQv/+r91aLOXwlvQ4DJLblDkJMRy2WTAbHw/GlKr8JnofneLx39rcTA48xJ89o5/wKWXLPh9giv0uwmTTkQ+r4abr1+GP7nzK3h5zHw80GpgGUOdLxQ0oSGxEsbABliyWlEmyuV09gnJZQHHhC8Qgq98Lra0XoynX/CjqMBGeSlDI15mKAxZsCgrqKQDo5SefFeHiVWvBJD0zUS4pJaSy2unBFdzV1oY8b2Yzzj3H/IPoUphKNRqInMR1fKdX8IlF1/mOn+/b/q9AiwkH1p81zWL8Bdf+jI2TFqMH1FtzvJZuKOkE5dkV8Ppf41xK11c1/k6OcguWVkyjgU9VI6tuwuQJaKl0mFGRA7GFTzWq6GLcbJ8BzkSlS38GQ93FyIQKeEZwx34PzEJY9AU8B1abAOWGs/g7wuOoJCq/AfdGqwFV+ILd/x/rlo+H8AV+r2p6KNJY+BaO3YMysZPxkutcWzdexAXe9NYFDWRSLbjcCqDlJZHjMPkSAH55Cpb7rDhRWqwG1PGNEG+5SgjR7LzToRhqOwUILvzzJ9tu18J3XigAVp0IkFhvq7dPZaReF66RMlkaXMAkdgbuEV5FX+V34PelIUfDAYRXHYTPkVv+aJZc12n7zyhV87JePDpkhRk6+6D+L//dw/6n/oZ3ufpQm3Eg18MeHBfug6tgXnwhydAl0nq7rSaExfdkYnxsSOYXbEaC2a2kIkIuUd11xXLumB307R+Fc+uq8bhzBL4otW8MJznbwIsfoBMrk2nWlGZeB0fCuzADaE0NvaZeEgpxvibPoDb/+x2jB935muJzibJePB5BfAwNbV346f33oc3f/Y/WEYn5upSHetSCu7pL8VW71wgMp2qXT4FT0BO5OlSK8jgvR0/ghLfLlQU9cIyFcTTQYQCuXnOR7qLMehMhB6WPajYDMfmJV48VbJhGbS3ezA9uxYfjxzCbMa4v+q08Hy4Gos+8jF89MMfQ2mx2IHzi85bgIUGYkk8/PjT+NV//xemH16P2+go9VNN3tsfwlNGAwYi8xEIVEoUyrsF6Nxzv0FUlbJVk5nOwDJyi8AU2cSDdlb6r3VfyP2SmDveewy47miQxLfGALyDG7Fc2YiPUyUHTQv3ys624y/Czbf/GW5Ycc2oN+n+XdF5DbBQOmvg1bUbcN8P/xva60/gtmiSKtuLJwc0/Dhejf2+i+CNNMIjm7+cSJrdWFoWq+XUrvw7XOHcQL6Ae1QTuLd53PFhmfJblVqPm7y78Z68FMM3A/fFAghevgwf+ctP4JK58+A59tNo5xGd9wALSel27z+C+3/2c2x96MdYlj6M68t92Guo+FFfGM9bjUhH5iIQFGm2ibHY0dOjt6U2G4c/sRVL8CY+FOlEjWbh8fYMVvsrMf/WD+G2D9+GifX18kTuwfOU3hEAD1Nv/yAef2o1Hrvnh6jZtxYfKnFQFvTg0V4F9yfH4IB/DrTwZHj1kKuCRz3GLLbWkbHiI5iQXodbKLU3UWrj9Mr+u83G4Qlz8e7bb8eKq69mbF0w9ND5Te8ogIUyWRObd+zGQz+7Hwd/dT+ud9pwdRmlOaPgf3tDeMEcT2meBW9wHH0shiou0Keqnkit7HCTQF5iGxZTaj8c6UCD38arPQbuT0dRsvQGfPBPb8fM6dPofZ+/KvlYescBLCSF7ekbwFNPP49f/PcPMfbgG/hwsYliv46VMeD+wWLs8s0BwtNpH/NzdlYmvv8WyfCeTqm1oKSa0JBdj/f7duOaSMrdOfa+LgsbyyZjyUdvx7tuuAGV5ed0ctw5oXckwMOUtSxs37kfP7rnRzjy9EO4zunA1cU6uqlmH+z34Kl0DTr8s6GH6qHpMoOCKnvYCaM3LjvJG9lelKe34Tp1I94b7XEH59dTah/JRuBZeA1u/fifYu7sOQiM4nOu5xO9owEeph7a5idXvoAnfvIjlOx+DbdE0miI6NiUAn7aG8Q6ux4pqm0tUAOV3rYs+Jb9IAOpvZhtrscHgk1YGDLRm3bwxKCCrRWNuOjWD+Kmm29Ctew0/g6mCwJgIVlUtmPvITz68CPY/sQjmN69G9flWwjoCl5OKHg6WYC31MmIBRqhI4sJxnaGPntwTSiGEGv/4gCwWi9F0ZIVuPG2D+KimTPhewfZ2hPRBQPwMCUzWbyydhMe/fn96Hr9GVyRbcWVUQu6ruKlhBfPJ6MY47Vwa2QQYzUTOxIOVhpR9DTMxaL33oarly1DSf752WlxOnTBATxMXX2DeOrZF7Hq0YcQfGstrrQ7MIfRk0agPXTT2pMWVqcD2F3ViMnX3IAbb3oXJjGuPb+j2tHTBQvwMB1oasNTz7yAzU8/huK9b6Ah3YVBxrs7C8chb+FyXH3zLZg/ayb8MvJwAdIFD7CQYTnYfeAQXly1GltffhEFpUVYcM01uOTiS1Ai3+a5gOkPAuBhSmZNtLR3uCstKmSA+A+A/qAA/kMkAfi8mXrwRzo39EeAL3D6I8AXOP0R4AubFMW27a8P/fFHurBIURTl+f8fDBM80mmoCLkAAAAASUVORK5CYII="/>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74957">
            <a:off x="874902" y="1607442"/>
            <a:ext cx="4135281" cy="4329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7746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1840055" y="60524"/>
            <a:ext cx="8506097" cy="652865"/>
          </a:xfrm>
        </p:spPr>
        <p:txBody>
          <a:bodyPr>
            <a:noAutofit/>
          </a:bodyPr>
          <a:lstStyle/>
          <a:p>
            <a:pPr algn="ctr"/>
            <a:r>
              <a:rPr lang="en-US" sz="4000" b="0" dirty="0">
                <a:latin typeface="+mj-lt"/>
              </a:rPr>
              <a:t>Home Learning…</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10</a:t>
            </a:fld>
            <a:endParaRPr lang="en-US" dirty="0"/>
          </a:p>
        </p:txBody>
      </p:sp>
      <p:sp>
        <p:nvSpPr>
          <p:cNvPr id="7" name="Rectangle 6"/>
          <p:cNvSpPr/>
          <p:nvPr/>
        </p:nvSpPr>
        <p:spPr>
          <a:xfrm>
            <a:off x="745721" y="2140075"/>
            <a:ext cx="10694764" cy="5186035"/>
          </a:xfrm>
          <a:prstGeom prst="rect">
            <a:avLst/>
          </a:prstGeom>
        </p:spPr>
        <p:txBody>
          <a:bodyPr wrap="square" lIns="91440" tIns="45720" rIns="91440" bIns="45720" anchor="t">
            <a:spAutoFit/>
          </a:bodyPr>
          <a:lstStyle/>
          <a:p>
            <a:pPr algn="ctr"/>
            <a:r>
              <a:rPr lang="en-US" sz="2200" dirty="0">
                <a:solidFill>
                  <a:schemeClr val="accent1">
                    <a:lumMod val="75000"/>
                  </a:schemeClr>
                </a:solidFill>
                <a:latin typeface="+mj-lt"/>
              </a:rPr>
              <a:t>Children will need to be practicing their phonics by reading their book three times a week at home. This will be the same book for a week, to develop confidence with decoding, sight reading and comprehension.</a:t>
            </a:r>
          </a:p>
          <a:p>
            <a:pPr algn="ctr"/>
            <a:endParaRPr lang="en-US" sz="2200" dirty="0">
              <a:solidFill>
                <a:schemeClr val="accent1">
                  <a:lumMod val="75000"/>
                </a:schemeClr>
              </a:solidFill>
              <a:latin typeface="+mj-lt"/>
            </a:endParaRPr>
          </a:p>
          <a:p>
            <a:pPr algn="ctr"/>
            <a:r>
              <a:rPr lang="en-US" sz="2200" dirty="0">
                <a:solidFill>
                  <a:schemeClr val="accent1">
                    <a:lumMod val="75000"/>
                  </a:schemeClr>
                </a:solidFill>
                <a:latin typeface="+mj-lt"/>
              </a:rPr>
              <a:t>The date and the page number they read to will need to be recorded in their diaries </a:t>
            </a:r>
            <a:br>
              <a:rPr lang="en-US" sz="2200" dirty="0">
                <a:solidFill>
                  <a:schemeClr val="accent1">
                    <a:lumMod val="75000"/>
                  </a:schemeClr>
                </a:solidFill>
                <a:latin typeface="+mj-lt"/>
              </a:rPr>
            </a:br>
            <a:r>
              <a:rPr lang="en-US" sz="2200" dirty="0">
                <a:solidFill>
                  <a:schemeClr val="accent1">
                    <a:lumMod val="75000"/>
                  </a:schemeClr>
                </a:solidFill>
                <a:latin typeface="+mj-lt"/>
              </a:rPr>
              <a:t> so we can continue where they have got to when reading with them in school. </a:t>
            </a:r>
          </a:p>
          <a:p>
            <a:pPr algn="ctr"/>
            <a:endParaRPr lang="en-US" sz="2200" dirty="0">
              <a:solidFill>
                <a:schemeClr val="accent1">
                  <a:lumMod val="75000"/>
                </a:schemeClr>
              </a:solidFill>
              <a:latin typeface="+mj-lt"/>
            </a:endParaRPr>
          </a:p>
          <a:p>
            <a:pPr algn="ctr"/>
            <a:r>
              <a:rPr lang="en-US" sz="2200" dirty="0">
                <a:solidFill>
                  <a:schemeClr val="accent1">
                    <a:lumMod val="75000"/>
                  </a:schemeClr>
                </a:solidFill>
                <a:latin typeface="+mj-lt"/>
              </a:rPr>
              <a:t> Phonics eye spy, phonics decoding games – anything to help them practice!</a:t>
            </a:r>
          </a:p>
          <a:p>
            <a:pPr algn="ctr"/>
            <a:endParaRPr lang="en-US" sz="2200" dirty="0">
              <a:solidFill>
                <a:schemeClr val="accent1">
                  <a:lumMod val="75000"/>
                </a:schemeClr>
              </a:solidFill>
              <a:latin typeface="+mj-lt"/>
            </a:endParaRPr>
          </a:p>
          <a:p>
            <a:pPr algn="ctr"/>
            <a:r>
              <a:rPr lang="en-US" sz="2200" dirty="0">
                <a:solidFill>
                  <a:schemeClr val="accent1">
                    <a:lumMod val="75000"/>
                  </a:schemeClr>
                </a:solidFill>
                <a:latin typeface="+mj-lt"/>
              </a:rPr>
              <a:t>Children will be given </a:t>
            </a:r>
            <a:r>
              <a:rPr lang="en-US" sz="2200" dirty="0" err="1">
                <a:solidFill>
                  <a:schemeClr val="accent1">
                    <a:lumMod val="75000"/>
                  </a:schemeClr>
                </a:solidFill>
                <a:latin typeface="+mj-lt"/>
              </a:rPr>
              <a:t>maths</a:t>
            </a:r>
            <a:r>
              <a:rPr lang="en-US" sz="2200" dirty="0">
                <a:solidFill>
                  <a:schemeClr val="accent1">
                    <a:lumMod val="75000"/>
                  </a:schemeClr>
                </a:solidFill>
                <a:latin typeface="+mj-lt"/>
              </a:rPr>
              <a:t> KIRFS every term as home learning to practice at home. </a:t>
            </a:r>
          </a:p>
          <a:p>
            <a:pPr algn="ctr"/>
            <a:r>
              <a:rPr lang="en-US" sz="2200" dirty="0">
                <a:solidFill>
                  <a:schemeClr val="accent1">
                    <a:lumMod val="75000"/>
                  </a:schemeClr>
                </a:solidFill>
                <a:latin typeface="+mj-lt"/>
              </a:rPr>
              <a:t>Children will need to be practicing letter formation and counting to 20, number bonds as well as subtising. </a:t>
            </a:r>
          </a:p>
          <a:p>
            <a:pPr algn="ctr"/>
            <a:endParaRPr lang="en-US" sz="2200" dirty="0">
              <a:solidFill>
                <a:srgbClr val="7030A0"/>
              </a:solidFill>
              <a:latin typeface="+mj-lt"/>
            </a:endParaRPr>
          </a:p>
          <a:p>
            <a:pPr algn="ctr"/>
            <a:endParaRPr lang="en-US" sz="2200" dirty="0">
              <a:solidFill>
                <a:srgbClr val="7030A0"/>
              </a:solidFill>
              <a:latin typeface="+mj-lt"/>
            </a:endParaRPr>
          </a:p>
          <a:p>
            <a:pPr algn="ctr"/>
            <a:endParaRPr lang="en-US" sz="2200" dirty="0">
              <a:solidFill>
                <a:srgbClr val="7030A0"/>
              </a:solidFill>
              <a:latin typeface="+mj-lt"/>
            </a:endParaRPr>
          </a:p>
          <a:p>
            <a:pPr algn="ctr"/>
            <a:endParaRPr lang="en-US" sz="2300" dirty="0">
              <a:solidFill>
                <a:srgbClr val="7030A0"/>
              </a:solidFill>
            </a:endParaRPr>
          </a:p>
          <a:p>
            <a:pPr algn="ctr"/>
            <a:endParaRPr lang="en-US" sz="2200" dirty="0">
              <a:solidFill>
                <a:schemeClr val="accent2"/>
              </a:solidFill>
              <a:latin typeface="+mj-lt"/>
            </a:endParaRPr>
          </a:p>
        </p:txBody>
      </p:sp>
    </p:spTree>
    <p:extLst>
      <p:ext uri="{BB962C8B-B14F-4D97-AF65-F5344CB8AC3E}">
        <p14:creationId xmlns:p14="http://schemas.microsoft.com/office/powerpoint/2010/main" val="923917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1840055" y="60524"/>
            <a:ext cx="8506097" cy="652865"/>
          </a:xfrm>
        </p:spPr>
        <p:txBody>
          <a:bodyPr>
            <a:noAutofit/>
          </a:bodyPr>
          <a:lstStyle/>
          <a:p>
            <a:pPr algn="ctr"/>
            <a:r>
              <a:rPr lang="en-US" sz="4000" b="0" dirty="0">
                <a:latin typeface="+mj-lt"/>
              </a:rPr>
              <a:t>Reading books </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11</a:t>
            </a:fld>
            <a:endParaRPr lang="en-US" dirty="0"/>
          </a:p>
        </p:txBody>
      </p:sp>
      <p:sp>
        <p:nvSpPr>
          <p:cNvPr id="7" name="Rectangle 6"/>
          <p:cNvSpPr/>
          <p:nvPr/>
        </p:nvSpPr>
        <p:spPr>
          <a:xfrm>
            <a:off x="745721" y="2140075"/>
            <a:ext cx="10694764" cy="1800493"/>
          </a:xfrm>
          <a:prstGeom prst="rect">
            <a:avLst/>
          </a:prstGeom>
        </p:spPr>
        <p:txBody>
          <a:bodyPr wrap="square" lIns="91440" tIns="45720" rIns="91440" bIns="45720" anchor="t">
            <a:spAutoFit/>
          </a:bodyPr>
          <a:lstStyle/>
          <a:p>
            <a:pPr algn="ctr"/>
            <a:endParaRPr lang="en-US" sz="2200" dirty="0">
              <a:solidFill>
                <a:srgbClr val="7030A0"/>
              </a:solidFill>
              <a:latin typeface="+mj-lt"/>
            </a:endParaRPr>
          </a:p>
          <a:p>
            <a:pPr algn="ctr"/>
            <a:endParaRPr lang="en-US" sz="2200" dirty="0">
              <a:solidFill>
                <a:srgbClr val="7030A0"/>
              </a:solidFill>
              <a:latin typeface="+mj-lt"/>
            </a:endParaRPr>
          </a:p>
          <a:p>
            <a:pPr algn="ctr"/>
            <a:endParaRPr lang="en-US" sz="2200" dirty="0">
              <a:solidFill>
                <a:srgbClr val="7030A0"/>
              </a:solidFill>
              <a:latin typeface="+mj-lt"/>
            </a:endParaRPr>
          </a:p>
          <a:p>
            <a:pPr algn="ctr"/>
            <a:endParaRPr lang="en-US" sz="2300" dirty="0">
              <a:solidFill>
                <a:srgbClr val="7030A0"/>
              </a:solidFill>
            </a:endParaRPr>
          </a:p>
          <a:p>
            <a:pPr algn="ctr"/>
            <a:endParaRPr lang="en-US" sz="2200" dirty="0">
              <a:solidFill>
                <a:schemeClr val="accent2"/>
              </a:solidFill>
              <a:latin typeface="+mj-lt"/>
            </a:endParaRPr>
          </a:p>
        </p:txBody>
      </p:sp>
      <p:sp>
        <p:nvSpPr>
          <p:cNvPr id="3" name="Rectangle 2">
            <a:extLst>
              <a:ext uri="{FF2B5EF4-FFF2-40B4-BE49-F238E27FC236}">
                <a16:creationId xmlns:a16="http://schemas.microsoft.com/office/drawing/2014/main" id="{36B8C119-051C-44E3-9BFE-98630E1B5468}"/>
              </a:ext>
            </a:extLst>
          </p:cNvPr>
          <p:cNvSpPr/>
          <p:nvPr/>
        </p:nvSpPr>
        <p:spPr>
          <a:xfrm>
            <a:off x="1270000" y="1381760"/>
            <a:ext cx="9895840" cy="2677656"/>
          </a:xfrm>
          <a:prstGeom prst="rect">
            <a:avLst/>
          </a:prstGeom>
        </p:spPr>
        <p:txBody>
          <a:bodyPr wrap="square">
            <a:spAutoFit/>
          </a:bodyPr>
          <a:lstStyle/>
          <a:p>
            <a:r>
              <a:rPr lang="en-GB" sz="2400" dirty="0">
                <a:solidFill>
                  <a:schemeClr val="accent1">
                    <a:lumMod val="75000"/>
                  </a:schemeClr>
                </a:solidFill>
                <a:latin typeface="+mj-lt"/>
              </a:rPr>
              <a:t>Reading books will be changed on a Monday.</a:t>
            </a:r>
          </a:p>
          <a:p>
            <a:endParaRPr lang="en-GB" sz="2400" dirty="0">
              <a:solidFill>
                <a:schemeClr val="accent1">
                  <a:lumMod val="75000"/>
                </a:schemeClr>
              </a:solidFill>
              <a:latin typeface="+mj-lt"/>
            </a:endParaRPr>
          </a:p>
          <a:p>
            <a:r>
              <a:rPr lang="en-GB" sz="2400" dirty="0">
                <a:solidFill>
                  <a:schemeClr val="accent1">
                    <a:lumMod val="75000"/>
                  </a:schemeClr>
                </a:solidFill>
                <a:latin typeface="+mj-lt"/>
              </a:rPr>
              <a:t>Your child will not be given a new reading book until they have returned the previous one.</a:t>
            </a:r>
          </a:p>
          <a:p>
            <a:endParaRPr lang="en-GB" sz="2400" dirty="0">
              <a:solidFill>
                <a:schemeClr val="accent1">
                  <a:lumMod val="75000"/>
                </a:schemeClr>
              </a:solidFill>
              <a:latin typeface="+mj-lt"/>
            </a:endParaRPr>
          </a:p>
          <a:p>
            <a:r>
              <a:rPr lang="en-GB" sz="2400" dirty="0">
                <a:solidFill>
                  <a:schemeClr val="accent1">
                    <a:lumMod val="75000"/>
                  </a:schemeClr>
                </a:solidFill>
                <a:latin typeface="+mj-lt"/>
              </a:rPr>
              <a:t>If a book is damaged or not returned to school then you will need to replace to it.</a:t>
            </a:r>
          </a:p>
          <a:p>
            <a:endParaRPr lang="en-GB" sz="2400" dirty="0">
              <a:solidFill>
                <a:schemeClr val="accent1">
                  <a:lumMod val="75000"/>
                </a:schemeClr>
              </a:solidFill>
              <a:latin typeface="+mj-lt"/>
            </a:endParaRPr>
          </a:p>
          <a:p>
            <a:r>
              <a:rPr lang="en-GB" sz="2400" dirty="0">
                <a:solidFill>
                  <a:schemeClr val="accent1">
                    <a:lumMod val="75000"/>
                  </a:schemeClr>
                </a:solidFill>
                <a:latin typeface="+mj-lt"/>
              </a:rPr>
              <a:t>They can be purchased from amazon for approximately £5</a:t>
            </a:r>
            <a:r>
              <a:rPr lang="en-GB" sz="2400" dirty="0">
                <a:solidFill>
                  <a:schemeClr val="accent2">
                    <a:lumMod val="75000"/>
                  </a:schemeClr>
                </a:solidFill>
                <a:latin typeface="+mj-lt"/>
              </a:rPr>
              <a:t>. </a:t>
            </a:r>
          </a:p>
        </p:txBody>
      </p:sp>
    </p:spTree>
    <p:extLst>
      <p:ext uri="{BB962C8B-B14F-4D97-AF65-F5344CB8AC3E}">
        <p14:creationId xmlns:p14="http://schemas.microsoft.com/office/powerpoint/2010/main" val="1165536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2308860" y="182880"/>
            <a:ext cx="7178041" cy="652865"/>
          </a:xfrm>
        </p:spPr>
        <p:txBody>
          <a:bodyPr>
            <a:noAutofit/>
          </a:bodyPr>
          <a:lstStyle/>
          <a:p>
            <a:pPr algn="ctr"/>
            <a:r>
              <a:rPr lang="en-US" sz="4000" b="0" dirty="0">
                <a:latin typeface="+mj-lt"/>
              </a:rPr>
              <a:t>AOB… </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12</a:t>
            </a:fld>
            <a:endParaRPr lang="en-US" dirty="0"/>
          </a:p>
        </p:txBody>
      </p:sp>
      <p:sp>
        <p:nvSpPr>
          <p:cNvPr id="7" name="Rectangle 6"/>
          <p:cNvSpPr/>
          <p:nvPr/>
        </p:nvSpPr>
        <p:spPr>
          <a:xfrm>
            <a:off x="1221820" y="1746152"/>
            <a:ext cx="10584180" cy="1039259"/>
          </a:xfrm>
          <a:prstGeom prst="rect">
            <a:avLst/>
          </a:prstGeom>
        </p:spPr>
        <p:txBody>
          <a:bodyPr wrap="square" lIns="91440" tIns="45720" rIns="91440" bIns="45720" anchor="t">
            <a:spAutoFit/>
          </a:bodyPr>
          <a:lstStyle/>
          <a:p>
            <a:endParaRPr lang="en-US" sz="2800" dirty="0">
              <a:solidFill>
                <a:srgbClr val="00B0F0"/>
              </a:solidFill>
              <a:latin typeface="Century Gothic"/>
              <a:cs typeface="Century Gothic"/>
            </a:endParaRPr>
          </a:p>
          <a:p>
            <a:pPr algn="ctr">
              <a:lnSpc>
                <a:spcPct val="90000"/>
              </a:lnSpc>
              <a:spcBef>
                <a:spcPts val="1000"/>
              </a:spcBef>
            </a:pPr>
            <a:endParaRPr lang="en-US" sz="2800" dirty="0">
              <a:solidFill>
                <a:srgbClr val="00B0F0"/>
              </a:solidFill>
              <a:latin typeface="Century Gothic"/>
            </a:endParaRPr>
          </a:p>
        </p:txBody>
      </p:sp>
      <p:sp>
        <p:nvSpPr>
          <p:cNvPr id="3" name="TextBox 2">
            <a:extLst>
              <a:ext uri="{FF2B5EF4-FFF2-40B4-BE49-F238E27FC236}">
                <a16:creationId xmlns:a16="http://schemas.microsoft.com/office/drawing/2014/main" id="{6F251C4D-8E74-534C-98FE-9B39994B4849}"/>
              </a:ext>
            </a:extLst>
          </p:cNvPr>
          <p:cNvSpPr txBox="1"/>
          <p:nvPr/>
        </p:nvSpPr>
        <p:spPr>
          <a:xfrm>
            <a:off x="1584960" y="1615440"/>
            <a:ext cx="8554720" cy="4247317"/>
          </a:xfrm>
          <a:prstGeom prst="rect">
            <a:avLst/>
          </a:prstGeom>
          <a:noFill/>
        </p:spPr>
        <p:txBody>
          <a:bodyPr wrap="square" rtlCol="0">
            <a:spAutoFit/>
          </a:bodyPr>
          <a:lstStyle/>
          <a:p>
            <a:r>
              <a:rPr lang="en-GB" dirty="0">
                <a:solidFill>
                  <a:schemeClr val="accent1">
                    <a:lumMod val="75000"/>
                  </a:schemeClr>
                </a:solidFill>
                <a:latin typeface="+mj-lt"/>
              </a:rPr>
              <a:t>Children will need to arrive at school in their school PE kit on Tuesdays. </a:t>
            </a:r>
          </a:p>
          <a:p>
            <a:endParaRPr lang="en-US" dirty="0">
              <a:solidFill>
                <a:schemeClr val="accent1">
                  <a:lumMod val="75000"/>
                </a:schemeClr>
              </a:solidFill>
              <a:latin typeface="+mj-lt"/>
            </a:endParaRPr>
          </a:p>
          <a:p>
            <a:r>
              <a:rPr lang="en-US" dirty="0">
                <a:solidFill>
                  <a:schemeClr val="accent1">
                    <a:lumMod val="75000"/>
                  </a:schemeClr>
                </a:solidFill>
                <a:latin typeface="+mj-lt"/>
              </a:rPr>
              <a:t>Children will need to arrive at school in their forest school clothes on Thursdays. These can be old clothes that you don’t mind getting dirty.</a:t>
            </a:r>
          </a:p>
          <a:p>
            <a:endParaRPr lang="en-US" dirty="0">
              <a:solidFill>
                <a:schemeClr val="accent1">
                  <a:lumMod val="75000"/>
                </a:schemeClr>
              </a:solidFill>
              <a:latin typeface="+mj-lt"/>
            </a:endParaRPr>
          </a:p>
          <a:p>
            <a:r>
              <a:rPr lang="en-US" dirty="0">
                <a:solidFill>
                  <a:schemeClr val="accent1">
                    <a:lumMod val="75000"/>
                  </a:schemeClr>
                </a:solidFill>
                <a:latin typeface="+mj-lt"/>
              </a:rPr>
              <a:t>Please bring in a spare bag with spare underwear, socks, top and trousers. The bag will be kept on your child’s peg incase of emergencies. </a:t>
            </a:r>
          </a:p>
          <a:p>
            <a:endParaRPr lang="en-US" dirty="0">
              <a:solidFill>
                <a:schemeClr val="accent1">
                  <a:lumMod val="75000"/>
                </a:schemeClr>
              </a:solidFill>
              <a:latin typeface="+mj-lt"/>
            </a:endParaRPr>
          </a:p>
          <a:p>
            <a:r>
              <a:rPr lang="en-US" dirty="0">
                <a:solidFill>
                  <a:schemeClr val="accent1">
                    <a:lumMod val="75000"/>
                  </a:schemeClr>
                </a:solidFill>
                <a:latin typeface="+mj-lt"/>
              </a:rPr>
              <a:t>Please ensure your child has a pair of wellies at school, the school can provide spare wellies if necessary please contact class teacher - Miss Hitchens.</a:t>
            </a:r>
          </a:p>
          <a:p>
            <a:endParaRPr lang="en-US" dirty="0">
              <a:solidFill>
                <a:schemeClr val="accent1">
                  <a:lumMod val="75000"/>
                </a:schemeClr>
              </a:solidFill>
              <a:latin typeface="+mj-lt"/>
            </a:endParaRPr>
          </a:p>
          <a:p>
            <a:r>
              <a:rPr lang="en-US" dirty="0">
                <a:solidFill>
                  <a:schemeClr val="accent1">
                    <a:lumMod val="75000"/>
                  </a:schemeClr>
                </a:solidFill>
                <a:latin typeface="+mj-lt"/>
              </a:rPr>
              <a:t>Please  ensure your child comes to school with a coat or waterproof jacket when it is cold and sun cream and a hat when it is warm.</a:t>
            </a:r>
          </a:p>
          <a:p>
            <a:endParaRPr lang="en-US" dirty="0">
              <a:solidFill>
                <a:schemeClr val="accent1">
                  <a:lumMod val="75000"/>
                </a:schemeClr>
              </a:solidFill>
              <a:latin typeface="+mj-lt"/>
            </a:endParaRPr>
          </a:p>
          <a:p>
            <a:r>
              <a:rPr lang="en-US" dirty="0">
                <a:solidFill>
                  <a:schemeClr val="accent1">
                    <a:lumMod val="75000"/>
                  </a:schemeClr>
                </a:solidFill>
                <a:latin typeface="+mj-lt"/>
              </a:rPr>
              <a:t>Fruit and milk will be provided at school during break times but your child can bring in healthy snacks also.</a:t>
            </a:r>
          </a:p>
        </p:txBody>
      </p:sp>
    </p:spTree>
    <p:extLst>
      <p:ext uri="{BB962C8B-B14F-4D97-AF65-F5344CB8AC3E}">
        <p14:creationId xmlns:p14="http://schemas.microsoft.com/office/powerpoint/2010/main" val="1599126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2308860" y="182880"/>
            <a:ext cx="7178041" cy="652865"/>
          </a:xfrm>
        </p:spPr>
        <p:txBody>
          <a:bodyPr>
            <a:noAutofit/>
          </a:bodyPr>
          <a:lstStyle/>
          <a:p>
            <a:pPr algn="ctr"/>
            <a:r>
              <a:rPr lang="en-US" sz="4000" b="0" dirty="0">
                <a:latin typeface="+mj-lt"/>
              </a:rPr>
              <a:t>School trips </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13</a:t>
            </a:fld>
            <a:endParaRPr lang="en-US" dirty="0"/>
          </a:p>
        </p:txBody>
      </p:sp>
      <p:sp>
        <p:nvSpPr>
          <p:cNvPr id="7" name="Rectangle 6"/>
          <p:cNvSpPr/>
          <p:nvPr/>
        </p:nvSpPr>
        <p:spPr>
          <a:xfrm>
            <a:off x="1221820" y="1746152"/>
            <a:ext cx="10584180" cy="1039259"/>
          </a:xfrm>
          <a:prstGeom prst="rect">
            <a:avLst/>
          </a:prstGeom>
        </p:spPr>
        <p:txBody>
          <a:bodyPr wrap="square" lIns="91440" tIns="45720" rIns="91440" bIns="45720" anchor="t">
            <a:spAutoFit/>
          </a:bodyPr>
          <a:lstStyle/>
          <a:p>
            <a:endParaRPr lang="en-US" sz="2800" dirty="0">
              <a:solidFill>
                <a:srgbClr val="00B0F0"/>
              </a:solidFill>
              <a:latin typeface="Century Gothic"/>
              <a:cs typeface="Century Gothic"/>
            </a:endParaRPr>
          </a:p>
          <a:p>
            <a:pPr algn="ctr">
              <a:lnSpc>
                <a:spcPct val="90000"/>
              </a:lnSpc>
              <a:spcBef>
                <a:spcPts val="1000"/>
              </a:spcBef>
            </a:pPr>
            <a:endParaRPr lang="en-US" sz="2800" dirty="0">
              <a:solidFill>
                <a:srgbClr val="00B0F0"/>
              </a:solidFill>
              <a:latin typeface="Century Gothic"/>
            </a:endParaRPr>
          </a:p>
        </p:txBody>
      </p:sp>
      <p:sp>
        <p:nvSpPr>
          <p:cNvPr id="3" name="TextBox 2">
            <a:extLst>
              <a:ext uri="{FF2B5EF4-FFF2-40B4-BE49-F238E27FC236}">
                <a16:creationId xmlns:a16="http://schemas.microsoft.com/office/drawing/2014/main" id="{6F251C4D-8E74-534C-98FE-9B39994B4849}"/>
              </a:ext>
            </a:extLst>
          </p:cNvPr>
          <p:cNvSpPr txBox="1"/>
          <p:nvPr/>
        </p:nvSpPr>
        <p:spPr>
          <a:xfrm>
            <a:off x="1818640" y="1674674"/>
            <a:ext cx="8554720" cy="1754326"/>
          </a:xfrm>
          <a:prstGeom prst="rect">
            <a:avLst/>
          </a:prstGeom>
          <a:noFill/>
        </p:spPr>
        <p:txBody>
          <a:bodyPr wrap="square" rtlCol="0">
            <a:spAutoFit/>
          </a:bodyPr>
          <a:lstStyle/>
          <a:p>
            <a:r>
              <a:rPr lang="en-US" sz="3600" dirty="0" err="1">
                <a:solidFill>
                  <a:schemeClr val="accent1">
                    <a:lumMod val="75000"/>
                  </a:schemeClr>
                </a:solidFill>
                <a:latin typeface="+mj-lt"/>
              </a:rPr>
              <a:t>Smed</a:t>
            </a:r>
            <a:r>
              <a:rPr lang="en-US" sz="3600" dirty="0">
                <a:solidFill>
                  <a:schemeClr val="accent1">
                    <a:lumMod val="75000"/>
                  </a:schemeClr>
                </a:solidFill>
                <a:latin typeface="+mj-lt"/>
              </a:rPr>
              <a:t> and </a:t>
            </a:r>
            <a:r>
              <a:rPr lang="en-US" sz="3600" dirty="0" err="1">
                <a:solidFill>
                  <a:schemeClr val="accent1">
                    <a:lumMod val="75000"/>
                  </a:schemeClr>
                </a:solidFill>
                <a:latin typeface="+mj-lt"/>
              </a:rPr>
              <a:t>Smoos</a:t>
            </a:r>
            <a:r>
              <a:rPr lang="en-US" sz="3600" dirty="0">
                <a:solidFill>
                  <a:schemeClr val="accent1">
                    <a:lumMod val="75000"/>
                  </a:schemeClr>
                </a:solidFill>
                <a:latin typeface="+mj-lt"/>
              </a:rPr>
              <a:t> at the Warwick arts </a:t>
            </a:r>
            <a:r>
              <a:rPr lang="en-US" sz="3600" dirty="0" err="1">
                <a:solidFill>
                  <a:schemeClr val="accent1">
                    <a:lumMod val="75000"/>
                  </a:schemeClr>
                </a:solidFill>
                <a:latin typeface="+mj-lt"/>
              </a:rPr>
              <a:t>centre</a:t>
            </a:r>
            <a:r>
              <a:rPr lang="en-US" sz="3600" dirty="0">
                <a:solidFill>
                  <a:schemeClr val="accent1">
                    <a:lumMod val="75000"/>
                  </a:schemeClr>
                </a:solidFill>
                <a:latin typeface="+mj-lt"/>
              </a:rPr>
              <a:t> – 3</a:t>
            </a:r>
            <a:r>
              <a:rPr lang="en-US" sz="3600" baseline="30000" dirty="0">
                <a:solidFill>
                  <a:schemeClr val="accent1">
                    <a:lumMod val="75000"/>
                  </a:schemeClr>
                </a:solidFill>
                <a:latin typeface="+mj-lt"/>
              </a:rPr>
              <a:t>rd</a:t>
            </a:r>
            <a:r>
              <a:rPr lang="en-US" sz="3600" dirty="0">
                <a:solidFill>
                  <a:schemeClr val="accent1">
                    <a:lumMod val="75000"/>
                  </a:schemeClr>
                </a:solidFill>
                <a:latin typeface="+mj-lt"/>
              </a:rPr>
              <a:t> December 2024</a:t>
            </a:r>
          </a:p>
          <a:p>
            <a:r>
              <a:rPr lang="en-US" sz="3600" dirty="0">
                <a:solidFill>
                  <a:schemeClr val="accent1">
                    <a:lumMod val="75000"/>
                  </a:schemeClr>
                </a:solidFill>
                <a:latin typeface="+mj-lt"/>
              </a:rPr>
              <a:t>Visit to Atwell farm – Summer term 2025</a:t>
            </a:r>
          </a:p>
        </p:txBody>
      </p:sp>
    </p:spTree>
    <p:extLst>
      <p:ext uri="{BB962C8B-B14F-4D97-AF65-F5344CB8AC3E}">
        <p14:creationId xmlns:p14="http://schemas.microsoft.com/office/powerpoint/2010/main" val="2649830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2742111" y="0"/>
            <a:ext cx="6607630" cy="652865"/>
          </a:xfrm>
        </p:spPr>
        <p:txBody>
          <a:bodyPr>
            <a:noAutofit/>
          </a:bodyPr>
          <a:lstStyle/>
          <a:p>
            <a:pPr algn="ctr"/>
            <a:r>
              <a:rPr lang="en-US" sz="4000" b="0" dirty="0">
                <a:latin typeface="+mj-lt"/>
              </a:rPr>
              <a:t>Communication…</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14</a:t>
            </a:fld>
            <a:endParaRPr lang="en-US" dirty="0"/>
          </a:p>
        </p:txBody>
      </p:sp>
      <p:sp>
        <p:nvSpPr>
          <p:cNvPr id="7" name="Rectangle 6"/>
          <p:cNvSpPr/>
          <p:nvPr/>
        </p:nvSpPr>
        <p:spPr>
          <a:xfrm>
            <a:off x="1295263" y="1676070"/>
            <a:ext cx="10028903" cy="3477875"/>
          </a:xfrm>
          <a:prstGeom prst="rect">
            <a:avLst/>
          </a:prstGeom>
        </p:spPr>
        <p:txBody>
          <a:bodyPr wrap="square" lIns="91440" tIns="45720" rIns="91440" bIns="45720" anchor="t">
            <a:spAutoFit/>
          </a:bodyPr>
          <a:lstStyle/>
          <a:p>
            <a:r>
              <a:rPr lang="en-GB" sz="2200" dirty="0">
                <a:solidFill>
                  <a:schemeClr val="accent1">
                    <a:lumMod val="75000"/>
                  </a:schemeClr>
                </a:solidFill>
                <a:latin typeface="+mj-lt"/>
                <a:cs typeface="Century Gothic"/>
              </a:rPr>
              <a:t>We are always here to support and listen whatever it may be. You can come talk to us in the playground at the end of the day (being mindful of adults releasing children). We try our best to pass on all messages at home time. </a:t>
            </a:r>
          </a:p>
          <a:p>
            <a:endParaRPr lang="en-GB" sz="2200" dirty="0">
              <a:solidFill>
                <a:schemeClr val="accent1">
                  <a:lumMod val="75000"/>
                </a:schemeClr>
              </a:solidFill>
              <a:latin typeface="+mj-lt"/>
              <a:cs typeface="Century Gothic"/>
            </a:endParaRPr>
          </a:p>
          <a:p>
            <a:r>
              <a:rPr lang="en-GB" sz="2200" dirty="0">
                <a:solidFill>
                  <a:schemeClr val="accent1">
                    <a:lumMod val="75000"/>
                  </a:schemeClr>
                </a:solidFill>
                <a:latin typeface="+mj-lt"/>
                <a:cs typeface="Century Gothic"/>
              </a:rPr>
              <a:t>Important issues can be spoken about in person and appointments with teachers can either be done directly through teachers at the end of the day or via the school office. </a:t>
            </a:r>
          </a:p>
          <a:p>
            <a:endParaRPr lang="en-GB" sz="2200" dirty="0">
              <a:solidFill>
                <a:schemeClr val="accent1">
                  <a:lumMod val="75000"/>
                </a:schemeClr>
              </a:solidFill>
              <a:latin typeface="+mj-lt"/>
              <a:cs typeface="Century Gothic"/>
            </a:endParaRPr>
          </a:p>
          <a:p>
            <a:r>
              <a:rPr lang="en-GB" sz="2200" dirty="0">
                <a:solidFill>
                  <a:schemeClr val="accent1">
                    <a:lumMod val="75000"/>
                  </a:schemeClr>
                </a:solidFill>
                <a:latin typeface="+mj-lt"/>
                <a:cs typeface="Century Gothic"/>
              </a:rPr>
              <a:t>Accident forms will be given out at the end of the day  for any minor injuries, such as cuts and grazes. Any serious injuries or head injuries will be either a phone call/face to face chat. </a:t>
            </a:r>
          </a:p>
          <a:p>
            <a:endParaRPr lang="en-GB" sz="2200" dirty="0">
              <a:solidFill>
                <a:schemeClr val="accent1">
                  <a:lumMod val="75000"/>
                </a:schemeClr>
              </a:solidFill>
              <a:latin typeface="+mj-lt"/>
              <a:cs typeface="Century Gothic"/>
            </a:endParaRPr>
          </a:p>
          <a:p>
            <a:endParaRPr lang="en-GB" sz="2200" dirty="0">
              <a:solidFill>
                <a:schemeClr val="accent1">
                  <a:lumMod val="75000"/>
                </a:schemeClr>
              </a:solidFill>
              <a:latin typeface="+mj-lt"/>
              <a:cs typeface="Century Gothic"/>
            </a:endParaRPr>
          </a:p>
        </p:txBody>
      </p:sp>
    </p:spTree>
    <p:extLst>
      <p:ext uri="{BB962C8B-B14F-4D97-AF65-F5344CB8AC3E}">
        <p14:creationId xmlns:p14="http://schemas.microsoft.com/office/powerpoint/2010/main" val="909608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2742111" y="0"/>
            <a:ext cx="6607630" cy="652865"/>
          </a:xfrm>
        </p:spPr>
        <p:txBody>
          <a:bodyPr>
            <a:noAutofit/>
          </a:bodyPr>
          <a:lstStyle/>
          <a:p>
            <a:pPr algn="ctr"/>
            <a:r>
              <a:rPr lang="en-US" sz="4000" b="0" dirty="0">
                <a:latin typeface="+mj-lt"/>
              </a:rPr>
              <a:t>Communication…</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15</a:t>
            </a:fld>
            <a:endParaRPr lang="en-US" dirty="0"/>
          </a:p>
        </p:txBody>
      </p:sp>
      <p:sp>
        <p:nvSpPr>
          <p:cNvPr id="7" name="Rectangle 6"/>
          <p:cNvSpPr/>
          <p:nvPr/>
        </p:nvSpPr>
        <p:spPr>
          <a:xfrm>
            <a:off x="1295263" y="1676070"/>
            <a:ext cx="10028903" cy="769441"/>
          </a:xfrm>
          <a:prstGeom prst="rect">
            <a:avLst/>
          </a:prstGeom>
        </p:spPr>
        <p:txBody>
          <a:bodyPr wrap="square" lIns="91440" tIns="45720" rIns="91440" bIns="45720" anchor="t">
            <a:spAutoFit/>
          </a:bodyPr>
          <a:lstStyle/>
          <a:p>
            <a:endParaRPr lang="en-GB" sz="2200" dirty="0">
              <a:solidFill>
                <a:schemeClr val="accent1">
                  <a:lumMod val="75000"/>
                </a:schemeClr>
              </a:solidFill>
              <a:latin typeface="+mj-lt"/>
              <a:cs typeface="Century Gothic"/>
            </a:endParaRPr>
          </a:p>
          <a:p>
            <a:endParaRPr lang="en-GB" sz="2200" dirty="0">
              <a:solidFill>
                <a:schemeClr val="accent1">
                  <a:lumMod val="75000"/>
                </a:schemeClr>
              </a:solidFill>
              <a:latin typeface="+mj-lt"/>
              <a:cs typeface="Century Gothic"/>
            </a:endParaRPr>
          </a:p>
        </p:txBody>
      </p:sp>
      <p:sp>
        <p:nvSpPr>
          <p:cNvPr id="3" name="Rectangle 2">
            <a:extLst>
              <a:ext uri="{FF2B5EF4-FFF2-40B4-BE49-F238E27FC236}">
                <a16:creationId xmlns:a16="http://schemas.microsoft.com/office/drawing/2014/main" id="{303618AB-7792-415B-A8E6-07111272DAD4}"/>
              </a:ext>
            </a:extLst>
          </p:cNvPr>
          <p:cNvSpPr/>
          <p:nvPr/>
        </p:nvSpPr>
        <p:spPr>
          <a:xfrm>
            <a:off x="2306674" y="1534160"/>
            <a:ext cx="8006080" cy="4154984"/>
          </a:xfrm>
          <a:prstGeom prst="rect">
            <a:avLst/>
          </a:prstGeom>
        </p:spPr>
        <p:txBody>
          <a:bodyPr wrap="square">
            <a:spAutoFit/>
          </a:bodyPr>
          <a:lstStyle/>
          <a:p>
            <a:r>
              <a:rPr lang="en-GB" sz="2400" dirty="0">
                <a:solidFill>
                  <a:schemeClr val="accent1">
                    <a:lumMod val="75000"/>
                  </a:schemeClr>
                </a:solidFill>
                <a:latin typeface="+mj-lt"/>
              </a:rPr>
              <a:t>We are a nut free school – no nut products for snacks or lunch (including Nutella)</a:t>
            </a:r>
          </a:p>
          <a:p>
            <a:endParaRPr lang="en-GB" sz="2400" dirty="0">
              <a:solidFill>
                <a:schemeClr val="accent1">
                  <a:lumMod val="75000"/>
                </a:schemeClr>
              </a:solidFill>
              <a:latin typeface="+mj-lt"/>
            </a:endParaRPr>
          </a:p>
          <a:p>
            <a:r>
              <a:rPr lang="en-GB" sz="2400" dirty="0">
                <a:solidFill>
                  <a:schemeClr val="accent1">
                    <a:lumMod val="75000"/>
                  </a:schemeClr>
                </a:solidFill>
                <a:latin typeface="+mj-lt"/>
              </a:rPr>
              <a:t>Medicines – prescribed medicines only and they need to be handed in to the office.</a:t>
            </a:r>
          </a:p>
          <a:p>
            <a:endParaRPr lang="en-GB" sz="2400" dirty="0">
              <a:solidFill>
                <a:schemeClr val="accent1">
                  <a:lumMod val="75000"/>
                </a:schemeClr>
              </a:solidFill>
              <a:latin typeface="+mj-lt"/>
            </a:endParaRPr>
          </a:p>
          <a:p>
            <a:r>
              <a:rPr lang="en-GB" sz="2400" dirty="0">
                <a:solidFill>
                  <a:schemeClr val="accent1">
                    <a:lumMod val="75000"/>
                  </a:schemeClr>
                </a:solidFill>
                <a:latin typeface="+mj-lt"/>
              </a:rPr>
              <a:t>Forest School volunteers – Thursday afternoons starting 19</a:t>
            </a:r>
            <a:r>
              <a:rPr lang="en-GB" sz="2400" baseline="30000" dirty="0">
                <a:solidFill>
                  <a:schemeClr val="accent1">
                    <a:lumMod val="75000"/>
                  </a:schemeClr>
                </a:solidFill>
                <a:latin typeface="+mj-lt"/>
              </a:rPr>
              <a:t>th</a:t>
            </a:r>
            <a:r>
              <a:rPr lang="en-GB" sz="2400" dirty="0">
                <a:solidFill>
                  <a:schemeClr val="accent1">
                    <a:lumMod val="75000"/>
                  </a:schemeClr>
                </a:solidFill>
                <a:latin typeface="+mj-lt"/>
              </a:rPr>
              <a:t> September </a:t>
            </a:r>
          </a:p>
          <a:p>
            <a:endParaRPr lang="en-GB" sz="2400" dirty="0">
              <a:solidFill>
                <a:schemeClr val="accent1">
                  <a:lumMod val="75000"/>
                </a:schemeClr>
              </a:solidFill>
              <a:latin typeface="+mj-lt"/>
            </a:endParaRPr>
          </a:p>
          <a:p>
            <a:r>
              <a:rPr lang="en-GB" sz="2400" dirty="0">
                <a:solidFill>
                  <a:schemeClr val="accent1">
                    <a:lumMod val="75000"/>
                  </a:schemeClr>
                </a:solidFill>
                <a:latin typeface="+mj-lt"/>
              </a:rPr>
              <a:t>Head/face injuries </a:t>
            </a:r>
          </a:p>
          <a:p>
            <a:endParaRPr lang="en-GB" sz="2400" dirty="0">
              <a:solidFill>
                <a:schemeClr val="accent1">
                  <a:lumMod val="75000"/>
                </a:schemeClr>
              </a:solidFill>
              <a:latin typeface="+mj-lt"/>
            </a:endParaRPr>
          </a:p>
          <a:p>
            <a:r>
              <a:rPr lang="en-GB" sz="2400" dirty="0">
                <a:solidFill>
                  <a:schemeClr val="accent1">
                    <a:lumMod val="75000"/>
                  </a:schemeClr>
                </a:solidFill>
                <a:latin typeface="+mj-lt"/>
              </a:rPr>
              <a:t>No pencil cases/things from home.</a:t>
            </a:r>
          </a:p>
          <a:p>
            <a:endParaRPr lang="en-GB" sz="2400" dirty="0">
              <a:solidFill>
                <a:schemeClr val="accent1">
                  <a:lumMod val="75000"/>
                </a:schemeClr>
              </a:solidFill>
              <a:latin typeface="+mj-lt"/>
            </a:endParaRPr>
          </a:p>
          <a:p>
            <a:r>
              <a:rPr lang="en-GB" sz="2400" dirty="0">
                <a:solidFill>
                  <a:schemeClr val="accent1">
                    <a:lumMod val="75000"/>
                  </a:schemeClr>
                </a:solidFill>
                <a:latin typeface="+mj-lt"/>
              </a:rPr>
              <a:t>We will use class dojo to share photos and important updates</a:t>
            </a:r>
          </a:p>
        </p:txBody>
      </p:sp>
    </p:spTree>
    <p:extLst>
      <p:ext uri="{BB962C8B-B14F-4D97-AF65-F5344CB8AC3E}">
        <p14:creationId xmlns:p14="http://schemas.microsoft.com/office/powerpoint/2010/main" val="33202190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2742111" y="0"/>
            <a:ext cx="6607630" cy="652865"/>
          </a:xfrm>
        </p:spPr>
        <p:txBody>
          <a:bodyPr>
            <a:noAutofit/>
          </a:bodyPr>
          <a:lstStyle/>
          <a:p>
            <a:pPr algn="ctr"/>
            <a:r>
              <a:rPr lang="en-US" sz="4000" b="0" dirty="0">
                <a:latin typeface="+mj-lt"/>
              </a:rPr>
              <a:t>Class dojo</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16</a:t>
            </a:fld>
            <a:endParaRPr lang="en-US" dirty="0"/>
          </a:p>
        </p:txBody>
      </p:sp>
      <p:pic>
        <p:nvPicPr>
          <p:cNvPr id="3" name="Picture 2">
            <a:extLst>
              <a:ext uri="{FF2B5EF4-FFF2-40B4-BE49-F238E27FC236}">
                <a16:creationId xmlns:a16="http://schemas.microsoft.com/office/drawing/2014/main" id="{0DFBC153-50D9-40A5-91F1-8F68D75DB3E4}"/>
              </a:ext>
            </a:extLst>
          </p:cNvPr>
          <p:cNvPicPr>
            <a:picLocks noChangeAspect="1"/>
          </p:cNvPicPr>
          <p:nvPr/>
        </p:nvPicPr>
        <p:blipFill rotWithShape="1">
          <a:blip r:embed="rId2"/>
          <a:srcRect l="39684" t="23042" r="23312" b="14304"/>
          <a:stretch/>
        </p:blipFill>
        <p:spPr>
          <a:xfrm>
            <a:off x="1041648" y="911806"/>
            <a:ext cx="3444537" cy="3280673"/>
          </a:xfrm>
          <a:prstGeom prst="rect">
            <a:avLst/>
          </a:prstGeom>
        </p:spPr>
      </p:pic>
      <p:pic>
        <p:nvPicPr>
          <p:cNvPr id="5" name="Picture 4">
            <a:extLst>
              <a:ext uri="{FF2B5EF4-FFF2-40B4-BE49-F238E27FC236}">
                <a16:creationId xmlns:a16="http://schemas.microsoft.com/office/drawing/2014/main" id="{0A62E832-3E63-4F59-9523-158B1C08BBF3}"/>
              </a:ext>
            </a:extLst>
          </p:cNvPr>
          <p:cNvPicPr>
            <a:picLocks noChangeAspect="1"/>
          </p:cNvPicPr>
          <p:nvPr/>
        </p:nvPicPr>
        <p:blipFill rotWithShape="1">
          <a:blip r:embed="rId3"/>
          <a:srcRect l="41214" t="30291" r="22670" b="24272"/>
          <a:stretch/>
        </p:blipFill>
        <p:spPr>
          <a:xfrm>
            <a:off x="1134864" y="4439390"/>
            <a:ext cx="3258104" cy="2305634"/>
          </a:xfrm>
          <a:prstGeom prst="rect">
            <a:avLst/>
          </a:prstGeom>
        </p:spPr>
      </p:pic>
      <p:pic>
        <p:nvPicPr>
          <p:cNvPr id="6" name="Picture 5">
            <a:extLst>
              <a:ext uri="{FF2B5EF4-FFF2-40B4-BE49-F238E27FC236}">
                <a16:creationId xmlns:a16="http://schemas.microsoft.com/office/drawing/2014/main" id="{59A3E2A8-65E5-4F14-9079-4E7706722810}"/>
              </a:ext>
            </a:extLst>
          </p:cNvPr>
          <p:cNvPicPr>
            <a:picLocks noChangeAspect="1"/>
          </p:cNvPicPr>
          <p:nvPr/>
        </p:nvPicPr>
        <p:blipFill rotWithShape="1">
          <a:blip r:embed="rId4"/>
          <a:srcRect l="19806" t="23171" r="13058" b="11456"/>
          <a:stretch/>
        </p:blipFill>
        <p:spPr>
          <a:xfrm>
            <a:off x="4811697" y="1174071"/>
            <a:ext cx="3432118" cy="1879848"/>
          </a:xfrm>
          <a:prstGeom prst="rect">
            <a:avLst/>
          </a:prstGeom>
        </p:spPr>
      </p:pic>
      <p:pic>
        <p:nvPicPr>
          <p:cNvPr id="8" name="Picture 7">
            <a:extLst>
              <a:ext uri="{FF2B5EF4-FFF2-40B4-BE49-F238E27FC236}">
                <a16:creationId xmlns:a16="http://schemas.microsoft.com/office/drawing/2014/main" id="{3612D5C9-055F-4B0A-ADC9-CDB6B736FC36}"/>
              </a:ext>
            </a:extLst>
          </p:cNvPr>
          <p:cNvPicPr>
            <a:picLocks noChangeAspect="1"/>
          </p:cNvPicPr>
          <p:nvPr/>
        </p:nvPicPr>
        <p:blipFill rotWithShape="1">
          <a:blip r:embed="rId5"/>
          <a:srcRect l="26941" t="22137" r="17864" b="5647"/>
          <a:stretch/>
        </p:blipFill>
        <p:spPr>
          <a:xfrm>
            <a:off x="4811697" y="3575125"/>
            <a:ext cx="3727244" cy="2743183"/>
          </a:xfrm>
          <a:prstGeom prst="rect">
            <a:avLst/>
          </a:prstGeom>
        </p:spPr>
      </p:pic>
    </p:spTree>
    <p:extLst>
      <p:ext uri="{BB962C8B-B14F-4D97-AF65-F5344CB8AC3E}">
        <p14:creationId xmlns:p14="http://schemas.microsoft.com/office/powerpoint/2010/main" val="4172193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2742111" y="0"/>
            <a:ext cx="6607630" cy="652865"/>
          </a:xfrm>
        </p:spPr>
        <p:txBody>
          <a:bodyPr>
            <a:noAutofit/>
          </a:bodyPr>
          <a:lstStyle/>
          <a:p>
            <a:pPr algn="ctr"/>
            <a:r>
              <a:rPr lang="en-US" sz="4000" dirty="0"/>
              <a:t> </a:t>
            </a:r>
            <a:r>
              <a:rPr lang="en-US" sz="4000" b="0" dirty="0">
                <a:latin typeface="+mj-lt"/>
              </a:rPr>
              <a:t>Expectations… </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17</a:t>
            </a:fld>
            <a:endParaRPr lang="en-US" dirty="0"/>
          </a:p>
        </p:txBody>
      </p:sp>
      <p:sp>
        <p:nvSpPr>
          <p:cNvPr id="7" name="Rectangle 6"/>
          <p:cNvSpPr/>
          <p:nvPr/>
        </p:nvSpPr>
        <p:spPr>
          <a:xfrm>
            <a:off x="1039383" y="957362"/>
            <a:ext cx="10584180" cy="4893647"/>
          </a:xfrm>
          <a:prstGeom prst="rect">
            <a:avLst/>
          </a:prstGeom>
        </p:spPr>
        <p:txBody>
          <a:bodyPr wrap="square" lIns="91440" tIns="45720" rIns="91440" bIns="45720" anchor="t">
            <a:spAutoFit/>
          </a:bodyPr>
          <a:lstStyle/>
          <a:p>
            <a:r>
              <a:rPr lang="en-GB" sz="2400" dirty="0">
                <a:solidFill>
                  <a:schemeClr val="accent1">
                    <a:lumMod val="75000"/>
                  </a:schemeClr>
                </a:solidFill>
                <a:latin typeface="+mj-lt"/>
                <a:cs typeface="Century Gothic"/>
              </a:rPr>
              <a:t>Behaviour – high expectations, in class and in playground, in school, on trips, when visitors are in and during after school clubs.</a:t>
            </a:r>
          </a:p>
          <a:p>
            <a:endParaRPr lang="en-GB" sz="2400" dirty="0">
              <a:solidFill>
                <a:schemeClr val="accent1">
                  <a:lumMod val="75000"/>
                </a:schemeClr>
              </a:solidFill>
              <a:latin typeface="+mj-lt"/>
              <a:cs typeface="Century Gothic"/>
            </a:endParaRPr>
          </a:p>
          <a:p>
            <a:r>
              <a:rPr lang="en-GB" sz="2400" dirty="0">
                <a:solidFill>
                  <a:schemeClr val="accent1">
                    <a:lumMod val="75000"/>
                  </a:schemeClr>
                </a:solidFill>
                <a:latin typeface="+mj-lt"/>
                <a:cs typeface="Century Gothic"/>
              </a:rPr>
              <a:t>Our one school rule of respect.</a:t>
            </a:r>
          </a:p>
          <a:p>
            <a:endParaRPr lang="en-GB" sz="2400" dirty="0">
              <a:solidFill>
                <a:schemeClr val="accent1">
                  <a:lumMod val="75000"/>
                </a:schemeClr>
              </a:solidFill>
              <a:latin typeface="+mj-lt"/>
              <a:cs typeface="Century Gothic"/>
            </a:endParaRPr>
          </a:p>
          <a:p>
            <a:r>
              <a:rPr lang="en-GB" sz="2400" dirty="0">
                <a:solidFill>
                  <a:schemeClr val="accent1">
                    <a:lumMod val="75000"/>
                  </a:schemeClr>
                </a:solidFill>
                <a:latin typeface="+mj-lt"/>
                <a:cs typeface="Century Gothic"/>
              </a:rPr>
              <a:t>Our class rules – respect, kindness, sharing and manners.</a:t>
            </a:r>
          </a:p>
          <a:p>
            <a:endParaRPr lang="en-GB" sz="2400" dirty="0">
              <a:solidFill>
                <a:schemeClr val="accent1">
                  <a:lumMod val="75000"/>
                </a:schemeClr>
              </a:solidFill>
              <a:latin typeface="+mj-lt"/>
              <a:cs typeface="Century Gothic"/>
            </a:endParaRPr>
          </a:p>
          <a:p>
            <a:r>
              <a:rPr lang="en-GB" sz="2400" dirty="0">
                <a:solidFill>
                  <a:schemeClr val="accent1">
                    <a:lumMod val="75000"/>
                  </a:schemeClr>
                </a:solidFill>
                <a:latin typeface="+mj-lt"/>
                <a:cs typeface="Century Gothic"/>
              </a:rPr>
              <a:t>Class dojo points - house points.</a:t>
            </a:r>
          </a:p>
          <a:p>
            <a:endParaRPr lang="en-GB" sz="2400" dirty="0">
              <a:solidFill>
                <a:schemeClr val="accent1">
                  <a:lumMod val="75000"/>
                </a:schemeClr>
              </a:solidFill>
              <a:latin typeface="+mj-lt"/>
              <a:cs typeface="Century Gothic"/>
            </a:endParaRPr>
          </a:p>
          <a:p>
            <a:r>
              <a:rPr lang="en-GB" sz="2400" dirty="0">
                <a:solidFill>
                  <a:schemeClr val="accent1">
                    <a:lumMod val="75000"/>
                  </a:schemeClr>
                </a:solidFill>
                <a:latin typeface="+mj-lt"/>
                <a:cs typeface="Century Gothic"/>
              </a:rPr>
              <a:t>School uniform/PE kit/ snack pots should all be clearly labelled.</a:t>
            </a:r>
          </a:p>
          <a:p>
            <a:endParaRPr lang="en-GB" sz="2400" dirty="0">
              <a:solidFill>
                <a:schemeClr val="accent1">
                  <a:lumMod val="75000"/>
                </a:schemeClr>
              </a:solidFill>
              <a:latin typeface="+mj-lt"/>
              <a:cs typeface="Century Gothic"/>
            </a:endParaRPr>
          </a:p>
          <a:p>
            <a:r>
              <a:rPr lang="en-GB" sz="2400" dirty="0">
                <a:solidFill>
                  <a:schemeClr val="accent1">
                    <a:lumMod val="75000"/>
                  </a:schemeClr>
                </a:solidFill>
                <a:latin typeface="+mj-lt"/>
                <a:cs typeface="Century Gothic"/>
              </a:rPr>
              <a:t>Named water bottle needs to be in school every day.</a:t>
            </a:r>
          </a:p>
          <a:p>
            <a:pPr marL="285750" indent="-285750">
              <a:buFont typeface="Arial" panose="020B0604020202020204" pitchFamily="34" charset="0"/>
              <a:buChar char="•"/>
            </a:pPr>
            <a:endParaRPr lang="en-GB" sz="2400" dirty="0"/>
          </a:p>
        </p:txBody>
      </p:sp>
    </p:spTree>
    <p:extLst>
      <p:ext uri="{BB962C8B-B14F-4D97-AF65-F5344CB8AC3E}">
        <p14:creationId xmlns:p14="http://schemas.microsoft.com/office/powerpoint/2010/main" val="3924890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2286000" y="480060"/>
            <a:ext cx="7178041" cy="652865"/>
          </a:xfrm>
        </p:spPr>
        <p:txBody>
          <a:bodyPr>
            <a:noAutofit/>
          </a:bodyPr>
          <a:lstStyle/>
          <a:p>
            <a:pPr algn="ctr"/>
            <a:r>
              <a:rPr lang="en-US" sz="4000" dirty="0"/>
              <a:t> </a:t>
            </a:r>
            <a:r>
              <a:rPr lang="en-US" sz="4000" b="0" dirty="0">
                <a:latin typeface="+mj-lt"/>
              </a:rPr>
              <a:t>Celebrating Success…</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18</a:t>
            </a:fld>
            <a:endParaRPr lang="en-US" dirty="0"/>
          </a:p>
        </p:txBody>
      </p:sp>
      <p:sp>
        <p:nvSpPr>
          <p:cNvPr id="7" name="Rectangle 6"/>
          <p:cNvSpPr/>
          <p:nvPr/>
        </p:nvSpPr>
        <p:spPr>
          <a:xfrm>
            <a:off x="1607820" y="2037062"/>
            <a:ext cx="10584180" cy="3046988"/>
          </a:xfrm>
          <a:prstGeom prst="rect">
            <a:avLst/>
          </a:prstGeom>
        </p:spPr>
        <p:txBody>
          <a:bodyPr wrap="square" lIns="91440" tIns="45720" rIns="91440" bIns="45720" anchor="t">
            <a:spAutoFit/>
          </a:bodyPr>
          <a:lstStyle/>
          <a:p>
            <a:r>
              <a:rPr lang="en-GB" sz="2400" dirty="0">
                <a:solidFill>
                  <a:schemeClr val="accent1">
                    <a:lumMod val="75000"/>
                  </a:schemeClr>
                </a:solidFill>
                <a:latin typeface="+mj-lt"/>
                <a:cs typeface="Century Gothic"/>
              </a:rPr>
              <a:t>Weekly certificates to celebrate success</a:t>
            </a:r>
          </a:p>
          <a:p>
            <a:endParaRPr lang="en-GB" sz="2400" dirty="0">
              <a:solidFill>
                <a:schemeClr val="accent1">
                  <a:lumMod val="75000"/>
                </a:schemeClr>
              </a:solidFill>
              <a:latin typeface="+mj-lt"/>
              <a:cs typeface="Century Gothic"/>
            </a:endParaRPr>
          </a:p>
          <a:p>
            <a:r>
              <a:rPr lang="en-GB" sz="2400" dirty="0">
                <a:solidFill>
                  <a:schemeClr val="accent1">
                    <a:lumMod val="75000"/>
                  </a:schemeClr>
                </a:solidFill>
                <a:latin typeface="+mj-lt"/>
                <a:cs typeface="Century Gothic"/>
              </a:rPr>
              <a:t>Stickers and Dojo points</a:t>
            </a:r>
          </a:p>
          <a:p>
            <a:endParaRPr lang="en-GB" sz="2400" dirty="0">
              <a:solidFill>
                <a:schemeClr val="accent1">
                  <a:lumMod val="75000"/>
                </a:schemeClr>
              </a:solidFill>
              <a:latin typeface="+mj-lt"/>
              <a:cs typeface="Century Gothic"/>
            </a:endParaRPr>
          </a:p>
          <a:p>
            <a:r>
              <a:rPr lang="en-GB" sz="2400" dirty="0">
                <a:solidFill>
                  <a:schemeClr val="accent1">
                    <a:lumMod val="75000"/>
                  </a:schemeClr>
                </a:solidFill>
                <a:latin typeface="+mj-lt"/>
                <a:cs typeface="Century Gothic"/>
              </a:rPr>
              <a:t>Topic Sharing Events </a:t>
            </a:r>
            <a:endParaRPr lang="en-GB" sz="1400" dirty="0">
              <a:solidFill>
                <a:schemeClr val="accent1">
                  <a:lumMod val="75000"/>
                </a:schemeClr>
              </a:solidFill>
              <a:latin typeface="+mj-lt"/>
            </a:endParaRPr>
          </a:p>
          <a:p>
            <a:endParaRPr lang="en-GB" sz="2400" dirty="0">
              <a:solidFill>
                <a:schemeClr val="accent1">
                  <a:lumMod val="75000"/>
                </a:schemeClr>
              </a:solidFill>
              <a:latin typeface="+mj-lt"/>
              <a:cs typeface="Century Gothic"/>
            </a:endParaRPr>
          </a:p>
          <a:p>
            <a:r>
              <a:rPr lang="en-GB" sz="2400" dirty="0">
                <a:solidFill>
                  <a:schemeClr val="accent1">
                    <a:lumMod val="75000"/>
                  </a:schemeClr>
                </a:solidFill>
                <a:latin typeface="+mj-lt"/>
                <a:cs typeface="Century Gothic"/>
              </a:rPr>
              <a:t>Work, activities and other special moments on class dojo  </a:t>
            </a:r>
          </a:p>
          <a:p>
            <a:pPr marL="285750" indent="-285750">
              <a:buFont typeface="Arial" panose="020B0604020202020204" pitchFamily="34" charset="0"/>
              <a:buChar char="•"/>
            </a:pPr>
            <a:endParaRPr lang="en-GB" sz="2400" dirty="0"/>
          </a:p>
        </p:txBody>
      </p:sp>
    </p:spTree>
    <p:extLst>
      <p:ext uri="{BB962C8B-B14F-4D97-AF65-F5344CB8AC3E}">
        <p14:creationId xmlns:p14="http://schemas.microsoft.com/office/powerpoint/2010/main" val="1762170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2286000" y="480060"/>
            <a:ext cx="7178041" cy="652865"/>
          </a:xfrm>
        </p:spPr>
        <p:txBody>
          <a:bodyPr>
            <a:noAutofit/>
          </a:bodyPr>
          <a:lstStyle/>
          <a:p>
            <a:pPr algn="ctr"/>
            <a:r>
              <a:rPr lang="en-US" sz="4000" b="0" dirty="0">
                <a:latin typeface="+mj-lt"/>
              </a:rPr>
              <a:t>Social media</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19</a:t>
            </a:fld>
            <a:endParaRPr lang="en-US" dirty="0"/>
          </a:p>
        </p:txBody>
      </p:sp>
      <p:sp>
        <p:nvSpPr>
          <p:cNvPr id="7" name="Rectangle 6"/>
          <p:cNvSpPr/>
          <p:nvPr/>
        </p:nvSpPr>
        <p:spPr>
          <a:xfrm>
            <a:off x="1607820" y="2037062"/>
            <a:ext cx="10584180" cy="830997"/>
          </a:xfrm>
          <a:prstGeom prst="rect">
            <a:avLst/>
          </a:prstGeom>
        </p:spPr>
        <p:txBody>
          <a:bodyPr wrap="square" lIns="91440" tIns="45720" rIns="91440" bIns="45720" anchor="t">
            <a:spAutoFit/>
          </a:bodyPr>
          <a:lstStyle/>
          <a:p>
            <a:pPr marL="285750" indent="-285750">
              <a:buFont typeface="Arial" panose="020B0604020202020204" pitchFamily="34" charset="0"/>
              <a:buChar char="•"/>
            </a:pPr>
            <a:r>
              <a:rPr lang="en-GB" sz="2400" dirty="0">
                <a:solidFill>
                  <a:schemeClr val="accent1">
                    <a:lumMod val="75000"/>
                  </a:schemeClr>
                </a:solidFill>
                <a:latin typeface="+mj-lt"/>
              </a:rPr>
              <a:t>School website</a:t>
            </a:r>
          </a:p>
          <a:p>
            <a:pPr marL="285750" indent="-285750">
              <a:buFont typeface="Arial" panose="020B0604020202020204" pitchFamily="34" charset="0"/>
              <a:buChar char="•"/>
            </a:pPr>
            <a:r>
              <a:rPr lang="en-GB" sz="2400" dirty="0">
                <a:solidFill>
                  <a:schemeClr val="accent1">
                    <a:lumMod val="75000"/>
                  </a:schemeClr>
                </a:solidFill>
                <a:latin typeface="+mj-lt"/>
              </a:rPr>
              <a:t>Instagram - </a:t>
            </a:r>
            <a:r>
              <a:rPr lang="en-GB" sz="2400" dirty="0" err="1">
                <a:solidFill>
                  <a:schemeClr val="accent1">
                    <a:lumMod val="75000"/>
                  </a:schemeClr>
                </a:solidFill>
                <a:latin typeface="+mj-lt"/>
              </a:rPr>
              <a:t>stratforduponavonprimary</a:t>
            </a:r>
            <a:endParaRPr lang="en-GB" sz="2400" dirty="0">
              <a:solidFill>
                <a:schemeClr val="accent1">
                  <a:lumMod val="75000"/>
                </a:schemeClr>
              </a:solidFill>
              <a:latin typeface="+mj-lt"/>
            </a:endParaRPr>
          </a:p>
        </p:txBody>
      </p:sp>
    </p:spTree>
    <p:extLst>
      <p:ext uri="{BB962C8B-B14F-4D97-AF65-F5344CB8AC3E}">
        <p14:creationId xmlns:p14="http://schemas.microsoft.com/office/powerpoint/2010/main" val="1422624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87D558-5792-4FF7-9111-65F4C874C61B}"/>
              </a:ext>
            </a:extLst>
          </p:cNvPr>
          <p:cNvSpPr>
            <a:spLocks noGrp="1"/>
          </p:cNvSpPr>
          <p:nvPr>
            <p:ph type="body" idx="1"/>
          </p:nvPr>
        </p:nvSpPr>
        <p:spPr>
          <a:xfrm>
            <a:off x="400257" y="2479873"/>
            <a:ext cx="5055663" cy="3575487"/>
          </a:xfrm>
        </p:spPr>
        <p:txBody>
          <a:bodyPr>
            <a:normAutofit/>
          </a:bodyPr>
          <a:lstStyle/>
          <a:p>
            <a:pPr algn="ctr"/>
            <a:r>
              <a:rPr lang="en-US" sz="3200" b="0" dirty="0">
                <a:latin typeface="+mj-lt"/>
              </a:rPr>
              <a:t>Welcome to Reception!</a:t>
            </a:r>
          </a:p>
          <a:p>
            <a:pPr algn="ctr"/>
            <a:r>
              <a:rPr lang="en-US" sz="3000" b="0" dirty="0">
                <a:latin typeface="+mj-lt"/>
              </a:rPr>
              <a:t>My name is Miss Hitchens and I will be the Reception teacher.</a:t>
            </a:r>
          </a:p>
          <a:p>
            <a:pPr algn="ctr"/>
            <a:endParaRPr lang="en-US" sz="3000" b="0" dirty="0">
              <a:latin typeface="+mj-lt"/>
            </a:endParaRPr>
          </a:p>
        </p:txBody>
      </p:sp>
      <p:sp>
        <p:nvSpPr>
          <p:cNvPr id="4" name="Slide Number Placeholder 3">
            <a:extLst>
              <a:ext uri="{FF2B5EF4-FFF2-40B4-BE49-F238E27FC236}">
                <a16:creationId xmlns:a16="http://schemas.microsoft.com/office/drawing/2014/main" id="{03E8D56A-2615-403F-A09F-BC30DF1EE768}"/>
              </a:ext>
            </a:extLst>
          </p:cNvPr>
          <p:cNvSpPr>
            <a:spLocks noGrp="1"/>
          </p:cNvSpPr>
          <p:nvPr>
            <p:ph type="sldNum" sz="quarter" idx="12"/>
          </p:nvPr>
        </p:nvSpPr>
        <p:spPr/>
        <p:txBody>
          <a:bodyPr/>
          <a:lstStyle/>
          <a:p>
            <a:fld id="{98C0CDE5-970C-4CC4-BF43-0DA127E73E82}" type="slidenum">
              <a:rPr lang="en-US" smtClean="0"/>
              <a:pPr/>
              <a:t>2</a:t>
            </a:fld>
            <a:endParaRPr lang="en-US" dirty="0"/>
          </a:p>
        </p:txBody>
      </p:sp>
      <p:sp>
        <p:nvSpPr>
          <p:cNvPr id="5" name="Title 4">
            <a:extLst>
              <a:ext uri="{FF2B5EF4-FFF2-40B4-BE49-F238E27FC236}">
                <a16:creationId xmlns:a16="http://schemas.microsoft.com/office/drawing/2014/main" id="{79195BEB-A072-45D8-848D-E8CA744F9022}"/>
              </a:ext>
            </a:extLst>
          </p:cNvPr>
          <p:cNvSpPr>
            <a:spLocks noGrp="1"/>
          </p:cNvSpPr>
          <p:nvPr>
            <p:ph type="title"/>
          </p:nvPr>
        </p:nvSpPr>
        <p:spPr>
          <a:xfrm rot="21129583">
            <a:off x="40613" y="996497"/>
            <a:ext cx="4936743" cy="933744"/>
          </a:xfrm>
        </p:spPr>
        <p:txBody>
          <a:bodyPr>
            <a:normAutofit fontScale="90000"/>
          </a:bodyPr>
          <a:lstStyle/>
          <a:p>
            <a:r>
              <a:rPr lang="en-US" b="0" dirty="0"/>
              <a:t>Meet the teacher - Miss Hitchens</a:t>
            </a:r>
          </a:p>
        </p:txBody>
      </p:sp>
      <p:pic>
        <p:nvPicPr>
          <p:cNvPr id="8" name="Picture Placeholder 7">
            <a:extLst>
              <a:ext uri="{FF2B5EF4-FFF2-40B4-BE49-F238E27FC236}">
                <a16:creationId xmlns:a16="http://schemas.microsoft.com/office/drawing/2014/main" id="{F31F641B-A3E9-7A48-953C-EA3D1CACA51A}"/>
              </a:ext>
            </a:extLst>
          </p:cNvPr>
          <p:cNvPicPr>
            <a:picLocks noGrp="1" noChangeAspect="1"/>
          </p:cNvPicPr>
          <p:nvPr>
            <p:ph type="pic" sz="quarter" idx="14"/>
          </p:nvPr>
        </p:nvPicPr>
        <p:blipFill rotWithShape="1">
          <a:blip r:embed="rId2"/>
          <a:srcRect l="23464" r="23464"/>
          <a:stretch/>
        </p:blipFill>
        <p:spPr>
          <a:xfrm rot="720000">
            <a:off x="6712505" y="472509"/>
            <a:ext cx="3946942" cy="4647045"/>
          </a:xfrm>
        </p:spPr>
      </p:pic>
    </p:spTree>
    <p:extLst>
      <p:ext uri="{BB962C8B-B14F-4D97-AF65-F5344CB8AC3E}">
        <p14:creationId xmlns:p14="http://schemas.microsoft.com/office/powerpoint/2010/main" val="36714180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2308860" y="182880"/>
            <a:ext cx="7178041" cy="1277455"/>
          </a:xfrm>
        </p:spPr>
        <p:txBody>
          <a:bodyPr>
            <a:noAutofit/>
          </a:bodyPr>
          <a:lstStyle/>
          <a:p>
            <a:pPr algn="ctr"/>
            <a:r>
              <a:rPr lang="en-US" sz="4000" b="0" dirty="0">
                <a:latin typeface="+mj-lt"/>
              </a:rPr>
              <a:t>Designated Safeguarding leads...… </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20</a:t>
            </a:fld>
            <a:endParaRPr lang="en-US" dirty="0"/>
          </a:p>
        </p:txBody>
      </p:sp>
      <p:sp>
        <p:nvSpPr>
          <p:cNvPr id="3" name="TextBox 2">
            <a:extLst>
              <a:ext uri="{FF2B5EF4-FFF2-40B4-BE49-F238E27FC236}">
                <a16:creationId xmlns:a16="http://schemas.microsoft.com/office/drawing/2014/main" id="{03CC147B-8DA0-4800-95AF-B841A656A9B5}"/>
              </a:ext>
            </a:extLst>
          </p:cNvPr>
          <p:cNvSpPr txBox="1"/>
          <p:nvPr/>
        </p:nvSpPr>
        <p:spPr>
          <a:xfrm>
            <a:off x="1762665" y="1777042"/>
            <a:ext cx="8508519"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rtl="0"/>
            <a:r>
              <a:rPr lang="en-GB" sz="2800" dirty="0">
                <a:solidFill>
                  <a:schemeClr val="accent1">
                    <a:lumMod val="75000"/>
                  </a:schemeClr>
                </a:solidFill>
                <a:latin typeface="+mj-lt"/>
                <a:ea typeface="Segoe UI"/>
                <a:cs typeface="Segoe UI"/>
              </a:rPr>
              <a:t>If you have any concerns about your </a:t>
            </a:r>
            <a:r>
              <a:rPr lang="en-US" sz="2800" dirty="0">
                <a:solidFill>
                  <a:schemeClr val="accent1">
                    <a:lumMod val="75000"/>
                  </a:schemeClr>
                </a:solidFill>
                <a:latin typeface="+mj-lt"/>
                <a:ea typeface="Segoe UI"/>
                <a:cs typeface="Segoe UI"/>
              </a:rPr>
              <a:t>​</a:t>
            </a:r>
          </a:p>
          <a:p>
            <a:pPr algn="ctr" rtl="0"/>
            <a:r>
              <a:rPr lang="en-GB" sz="2800" dirty="0">
                <a:solidFill>
                  <a:schemeClr val="accent1">
                    <a:lumMod val="75000"/>
                  </a:schemeClr>
                </a:solidFill>
                <a:latin typeface="+mj-lt"/>
                <a:ea typeface="Segoe UI"/>
                <a:cs typeface="Segoe UI"/>
              </a:rPr>
              <a:t>Child or need our support you can contact me directly through </a:t>
            </a:r>
            <a:r>
              <a:rPr lang="en-GB" sz="2800" dirty="0" err="1">
                <a:solidFill>
                  <a:schemeClr val="accent1">
                    <a:lumMod val="75000"/>
                  </a:schemeClr>
                </a:solidFill>
                <a:latin typeface="+mj-lt"/>
                <a:ea typeface="Segoe UI"/>
                <a:cs typeface="Segoe UI"/>
              </a:rPr>
              <a:t>eschools</a:t>
            </a:r>
            <a:r>
              <a:rPr lang="en-GB" sz="2800" dirty="0">
                <a:solidFill>
                  <a:schemeClr val="accent1">
                    <a:lumMod val="75000"/>
                  </a:schemeClr>
                </a:solidFill>
                <a:latin typeface="+mj-lt"/>
                <a:ea typeface="Segoe UI"/>
                <a:cs typeface="Segoe UI"/>
              </a:rPr>
              <a:t> or come and talk to me after school. You may want to contact the school office and arrange a meeting in private.</a:t>
            </a:r>
            <a:r>
              <a:rPr lang="en-US" sz="2800" dirty="0">
                <a:solidFill>
                  <a:schemeClr val="accent1">
                    <a:lumMod val="75000"/>
                  </a:schemeClr>
                </a:solidFill>
                <a:latin typeface="+mj-lt"/>
                <a:ea typeface="Segoe UI"/>
                <a:cs typeface="Segoe UI"/>
              </a:rPr>
              <a:t>​</a:t>
            </a:r>
          </a:p>
          <a:p>
            <a:pPr algn="ctr" rtl="0"/>
            <a:r>
              <a:rPr lang="en-GB" sz="2800" dirty="0">
                <a:solidFill>
                  <a:schemeClr val="accent1">
                    <a:lumMod val="75000"/>
                  </a:schemeClr>
                </a:solidFill>
                <a:latin typeface="+mj-lt"/>
                <a:ea typeface="Segoe UI"/>
                <a:cs typeface="Segoe UI"/>
              </a:rPr>
              <a:t>The DSL team are always welcoming and can support you with your concerns</a:t>
            </a:r>
            <a:r>
              <a:rPr lang="en-GB" sz="2800" dirty="0">
                <a:solidFill>
                  <a:srgbClr val="00B0F0"/>
                </a:solidFill>
                <a:latin typeface="+mj-lt"/>
                <a:ea typeface="Segoe UI"/>
                <a:cs typeface="Segoe UI"/>
              </a:rPr>
              <a:t>.</a:t>
            </a:r>
            <a:r>
              <a:rPr lang="en-US" sz="2800" dirty="0">
                <a:solidFill>
                  <a:srgbClr val="00B0F0"/>
                </a:solidFill>
                <a:latin typeface="+mj-lt"/>
                <a:ea typeface="Segoe UI"/>
                <a:cs typeface="Segoe UI"/>
              </a:rPr>
              <a:t>​</a:t>
            </a:r>
            <a:endParaRPr lang="en-US" sz="2800" dirty="0">
              <a:solidFill>
                <a:srgbClr val="00B0F0"/>
              </a:solidFill>
              <a:latin typeface="+mj-lt"/>
            </a:endParaRPr>
          </a:p>
        </p:txBody>
      </p:sp>
      <p:pic>
        <p:nvPicPr>
          <p:cNvPr id="5" name="Picture 4">
            <a:extLst>
              <a:ext uri="{FF2B5EF4-FFF2-40B4-BE49-F238E27FC236}">
                <a16:creationId xmlns:a16="http://schemas.microsoft.com/office/drawing/2014/main" id="{A9F91255-BA93-4A5C-A1EF-CACBC8D76ADC}"/>
              </a:ext>
            </a:extLst>
          </p:cNvPr>
          <p:cNvPicPr>
            <a:picLocks noChangeAspect="1"/>
          </p:cNvPicPr>
          <p:nvPr/>
        </p:nvPicPr>
        <p:blipFill rotWithShape="1">
          <a:blip r:embed="rId2"/>
          <a:srcRect l="34542" t="21294" r="20252" b="41039"/>
          <a:stretch/>
        </p:blipFill>
        <p:spPr>
          <a:xfrm>
            <a:off x="2869035" y="4024704"/>
            <a:ext cx="5511568" cy="2583160"/>
          </a:xfrm>
          <a:prstGeom prst="rect">
            <a:avLst/>
          </a:prstGeom>
        </p:spPr>
      </p:pic>
    </p:spTree>
    <p:extLst>
      <p:ext uri="{BB962C8B-B14F-4D97-AF65-F5344CB8AC3E}">
        <p14:creationId xmlns:p14="http://schemas.microsoft.com/office/powerpoint/2010/main" val="19761978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AA4C6-BA7F-40BC-AD51-EFDDDBEA5A84}"/>
              </a:ext>
            </a:extLst>
          </p:cNvPr>
          <p:cNvSpPr>
            <a:spLocks noGrp="1"/>
          </p:cNvSpPr>
          <p:nvPr>
            <p:ph type="title"/>
          </p:nvPr>
        </p:nvSpPr>
        <p:spPr/>
        <p:txBody>
          <a:bodyPr/>
          <a:lstStyle/>
          <a:p>
            <a:r>
              <a:rPr lang="en-US" b="0" dirty="0"/>
              <a:t>Thank You!</a:t>
            </a:r>
            <a:endParaRPr lang="ru-RU" b="0" dirty="0"/>
          </a:p>
        </p:txBody>
      </p:sp>
      <p:pic>
        <p:nvPicPr>
          <p:cNvPr id="7" name="Picture Placeholder 6" descr="Boy Carrying Red Backpack">
            <a:extLst>
              <a:ext uri="{FF2B5EF4-FFF2-40B4-BE49-F238E27FC236}">
                <a16:creationId xmlns:a16="http://schemas.microsoft.com/office/drawing/2014/main" id="{10962572-14B4-44BB-89AB-9ADA56D6B408}"/>
              </a:ext>
            </a:extLst>
          </p:cNvPr>
          <p:cNvPicPr>
            <a:picLocks noGrp="1" noChangeAspect="1"/>
          </p:cNvPicPr>
          <p:nvPr>
            <p:ph type="pic" sz="quarter" idx="13"/>
          </p:nvPr>
        </p:nvPicPr>
        <p:blipFill rotWithShape="1">
          <a:blip r:embed="rId2"/>
          <a:srcRect t="21038" b="21038"/>
          <a:stretch/>
        </p:blipFill>
        <p:spPr/>
      </p:pic>
      <p:sp>
        <p:nvSpPr>
          <p:cNvPr id="5" name="Text Placeholder 4">
            <a:extLst>
              <a:ext uri="{FF2B5EF4-FFF2-40B4-BE49-F238E27FC236}">
                <a16:creationId xmlns:a16="http://schemas.microsoft.com/office/drawing/2014/main" id="{35C811F0-BF14-4E30-8542-2B11953BBE21}"/>
              </a:ext>
            </a:extLst>
          </p:cNvPr>
          <p:cNvSpPr>
            <a:spLocks noGrp="1"/>
          </p:cNvSpPr>
          <p:nvPr>
            <p:ph type="body" sz="quarter" idx="14"/>
          </p:nvPr>
        </p:nvSpPr>
        <p:spPr/>
        <p:txBody>
          <a:bodyPr/>
          <a:lstStyle/>
          <a:p>
            <a:r>
              <a:rPr lang="en-US" dirty="0"/>
              <a:t>Any questions?</a:t>
            </a:r>
          </a:p>
        </p:txBody>
      </p:sp>
    </p:spTree>
    <p:extLst>
      <p:ext uri="{BB962C8B-B14F-4D97-AF65-F5344CB8AC3E}">
        <p14:creationId xmlns:p14="http://schemas.microsoft.com/office/powerpoint/2010/main" val="1923331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87D558-5792-4FF7-9111-65F4C874C61B}"/>
              </a:ext>
            </a:extLst>
          </p:cNvPr>
          <p:cNvSpPr>
            <a:spLocks noGrp="1"/>
          </p:cNvSpPr>
          <p:nvPr>
            <p:ph type="body" idx="1"/>
          </p:nvPr>
        </p:nvSpPr>
        <p:spPr>
          <a:xfrm>
            <a:off x="400257" y="2479873"/>
            <a:ext cx="5055663" cy="3575487"/>
          </a:xfrm>
        </p:spPr>
        <p:txBody>
          <a:bodyPr>
            <a:normAutofit/>
          </a:bodyPr>
          <a:lstStyle/>
          <a:p>
            <a:pPr algn="ctr"/>
            <a:r>
              <a:rPr lang="en-US" sz="3000" b="0" dirty="0">
                <a:latin typeface="+mj-lt"/>
              </a:rPr>
              <a:t>Miss Parton</a:t>
            </a:r>
          </a:p>
          <a:p>
            <a:pPr algn="ctr"/>
            <a:endParaRPr lang="en-US" sz="3000" b="0" dirty="0">
              <a:latin typeface="+mj-lt"/>
            </a:endParaRPr>
          </a:p>
          <a:p>
            <a:pPr algn="ctr"/>
            <a:r>
              <a:rPr lang="en-US" sz="3000" b="0" dirty="0" err="1">
                <a:latin typeface="+mj-lt"/>
              </a:rPr>
              <a:t>Senco</a:t>
            </a:r>
            <a:r>
              <a:rPr lang="en-US" sz="3000" b="0" dirty="0">
                <a:latin typeface="+mj-lt"/>
              </a:rPr>
              <a:t> and PPA cover teacher on a Monday afternoon and for 1 hour on a Tuesday.</a:t>
            </a:r>
          </a:p>
        </p:txBody>
      </p:sp>
      <p:sp>
        <p:nvSpPr>
          <p:cNvPr id="4" name="Slide Number Placeholder 3">
            <a:extLst>
              <a:ext uri="{FF2B5EF4-FFF2-40B4-BE49-F238E27FC236}">
                <a16:creationId xmlns:a16="http://schemas.microsoft.com/office/drawing/2014/main" id="{03E8D56A-2615-403F-A09F-BC30DF1EE768}"/>
              </a:ext>
            </a:extLst>
          </p:cNvPr>
          <p:cNvSpPr>
            <a:spLocks noGrp="1"/>
          </p:cNvSpPr>
          <p:nvPr>
            <p:ph type="sldNum" sz="quarter" idx="12"/>
          </p:nvPr>
        </p:nvSpPr>
        <p:spPr/>
        <p:txBody>
          <a:bodyPr/>
          <a:lstStyle/>
          <a:p>
            <a:fld id="{98C0CDE5-970C-4CC4-BF43-0DA127E73E82}" type="slidenum">
              <a:rPr lang="en-US" smtClean="0"/>
              <a:pPr/>
              <a:t>3</a:t>
            </a:fld>
            <a:endParaRPr lang="en-US" dirty="0"/>
          </a:p>
        </p:txBody>
      </p:sp>
      <p:sp>
        <p:nvSpPr>
          <p:cNvPr id="5" name="Title 4">
            <a:extLst>
              <a:ext uri="{FF2B5EF4-FFF2-40B4-BE49-F238E27FC236}">
                <a16:creationId xmlns:a16="http://schemas.microsoft.com/office/drawing/2014/main" id="{79195BEB-A072-45D8-848D-E8CA744F9022}"/>
              </a:ext>
            </a:extLst>
          </p:cNvPr>
          <p:cNvSpPr>
            <a:spLocks noGrp="1"/>
          </p:cNvSpPr>
          <p:nvPr>
            <p:ph type="title"/>
          </p:nvPr>
        </p:nvSpPr>
        <p:spPr>
          <a:xfrm rot="21129583">
            <a:off x="40613" y="996497"/>
            <a:ext cx="4936743" cy="933744"/>
          </a:xfrm>
        </p:spPr>
        <p:txBody>
          <a:bodyPr>
            <a:normAutofit/>
          </a:bodyPr>
          <a:lstStyle/>
          <a:p>
            <a:r>
              <a:rPr lang="en-US" dirty="0"/>
              <a:t>PPA cover teacher</a:t>
            </a:r>
            <a:endParaRPr lang="en-US" b="0" dirty="0"/>
          </a:p>
        </p:txBody>
      </p:sp>
      <p:pic>
        <p:nvPicPr>
          <p:cNvPr id="7" name="Picture Placeholder 6">
            <a:extLst>
              <a:ext uri="{FF2B5EF4-FFF2-40B4-BE49-F238E27FC236}">
                <a16:creationId xmlns:a16="http://schemas.microsoft.com/office/drawing/2014/main" id="{EC7DDD8C-B560-4BCC-B1C2-0C6F024731F1}"/>
              </a:ext>
            </a:extLst>
          </p:cNvPr>
          <p:cNvPicPr>
            <a:picLocks noGrp="1" noChangeAspect="1"/>
          </p:cNvPicPr>
          <p:nvPr>
            <p:ph type="pic" sz="quarter" idx="14"/>
          </p:nvPr>
        </p:nvPicPr>
        <p:blipFill>
          <a:blip r:embed="rId2"/>
          <a:srcRect t="2894" b="2894"/>
          <a:stretch>
            <a:fillRect/>
          </a:stretch>
        </p:blipFill>
        <p:spPr>
          <a:xfrm rot="720000">
            <a:off x="6481259" y="492225"/>
            <a:ext cx="4357212" cy="5130088"/>
          </a:xfrm>
          <a:prstGeom prst="rect">
            <a:avLst/>
          </a:prstGeom>
        </p:spPr>
      </p:pic>
    </p:spTree>
    <p:extLst>
      <p:ext uri="{BB962C8B-B14F-4D97-AF65-F5344CB8AC3E}">
        <p14:creationId xmlns:p14="http://schemas.microsoft.com/office/powerpoint/2010/main" val="2240421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1549399" y="1"/>
            <a:ext cx="8323649" cy="459602"/>
          </a:xfrm>
        </p:spPr>
        <p:txBody>
          <a:bodyPr>
            <a:noAutofit/>
          </a:bodyPr>
          <a:lstStyle/>
          <a:p>
            <a:pPr algn="ctr"/>
            <a:r>
              <a:rPr lang="en-US" sz="4000" b="0" dirty="0">
                <a:latin typeface="+mj-lt"/>
              </a:rPr>
              <a:t>A typical day in Reception…</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4</a:t>
            </a:fld>
            <a:endParaRPr lang="en-US" dirty="0"/>
          </a:p>
        </p:txBody>
      </p:sp>
      <p:sp>
        <p:nvSpPr>
          <p:cNvPr id="7" name="Rectangle 6"/>
          <p:cNvSpPr/>
          <p:nvPr/>
        </p:nvSpPr>
        <p:spPr>
          <a:xfrm>
            <a:off x="-58722" y="459603"/>
            <a:ext cx="11704232" cy="8340745"/>
          </a:xfrm>
          <a:prstGeom prst="rect">
            <a:avLst/>
          </a:prstGeom>
        </p:spPr>
        <p:txBody>
          <a:bodyPr wrap="square" lIns="91440" tIns="45720" rIns="91440" bIns="45720" anchor="t">
            <a:spAutoFit/>
          </a:bodyPr>
          <a:lstStyle/>
          <a:p>
            <a:pPr algn="ctr"/>
            <a:r>
              <a:rPr lang="en-US" b="1" dirty="0">
                <a:solidFill>
                  <a:schemeClr val="accent1">
                    <a:lumMod val="75000"/>
                  </a:schemeClr>
                </a:solidFill>
                <a:latin typeface="+mj-lt"/>
              </a:rPr>
              <a:t>8:45am</a:t>
            </a:r>
            <a:r>
              <a:rPr lang="en-US" dirty="0">
                <a:solidFill>
                  <a:schemeClr val="accent1">
                    <a:lumMod val="75000"/>
                  </a:schemeClr>
                </a:solidFill>
                <a:latin typeface="+mj-lt"/>
              </a:rPr>
              <a:t> - The children will arrive at 8:45am, they will put their coat, book bag and water bottle away. Then we will have registration, small morning activity, followed by assembly. </a:t>
            </a:r>
          </a:p>
          <a:p>
            <a:pPr algn="ctr"/>
            <a:endParaRPr lang="en-US" dirty="0">
              <a:solidFill>
                <a:schemeClr val="accent1">
                  <a:lumMod val="75000"/>
                </a:schemeClr>
              </a:solidFill>
              <a:latin typeface="+mj-lt"/>
            </a:endParaRPr>
          </a:p>
          <a:p>
            <a:pPr algn="ctr"/>
            <a:r>
              <a:rPr lang="en-US" b="1" dirty="0">
                <a:solidFill>
                  <a:schemeClr val="accent1">
                    <a:lumMod val="75000"/>
                  </a:schemeClr>
                </a:solidFill>
                <a:latin typeface="+mj-lt"/>
              </a:rPr>
              <a:t>9:30am</a:t>
            </a:r>
            <a:r>
              <a:rPr lang="en-US" dirty="0">
                <a:solidFill>
                  <a:schemeClr val="accent1">
                    <a:lumMod val="75000"/>
                  </a:schemeClr>
                </a:solidFill>
                <a:latin typeface="+mj-lt"/>
              </a:rPr>
              <a:t> -The children will have a morning lesson which is Phonics. Then the children will have continuous provision. </a:t>
            </a:r>
          </a:p>
          <a:p>
            <a:pPr algn="ctr"/>
            <a:endParaRPr lang="en-US" dirty="0">
              <a:solidFill>
                <a:schemeClr val="accent1">
                  <a:lumMod val="75000"/>
                </a:schemeClr>
              </a:solidFill>
              <a:latin typeface="+mj-lt"/>
            </a:endParaRPr>
          </a:p>
          <a:p>
            <a:pPr algn="ctr"/>
            <a:r>
              <a:rPr lang="en-US" b="1" dirty="0">
                <a:solidFill>
                  <a:schemeClr val="accent1">
                    <a:lumMod val="75000"/>
                  </a:schemeClr>
                </a:solidFill>
                <a:latin typeface="+mj-lt"/>
              </a:rPr>
              <a:t>10:30-10:50am </a:t>
            </a:r>
            <a:r>
              <a:rPr lang="en-US" dirty="0">
                <a:solidFill>
                  <a:schemeClr val="accent1">
                    <a:lumMod val="75000"/>
                  </a:schemeClr>
                </a:solidFill>
                <a:latin typeface="+mj-lt"/>
              </a:rPr>
              <a:t>– Break time where children will enjoy a snack. </a:t>
            </a:r>
          </a:p>
          <a:p>
            <a:pPr algn="ctr"/>
            <a:endParaRPr lang="en-US" dirty="0">
              <a:solidFill>
                <a:schemeClr val="accent1">
                  <a:lumMod val="75000"/>
                </a:schemeClr>
              </a:solidFill>
              <a:latin typeface="+mj-lt"/>
            </a:endParaRPr>
          </a:p>
          <a:p>
            <a:pPr algn="ctr"/>
            <a:r>
              <a:rPr lang="en-US" b="1" dirty="0">
                <a:solidFill>
                  <a:schemeClr val="accent1">
                    <a:lumMod val="75000"/>
                  </a:schemeClr>
                </a:solidFill>
                <a:latin typeface="+mj-lt"/>
              </a:rPr>
              <a:t>10:50-11:10am</a:t>
            </a:r>
            <a:r>
              <a:rPr lang="en-US" dirty="0">
                <a:solidFill>
                  <a:schemeClr val="accent1">
                    <a:lumMod val="75000"/>
                  </a:schemeClr>
                </a:solidFill>
                <a:latin typeface="+mj-lt"/>
              </a:rPr>
              <a:t> – Nursery rhymes, poems and songs. After the first 2 weeks we will be teaching </a:t>
            </a:r>
            <a:r>
              <a:rPr lang="en-US" dirty="0" err="1">
                <a:solidFill>
                  <a:schemeClr val="accent1">
                    <a:lumMod val="75000"/>
                  </a:schemeClr>
                </a:solidFill>
                <a:latin typeface="+mj-lt"/>
              </a:rPr>
              <a:t>maths</a:t>
            </a:r>
            <a:r>
              <a:rPr lang="en-US" dirty="0">
                <a:solidFill>
                  <a:schemeClr val="accent1">
                    <a:lumMod val="75000"/>
                  </a:schemeClr>
                </a:solidFill>
                <a:latin typeface="+mj-lt"/>
              </a:rPr>
              <a:t>.</a:t>
            </a:r>
          </a:p>
          <a:p>
            <a:pPr algn="ctr"/>
            <a:endParaRPr lang="en-US" dirty="0">
              <a:solidFill>
                <a:schemeClr val="accent1">
                  <a:lumMod val="75000"/>
                </a:schemeClr>
              </a:solidFill>
              <a:latin typeface="+mj-lt"/>
            </a:endParaRPr>
          </a:p>
          <a:p>
            <a:pPr algn="ctr"/>
            <a:r>
              <a:rPr lang="en-US" b="1" dirty="0">
                <a:solidFill>
                  <a:schemeClr val="accent1">
                    <a:lumMod val="75000"/>
                  </a:schemeClr>
                </a:solidFill>
                <a:latin typeface="+mj-lt"/>
              </a:rPr>
              <a:t>11:10-11:40</a:t>
            </a:r>
            <a:r>
              <a:rPr lang="en-US" dirty="0">
                <a:solidFill>
                  <a:schemeClr val="accent1">
                    <a:lumMod val="75000"/>
                  </a:schemeClr>
                </a:solidFill>
                <a:latin typeface="+mj-lt"/>
              </a:rPr>
              <a:t> – Continuous provision. Arts and crafts, construction, </a:t>
            </a:r>
            <a:r>
              <a:rPr lang="en-US" dirty="0" err="1">
                <a:solidFill>
                  <a:schemeClr val="accent1">
                    <a:lumMod val="75000"/>
                  </a:schemeClr>
                </a:solidFill>
                <a:latin typeface="+mj-lt"/>
              </a:rPr>
              <a:t>Maths</a:t>
            </a:r>
            <a:r>
              <a:rPr lang="en-US" dirty="0">
                <a:solidFill>
                  <a:schemeClr val="accent1">
                    <a:lumMod val="75000"/>
                  </a:schemeClr>
                </a:solidFill>
                <a:latin typeface="+mj-lt"/>
              </a:rPr>
              <a:t> and English and creative play.</a:t>
            </a:r>
          </a:p>
          <a:p>
            <a:pPr algn="ctr"/>
            <a:endParaRPr lang="en-US" dirty="0">
              <a:solidFill>
                <a:schemeClr val="accent1">
                  <a:lumMod val="75000"/>
                </a:schemeClr>
              </a:solidFill>
              <a:latin typeface="+mj-lt"/>
            </a:endParaRPr>
          </a:p>
          <a:p>
            <a:pPr algn="ctr"/>
            <a:r>
              <a:rPr lang="en-US" b="1" dirty="0">
                <a:solidFill>
                  <a:schemeClr val="accent1">
                    <a:lumMod val="75000"/>
                  </a:schemeClr>
                </a:solidFill>
                <a:latin typeface="+mj-lt"/>
              </a:rPr>
              <a:t>11:45-12:45pm </a:t>
            </a:r>
            <a:r>
              <a:rPr lang="en-US" dirty="0">
                <a:solidFill>
                  <a:schemeClr val="accent1">
                    <a:lumMod val="75000"/>
                  </a:schemeClr>
                </a:solidFill>
                <a:latin typeface="+mj-lt"/>
              </a:rPr>
              <a:t>– Lunch.</a:t>
            </a:r>
          </a:p>
          <a:p>
            <a:pPr algn="ctr"/>
            <a:endParaRPr lang="en-US" dirty="0">
              <a:solidFill>
                <a:schemeClr val="accent1">
                  <a:lumMod val="75000"/>
                </a:schemeClr>
              </a:solidFill>
              <a:latin typeface="+mj-lt"/>
            </a:endParaRPr>
          </a:p>
          <a:p>
            <a:pPr algn="ctr"/>
            <a:r>
              <a:rPr lang="en-US" b="1" dirty="0">
                <a:solidFill>
                  <a:schemeClr val="accent1">
                    <a:lumMod val="75000"/>
                  </a:schemeClr>
                </a:solidFill>
                <a:latin typeface="+mj-lt"/>
              </a:rPr>
              <a:t>1:10-1:25pm</a:t>
            </a:r>
            <a:r>
              <a:rPr lang="en-US" dirty="0">
                <a:solidFill>
                  <a:schemeClr val="accent1">
                    <a:lumMod val="75000"/>
                  </a:schemeClr>
                </a:solidFill>
                <a:latin typeface="+mj-lt"/>
              </a:rPr>
              <a:t> –</a:t>
            </a:r>
            <a:r>
              <a:rPr lang="en-GB" dirty="0">
                <a:solidFill>
                  <a:schemeClr val="accent1">
                    <a:lumMod val="75000"/>
                  </a:schemeClr>
                </a:solidFill>
                <a:latin typeface="+mj-lt"/>
              </a:rPr>
              <a:t>Then we will do some work on understanding the world or expressive art and design or communication, literacy and language.</a:t>
            </a:r>
          </a:p>
          <a:p>
            <a:pPr algn="ctr"/>
            <a:endParaRPr lang="en-US" dirty="0">
              <a:solidFill>
                <a:schemeClr val="accent1">
                  <a:lumMod val="75000"/>
                </a:schemeClr>
              </a:solidFill>
              <a:latin typeface="+mj-lt"/>
            </a:endParaRPr>
          </a:p>
          <a:p>
            <a:pPr algn="ctr"/>
            <a:r>
              <a:rPr lang="en-US" b="1" dirty="0">
                <a:solidFill>
                  <a:schemeClr val="accent1">
                    <a:lumMod val="75000"/>
                  </a:schemeClr>
                </a:solidFill>
                <a:latin typeface="+mj-lt"/>
              </a:rPr>
              <a:t>1:25-2:40pm </a:t>
            </a:r>
            <a:r>
              <a:rPr lang="en-US" dirty="0">
                <a:solidFill>
                  <a:schemeClr val="accent1">
                    <a:lumMod val="75000"/>
                  </a:schemeClr>
                </a:solidFill>
                <a:latin typeface="+mj-lt"/>
              </a:rPr>
              <a:t>- Continuous provision which includes Arts and crafts, construction, </a:t>
            </a:r>
            <a:r>
              <a:rPr lang="en-US" dirty="0" err="1">
                <a:solidFill>
                  <a:schemeClr val="accent1">
                    <a:lumMod val="75000"/>
                  </a:schemeClr>
                </a:solidFill>
                <a:latin typeface="+mj-lt"/>
              </a:rPr>
              <a:t>Maths</a:t>
            </a:r>
            <a:r>
              <a:rPr lang="en-US" dirty="0">
                <a:solidFill>
                  <a:schemeClr val="accent1">
                    <a:lumMod val="75000"/>
                  </a:schemeClr>
                </a:solidFill>
                <a:latin typeface="+mj-lt"/>
              </a:rPr>
              <a:t> and English and creative play.</a:t>
            </a:r>
          </a:p>
          <a:p>
            <a:pPr algn="ctr"/>
            <a:endParaRPr lang="en-US" dirty="0">
              <a:solidFill>
                <a:schemeClr val="accent1">
                  <a:lumMod val="75000"/>
                </a:schemeClr>
              </a:solidFill>
              <a:latin typeface="+mj-lt"/>
            </a:endParaRPr>
          </a:p>
          <a:p>
            <a:pPr algn="ctr"/>
            <a:r>
              <a:rPr lang="en-US" b="1" dirty="0">
                <a:solidFill>
                  <a:schemeClr val="accent1">
                    <a:lumMod val="75000"/>
                  </a:schemeClr>
                </a:solidFill>
                <a:latin typeface="+mj-lt"/>
              </a:rPr>
              <a:t>2:40-3pm </a:t>
            </a:r>
            <a:r>
              <a:rPr lang="en-US" dirty="0">
                <a:solidFill>
                  <a:schemeClr val="accent1">
                    <a:lumMod val="75000"/>
                  </a:schemeClr>
                </a:solidFill>
                <a:latin typeface="+mj-lt"/>
              </a:rPr>
              <a:t>- Then we will do some work on understanding the world,  expressive art and design and communication, language and literacy.</a:t>
            </a:r>
          </a:p>
          <a:p>
            <a:pPr algn="ctr"/>
            <a:endParaRPr lang="en-US" dirty="0">
              <a:solidFill>
                <a:schemeClr val="accent1">
                  <a:lumMod val="75000"/>
                </a:schemeClr>
              </a:solidFill>
              <a:latin typeface="+mj-lt"/>
            </a:endParaRPr>
          </a:p>
          <a:p>
            <a:pPr algn="ctr"/>
            <a:r>
              <a:rPr lang="en-US" b="1" dirty="0">
                <a:solidFill>
                  <a:schemeClr val="accent1">
                    <a:lumMod val="75000"/>
                  </a:schemeClr>
                </a:solidFill>
                <a:latin typeface="+mj-lt"/>
              </a:rPr>
              <a:t>3-3:20</a:t>
            </a:r>
            <a:r>
              <a:rPr lang="en-US" dirty="0">
                <a:solidFill>
                  <a:schemeClr val="accent1">
                    <a:lumMod val="75000"/>
                  </a:schemeClr>
                </a:solidFill>
                <a:latin typeface="+mj-lt"/>
              </a:rPr>
              <a:t> – Get ready for home time and read a book as a class.</a:t>
            </a:r>
          </a:p>
          <a:p>
            <a:pPr algn="ctr"/>
            <a:endParaRPr lang="en-US" dirty="0">
              <a:solidFill>
                <a:schemeClr val="accent2"/>
              </a:solidFill>
            </a:endParaRPr>
          </a:p>
          <a:p>
            <a:pPr algn="ctr"/>
            <a:endParaRPr lang="en-US" dirty="0">
              <a:solidFill>
                <a:schemeClr val="accent2"/>
              </a:solidFill>
            </a:endParaRPr>
          </a:p>
          <a:p>
            <a:pPr algn="ctr"/>
            <a:endParaRPr lang="en-US" dirty="0">
              <a:solidFill>
                <a:schemeClr val="accent2"/>
              </a:solidFill>
            </a:endParaRPr>
          </a:p>
          <a:p>
            <a:pPr algn="ctr"/>
            <a:endParaRPr lang="en-US" dirty="0">
              <a:solidFill>
                <a:schemeClr val="accent2"/>
              </a:solidFill>
            </a:endParaRPr>
          </a:p>
          <a:p>
            <a:pPr algn="ctr"/>
            <a:endParaRPr lang="en-US" sz="2600" dirty="0">
              <a:solidFill>
                <a:schemeClr val="accent2"/>
              </a:solidFill>
            </a:endParaRPr>
          </a:p>
          <a:p>
            <a:pPr algn="ctr"/>
            <a:r>
              <a:rPr lang="en-US" sz="2600" dirty="0">
                <a:solidFill>
                  <a:schemeClr val="accent2"/>
                </a:solidFill>
              </a:rPr>
              <a:t>    </a:t>
            </a:r>
          </a:p>
          <a:p>
            <a:pPr algn="ctr"/>
            <a:endParaRPr lang="en-US" sz="2600" dirty="0">
              <a:solidFill>
                <a:schemeClr val="accent2"/>
              </a:solidFill>
            </a:endParaRPr>
          </a:p>
          <a:p>
            <a:pPr algn="ctr"/>
            <a:endParaRPr lang="en-US" sz="2600" dirty="0">
              <a:solidFill>
                <a:schemeClr val="accent2"/>
              </a:solidFill>
            </a:endParaRPr>
          </a:p>
        </p:txBody>
      </p:sp>
    </p:spTree>
    <p:extLst>
      <p:ext uri="{BB962C8B-B14F-4D97-AF65-F5344CB8AC3E}">
        <p14:creationId xmlns:p14="http://schemas.microsoft.com/office/powerpoint/2010/main" val="4138966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845AB00-1C5C-4EB0-B93F-C03AB7A9BC6F}"/>
              </a:ext>
            </a:extLst>
          </p:cNvPr>
          <p:cNvSpPr>
            <a:spLocks noGrp="1"/>
          </p:cNvSpPr>
          <p:nvPr>
            <p:ph type="title"/>
          </p:nvPr>
        </p:nvSpPr>
        <p:spPr>
          <a:xfrm>
            <a:off x="2076335" y="112514"/>
            <a:ext cx="8493354" cy="989041"/>
          </a:xfrm>
        </p:spPr>
        <p:txBody>
          <a:bodyPr>
            <a:noAutofit/>
          </a:bodyPr>
          <a:lstStyle/>
          <a:p>
            <a:pPr algn="ctr"/>
            <a:r>
              <a:rPr lang="en-US" sz="4000" dirty="0"/>
              <a:t>The timetable will look similar to this.</a:t>
            </a:r>
          </a:p>
        </p:txBody>
      </p:sp>
      <p:sp>
        <p:nvSpPr>
          <p:cNvPr id="4" name="Slide Number Placeholder 3"/>
          <p:cNvSpPr>
            <a:spLocks noGrp="1"/>
          </p:cNvSpPr>
          <p:nvPr>
            <p:ph type="sldNum" sz="quarter" idx="12"/>
          </p:nvPr>
        </p:nvSpPr>
        <p:spPr/>
        <p:txBody>
          <a:bodyPr/>
          <a:lstStyle/>
          <a:p>
            <a:fld id="{98C0CDE5-970C-4CC4-BF43-0DA127E73E82}" type="slidenum">
              <a:rPr lang="en-US" noProof="0" smtClean="0"/>
              <a:t>5</a:t>
            </a:fld>
            <a:endParaRPr lang="en-US" noProof="0" dirty="0"/>
          </a:p>
        </p:txBody>
      </p:sp>
      <p:pic>
        <p:nvPicPr>
          <p:cNvPr id="2" name="Picture 1">
            <a:extLst>
              <a:ext uri="{FF2B5EF4-FFF2-40B4-BE49-F238E27FC236}">
                <a16:creationId xmlns:a16="http://schemas.microsoft.com/office/drawing/2014/main" id="{8C2D9881-A7D0-4576-A99C-449D587FB938}"/>
              </a:ext>
            </a:extLst>
          </p:cNvPr>
          <p:cNvPicPr>
            <a:picLocks noChangeAspect="1"/>
          </p:cNvPicPr>
          <p:nvPr/>
        </p:nvPicPr>
        <p:blipFill rotWithShape="1">
          <a:blip r:embed="rId2"/>
          <a:srcRect l="17549" t="19676" r="18665" b="10033"/>
          <a:stretch/>
        </p:blipFill>
        <p:spPr>
          <a:xfrm>
            <a:off x="2139518" y="1349406"/>
            <a:ext cx="7776839" cy="4820575"/>
          </a:xfrm>
          <a:prstGeom prst="rect">
            <a:avLst/>
          </a:prstGeom>
        </p:spPr>
      </p:pic>
    </p:spTree>
    <p:extLst>
      <p:ext uri="{BB962C8B-B14F-4D97-AF65-F5344CB8AC3E}">
        <p14:creationId xmlns:p14="http://schemas.microsoft.com/office/powerpoint/2010/main" val="2638209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845AB00-1C5C-4EB0-B93F-C03AB7A9BC6F}"/>
              </a:ext>
            </a:extLst>
          </p:cNvPr>
          <p:cNvSpPr>
            <a:spLocks noGrp="1"/>
          </p:cNvSpPr>
          <p:nvPr>
            <p:ph type="title"/>
          </p:nvPr>
        </p:nvSpPr>
        <p:spPr>
          <a:xfrm>
            <a:off x="2076335" y="112514"/>
            <a:ext cx="8493354" cy="989041"/>
          </a:xfrm>
        </p:spPr>
        <p:txBody>
          <a:bodyPr>
            <a:noAutofit/>
          </a:bodyPr>
          <a:lstStyle/>
          <a:p>
            <a:pPr algn="ctr"/>
            <a:r>
              <a:rPr lang="en-US" sz="4000" dirty="0"/>
              <a:t>Topic books </a:t>
            </a:r>
          </a:p>
        </p:txBody>
      </p:sp>
      <p:sp>
        <p:nvSpPr>
          <p:cNvPr id="4" name="Slide Number Placeholder 3"/>
          <p:cNvSpPr>
            <a:spLocks noGrp="1"/>
          </p:cNvSpPr>
          <p:nvPr>
            <p:ph type="sldNum" sz="quarter" idx="12"/>
          </p:nvPr>
        </p:nvSpPr>
        <p:spPr/>
        <p:txBody>
          <a:bodyPr/>
          <a:lstStyle/>
          <a:p>
            <a:fld id="{98C0CDE5-970C-4CC4-BF43-0DA127E73E82}" type="slidenum">
              <a:rPr lang="en-US" noProof="0" smtClean="0"/>
              <a:t>6</a:t>
            </a:fld>
            <a:endParaRPr lang="en-US" noProof="0" dirty="0"/>
          </a:p>
        </p:txBody>
      </p:sp>
      <p:sp>
        <p:nvSpPr>
          <p:cNvPr id="2" name="Rectangle 1">
            <a:extLst>
              <a:ext uri="{FF2B5EF4-FFF2-40B4-BE49-F238E27FC236}">
                <a16:creationId xmlns:a16="http://schemas.microsoft.com/office/drawing/2014/main" id="{EFAE0720-2D25-4C9D-B1A3-7E67BC5E603D}"/>
              </a:ext>
            </a:extLst>
          </p:cNvPr>
          <p:cNvSpPr/>
          <p:nvPr/>
        </p:nvSpPr>
        <p:spPr>
          <a:xfrm>
            <a:off x="1237129" y="1225689"/>
            <a:ext cx="5876365" cy="5570756"/>
          </a:xfrm>
          <a:prstGeom prst="rect">
            <a:avLst/>
          </a:prstGeom>
        </p:spPr>
        <p:txBody>
          <a:bodyPr wrap="square">
            <a:spAutoFit/>
          </a:bodyPr>
          <a:lstStyle/>
          <a:p>
            <a:r>
              <a:rPr lang="en-GB" sz="1600" dirty="0">
                <a:solidFill>
                  <a:srgbClr val="0070C0"/>
                </a:solidFill>
              </a:rPr>
              <a:t>Do you want to be my friend? </a:t>
            </a:r>
          </a:p>
          <a:p>
            <a:r>
              <a:rPr lang="en-GB" sz="1600" dirty="0">
                <a:solidFill>
                  <a:srgbClr val="0070C0"/>
                </a:solidFill>
              </a:rPr>
              <a:t>The Lion and the Mouse Once There were Giants. </a:t>
            </a:r>
          </a:p>
          <a:p>
            <a:r>
              <a:rPr lang="en-GB" sz="1600" dirty="0">
                <a:solidFill>
                  <a:srgbClr val="0070C0"/>
                </a:solidFill>
              </a:rPr>
              <a:t>Lost and Found. </a:t>
            </a:r>
          </a:p>
          <a:p>
            <a:r>
              <a:rPr lang="en-GB" sz="1600" dirty="0">
                <a:solidFill>
                  <a:srgbClr val="0070C0"/>
                </a:solidFill>
              </a:rPr>
              <a:t>Five minutes peace. </a:t>
            </a:r>
          </a:p>
          <a:p>
            <a:r>
              <a:rPr lang="en-GB" sz="1600" dirty="0">
                <a:solidFill>
                  <a:srgbClr val="0070C0"/>
                </a:solidFill>
              </a:rPr>
              <a:t>People who help us. </a:t>
            </a:r>
          </a:p>
          <a:p>
            <a:r>
              <a:rPr lang="en-GB" sz="1600" dirty="0">
                <a:solidFill>
                  <a:srgbClr val="0070C0"/>
                </a:solidFill>
              </a:rPr>
              <a:t>Leaf Man </a:t>
            </a:r>
          </a:p>
          <a:p>
            <a:r>
              <a:rPr lang="en-GB" sz="1600" dirty="0">
                <a:solidFill>
                  <a:srgbClr val="0070C0"/>
                </a:solidFill>
              </a:rPr>
              <a:t>Pumpkin Soup </a:t>
            </a:r>
          </a:p>
          <a:p>
            <a:r>
              <a:rPr lang="en-GB" sz="1600" dirty="0">
                <a:solidFill>
                  <a:srgbClr val="0070C0"/>
                </a:solidFill>
              </a:rPr>
              <a:t>The Gruffalo </a:t>
            </a:r>
          </a:p>
          <a:p>
            <a:r>
              <a:rPr lang="en-GB" sz="1600" dirty="0">
                <a:solidFill>
                  <a:srgbClr val="0070C0"/>
                </a:solidFill>
              </a:rPr>
              <a:t>The stick man</a:t>
            </a:r>
          </a:p>
          <a:p>
            <a:r>
              <a:rPr lang="en-GB" sz="1600" dirty="0">
                <a:solidFill>
                  <a:srgbClr val="0070C0"/>
                </a:solidFill>
              </a:rPr>
              <a:t> Hibernation Station</a:t>
            </a:r>
          </a:p>
          <a:p>
            <a:r>
              <a:rPr lang="en-GB" sz="1600" dirty="0">
                <a:solidFill>
                  <a:srgbClr val="0070C0"/>
                </a:solidFill>
              </a:rPr>
              <a:t>The Gruffalo’s Child. </a:t>
            </a:r>
          </a:p>
          <a:p>
            <a:r>
              <a:rPr lang="en-GB" sz="1600" dirty="0">
                <a:solidFill>
                  <a:srgbClr val="0070C0"/>
                </a:solidFill>
              </a:rPr>
              <a:t>One Winters Day</a:t>
            </a:r>
          </a:p>
          <a:p>
            <a:r>
              <a:rPr lang="en-GB" sz="1600" dirty="0">
                <a:solidFill>
                  <a:srgbClr val="0070C0"/>
                </a:solidFill>
              </a:rPr>
              <a:t>One snowy night Snowflakes. </a:t>
            </a:r>
          </a:p>
          <a:p>
            <a:r>
              <a:rPr lang="en-GB" sz="1600" dirty="0">
                <a:solidFill>
                  <a:srgbClr val="0070C0"/>
                </a:solidFill>
              </a:rPr>
              <a:t>All About Animals in Winter. </a:t>
            </a:r>
          </a:p>
          <a:p>
            <a:r>
              <a:rPr lang="en-GB" sz="1600" dirty="0">
                <a:solidFill>
                  <a:srgbClr val="0070C0"/>
                </a:solidFill>
              </a:rPr>
              <a:t>Jolly Christmas Postman.</a:t>
            </a:r>
          </a:p>
          <a:p>
            <a:r>
              <a:rPr lang="en-GB" sz="1600" dirty="0">
                <a:solidFill>
                  <a:srgbClr val="0070C0"/>
                </a:solidFill>
              </a:rPr>
              <a:t>Goldilocks Jack and the Beanstalk.</a:t>
            </a:r>
          </a:p>
          <a:p>
            <a:r>
              <a:rPr lang="en-GB" sz="1600" dirty="0">
                <a:solidFill>
                  <a:srgbClr val="0070C0"/>
                </a:solidFill>
              </a:rPr>
              <a:t>Mr Wolf’s pancakes. </a:t>
            </a:r>
          </a:p>
          <a:p>
            <a:r>
              <a:rPr lang="en-GB" sz="1600" dirty="0">
                <a:solidFill>
                  <a:srgbClr val="0070C0"/>
                </a:solidFill>
              </a:rPr>
              <a:t>The three little pigs. </a:t>
            </a:r>
          </a:p>
          <a:p>
            <a:r>
              <a:rPr lang="en-GB" sz="1600" dirty="0">
                <a:solidFill>
                  <a:srgbClr val="0070C0"/>
                </a:solidFill>
              </a:rPr>
              <a:t>How to Grow a Dragon. </a:t>
            </a:r>
          </a:p>
          <a:p>
            <a:r>
              <a:rPr lang="en-GB" sz="1600" dirty="0">
                <a:solidFill>
                  <a:srgbClr val="0070C0"/>
                </a:solidFill>
              </a:rPr>
              <a:t>Cinderella</a:t>
            </a:r>
          </a:p>
          <a:p>
            <a:endParaRPr lang="en-GB" dirty="0"/>
          </a:p>
          <a:p>
            <a:endParaRPr lang="en-GB" dirty="0"/>
          </a:p>
        </p:txBody>
      </p:sp>
      <p:sp>
        <p:nvSpPr>
          <p:cNvPr id="3" name="TextBox 2">
            <a:extLst>
              <a:ext uri="{FF2B5EF4-FFF2-40B4-BE49-F238E27FC236}">
                <a16:creationId xmlns:a16="http://schemas.microsoft.com/office/drawing/2014/main" id="{A29267EB-E463-415D-A9D7-7B1B8F2836EE}"/>
              </a:ext>
            </a:extLst>
          </p:cNvPr>
          <p:cNvSpPr txBox="1"/>
          <p:nvPr/>
        </p:nvSpPr>
        <p:spPr>
          <a:xfrm>
            <a:off x="6631143" y="1328156"/>
            <a:ext cx="4693023" cy="5416868"/>
          </a:xfrm>
          <a:prstGeom prst="rect">
            <a:avLst/>
          </a:prstGeom>
          <a:noFill/>
        </p:spPr>
        <p:txBody>
          <a:bodyPr wrap="square" rtlCol="0">
            <a:spAutoFit/>
          </a:bodyPr>
          <a:lstStyle/>
          <a:p>
            <a:r>
              <a:rPr lang="en-GB" sz="1600" dirty="0">
                <a:solidFill>
                  <a:srgbClr val="0070C0"/>
                </a:solidFill>
              </a:rPr>
              <a:t>Tad.</a:t>
            </a:r>
          </a:p>
          <a:p>
            <a:r>
              <a:rPr lang="en-GB" sz="1600" dirty="0">
                <a:solidFill>
                  <a:srgbClr val="0070C0"/>
                </a:solidFill>
              </a:rPr>
              <a:t> Everything Spring. </a:t>
            </a:r>
          </a:p>
          <a:p>
            <a:r>
              <a:rPr lang="en-GB" sz="1600" dirty="0">
                <a:solidFill>
                  <a:srgbClr val="0070C0"/>
                </a:solidFill>
              </a:rPr>
              <a:t>One spring Day. </a:t>
            </a:r>
          </a:p>
          <a:p>
            <a:r>
              <a:rPr lang="en-GB" sz="1600" dirty="0">
                <a:solidFill>
                  <a:srgbClr val="0070C0"/>
                </a:solidFill>
              </a:rPr>
              <a:t>The First Egg Hunt. </a:t>
            </a:r>
          </a:p>
          <a:p>
            <a:r>
              <a:rPr lang="en-GB" sz="1600" dirty="0">
                <a:solidFill>
                  <a:srgbClr val="0070C0"/>
                </a:solidFill>
              </a:rPr>
              <a:t>The Tiny Seed. </a:t>
            </a:r>
          </a:p>
          <a:p>
            <a:r>
              <a:rPr lang="en-GB" sz="1600" dirty="0">
                <a:solidFill>
                  <a:srgbClr val="0070C0"/>
                </a:solidFill>
              </a:rPr>
              <a:t>That’s MY flower!</a:t>
            </a:r>
          </a:p>
          <a:p>
            <a:r>
              <a:rPr lang="en-GB" sz="1600" dirty="0" err="1">
                <a:solidFill>
                  <a:srgbClr val="0070C0"/>
                </a:solidFill>
              </a:rPr>
              <a:t>Superworm</a:t>
            </a:r>
            <a:r>
              <a:rPr lang="en-GB" sz="1600" dirty="0">
                <a:solidFill>
                  <a:srgbClr val="0070C0"/>
                </a:solidFill>
              </a:rPr>
              <a:t>. </a:t>
            </a:r>
          </a:p>
          <a:p>
            <a:r>
              <a:rPr lang="en-GB" sz="1600" dirty="0">
                <a:solidFill>
                  <a:srgbClr val="0070C0"/>
                </a:solidFill>
              </a:rPr>
              <a:t>What the Ladybird Heard.</a:t>
            </a:r>
          </a:p>
          <a:p>
            <a:r>
              <a:rPr lang="en-GB" sz="1600" dirty="0">
                <a:solidFill>
                  <a:srgbClr val="0070C0"/>
                </a:solidFill>
              </a:rPr>
              <a:t> Diary of a Spider. </a:t>
            </a:r>
          </a:p>
          <a:p>
            <a:r>
              <a:rPr lang="en-GB" sz="1600" dirty="0">
                <a:solidFill>
                  <a:srgbClr val="0070C0"/>
                </a:solidFill>
              </a:rPr>
              <a:t>The very hungry caterpillar. </a:t>
            </a:r>
          </a:p>
          <a:p>
            <a:r>
              <a:rPr lang="en-GB" sz="1600" dirty="0">
                <a:solidFill>
                  <a:srgbClr val="0070C0"/>
                </a:solidFill>
              </a:rPr>
              <a:t>Twist and Hop, the Minibeast Bop! T</a:t>
            </a:r>
          </a:p>
          <a:p>
            <a:r>
              <a:rPr lang="en-GB" sz="1600" dirty="0">
                <a:solidFill>
                  <a:srgbClr val="0070C0"/>
                </a:solidFill>
              </a:rPr>
              <a:t>he </a:t>
            </a:r>
            <a:r>
              <a:rPr lang="en-GB" sz="1600" dirty="0" err="1">
                <a:solidFill>
                  <a:srgbClr val="0070C0"/>
                </a:solidFill>
              </a:rPr>
              <a:t>Buggliest</a:t>
            </a:r>
            <a:r>
              <a:rPr lang="en-GB" sz="1600" dirty="0">
                <a:solidFill>
                  <a:srgbClr val="0070C0"/>
                </a:solidFill>
              </a:rPr>
              <a:t> Bug.</a:t>
            </a:r>
          </a:p>
          <a:p>
            <a:r>
              <a:rPr lang="en-GB" sz="1600" dirty="0">
                <a:solidFill>
                  <a:srgbClr val="0070C0"/>
                </a:solidFill>
              </a:rPr>
              <a:t>The Rainbow Fish. </a:t>
            </a:r>
          </a:p>
          <a:p>
            <a:r>
              <a:rPr lang="en-GB" sz="1600" dirty="0">
                <a:solidFill>
                  <a:srgbClr val="0070C0"/>
                </a:solidFill>
              </a:rPr>
              <a:t>The Singing Mermaid. </a:t>
            </a:r>
          </a:p>
          <a:p>
            <a:r>
              <a:rPr lang="en-GB" sz="1600" dirty="0">
                <a:solidFill>
                  <a:srgbClr val="0070C0"/>
                </a:solidFill>
              </a:rPr>
              <a:t>Sharing a Shell. </a:t>
            </a:r>
          </a:p>
          <a:p>
            <a:r>
              <a:rPr lang="en-GB" sz="1600" dirty="0">
                <a:solidFill>
                  <a:srgbClr val="0070C0"/>
                </a:solidFill>
              </a:rPr>
              <a:t>One is a snail Ten is a Crab. </a:t>
            </a:r>
          </a:p>
          <a:p>
            <a:r>
              <a:rPr lang="en-GB" sz="1600" dirty="0">
                <a:solidFill>
                  <a:srgbClr val="0070C0"/>
                </a:solidFill>
              </a:rPr>
              <a:t>The odd fish.</a:t>
            </a:r>
          </a:p>
          <a:p>
            <a:r>
              <a:rPr lang="en-GB" sz="1600" dirty="0">
                <a:solidFill>
                  <a:srgbClr val="0070C0"/>
                </a:solidFill>
              </a:rPr>
              <a:t> At the Beach. </a:t>
            </a:r>
          </a:p>
          <a:p>
            <a:r>
              <a:rPr lang="en-GB" sz="1600" dirty="0">
                <a:solidFill>
                  <a:srgbClr val="0070C0"/>
                </a:solidFill>
              </a:rPr>
              <a:t>Under the Sea. </a:t>
            </a:r>
          </a:p>
          <a:p>
            <a:r>
              <a:rPr lang="en-GB" sz="1600" dirty="0">
                <a:solidFill>
                  <a:srgbClr val="0070C0"/>
                </a:solidFill>
              </a:rPr>
              <a:t>The lighthouse keeper’s Picnic.</a:t>
            </a:r>
          </a:p>
          <a:p>
            <a:r>
              <a:rPr lang="en-GB" sz="1600" dirty="0">
                <a:solidFill>
                  <a:srgbClr val="0070C0"/>
                </a:solidFill>
              </a:rPr>
              <a:t> Teddy bear picnic.</a:t>
            </a:r>
          </a:p>
        </p:txBody>
      </p:sp>
    </p:spTree>
    <p:extLst>
      <p:ext uri="{BB962C8B-B14F-4D97-AF65-F5344CB8AC3E}">
        <p14:creationId xmlns:p14="http://schemas.microsoft.com/office/powerpoint/2010/main" val="1060585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866140" y="0"/>
            <a:ext cx="10297603" cy="1111124"/>
          </a:xfrm>
        </p:spPr>
        <p:txBody>
          <a:bodyPr>
            <a:noAutofit/>
          </a:bodyPr>
          <a:lstStyle/>
          <a:p>
            <a:pPr algn="ctr"/>
            <a:r>
              <a:rPr lang="en-US" sz="4000" b="0" dirty="0">
                <a:latin typeface="+mj-lt"/>
              </a:rPr>
              <a:t>Phonics, English, </a:t>
            </a:r>
            <a:r>
              <a:rPr lang="en-US" sz="4000" b="0" dirty="0" err="1">
                <a:latin typeface="+mj-lt"/>
              </a:rPr>
              <a:t>Maths</a:t>
            </a:r>
            <a:r>
              <a:rPr lang="en-US" sz="4000" b="0" dirty="0">
                <a:latin typeface="+mj-lt"/>
              </a:rPr>
              <a:t> and the other areas.</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7</a:t>
            </a:fld>
            <a:endParaRPr lang="en-US" dirty="0"/>
          </a:p>
        </p:txBody>
      </p:sp>
      <p:sp>
        <p:nvSpPr>
          <p:cNvPr id="7" name="Rectangle 6"/>
          <p:cNvSpPr/>
          <p:nvPr/>
        </p:nvSpPr>
        <p:spPr>
          <a:xfrm>
            <a:off x="868680" y="1426084"/>
            <a:ext cx="9997883" cy="4524315"/>
          </a:xfrm>
          <a:prstGeom prst="rect">
            <a:avLst/>
          </a:prstGeom>
        </p:spPr>
        <p:txBody>
          <a:bodyPr wrap="square">
            <a:spAutoFit/>
          </a:bodyPr>
          <a:lstStyle/>
          <a:p>
            <a:pPr algn="ctr"/>
            <a:r>
              <a:rPr lang="en-US" dirty="0">
                <a:solidFill>
                  <a:schemeClr val="accent1">
                    <a:lumMod val="75000"/>
                  </a:schemeClr>
                </a:solidFill>
                <a:latin typeface="+mj-lt"/>
              </a:rPr>
              <a:t>Phonics – we will be starting Little </a:t>
            </a:r>
            <a:r>
              <a:rPr lang="en-US" dirty="0" err="1">
                <a:solidFill>
                  <a:schemeClr val="accent1">
                    <a:lumMod val="75000"/>
                  </a:schemeClr>
                </a:solidFill>
                <a:latin typeface="+mj-lt"/>
              </a:rPr>
              <a:t>Wandle</a:t>
            </a:r>
            <a:r>
              <a:rPr lang="en-US" dirty="0">
                <a:solidFill>
                  <a:schemeClr val="accent1">
                    <a:lumMod val="75000"/>
                  </a:schemeClr>
                </a:solidFill>
                <a:latin typeface="+mj-lt"/>
              </a:rPr>
              <a:t> phonics after the first 2 weeks of the Reception children starting school. </a:t>
            </a:r>
          </a:p>
          <a:p>
            <a:pPr algn="ctr"/>
            <a:endParaRPr lang="en-US" dirty="0">
              <a:solidFill>
                <a:schemeClr val="accent1">
                  <a:lumMod val="75000"/>
                </a:schemeClr>
              </a:solidFill>
              <a:latin typeface="+mj-lt"/>
            </a:endParaRPr>
          </a:p>
          <a:p>
            <a:pPr algn="ctr"/>
            <a:r>
              <a:rPr lang="en-US" dirty="0">
                <a:solidFill>
                  <a:schemeClr val="accent1">
                    <a:lumMod val="75000"/>
                  </a:schemeClr>
                </a:solidFill>
                <a:latin typeface="+mj-lt"/>
              </a:rPr>
              <a:t>Communication, literacy and language  – we will be focusing on a new topic every term, each week we will read a book which links to our topic and continuous provision. We will be working on letter formation, using our phonics to decode and spell words as well as focusing on our comprehension skills. </a:t>
            </a:r>
          </a:p>
          <a:p>
            <a:pPr algn="ctr"/>
            <a:endParaRPr lang="en-US" dirty="0">
              <a:solidFill>
                <a:schemeClr val="accent1">
                  <a:lumMod val="75000"/>
                </a:schemeClr>
              </a:solidFill>
              <a:latin typeface="+mj-lt"/>
            </a:endParaRPr>
          </a:p>
          <a:p>
            <a:pPr algn="ctr"/>
            <a:endParaRPr lang="en-US" dirty="0">
              <a:solidFill>
                <a:schemeClr val="accent1">
                  <a:lumMod val="75000"/>
                </a:schemeClr>
              </a:solidFill>
              <a:latin typeface="+mj-lt"/>
            </a:endParaRPr>
          </a:p>
          <a:p>
            <a:pPr algn="ctr"/>
            <a:r>
              <a:rPr lang="en-US" dirty="0" err="1">
                <a:solidFill>
                  <a:schemeClr val="accent1">
                    <a:lumMod val="75000"/>
                  </a:schemeClr>
                </a:solidFill>
                <a:latin typeface="+mj-lt"/>
              </a:rPr>
              <a:t>Maths</a:t>
            </a:r>
            <a:r>
              <a:rPr lang="en-US" dirty="0">
                <a:solidFill>
                  <a:schemeClr val="accent1">
                    <a:lumMod val="75000"/>
                  </a:schemeClr>
                </a:solidFill>
                <a:latin typeface="+mj-lt"/>
              </a:rPr>
              <a:t> – We will be following the </a:t>
            </a:r>
            <a:r>
              <a:rPr lang="en-US" dirty="0" err="1">
                <a:solidFill>
                  <a:schemeClr val="accent1">
                    <a:lumMod val="75000"/>
                  </a:schemeClr>
                </a:solidFill>
                <a:latin typeface="+mj-lt"/>
              </a:rPr>
              <a:t>Whiterose</a:t>
            </a:r>
            <a:r>
              <a:rPr lang="en-US" dirty="0">
                <a:solidFill>
                  <a:schemeClr val="accent1">
                    <a:lumMod val="75000"/>
                  </a:schemeClr>
                </a:solidFill>
                <a:latin typeface="+mj-lt"/>
              </a:rPr>
              <a:t> </a:t>
            </a:r>
            <a:r>
              <a:rPr lang="en-US" dirty="0" err="1">
                <a:solidFill>
                  <a:schemeClr val="accent1">
                    <a:lumMod val="75000"/>
                  </a:schemeClr>
                </a:solidFill>
                <a:latin typeface="+mj-lt"/>
              </a:rPr>
              <a:t>Maths</a:t>
            </a:r>
            <a:r>
              <a:rPr lang="en-US" dirty="0">
                <a:solidFill>
                  <a:schemeClr val="accent1">
                    <a:lumMod val="75000"/>
                  </a:schemeClr>
                </a:solidFill>
                <a:latin typeface="+mj-lt"/>
              </a:rPr>
              <a:t> scheme and we will be teaching </a:t>
            </a:r>
            <a:r>
              <a:rPr lang="en-US" dirty="0" err="1">
                <a:solidFill>
                  <a:schemeClr val="accent1">
                    <a:lumMod val="75000"/>
                  </a:schemeClr>
                </a:solidFill>
                <a:latin typeface="+mj-lt"/>
              </a:rPr>
              <a:t>Maths</a:t>
            </a:r>
            <a:r>
              <a:rPr lang="en-US" dirty="0">
                <a:solidFill>
                  <a:schemeClr val="accent1">
                    <a:lumMod val="75000"/>
                  </a:schemeClr>
                </a:solidFill>
                <a:latin typeface="+mj-lt"/>
              </a:rPr>
              <a:t> every week. </a:t>
            </a:r>
            <a:r>
              <a:rPr lang="en-US" dirty="0" err="1">
                <a:solidFill>
                  <a:schemeClr val="accent1">
                    <a:lumMod val="75000"/>
                  </a:schemeClr>
                </a:solidFill>
                <a:latin typeface="+mj-lt"/>
              </a:rPr>
              <a:t>Maths</a:t>
            </a:r>
            <a:r>
              <a:rPr lang="en-US" dirty="0">
                <a:solidFill>
                  <a:schemeClr val="accent1">
                    <a:lumMod val="75000"/>
                  </a:schemeClr>
                </a:solidFill>
                <a:latin typeface="+mj-lt"/>
              </a:rPr>
              <a:t> activities will be emerged into our continuous provision. </a:t>
            </a:r>
          </a:p>
          <a:p>
            <a:pPr algn="ctr"/>
            <a:endParaRPr lang="en-US" dirty="0">
              <a:solidFill>
                <a:schemeClr val="accent1">
                  <a:lumMod val="75000"/>
                </a:schemeClr>
              </a:solidFill>
              <a:latin typeface="+mj-lt"/>
            </a:endParaRPr>
          </a:p>
          <a:p>
            <a:pPr algn="ctr"/>
            <a:r>
              <a:rPr lang="en-US" dirty="0">
                <a:solidFill>
                  <a:schemeClr val="accent1">
                    <a:lumMod val="75000"/>
                  </a:schemeClr>
                </a:solidFill>
                <a:latin typeface="+mj-lt"/>
              </a:rPr>
              <a:t>We will also teach Understanding the world which covers Geography, History, Science, French, ICT, RE, PSE, PE</a:t>
            </a:r>
          </a:p>
          <a:p>
            <a:pPr algn="ctr"/>
            <a:r>
              <a:rPr lang="en-US" dirty="0">
                <a:solidFill>
                  <a:schemeClr val="accent1">
                    <a:lumMod val="75000"/>
                  </a:schemeClr>
                </a:solidFill>
                <a:latin typeface="+mj-lt"/>
              </a:rPr>
              <a:t>Music and Art/ Design. </a:t>
            </a:r>
          </a:p>
          <a:p>
            <a:pPr algn="ctr"/>
            <a:endParaRPr lang="en-US" dirty="0">
              <a:solidFill>
                <a:schemeClr val="accent1">
                  <a:lumMod val="75000"/>
                </a:schemeClr>
              </a:solidFill>
              <a:latin typeface="+mj-lt"/>
            </a:endParaRPr>
          </a:p>
          <a:p>
            <a:pPr algn="ctr"/>
            <a:r>
              <a:rPr lang="en-US" dirty="0">
                <a:solidFill>
                  <a:schemeClr val="accent1">
                    <a:lumMod val="75000"/>
                  </a:schemeClr>
                </a:solidFill>
                <a:latin typeface="+mj-lt"/>
              </a:rPr>
              <a:t>Intervention groups will also be throughout the week, focusing on phonics, </a:t>
            </a:r>
            <a:r>
              <a:rPr lang="en-US" dirty="0" err="1">
                <a:solidFill>
                  <a:schemeClr val="accent1">
                    <a:lumMod val="75000"/>
                  </a:schemeClr>
                </a:solidFill>
                <a:latin typeface="+mj-lt"/>
              </a:rPr>
              <a:t>Maths</a:t>
            </a:r>
            <a:r>
              <a:rPr lang="en-US" dirty="0">
                <a:solidFill>
                  <a:schemeClr val="accent1">
                    <a:lumMod val="75000"/>
                  </a:schemeClr>
                </a:solidFill>
                <a:latin typeface="+mj-lt"/>
              </a:rPr>
              <a:t>, letter formation, fine/gross motor skills etc. The interventions will be ran by either Miss Hitchens or </a:t>
            </a:r>
            <a:r>
              <a:rPr lang="en-US" dirty="0" err="1">
                <a:solidFill>
                  <a:schemeClr val="accent1">
                    <a:lumMod val="75000"/>
                  </a:schemeClr>
                </a:solidFill>
                <a:latin typeface="+mj-lt"/>
              </a:rPr>
              <a:t>Mrs</a:t>
            </a:r>
            <a:r>
              <a:rPr lang="en-US" dirty="0">
                <a:solidFill>
                  <a:schemeClr val="accent1">
                    <a:lumMod val="75000"/>
                  </a:schemeClr>
                </a:solidFill>
                <a:latin typeface="+mj-lt"/>
              </a:rPr>
              <a:t> Banks.</a:t>
            </a:r>
          </a:p>
          <a:p>
            <a:pPr algn="ctr"/>
            <a:endParaRPr lang="en-US" dirty="0">
              <a:solidFill>
                <a:srgbClr val="7030A0"/>
              </a:solidFill>
              <a:latin typeface="+mj-lt"/>
            </a:endParaRPr>
          </a:p>
        </p:txBody>
      </p:sp>
    </p:spTree>
    <p:extLst>
      <p:ext uri="{BB962C8B-B14F-4D97-AF65-F5344CB8AC3E}">
        <p14:creationId xmlns:p14="http://schemas.microsoft.com/office/powerpoint/2010/main" val="1607386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2308860" y="182880"/>
            <a:ext cx="7178041" cy="652865"/>
          </a:xfrm>
        </p:spPr>
        <p:txBody>
          <a:bodyPr>
            <a:noAutofit/>
          </a:bodyPr>
          <a:lstStyle/>
          <a:p>
            <a:pPr algn="ctr"/>
            <a:r>
              <a:rPr lang="en-US" sz="4000" b="0" dirty="0">
                <a:latin typeface="+mj-lt"/>
              </a:rPr>
              <a:t> Super starters and fabulous finishes</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8</a:t>
            </a:fld>
            <a:endParaRPr lang="en-US" dirty="0"/>
          </a:p>
        </p:txBody>
      </p:sp>
      <p:sp>
        <p:nvSpPr>
          <p:cNvPr id="7" name="Rectangle 6"/>
          <p:cNvSpPr/>
          <p:nvPr/>
        </p:nvSpPr>
        <p:spPr>
          <a:xfrm>
            <a:off x="1221820" y="1746152"/>
            <a:ext cx="10584180" cy="1039259"/>
          </a:xfrm>
          <a:prstGeom prst="rect">
            <a:avLst/>
          </a:prstGeom>
        </p:spPr>
        <p:txBody>
          <a:bodyPr wrap="square" lIns="91440" tIns="45720" rIns="91440" bIns="45720" anchor="t">
            <a:spAutoFit/>
          </a:bodyPr>
          <a:lstStyle/>
          <a:p>
            <a:endParaRPr lang="en-US" sz="2800" dirty="0">
              <a:solidFill>
                <a:srgbClr val="00B0F0"/>
              </a:solidFill>
              <a:latin typeface="Century Gothic"/>
              <a:cs typeface="Century Gothic"/>
            </a:endParaRPr>
          </a:p>
          <a:p>
            <a:pPr algn="ctr">
              <a:lnSpc>
                <a:spcPct val="90000"/>
              </a:lnSpc>
              <a:spcBef>
                <a:spcPts val="1000"/>
              </a:spcBef>
            </a:pPr>
            <a:endParaRPr lang="en-US" sz="2800" dirty="0">
              <a:solidFill>
                <a:srgbClr val="00B0F0"/>
              </a:solidFill>
              <a:latin typeface="Century Gothic"/>
            </a:endParaRPr>
          </a:p>
        </p:txBody>
      </p:sp>
      <p:pic>
        <p:nvPicPr>
          <p:cNvPr id="3" name="Picture 2">
            <a:extLst>
              <a:ext uri="{FF2B5EF4-FFF2-40B4-BE49-F238E27FC236}">
                <a16:creationId xmlns:a16="http://schemas.microsoft.com/office/drawing/2014/main" id="{93E17526-62CF-440A-9567-256A2AA362B4}"/>
              </a:ext>
            </a:extLst>
          </p:cNvPr>
          <p:cNvPicPr>
            <a:picLocks noChangeAspect="1"/>
          </p:cNvPicPr>
          <p:nvPr/>
        </p:nvPicPr>
        <p:blipFill rotWithShape="1">
          <a:blip r:embed="rId2"/>
          <a:srcRect l="17840" t="19417" r="19102" b="16246"/>
          <a:stretch/>
        </p:blipFill>
        <p:spPr>
          <a:xfrm>
            <a:off x="2175028" y="1331650"/>
            <a:ext cx="7688063" cy="4412202"/>
          </a:xfrm>
          <a:prstGeom prst="rect">
            <a:avLst/>
          </a:prstGeom>
        </p:spPr>
      </p:pic>
    </p:spTree>
    <p:extLst>
      <p:ext uri="{BB962C8B-B14F-4D97-AF65-F5344CB8AC3E}">
        <p14:creationId xmlns:p14="http://schemas.microsoft.com/office/powerpoint/2010/main" val="194107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2560320" y="65870"/>
            <a:ext cx="6286500" cy="652865"/>
          </a:xfrm>
        </p:spPr>
        <p:txBody>
          <a:bodyPr>
            <a:noAutofit/>
          </a:bodyPr>
          <a:lstStyle/>
          <a:p>
            <a:pPr algn="ctr"/>
            <a:r>
              <a:rPr lang="en-US" sz="4000" b="0" dirty="0">
                <a:latin typeface="+mj-lt"/>
              </a:rPr>
              <a:t>Assessment…</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9</a:t>
            </a:fld>
            <a:endParaRPr lang="en-US" dirty="0"/>
          </a:p>
        </p:txBody>
      </p:sp>
      <p:sp>
        <p:nvSpPr>
          <p:cNvPr id="7" name="Rectangle 6"/>
          <p:cNvSpPr/>
          <p:nvPr/>
        </p:nvSpPr>
        <p:spPr>
          <a:xfrm>
            <a:off x="988060" y="1252231"/>
            <a:ext cx="9997883" cy="4693593"/>
          </a:xfrm>
          <a:prstGeom prst="rect">
            <a:avLst/>
          </a:prstGeom>
        </p:spPr>
        <p:txBody>
          <a:bodyPr wrap="square">
            <a:spAutoFit/>
          </a:bodyPr>
          <a:lstStyle/>
          <a:p>
            <a:pPr algn="ctr"/>
            <a:r>
              <a:rPr lang="en-US" sz="2300" dirty="0">
                <a:solidFill>
                  <a:schemeClr val="accent1">
                    <a:lumMod val="75000"/>
                  </a:schemeClr>
                </a:solidFill>
                <a:latin typeface="+mj-lt"/>
              </a:rPr>
              <a:t>In Reception we have a baseline assessment during the first few weeks of the children starting Reception.</a:t>
            </a:r>
          </a:p>
          <a:p>
            <a:pPr algn="ctr"/>
            <a:endParaRPr lang="en-US" sz="2300" dirty="0">
              <a:solidFill>
                <a:schemeClr val="accent1">
                  <a:lumMod val="75000"/>
                </a:schemeClr>
              </a:solidFill>
              <a:latin typeface="+mj-lt"/>
            </a:endParaRPr>
          </a:p>
          <a:p>
            <a:pPr algn="ctr"/>
            <a:r>
              <a:rPr lang="en-US" sz="2300" dirty="0">
                <a:solidFill>
                  <a:schemeClr val="accent1">
                    <a:lumMod val="75000"/>
                  </a:schemeClr>
                </a:solidFill>
                <a:latin typeface="+mj-lt"/>
              </a:rPr>
              <a:t>In autumn term 2 (Christmas), Spring term 2 (Easter), we will do a checkpoint where we will assess your child’s progression.</a:t>
            </a:r>
          </a:p>
          <a:p>
            <a:pPr algn="ctr"/>
            <a:endParaRPr lang="en-US" sz="2300" dirty="0">
              <a:solidFill>
                <a:schemeClr val="accent1">
                  <a:lumMod val="75000"/>
                </a:schemeClr>
              </a:solidFill>
              <a:latin typeface="+mj-lt"/>
            </a:endParaRPr>
          </a:p>
          <a:p>
            <a:pPr algn="ctr"/>
            <a:r>
              <a:rPr lang="en-US" sz="2300" dirty="0">
                <a:solidFill>
                  <a:schemeClr val="accent1">
                    <a:lumMod val="75000"/>
                  </a:schemeClr>
                </a:solidFill>
                <a:latin typeface="+mj-lt"/>
              </a:rPr>
              <a:t>In summer term 2, we will do our last checkpoint where we will see if your child has achieved their early learning goals for Reception.</a:t>
            </a:r>
          </a:p>
          <a:p>
            <a:pPr algn="ctr"/>
            <a:endParaRPr lang="en-US" sz="2300" dirty="0">
              <a:solidFill>
                <a:schemeClr val="accent1">
                  <a:lumMod val="75000"/>
                </a:schemeClr>
              </a:solidFill>
              <a:latin typeface="+mj-lt"/>
            </a:endParaRPr>
          </a:p>
          <a:p>
            <a:pPr algn="ctr"/>
            <a:r>
              <a:rPr lang="en-US" sz="2300" dirty="0">
                <a:solidFill>
                  <a:schemeClr val="accent1">
                    <a:lumMod val="75000"/>
                  </a:schemeClr>
                </a:solidFill>
                <a:latin typeface="+mj-lt"/>
              </a:rPr>
              <a:t>Every child is different so don’t worry if your child is making different progress. We will communicate to you if your child would benefit from extra intervention support where appropriate e.g. phonics. </a:t>
            </a:r>
          </a:p>
          <a:p>
            <a:pPr algn="ctr"/>
            <a:endParaRPr lang="en-US" sz="2300" dirty="0">
              <a:solidFill>
                <a:schemeClr val="accent1">
                  <a:lumMod val="75000"/>
                </a:schemeClr>
              </a:solidFill>
              <a:latin typeface="+mj-lt"/>
            </a:endParaRPr>
          </a:p>
          <a:p>
            <a:pPr algn="ctr"/>
            <a:r>
              <a:rPr lang="en-US" sz="2300" dirty="0">
                <a:solidFill>
                  <a:schemeClr val="accent1">
                    <a:lumMod val="75000"/>
                  </a:schemeClr>
                </a:solidFill>
                <a:latin typeface="+mj-lt"/>
              </a:rPr>
              <a:t>Assessment will also be done daily through talk, questioning and feedback.</a:t>
            </a:r>
          </a:p>
          <a:p>
            <a:pPr algn="ctr"/>
            <a:endParaRPr lang="en-US" sz="2300" dirty="0">
              <a:solidFill>
                <a:srgbClr val="7030A0"/>
              </a:solidFill>
              <a:latin typeface="+mj-lt"/>
            </a:endParaRPr>
          </a:p>
        </p:txBody>
      </p:sp>
    </p:spTree>
    <p:extLst>
      <p:ext uri="{BB962C8B-B14F-4D97-AF65-F5344CB8AC3E}">
        <p14:creationId xmlns:p14="http://schemas.microsoft.com/office/powerpoint/2010/main" val="30019649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0D5DCC268AEE47A0E9BDEFD0D9F167" ma:contentTypeVersion="22" ma:contentTypeDescription="Create a new document." ma:contentTypeScope="" ma:versionID="7d07acf51942490d1556542a8c435cbc">
  <xsd:schema xmlns:xsd="http://www.w3.org/2001/XMLSchema" xmlns:xs="http://www.w3.org/2001/XMLSchema" xmlns:p="http://schemas.microsoft.com/office/2006/metadata/properties" xmlns:ns2="82dc66be-97a6-4b31-86c5-9e8a1a242406" xmlns:ns3="9b47b90d-6210-4d34-a494-6091db84ebf0" targetNamespace="http://schemas.microsoft.com/office/2006/metadata/properties" ma:root="true" ma:fieldsID="4939db5668ee94f1b440179024bd0d7e" ns2:_="" ns3:_="">
    <xsd:import namespace="82dc66be-97a6-4b31-86c5-9e8a1a242406"/>
    <xsd:import namespace="9b47b90d-6210-4d34-a494-6091db84ebf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LengthInSeconds" minOccurs="0"/>
                <xsd:element ref="ns3:SharedWithUsers" minOccurs="0"/>
                <xsd:element ref="ns3:SharedWithDetail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dc66be-97a6-4b31-86c5-9e8a1a2424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6852029-6d2b-4c75-93a9-4e576541db9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b47b90d-6210-4d34-a494-6091db84ebf0"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de3a2bc9-8454-4ff4-ae4d-6b1f9dc69c81}" ma:internalName="TaxCatchAll" ma:showField="CatchAllData" ma:web="9b47b90d-6210-4d34-a494-6091db84ebf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82dc66be-97a6-4b31-86c5-9e8a1a242406" xsi:nil="true"/>
    <TaxCatchAll xmlns="9b47b90d-6210-4d34-a494-6091db84ebf0" xsi:nil="true"/>
    <lcf76f155ced4ddcb4097134ff3c332f xmlns="82dc66be-97a6-4b31-86c5-9e8a1a242406">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52BF871-B6ED-4A31-B085-52E12BB69CEB}"/>
</file>

<file path=customXml/itemProps2.xml><?xml version="1.0" encoding="utf-8"?>
<ds:datastoreItem xmlns:ds="http://schemas.openxmlformats.org/officeDocument/2006/customXml" ds:itemID="{BEF6C8FF-3D90-457B-9108-406F928CD7CB}">
  <ds:schemaRefs>
    <ds:schemaRef ds:uri="http://schemas.microsoft.com/office/2006/documentManagement/types"/>
    <ds:schemaRef ds:uri="http://schemas.microsoft.com/office/2006/metadata/properties"/>
    <ds:schemaRef ds:uri="http://purl.org/dc/terms/"/>
    <ds:schemaRef ds:uri="http://purl.org/dc/dcmitype/"/>
    <ds:schemaRef ds:uri="http://schemas.microsoft.com/office/infopath/2007/PartnerControls"/>
    <ds:schemaRef ds:uri="http://purl.org/dc/elements/1.1/"/>
    <ds:schemaRef ds:uri="http://schemas.openxmlformats.org/package/2006/metadata/core-properties"/>
    <ds:schemaRef ds:uri="e11c4378-1959-492f-9283-6b93a22e72ed"/>
    <ds:schemaRef ds:uri="http://www.w3.org/XML/1998/namespace"/>
  </ds:schemaRefs>
</ds:datastoreItem>
</file>

<file path=customXml/itemProps3.xml><?xml version="1.0" encoding="utf-8"?>
<ds:datastoreItem xmlns:ds="http://schemas.openxmlformats.org/officeDocument/2006/customXml" ds:itemID="{C5EE5440-5A1F-438E-9118-BE5E33F9727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Integral</Template>
  <TotalTime>0</TotalTime>
  <Words>1532</Words>
  <Application>Microsoft Office PowerPoint</Application>
  <PresentationFormat>Widescreen</PresentationFormat>
  <Paragraphs>206</Paragraphs>
  <Slides>21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Calibri</vt:lpstr>
      <vt:lpstr>Century Gothic</vt:lpstr>
      <vt:lpstr>Franklin Gothic Book</vt:lpstr>
      <vt:lpstr>Segoe UI</vt:lpstr>
      <vt:lpstr>Tw Cen MT</vt:lpstr>
      <vt:lpstr>Tw Cen MT Condensed</vt:lpstr>
      <vt:lpstr>Wingdings 3</vt:lpstr>
      <vt:lpstr>Integral</vt:lpstr>
      <vt:lpstr>Welcome to Reception!</vt:lpstr>
      <vt:lpstr>Meet the teacher - Miss Hitchens</vt:lpstr>
      <vt:lpstr>PPA cover teacher</vt:lpstr>
      <vt:lpstr>A typical day in Reception…</vt:lpstr>
      <vt:lpstr>The timetable will look similar to this.</vt:lpstr>
      <vt:lpstr>Topic books </vt:lpstr>
      <vt:lpstr>Phonics, English, Maths and the other areas.</vt:lpstr>
      <vt:lpstr> Super starters and fabulous finishes</vt:lpstr>
      <vt:lpstr>Assessment…</vt:lpstr>
      <vt:lpstr>Home Learning…</vt:lpstr>
      <vt:lpstr>Reading books </vt:lpstr>
      <vt:lpstr>AOB… </vt:lpstr>
      <vt:lpstr>School trips </vt:lpstr>
      <vt:lpstr>Communication…</vt:lpstr>
      <vt:lpstr>Communication…</vt:lpstr>
      <vt:lpstr>Class dojo</vt:lpstr>
      <vt:lpstr> Expectations… </vt:lpstr>
      <vt:lpstr> Celebrating Success…</vt:lpstr>
      <vt:lpstr>Social media</vt:lpstr>
      <vt:lpstr>Designated Safeguarding leads...…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2</dc:title>
  <dc:creator/>
  <cp:lastModifiedBy/>
  <cp:revision>365</cp:revision>
  <dcterms:created xsi:type="dcterms:W3CDTF">2021-07-14T13:54:52Z</dcterms:created>
  <dcterms:modified xsi:type="dcterms:W3CDTF">2024-09-05T15:59:46Z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0x010100290D5DCC268AEE47A0E9BDEFD0D9F167</vt:lpwstr>
  </property>
  <property fmtid="{D5CDD505-2E9C-101B-9397-08002B2CF9AE}" pid="3" name="MediaServiceImageTags">
    <vt:lpwstr/>
  </property>
</Properties>
</file>