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B3084DB-AF08-4CCD-9764-7ECDDCF7CAAB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06BBF3F-9CD2-43CB-9B45-760DCC8F2C20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2499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84DB-AF08-4CCD-9764-7ECDDCF7CAAB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BF3F-9CD2-43CB-9B45-760DCC8F2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911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84DB-AF08-4CCD-9764-7ECDDCF7CAAB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BF3F-9CD2-43CB-9B45-760DCC8F2C20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707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84DB-AF08-4CCD-9764-7ECDDCF7CAAB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BF3F-9CD2-43CB-9B45-760DCC8F2C20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464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84DB-AF08-4CCD-9764-7ECDDCF7CAAB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BF3F-9CD2-43CB-9B45-760DCC8F2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538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84DB-AF08-4CCD-9764-7ECDDCF7CAAB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BF3F-9CD2-43CB-9B45-760DCC8F2C20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896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84DB-AF08-4CCD-9764-7ECDDCF7CAAB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BF3F-9CD2-43CB-9B45-760DCC8F2C20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3517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84DB-AF08-4CCD-9764-7ECDDCF7CAAB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BF3F-9CD2-43CB-9B45-760DCC8F2C20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649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84DB-AF08-4CCD-9764-7ECDDCF7CAAB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BF3F-9CD2-43CB-9B45-760DCC8F2C20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104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84DB-AF08-4CCD-9764-7ECDDCF7CAAB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BF3F-9CD2-43CB-9B45-760DCC8F2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342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84DB-AF08-4CCD-9764-7ECDDCF7CAAB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BF3F-9CD2-43CB-9B45-760DCC8F2C20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9197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84DB-AF08-4CCD-9764-7ECDDCF7CAAB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BF3F-9CD2-43CB-9B45-760DCC8F2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174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84DB-AF08-4CCD-9764-7ECDDCF7CAAB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BF3F-9CD2-43CB-9B45-760DCC8F2C20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677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84DB-AF08-4CCD-9764-7ECDDCF7CAAB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BF3F-9CD2-43CB-9B45-760DCC8F2C20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703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84DB-AF08-4CCD-9764-7ECDDCF7CAAB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BF3F-9CD2-43CB-9B45-760DCC8F2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928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84DB-AF08-4CCD-9764-7ECDDCF7CAAB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BF3F-9CD2-43CB-9B45-760DCC8F2C20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51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84DB-AF08-4CCD-9764-7ECDDCF7CAAB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BF3F-9CD2-43CB-9B45-760DCC8F2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057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B3084DB-AF08-4CCD-9764-7ECDDCF7CAAB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06BBF3F-9CD2-43CB-9B45-760DCC8F2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00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TRUE FRIENDS</a:t>
            </a:r>
            <a:endParaRPr lang="en-GB" dirty="0"/>
          </a:p>
        </p:txBody>
      </p:sp>
      <p:pic>
        <p:nvPicPr>
          <p:cNvPr id="4" name="Picture 3" descr="Kids PNG Transparent Images | PNG Al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339" y="3386664"/>
            <a:ext cx="5031785" cy="176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80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400" dirty="0" smtClean="0"/>
              <a:t>House </a:t>
            </a:r>
            <a:r>
              <a:rPr lang="en-GB" sz="4400" dirty="0" smtClean="0"/>
              <a:t>Points/School Council</a:t>
            </a:r>
            <a:endParaRPr lang="en-GB" sz="4400" dirty="0"/>
          </a:p>
        </p:txBody>
      </p:sp>
      <p:pic>
        <p:nvPicPr>
          <p:cNvPr id="4" name="Picture 3" descr="Moved Permanentl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479" y="1681717"/>
            <a:ext cx="690882" cy="690882"/>
          </a:xfrm>
          <a:prstGeom prst="rect">
            <a:avLst/>
          </a:prstGeom>
        </p:spPr>
      </p:pic>
      <p:pic>
        <p:nvPicPr>
          <p:cNvPr id="5" name="Picture 4" descr="Make Every Day Count: Boost School Attendance | Sandy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232" y="3709715"/>
            <a:ext cx="304800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29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Sing</a:t>
            </a:r>
            <a:endParaRPr lang="en-GB" dirty="0"/>
          </a:p>
        </p:txBody>
      </p:sp>
      <p:pic>
        <p:nvPicPr>
          <p:cNvPr id="4" name="Content Placeholder 3" descr="SE ACERCA LA NAVIDAD... | Música Miguel Sánchez López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597" y="2557463"/>
            <a:ext cx="5272805" cy="3317875"/>
          </a:xfrm>
        </p:spPr>
      </p:pic>
    </p:spTree>
    <p:extLst>
      <p:ext uri="{BB962C8B-B14F-4D97-AF65-F5344CB8AC3E}">
        <p14:creationId xmlns:p14="http://schemas.microsoft.com/office/powerpoint/2010/main" val="333988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Fox and The Tortoise</a:t>
            </a:r>
            <a:endParaRPr lang="en-GB" dirty="0"/>
          </a:p>
        </p:txBody>
      </p:sp>
      <p:pic>
        <p:nvPicPr>
          <p:cNvPr id="4" name="Content Placeholder 3" descr="Vulpes vulpes (Red fox)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609714"/>
            <a:ext cx="4864696" cy="3317875"/>
          </a:xfrm>
        </p:spPr>
      </p:pic>
      <p:pic>
        <p:nvPicPr>
          <p:cNvPr id="5" name="Picture 4" descr="Something relevant to MY interests.. | PervyPenguin on Xang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782" y="2704011"/>
            <a:ext cx="4837257" cy="322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27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s creencias favoritas: Los río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262" y="572588"/>
            <a:ext cx="5895703" cy="5895703"/>
          </a:xfrm>
          <a:prstGeom prst="rect">
            <a:avLst/>
          </a:prstGeom>
        </p:spPr>
      </p:pic>
      <p:pic>
        <p:nvPicPr>
          <p:cNvPr id="3" name="Picture 2" descr="Leopard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36" y="2429692"/>
            <a:ext cx="4172757" cy="277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4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798" y="2002396"/>
            <a:ext cx="4840644" cy="32189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2460" y="997012"/>
            <a:ext cx="5559121" cy="369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41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822" y="1104539"/>
            <a:ext cx="6738904" cy="459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2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ickr - Photo Sharing!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703" y="519656"/>
            <a:ext cx="6543947" cy="490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92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ur leopard by Azany on DeviantAr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275" y="1353094"/>
            <a:ext cx="5931081" cy="395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64" y="1320079"/>
            <a:ext cx="4840644" cy="32250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7290" y="2254015"/>
            <a:ext cx="4594935" cy="313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34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 a friend – don’t be a bystander!</a:t>
            </a:r>
            <a:endParaRPr lang="en-GB" dirty="0"/>
          </a:p>
        </p:txBody>
      </p:sp>
      <p:pic>
        <p:nvPicPr>
          <p:cNvPr id="4" name="Content Placeholder 3" descr="K is for Kindergarten: October 20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851" y="1938157"/>
            <a:ext cx="4167596" cy="4626032"/>
          </a:xfrm>
        </p:spPr>
      </p:pic>
    </p:spTree>
    <p:extLst>
      <p:ext uri="{BB962C8B-B14F-4D97-AF65-F5344CB8AC3E}">
        <p14:creationId xmlns:p14="http://schemas.microsoft.com/office/powerpoint/2010/main" val="1952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104</TotalTime>
  <Words>20</Words>
  <Application>Microsoft Office PowerPoint</Application>
  <PresentationFormat>Widescreen</PresentationFormat>
  <Paragraphs>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Garamond</vt:lpstr>
      <vt:lpstr>Organic</vt:lpstr>
      <vt:lpstr>TRUE FRIENDS</vt:lpstr>
      <vt:lpstr>The Fox and The Tortoise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 a friend – don’t be a bystander!</vt:lpstr>
      <vt:lpstr>House Points/School Council</vt:lpstr>
      <vt:lpstr>Sing</vt:lpstr>
    </vt:vector>
  </TitlesOfParts>
  <Company>Warwickshire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TRUE FRIENDS</dc:title>
  <dc:creator>G Humphriss STP</dc:creator>
  <cp:lastModifiedBy>G Humphriss STP</cp:lastModifiedBy>
  <cp:revision>4</cp:revision>
  <dcterms:created xsi:type="dcterms:W3CDTF">2018-09-16T19:06:42Z</dcterms:created>
  <dcterms:modified xsi:type="dcterms:W3CDTF">2018-09-17T08:37:02Z</dcterms:modified>
</cp:coreProperties>
</file>