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</p:sldMasterIdLst>
  <p:handoutMasterIdLst>
    <p:handoutMasterId r:id="rId15"/>
  </p:handoutMasterIdLst>
  <p:sldIdLst>
    <p:sldId id="269" r:id="rId5"/>
    <p:sldId id="286" r:id="rId6"/>
    <p:sldId id="288" r:id="rId7"/>
    <p:sldId id="257" r:id="rId8"/>
    <p:sldId id="280" r:id="rId9"/>
    <p:sldId id="276" r:id="rId10"/>
    <p:sldId id="287" r:id="rId11"/>
    <p:sldId id="282" r:id="rId12"/>
    <p:sldId id="283" r:id="rId13"/>
    <p:sldId id="284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44" autoAdjust="0"/>
    <p:restoredTop sz="94660"/>
  </p:normalViewPr>
  <p:slideViewPr>
    <p:cSldViewPr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7" y="1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7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26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848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4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7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93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7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9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1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18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78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4beginners.com/2017/11/06/everything-you-need-for-a-remembrance-day-assembly-less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229553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emembrance_poppy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membrance_popp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d_poppies,_Karaisal%C4%B1_01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lhouette-279799_1280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lhouette-279799_1280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BA44-5CCA-44B4-9917-191B744A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Why do </a:t>
            </a:r>
            <a:r>
              <a:rPr lang="en-GB">
                <a:solidFill>
                  <a:srgbClr val="0070C0"/>
                </a:solidFill>
              </a:rPr>
              <a:t>we remember?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44832" y="2490788"/>
            <a:ext cx="4462273" cy="3444875"/>
          </a:xfrm>
        </p:spPr>
      </p:pic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CF5A-369C-432E-8F2D-1560D7EB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5B873-4AFB-4190-AE80-3B5B080E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some point in our history a member of our family will be involved in war or conflict </a:t>
            </a:r>
          </a:p>
          <a:p>
            <a:r>
              <a:rPr lang="en-GB" dirty="0"/>
              <a:t>Every family history story has someone who has made a sacrifice</a:t>
            </a:r>
          </a:p>
          <a:p>
            <a:r>
              <a:rPr lang="en-GB" dirty="0"/>
              <a:t>Find out more.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A22777-52EC-460A-B1C8-D54993828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6016" y="3933056"/>
            <a:ext cx="1615217" cy="2153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31E4E-0BBB-41F2-9BE0-0FDFD373E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98340" y="4782351"/>
            <a:ext cx="978246" cy="13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9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C3A7-F6B3-43CD-84CD-EC262D34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remember here because…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9BA10-7B4F-40BB-918D-95CF7324D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132856"/>
            <a:ext cx="5400600" cy="405045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4208F-6F61-40F9-809B-B5F0A5E6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496" y="797355"/>
            <a:ext cx="1058207" cy="14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1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FB0FC-1CEA-4737-9559-725AC336B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1"/>
            <a:ext cx="1691097" cy="2232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DF212-F82B-4B89-B511-5109A90FA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" y="2996952"/>
            <a:ext cx="2052939" cy="3140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992D8-2619-4A1C-B893-5D79C1047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28" y="980728"/>
            <a:ext cx="3012762" cy="4437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CF268C-F85A-4086-BA2F-CBA748132D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59" y="3429000"/>
            <a:ext cx="2708920" cy="2708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E508CB-ABFD-4B12-B96A-2AC1658C40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56" y="346348"/>
            <a:ext cx="184968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B8C4-C0D6-470A-A721-00BA61E6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Remembrance?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55FCB-A83D-4409-A033-A25ADA8F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When we take part in Remembrance we are saying thank you to all the people who keep us safe. We are saying thank you to:</a:t>
            </a:r>
          </a:p>
          <a:p>
            <a:r>
              <a:rPr lang="en-GB" sz="2000" dirty="0"/>
              <a:t>To all those who have fought in wars and conflicts and still do </a:t>
            </a:r>
          </a:p>
          <a:p>
            <a:r>
              <a:rPr lang="en-GB" sz="2000" dirty="0"/>
              <a:t>People who fight to protect us</a:t>
            </a:r>
          </a:p>
          <a:p>
            <a:r>
              <a:rPr lang="en-GB" sz="2000" dirty="0"/>
              <a:t>People who help us</a:t>
            </a:r>
          </a:p>
          <a:p>
            <a:r>
              <a:rPr lang="en-GB" sz="2000" dirty="0"/>
              <a:t>People who put themselves ahead of others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676A9-CF75-4341-AE3D-42F94AF33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5936" y="5271865"/>
            <a:ext cx="1443037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7B9E-5621-47F7-99B6-3C87A500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96" y="171992"/>
            <a:ext cx="6798734" cy="1303867"/>
          </a:xfrm>
        </p:spPr>
        <p:txBody>
          <a:bodyPr/>
          <a:lstStyle/>
          <a:p>
            <a:r>
              <a:rPr lang="en-GB" dirty="0"/>
              <a:t>War memorials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31701-3F8A-4FDD-9A16-836DBAA9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70" y="1168713"/>
            <a:ext cx="6591985" cy="3777622"/>
          </a:xfrm>
        </p:spPr>
        <p:txBody>
          <a:bodyPr/>
          <a:lstStyle/>
          <a:p>
            <a:r>
              <a:rPr lang="en-GB" dirty="0"/>
              <a:t>In many towns, villages and cities there are war memorials to remember all those who have died in wars and conflicts – WW1, WW2, Korea, Bosnia, Northern Ireland, Iraq, Afghanistan and more.   These help people to have a place they can reflect and remember.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7D2A5-B8EE-4470-BBF2-95773C3BE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28" y="3529441"/>
            <a:ext cx="3028950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824236-1E3E-4CC0-B794-B84885E7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81" y="3098485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AE5-8C77-4107-86C6-EFB2197D6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27" y="4057108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02C2-63E2-4121-A0DE-43445AC3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813" y="219528"/>
            <a:ext cx="7004000" cy="1454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Why do we have Remembrance?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488DB-5FAB-45CE-B6E2-ABAE8A660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800" dirty="0"/>
              <a:t>To remember</a:t>
            </a:r>
          </a:p>
          <a:p>
            <a:pPr marL="0" indent="0">
              <a:buNone/>
            </a:pPr>
            <a:r>
              <a:rPr lang="en-GB" sz="4800" dirty="0"/>
              <a:t>To show respect.</a:t>
            </a:r>
          </a:p>
          <a:p>
            <a:pPr marL="0" indent="0">
              <a:buNone/>
            </a:pPr>
            <a:r>
              <a:rPr lang="en-GB" sz="4800" dirty="0"/>
              <a:t>To  say thank you</a:t>
            </a:r>
          </a:p>
          <a:p>
            <a:pPr marL="0" indent="0">
              <a:buNone/>
            </a:pPr>
            <a:r>
              <a:rPr lang="en-GB" sz="4800" dirty="0"/>
              <a:t>To preserve peace and freedom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00806-8C13-4150-A95E-AE9ED64D2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3415" y="1722674"/>
            <a:ext cx="2619375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85EB-4D14-445D-95F6-DAD36131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Year 6 will now read the names of the men who were once of our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2D88EF-1AF7-439E-9AE7-E61C781DF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175" y="2219204"/>
            <a:ext cx="3005650" cy="4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1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8C82-8D70-452B-8F18-1E0862AD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will now remember in silence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C38E1-ACAB-404F-AB40-2BD29EFA5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i="1" dirty="0"/>
              <a:t>They shall grow not old, as we that are left grow old:</a:t>
            </a:r>
            <a:br>
              <a:rPr lang="en-GB" sz="3200" dirty="0"/>
            </a:br>
            <a:r>
              <a:rPr lang="en-GB" sz="3200" i="1" dirty="0"/>
              <a:t>Age shall not weary them, nor the years condemn.</a:t>
            </a:r>
            <a:br>
              <a:rPr lang="en-GB" sz="3200" dirty="0"/>
            </a:br>
            <a:r>
              <a:rPr lang="en-GB" sz="3200" i="1" dirty="0"/>
              <a:t>At the going down of the sun and in the morning</a:t>
            </a:r>
            <a:br>
              <a:rPr lang="en-GB" sz="3200" dirty="0"/>
            </a:br>
            <a:r>
              <a:rPr lang="en-GB" sz="3200" dirty="0"/>
              <a:t>(All say) </a:t>
            </a:r>
            <a:r>
              <a:rPr lang="en-GB" sz="3200" i="1" dirty="0"/>
              <a:t>We will remember them. </a:t>
            </a:r>
          </a:p>
          <a:p>
            <a:r>
              <a:rPr lang="en-GB" sz="3200" i="1" dirty="0"/>
              <a:t>SILENCE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62574-517D-4024-A5AF-077763DE8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0271" y="3910411"/>
            <a:ext cx="2382459" cy="23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7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9C71-A70E-4D35-8C3F-5661DC60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C261-359A-4D91-9D66-465472EA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i="1" dirty="0"/>
              <a:t>When you go home, tell them of us and say,</a:t>
            </a:r>
            <a:br>
              <a:rPr lang="en-GB" sz="4000" dirty="0"/>
            </a:br>
            <a:r>
              <a:rPr lang="en-GB" sz="4000" i="1" dirty="0"/>
              <a:t>For your tomorrow, we gave our today.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4DC11-0DFF-40B4-BEEF-E628326DC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31539" y="3395214"/>
            <a:ext cx="2871192" cy="28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65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8" ma:contentTypeDescription="Create a new document." ma:contentTypeScope="" ma:versionID="d6a97bc77793a54aef6f1ef202f55d28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4c5972bcfaba38cfb353654c2fa407f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5BC3E7-C957-4214-9991-DFA5A5F1122A}">
  <ds:schemaRefs>
    <ds:schemaRef ds:uri="http://schemas.microsoft.com/office/2006/metadata/properties"/>
    <ds:schemaRef ds:uri="http://purl.org/dc/terms/"/>
    <ds:schemaRef ds:uri="http://purl.org/dc/dcmitype/"/>
    <ds:schemaRef ds:uri="79e0e38f-feec-4551-9ff7-4509dea5f0e5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277b672-7051-453d-b14e-f2a4d34efbd9"/>
  </ds:schemaRefs>
</ds:datastoreItem>
</file>

<file path=customXml/itemProps2.xml><?xml version="1.0" encoding="utf-8"?>
<ds:datastoreItem xmlns:ds="http://schemas.openxmlformats.org/officeDocument/2006/customXml" ds:itemID="{F123DE5D-DF09-473E-B3A6-6A143F62D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3B6B6A-4CC4-4C65-BEF5-C746646422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1914</TotalTime>
  <Words>275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Why do we remember?</vt:lpstr>
      <vt:lpstr>We remember here because…</vt:lpstr>
      <vt:lpstr>PowerPoint Presentation</vt:lpstr>
      <vt:lpstr>What is Remembrance?</vt:lpstr>
      <vt:lpstr>War memorials</vt:lpstr>
      <vt:lpstr>Why do we have Remembrance?</vt:lpstr>
      <vt:lpstr>Year 6 will now read the names of the men who were once of our school</vt:lpstr>
      <vt:lpstr>We will now remember in silence</vt:lpstr>
      <vt:lpstr>REMEMBER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171</cp:revision>
  <cp:lastPrinted>2024-11-11T08:25:25Z</cp:lastPrinted>
  <dcterms:created xsi:type="dcterms:W3CDTF">2011-09-26T11:43:46Z</dcterms:created>
  <dcterms:modified xsi:type="dcterms:W3CDTF">2025-11-10T19:59:12Z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