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BD97CF3-D112-43BB-B815-E9D67635882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BD97CF3-D112-43BB-B815-E9D676358826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3yCcXgbKrE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nSwQhF0C_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476672"/>
            <a:ext cx="6800800" cy="129540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How many can you see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84074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12676"/>
            <a:ext cx="7776864" cy="58326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9832" y="51571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https://www.youtube.com/watch?v=A3yCcXgbKrE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3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6400800" cy="1295400"/>
          </a:xfrm>
        </p:spPr>
        <p:txBody>
          <a:bodyPr>
            <a:normAutofit/>
          </a:bodyPr>
          <a:lstStyle/>
          <a:p>
            <a:r>
              <a:rPr lang="en-GB" sz="6600" dirty="0" smtClean="0"/>
              <a:t>Respect</a:t>
            </a:r>
            <a:endParaRPr lang="en-GB" sz="6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6"/>
          <a:stretch/>
        </p:blipFill>
        <p:spPr bwMode="auto">
          <a:xfrm>
            <a:off x="2195736" y="2595057"/>
            <a:ext cx="4743897" cy="296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5696" y="1093386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http://www.youtube.com/watch?v=XnSwQhF0C_c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78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respect?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125" y="2276872"/>
            <a:ext cx="7381283" cy="3672408"/>
          </a:xfrm>
        </p:spPr>
        <p:txBody>
          <a:bodyPr>
            <a:normAutofit fontScale="92500"/>
          </a:bodyPr>
          <a:lstStyle/>
          <a:p>
            <a:r>
              <a:rPr lang="en-GB" sz="3600" dirty="0" smtClean="0"/>
              <a:t>How you treat others</a:t>
            </a:r>
          </a:p>
          <a:p>
            <a:r>
              <a:rPr lang="en-GB" sz="3600" dirty="0" smtClean="0"/>
              <a:t>Being thoughtful about peoples feelings</a:t>
            </a:r>
          </a:p>
          <a:p>
            <a:r>
              <a:rPr lang="en-GB" sz="3600" dirty="0" smtClean="0"/>
              <a:t>Looking out for other people, property and the environment.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1969152" cy="129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69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you are angry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22005"/>
            <a:ext cx="6400800" cy="352839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Do you hit people or things?</a:t>
            </a:r>
          </a:p>
          <a:p>
            <a:r>
              <a:rPr lang="en-GB" sz="2800" dirty="0" smtClean="0"/>
              <a:t>Do you try to upset other people?</a:t>
            </a:r>
          </a:p>
          <a:p>
            <a:r>
              <a:rPr lang="en-GB" sz="2800" dirty="0" smtClean="0"/>
              <a:t>Do you scream and shout and interrupt?</a:t>
            </a:r>
          </a:p>
          <a:p>
            <a:pPr indent="0" algn="ctr">
              <a:buNone/>
            </a:pPr>
            <a:r>
              <a:rPr lang="en-GB" sz="2800" b="1" dirty="0"/>
              <a:t>T</a:t>
            </a:r>
            <a:r>
              <a:rPr lang="en-GB" sz="2800" b="1" dirty="0" smtClean="0"/>
              <a:t>hese are disrespectful</a:t>
            </a:r>
            <a:endParaRPr lang="en-GB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32"/>
          <a:stretch/>
        </p:blipFill>
        <p:spPr bwMode="auto">
          <a:xfrm>
            <a:off x="6084168" y="2060848"/>
            <a:ext cx="2113628" cy="167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0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056784" cy="10004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When you see someone fall over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200" dirty="0" smtClean="0"/>
              <a:t>Do you laugh?</a:t>
            </a:r>
          </a:p>
          <a:p>
            <a:r>
              <a:rPr lang="en-GB" sz="3200" dirty="0" smtClean="0"/>
              <a:t>Do you push them over?</a:t>
            </a:r>
          </a:p>
          <a:p>
            <a:r>
              <a:rPr lang="en-GB" sz="3200" dirty="0" smtClean="0"/>
              <a:t>Do you call them stupid?</a:t>
            </a:r>
          </a:p>
          <a:p>
            <a:pPr indent="0" algn="ctr">
              <a:buNone/>
            </a:pPr>
            <a:r>
              <a:rPr lang="en-GB" sz="3200" b="1" dirty="0" smtClean="0"/>
              <a:t>These are disrespectful</a:t>
            </a:r>
            <a:endParaRPr lang="en-GB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94" y="2204864"/>
            <a:ext cx="2409638" cy="200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4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15212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If you see someone you don’t like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208555"/>
            <a:ext cx="6400800" cy="3600400"/>
          </a:xfrm>
        </p:spPr>
        <p:txBody>
          <a:bodyPr>
            <a:noAutofit/>
          </a:bodyPr>
          <a:lstStyle/>
          <a:p>
            <a:r>
              <a:rPr lang="en-GB" sz="2800" dirty="0" smtClean="0"/>
              <a:t>Do you laugh at them?</a:t>
            </a:r>
          </a:p>
          <a:p>
            <a:r>
              <a:rPr lang="en-GB" sz="2800" dirty="0" smtClean="0"/>
              <a:t>Do you call them names?</a:t>
            </a:r>
          </a:p>
          <a:p>
            <a:r>
              <a:rPr lang="en-GB" sz="2800" dirty="0" smtClean="0"/>
              <a:t>Do you say nasty things about them?</a:t>
            </a:r>
          </a:p>
          <a:p>
            <a:r>
              <a:rPr lang="en-GB" sz="2800" dirty="0" smtClean="0"/>
              <a:t>Do you hit them?</a:t>
            </a:r>
            <a:endParaRPr lang="en-GB" dirty="0"/>
          </a:p>
          <a:p>
            <a:pPr indent="0" algn="ctr">
              <a:buNone/>
            </a:pPr>
            <a:r>
              <a:rPr lang="en-GB" sz="2400" b="1" dirty="0" smtClean="0"/>
              <a:t>These are disrespectful</a:t>
            </a:r>
            <a:endParaRPr lang="en-GB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 t="8253" b="11411"/>
          <a:stretch/>
        </p:blipFill>
        <p:spPr bwMode="auto">
          <a:xfrm>
            <a:off x="5292080" y="2220450"/>
            <a:ext cx="2640587" cy="155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7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would you feel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If someone shouted at you?</a:t>
            </a:r>
          </a:p>
          <a:p>
            <a:r>
              <a:rPr lang="en-GB" sz="2800" dirty="0" smtClean="0"/>
              <a:t>If someone hit you?</a:t>
            </a:r>
          </a:p>
          <a:p>
            <a:r>
              <a:rPr lang="en-GB" sz="2800" dirty="0" smtClean="0"/>
              <a:t>If someone called you names?</a:t>
            </a:r>
          </a:p>
          <a:p>
            <a:r>
              <a:rPr lang="en-GB" sz="2800" dirty="0" smtClean="0"/>
              <a:t>If someone took your things?</a:t>
            </a:r>
            <a:endParaRPr lang="en-GB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22860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5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764704"/>
            <a:ext cx="7488832" cy="525658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n-GB" sz="2800" dirty="0" smtClean="0"/>
              <a:t>Treat other people how </a:t>
            </a:r>
            <a:r>
              <a:rPr lang="en-GB" sz="2800" u="sng" dirty="0" smtClean="0"/>
              <a:t>YOU</a:t>
            </a:r>
            <a:r>
              <a:rPr lang="en-GB" sz="2800" dirty="0" smtClean="0"/>
              <a:t> would like to be treated.</a:t>
            </a:r>
            <a:endParaRPr lang="en-GB" sz="2800" dirty="0"/>
          </a:p>
          <a:p>
            <a:pPr indent="0" algn="ctr">
              <a:buNone/>
            </a:pPr>
            <a:r>
              <a:rPr lang="en-GB" sz="2800" dirty="0" smtClean="0"/>
              <a:t>Help people who need it</a:t>
            </a:r>
          </a:p>
          <a:p>
            <a:pPr indent="0" algn="ctr">
              <a:buNone/>
            </a:pPr>
            <a:r>
              <a:rPr lang="en-GB" sz="2800" dirty="0" smtClean="0"/>
              <a:t>Listen to your friends</a:t>
            </a:r>
          </a:p>
          <a:p>
            <a:pPr indent="0" algn="ctr">
              <a:buNone/>
            </a:pPr>
            <a:r>
              <a:rPr lang="en-GB" sz="2800" dirty="0" smtClean="0"/>
              <a:t>Hold open a door for someone</a:t>
            </a:r>
          </a:p>
          <a:p>
            <a:pPr indent="0" algn="ctr">
              <a:buNone/>
            </a:pPr>
            <a:r>
              <a:rPr lang="en-GB" sz="2800" dirty="0" smtClean="0"/>
              <a:t>Smile at someone you don’t normally speak to</a:t>
            </a:r>
          </a:p>
          <a:p>
            <a:pPr indent="0" algn="ctr">
              <a:buNone/>
            </a:pPr>
            <a:r>
              <a:rPr lang="en-GB" sz="2800" dirty="0" smtClean="0"/>
              <a:t>Ask someone to join you on the playground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558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7984" y="2196985"/>
            <a:ext cx="6400800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GB" sz="8800" dirty="0" smtClean="0"/>
              <a:t>Be Respectful!</a:t>
            </a:r>
            <a:endParaRPr lang="en-GB" sz="8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71412"/>
            <a:ext cx="1502662" cy="115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08616"/>
            <a:ext cx="1602843" cy="101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51882"/>
            <a:ext cx="2369079" cy="133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09120"/>
            <a:ext cx="3452776" cy="194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7" t="3395" r="8983" b="3618"/>
          <a:stretch/>
        </p:blipFill>
        <p:spPr bwMode="auto">
          <a:xfrm>
            <a:off x="6588224" y="4149080"/>
            <a:ext cx="2202178" cy="222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47" y="4365104"/>
            <a:ext cx="1992790" cy="159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35075"/>
            <a:ext cx="1857936" cy="127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130</TotalTime>
  <Words>199</Words>
  <Application>Microsoft Office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Garamond</vt:lpstr>
      <vt:lpstr>Wingdings</vt:lpstr>
      <vt:lpstr>Couture</vt:lpstr>
      <vt:lpstr>How many can you see?</vt:lpstr>
      <vt:lpstr>Respect</vt:lpstr>
      <vt:lpstr>What is respect?</vt:lpstr>
      <vt:lpstr>When you are angry</vt:lpstr>
      <vt:lpstr>When you see someone fall over</vt:lpstr>
      <vt:lpstr>If you see someone you don’t like</vt:lpstr>
      <vt:lpstr>How would you feel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Respect</dc:title>
  <dc:creator>Anna</dc:creator>
  <cp:lastModifiedBy>G Humphriss STP</cp:lastModifiedBy>
  <cp:revision>10</cp:revision>
  <dcterms:created xsi:type="dcterms:W3CDTF">2013-12-02T16:40:53Z</dcterms:created>
  <dcterms:modified xsi:type="dcterms:W3CDTF">2018-09-03T19:23:20Z</dcterms:modified>
</cp:coreProperties>
</file>