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4"/>
  </p:sldMasterIdLst>
  <p:notesMasterIdLst>
    <p:notesMasterId r:id="rId23"/>
  </p:notesMasterIdLst>
  <p:sldIdLst>
    <p:sldId id="256" r:id="rId5"/>
    <p:sldId id="646" r:id="rId6"/>
    <p:sldId id="641" r:id="rId7"/>
    <p:sldId id="350" r:id="rId8"/>
    <p:sldId id="352" r:id="rId9"/>
    <p:sldId id="644" r:id="rId10"/>
    <p:sldId id="261" r:id="rId11"/>
    <p:sldId id="647" r:id="rId12"/>
    <p:sldId id="651" r:id="rId13"/>
    <p:sldId id="649" r:id="rId14"/>
    <p:sldId id="650" r:id="rId15"/>
    <p:sldId id="648" r:id="rId16"/>
    <p:sldId id="268" r:id="rId17"/>
    <p:sldId id="269" r:id="rId18"/>
    <p:sldId id="273" r:id="rId19"/>
    <p:sldId id="270" r:id="rId20"/>
    <p:sldId id="271" r:id="rId21"/>
    <p:sldId id="272" r:id="rId22"/>
  </p:sldIdLst>
  <p:sldSz cx="9144000" cy="5143500" type="screen16x9"/>
  <p:notesSz cx="6858000" cy="9144000"/>
  <p:embeddedFontLst>
    <p:embeddedFont>
      <p:font typeface="Ink Free" panose="03080402000500000000" pitchFamily="66" charset="0"/>
      <p:regular r:id="rId24"/>
    </p:embeddedFont>
    <p:embeddedFont>
      <p:font typeface="Merriweather" panose="00000500000000000000" pitchFamily="2"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Montserrat Medium" panose="00000600000000000000" pitchFamily="2" charset="0"/>
      <p:regular r:id="rId33"/>
      <p:bold r:id="rId34"/>
      <p:italic r:id="rId35"/>
      <p:boldItalic r:id="rId36"/>
    </p:embeddedFont>
    <p:embeddedFont>
      <p:font typeface="Sassoon Primary" charset="0"/>
      <p:regular r:id="rId37"/>
    </p:embeddedFont>
    <p:embeddedFont>
      <p:font typeface="SassoonPrimaryType" panose="020B0604020202020204"/>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9A953-59BE-477D-B888-3E75AAC26384}" v="25" dt="2023-09-07T20:22:51.575"/>
  </p1510:revLst>
</p1510:revInfo>
</file>

<file path=ppt/tableStyles.xml><?xml version="1.0" encoding="utf-8"?>
<a:tblStyleLst xmlns:a="http://schemas.openxmlformats.org/drawingml/2006/main" def="{A88DEF54-079E-4DBD-910B-A2D479B3BF73}">
  <a:tblStyle styleId="{A88DEF54-079E-4DBD-910B-A2D479B3BF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5226" autoAdjust="0"/>
  </p:normalViewPr>
  <p:slideViewPr>
    <p:cSldViewPr snapToGrid="0">
      <p:cViewPr>
        <p:scale>
          <a:sx n="110" d="100"/>
          <a:sy n="110" d="100"/>
        </p:scale>
        <p:origin x="773"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Parton STP" userId="S::parton.t@welearn365.com::3db1eb12-266f-44f7-ad7b-c43f3df1aa71" providerId="AD" clId="Web-{49A9A953-59BE-477D-B888-3E75AAC26384}"/>
    <pc:docChg chg="modSld">
      <pc:chgData name="T Parton STP" userId="S::parton.t@welearn365.com::3db1eb12-266f-44f7-ad7b-c43f3df1aa71" providerId="AD" clId="Web-{49A9A953-59BE-477D-B888-3E75AAC26384}" dt="2023-09-07T20:22:49.497" v="22" actId="20577"/>
      <pc:docMkLst>
        <pc:docMk/>
      </pc:docMkLst>
      <pc:sldChg chg="modSp">
        <pc:chgData name="T Parton STP" userId="S::parton.t@welearn365.com::3db1eb12-266f-44f7-ad7b-c43f3df1aa71" providerId="AD" clId="Web-{49A9A953-59BE-477D-B888-3E75AAC26384}" dt="2023-09-07T20:22:49.497" v="22" actId="20577"/>
        <pc:sldMkLst>
          <pc:docMk/>
          <pc:sldMk cId="2041855355" sldId="270"/>
        </pc:sldMkLst>
        <pc:spChg chg="mod">
          <ac:chgData name="T Parton STP" userId="S::parton.t@welearn365.com::3db1eb12-266f-44f7-ad7b-c43f3df1aa71" providerId="AD" clId="Web-{49A9A953-59BE-477D-B888-3E75AAC26384}" dt="2023-09-07T20:22:49.497" v="22" actId="20577"/>
          <ac:spMkLst>
            <pc:docMk/>
            <pc:sldMk cId="2041855355" sldId="270"/>
            <ac:spMk id="5" creationId="{B58ADD77-7286-4255-8C9E-3845438ADED2}"/>
          </ac:spMkLst>
        </pc:spChg>
      </pc:sldChg>
      <pc:sldChg chg="modSp">
        <pc:chgData name="T Parton STP" userId="S::parton.t@welearn365.com::3db1eb12-266f-44f7-ad7b-c43f3df1aa71" providerId="AD" clId="Web-{49A9A953-59BE-477D-B888-3E75AAC26384}" dt="2023-09-07T20:22:08.168" v="4" actId="20577"/>
        <pc:sldMkLst>
          <pc:docMk/>
          <pc:sldMk cId="3413788955" sldId="641"/>
        </pc:sldMkLst>
        <pc:spChg chg="mod">
          <ac:chgData name="T Parton STP" userId="S::parton.t@welearn365.com::3db1eb12-266f-44f7-ad7b-c43f3df1aa71" providerId="AD" clId="Web-{49A9A953-59BE-477D-B888-3E75AAC26384}" dt="2023-09-07T20:22:08.168" v="4" actId="20577"/>
          <ac:spMkLst>
            <pc:docMk/>
            <pc:sldMk cId="3413788955" sldId="641"/>
            <ac:spMk id="905" creationId="{00000000-0000-0000-0000-000000000000}"/>
          </ac:spMkLst>
        </pc:spChg>
      </pc:sldChg>
    </pc:docChg>
  </pc:docChgLst>
  <pc:docChgLst>
    <pc:chgData name="Tracey Parton" userId="3db1eb12-266f-44f7-ad7b-c43f3df1aa71" providerId="ADAL" clId="{5362882E-5FDE-4979-AF30-644B313FFDDF}"/>
    <pc:docChg chg="undo custSel addSld delSld modSld sldOrd">
      <pc:chgData name="Tracey Parton" userId="3db1eb12-266f-44f7-ad7b-c43f3df1aa71" providerId="ADAL" clId="{5362882E-5FDE-4979-AF30-644B313FFDDF}" dt="2023-07-30T14:04:31.003" v="4002" actId="12788"/>
      <pc:docMkLst>
        <pc:docMk/>
      </pc:docMkLst>
      <pc:sldChg chg="addSp delSp modSp mod">
        <pc:chgData name="Tracey Parton" userId="3db1eb12-266f-44f7-ad7b-c43f3df1aa71" providerId="ADAL" clId="{5362882E-5FDE-4979-AF30-644B313FFDDF}" dt="2023-07-30T14:04:31.003" v="4002" actId="12788"/>
        <pc:sldMkLst>
          <pc:docMk/>
          <pc:sldMk cId="0" sldId="256"/>
        </pc:sldMkLst>
        <pc:spChg chg="del mod">
          <ac:chgData name="Tracey Parton" userId="3db1eb12-266f-44f7-ad7b-c43f3df1aa71" providerId="ADAL" clId="{5362882E-5FDE-4979-AF30-644B313FFDDF}" dt="2023-07-22T14:17:03.093" v="503"/>
          <ac:spMkLst>
            <pc:docMk/>
            <pc:sldMk cId="0" sldId="256"/>
            <ac:spMk id="3" creationId="{880D1CE9-5880-2C99-5ACF-A116A0CAB16F}"/>
          </ac:spMkLst>
        </pc:spChg>
        <pc:spChg chg="add mod">
          <ac:chgData name="Tracey Parton" userId="3db1eb12-266f-44f7-ad7b-c43f3df1aa71" providerId="ADAL" clId="{5362882E-5FDE-4979-AF30-644B313FFDDF}" dt="2023-07-30T14:04:31.003" v="4002" actId="12788"/>
          <ac:spMkLst>
            <pc:docMk/>
            <pc:sldMk cId="0" sldId="256"/>
            <ac:spMk id="4" creationId="{F16B3B06-BC0D-9530-FDDB-F15DB8393AB8}"/>
          </ac:spMkLst>
        </pc:spChg>
        <pc:spChg chg="mod">
          <ac:chgData name="Tracey Parton" userId="3db1eb12-266f-44f7-ad7b-c43f3df1aa71" providerId="ADAL" clId="{5362882E-5FDE-4979-AF30-644B313FFDDF}" dt="2023-07-22T14:16:58.919" v="500" actId="1076"/>
          <ac:spMkLst>
            <pc:docMk/>
            <pc:sldMk cId="0" sldId="256"/>
            <ac:spMk id="839" creationId="{00000000-0000-0000-0000-000000000000}"/>
          </ac:spMkLst>
        </pc:spChg>
        <pc:picChg chg="add mod">
          <ac:chgData name="Tracey Parton" userId="3db1eb12-266f-44f7-ad7b-c43f3df1aa71" providerId="ADAL" clId="{5362882E-5FDE-4979-AF30-644B313FFDDF}" dt="2023-07-22T14:17:18.066" v="506" actId="12788"/>
          <ac:picMkLst>
            <pc:docMk/>
            <pc:sldMk cId="0" sldId="256"/>
            <ac:picMk id="2" creationId="{368064D1-F11D-2ECE-D5D1-731F7AE471F2}"/>
          </ac:picMkLst>
        </pc:picChg>
      </pc:sldChg>
      <pc:sldChg chg="del">
        <pc:chgData name="Tracey Parton" userId="3db1eb12-266f-44f7-ad7b-c43f3df1aa71" providerId="ADAL" clId="{5362882E-5FDE-4979-AF30-644B313FFDDF}" dt="2023-07-30T13:43:40.980" v="3600" actId="47"/>
        <pc:sldMkLst>
          <pc:docMk/>
          <pc:sldMk cId="0" sldId="257"/>
        </pc:sldMkLst>
      </pc:sldChg>
      <pc:sldChg chg="del">
        <pc:chgData name="Tracey Parton" userId="3db1eb12-266f-44f7-ad7b-c43f3df1aa71" providerId="ADAL" clId="{5362882E-5FDE-4979-AF30-644B313FFDDF}" dt="2023-07-30T13:43:40.913" v="3599" actId="47"/>
        <pc:sldMkLst>
          <pc:docMk/>
          <pc:sldMk cId="0" sldId="258"/>
        </pc:sldMkLst>
      </pc:sldChg>
      <pc:sldChg chg="del">
        <pc:chgData name="Tracey Parton" userId="3db1eb12-266f-44f7-ad7b-c43f3df1aa71" providerId="ADAL" clId="{5362882E-5FDE-4979-AF30-644B313FFDDF}" dt="2023-07-30T13:43:40.698" v="3597" actId="47"/>
        <pc:sldMkLst>
          <pc:docMk/>
          <pc:sldMk cId="0" sldId="259"/>
        </pc:sldMkLst>
      </pc:sldChg>
      <pc:sldChg chg="del">
        <pc:chgData name="Tracey Parton" userId="3db1eb12-266f-44f7-ad7b-c43f3df1aa71" providerId="ADAL" clId="{5362882E-5FDE-4979-AF30-644B313FFDDF}" dt="2023-07-30T13:43:40.445" v="3595" actId="47"/>
        <pc:sldMkLst>
          <pc:docMk/>
          <pc:sldMk cId="0" sldId="260"/>
        </pc:sldMkLst>
      </pc:sldChg>
      <pc:sldChg chg="addSp delSp modSp mod ord modAnim">
        <pc:chgData name="Tracey Parton" userId="3db1eb12-266f-44f7-ad7b-c43f3df1aa71" providerId="ADAL" clId="{5362882E-5FDE-4979-AF30-644B313FFDDF}" dt="2023-07-30T13:59:07.233" v="3899" actId="1076"/>
        <pc:sldMkLst>
          <pc:docMk/>
          <pc:sldMk cId="0" sldId="261"/>
        </pc:sldMkLst>
        <pc:spChg chg="del">
          <ac:chgData name="Tracey Parton" userId="3db1eb12-266f-44f7-ad7b-c43f3df1aa71" providerId="ADAL" clId="{5362882E-5FDE-4979-AF30-644B313FFDDF}" dt="2023-07-30T11:57:19.124" v="1360" actId="478"/>
          <ac:spMkLst>
            <pc:docMk/>
            <pc:sldMk cId="0" sldId="261"/>
            <ac:spMk id="3" creationId="{5AB83D74-8EC1-6B97-8C40-67278E32CAE9}"/>
          </ac:spMkLst>
        </pc:spChg>
        <pc:spChg chg="add del mod">
          <ac:chgData name="Tracey Parton" userId="3db1eb12-266f-44f7-ad7b-c43f3df1aa71" providerId="ADAL" clId="{5362882E-5FDE-4979-AF30-644B313FFDDF}" dt="2023-07-30T11:57:23.641" v="1361" actId="478"/>
          <ac:spMkLst>
            <pc:docMk/>
            <pc:sldMk cId="0" sldId="261"/>
            <ac:spMk id="4" creationId="{D8CA8B56-850A-6BEB-7144-40D5E9FF27C9}"/>
          </ac:spMkLst>
        </pc:spChg>
        <pc:spChg chg="add mod">
          <ac:chgData name="Tracey Parton" userId="3db1eb12-266f-44f7-ad7b-c43f3df1aa71" providerId="ADAL" clId="{5362882E-5FDE-4979-AF30-644B313FFDDF}" dt="2023-07-30T11:57:53.117" v="1394" actId="20577"/>
          <ac:spMkLst>
            <pc:docMk/>
            <pc:sldMk cId="0" sldId="261"/>
            <ac:spMk id="5" creationId="{C25E33D2-FF2C-A5DF-E9D3-9FFE36059D51}"/>
          </ac:spMkLst>
        </pc:spChg>
        <pc:spChg chg="del">
          <ac:chgData name="Tracey Parton" userId="3db1eb12-266f-44f7-ad7b-c43f3df1aa71" providerId="ADAL" clId="{5362882E-5FDE-4979-AF30-644B313FFDDF}" dt="2023-07-30T11:57:12.482" v="1358" actId="478"/>
          <ac:spMkLst>
            <pc:docMk/>
            <pc:sldMk cId="0" sldId="261"/>
            <ac:spMk id="8" creationId="{2CB1F834-C919-1C51-3F06-E724DD583D0B}"/>
          </ac:spMkLst>
        </pc:spChg>
        <pc:spChg chg="add mod">
          <ac:chgData name="Tracey Parton" userId="3db1eb12-266f-44f7-ad7b-c43f3df1aa71" providerId="ADAL" clId="{5362882E-5FDE-4979-AF30-644B313FFDDF}" dt="2023-07-30T13:57:18.864" v="3886" actId="14100"/>
          <ac:spMkLst>
            <pc:docMk/>
            <pc:sldMk cId="0" sldId="261"/>
            <ac:spMk id="9" creationId="{9F5D9EB7-8729-CC52-8202-EE1DC32FA772}"/>
          </ac:spMkLst>
        </pc:spChg>
        <pc:spChg chg="add del">
          <ac:chgData name="Tracey Parton" userId="3db1eb12-266f-44f7-ad7b-c43f3df1aa71" providerId="ADAL" clId="{5362882E-5FDE-4979-AF30-644B313FFDDF}" dt="2023-07-30T13:57:40.956" v="3888" actId="11529"/>
          <ac:spMkLst>
            <pc:docMk/>
            <pc:sldMk cId="0" sldId="261"/>
            <ac:spMk id="10" creationId="{AFA2F740-B6A7-F00A-B981-1D17742ECB91}"/>
          </ac:spMkLst>
        </pc:spChg>
        <pc:spChg chg="add mod">
          <ac:chgData name="Tracey Parton" userId="3db1eb12-266f-44f7-ad7b-c43f3df1aa71" providerId="ADAL" clId="{5362882E-5FDE-4979-AF30-644B313FFDDF}" dt="2023-07-30T13:58:12.360" v="3894" actId="14100"/>
          <ac:spMkLst>
            <pc:docMk/>
            <pc:sldMk cId="0" sldId="261"/>
            <ac:spMk id="11" creationId="{F85DCA48-1D3F-035B-4FE2-48B1287F8358}"/>
          </ac:spMkLst>
        </pc:spChg>
        <pc:spChg chg="mod">
          <ac:chgData name="Tracey Parton" userId="3db1eb12-266f-44f7-ad7b-c43f3df1aa71" providerId="ADAL" clId="{5362882E-5FDE-4979-AF30-644B313FFDDF}" dt="2023-07-30T13:58:48.974" v="3895"/>
          <ac:spMkLst>
            <pc:docMk/>
            <pc:sldMk cId="0" sldId="261"/>
            <ac:spMk id="13" creationId="{626ACAB7-EEB4-387F-BD36-6F5C01809461}"/>
          </ac:spMkLst>
        </pc:spChg>
        <pc:spChg chg="mod">
          <ac:chgData name="Tracey Parton" userId="3db1eb12-266f-44f7-ad7b-c43f3df1aa71" providerId="ADAL" clId="{5362882E-5FDE-4979-AF30-644B313FFDDF}" dt="2023-07-30T13:58:48.974" v="3895"/>
          <ac:spMkLst>
            <pc:docMk/>
            <pc:sldMk cId="0" sldId="261"/>
            <ac:spMk id="14" creationId="{6BF1C3C9-8C21-69ED-EA42-9AA91E8B6159}"/>
          </ac:spMkLst>
        </pc:spChg>
        <pc:spChg chg="mod">
          <ac:chgData name="Tracey Parton" userId="3db1eb12-266f-44f7-ad7b-c43f3df1aa71" providerId="ADAL" clId="{5362882E-5FDE-4979-AF30-644B313FFDDF}" dt="2023-07-30T13:58:48.974" v="3895"/>
          <ac:spMkLst>
            <pc:docMk/>
            <pc:sldMk cId="0" sldId="261"/>
            <ac:spMk id="15" creationId="{C8CF4466-411F-288A-B8BA-F3E2038260F2}"/>
          </ac:spMkLst>
        </pc:spChg>
        <pc:spChg chg="mod">
          <ac:chgData name="Tracey Parton" userId="3db1eb12-266f-44f7-ad7b-c43f3df1aa71" providerId="ADAL" clId="{5362882E-5FDE-4979-AF30-644B313FFDDF}" dt="2023-07-30T13:58:48.974" v="3895"/>
          <ac:spMkLst>
            <pc:docMk/>
            <pc:sldMk cId="0" sldId="261"/>
            <ac:spMk id="16" creationId="{17E1C288-158D-4A09-937F-9AA9C9E7BF58}"/>
          </ac:spMkLst>
        </pc:spChg>
        <pc:spChg chg="mod">
          <ac:chgData name="Tracey Parton" userId="3db1eb12-266f-44f7-ad7b-c43f3df1aa71" providerId="ADAL" clId="{5362882E-5FDE-4979-AF30-644B313FFDDF}" dt="2023-07-30T13:58:48.974" v="3895"/>
          <ac:spMkLst>
            <pc:docMk/>
            <pc:sldMk cId="0" sldId="261"/>
            <ac:spMk id="17" creationId="{4614BD9E-5078-B356-9E34-9A538D4767F4}"/>
          </ac:spMkLst>
        </pc:spChg>
        <pc:spChg chg="mod">
          <ac:chgData name="Tracey Parton" userId="3db1eb12-266f-44f7-ad7b-c43f3df1aa71" providerId="ADAL" clId="{5362882E-5FDE-4979-AF30-644B313FFDDF}" dt="2023-07-30T13:58:48.974" v="3895"/>
          <ac:spMkLst>
            <pc:docMk/>
            <pc:sldMk cId="0" sldId="261"/>
            <ac:spMk id="18" creationId="{CD0BB84B-9A2B-7FC2-4F6A-A9A1AEAC9F89}"/>
          </ac:spMkLst>
        </pc:spChg>
        <pc:spChg chg="mod">
          <ac:chgData name="Tracey Parton" userId="3db1eb12-266f-44f7-ad7b-c43f3df1aa71" providerId="ADAL" clId="{5362882E-5FDE-4979-AF30-644B313FFDDF}" dt="2023-07-30T13:58:48.974" v="3895"/>
          <ac:spMkLst>
            <pc:docMk/>
            <pc:sldMk cId="0" sldId="261"/>
            <ac:spMk id="19" creationId="{3749D9DB-DFAF-336D-B4D5-A1BC8C830887}"/>
          </ac:spMkLst>
        </pc:spChg>
        <pc:spChg chg="mod">
          <ac:chgData name="Tracey Parton" userId="3db1eb12-266f-44f7-ad7b-c43f3df1aa71" providerId="ADAL" clId="{5362882E-5FDE-4979-AF30-644B313FFDDF}" dt="2023-07-30T13:58:48.974" v="3895"/>
          <ac:spMkLst>
            <pc:docMk/>
            <pc:sldMk cId="0" sldId="261"/>
            <ac:spMk id="20" creationId="{C84D2F71-D65E-D3A9-A1A4-8AF839B7A93B}"/>
          </ac:spMkLst>
        </pc:spChg>
        <pc:spChg chg="mod">
          <ac:chgData name="Tracey Parton" userId="3db1eb12-266f-44f7-ad7b-c43f3df1aa71" providerId="ADAL" clId="{5362882E-5FDE-4979-AF30-644B313FFDDF}" dt="2023-07-30T13:58:48.974" v="3895"/>
          <ac:spMkLst>
            <pc:docMk/>
            <pc:sldMk cId="0" sldId="261"/>
            <ac:spMk id="21" creationId="{277759C3-C6A9-2059-7BD1-D95CCF5FE6A1}"/>
          </ac:spMkLst>
        </pc:spChg>
        <pc:spChg chg="mod">
          <ac:chgData name="Tracey Parton" userId="3db1eb12-266f-44f7-ad7b-c43f3df1aa71" providerId="ADAL" clId="{5362882E-5FDE-4979-AF30-644B313FFDDF}" dt="2023-07-30T13:58:48.974" v="3895"/>
          <ac:spMkLst>
            <pc:docMk/>
            <pc:sldMk cId="0" sldId="261"/>
            <ac:spMk id="22" creationId="{C6D1BBF1-5FD8-88C0-5B9C-3BA67D1CCDF7}"/>
          </ac:spMkLst>
        </pc:spChg>
        <pc:spChg chg="mod">
          <ac:chgData name="Tracey Parton" userId="3db1eb12-266f-44f7-ad7b-c43f3df1aa71" providerId="ADAL" clId="{5362882E-5FDE-4979-AF30-644B313FFDDF}" dt="2023-07-30T13:58:48.974" v="3895"/>
          <ac:spMkLst>
            <pc:docMk/>
            <pc:sldMk cId="0" sldId="261"/>
            <ac:spMk id="23" creationId="{7819F7D7-989E-4C68-7DAB-BD8D706418A7}"/>
          </ac:spMkLst>
        </pc:spChg>
        <pc:spChg chg="mod">
          <ac:chgData name="Tracey Parton" userId="3db1eb12-266f-44f7-ad7b-c43f3df1aa71" providerId="ADAL" clId="{5362882E-5FDE-4979-AF30-644B313FFDDF}" dt="2023-07-30T13:58:48.974" v="3895"/>
          <ac:spMkLst>
            <pc:docMk/>
            <pc:sldMk cId="0" sldId="261"/>
            <ac:spMk id="24" creationId="{1EB2AC22-2EED-68CD-E821-6FDEF24F648E}"/>
          </ac:spMkLst>
        </pc:spChg>
        <pc:spChg chg="mod">
          <ac:chgData name="Tracey Parton" userId="3db1eb12-266f-44f7-ad7b-c43f3df1aa71" providerId="ADAL" clId="{5362882E-5FDE-4979-AF30-644B313FFDDF}" dt="2023-07-30T13:58:48.974" v="3895"/>
          <ac:spMkLst>
            <pc:docMk/>
            <pc:sldMk cId="0" sldId="261"/>
            <ac:spMk id="25" creationId="{714DC03E-F5C4-520C-BAD2-AEABE3332F3F}"/>
          </ac:spMkLst>
        </pc:spChg>
        <pc:spChg chg="mod">
          <ac:chgData name="Tracey Parton" userId="3db1eb12-266f-44f7-ad7b-c43f3df1aa71" providerId="ADAL" clId="{5362882E-5FDE-4979-AF30-644B313FFDDF}" dt="2023-07-30T13:58:48.974" v="3895"/>
          <ac:spMkLst>
            <pc:docMk/>
            <pc:sldMk cId="0" sldId="261"/>
            <ac:spMk id="26" creationId="{BD798E04-B2AE-2CC7-900A-B172E998DCA5}"/>
          </ac:spMkLst>
        </pc:spChg>
        <pc:spChg chg="mod">
          <ac:chgData name="Tracey Parton" userId="3db1eb12-266f-44f7-ad7b-c43f3df1aa71" providerId="ADAL" clId="{5362882E-5FDE-4979-AF30-644B313FFDDF}" dt="2023-07-30T13:58:48.974" v="3895"/>
          <ac:spMkLst>
            <pc:docMk/>
            <pc:sldMk cId="0" sldId="261"/>
            <ac:spMk id="27" creationId="{F01C1E16-59AD-6513-A8AB-7BE59DC2CAA7}"/>
          </ac:spMkLst>
        </pc:spChg>
        <pc:spChg chg="mod">
          <ac:chgData name="Tracey Parton" userId="3db1eb12-266f-44f7-ad7b-c43f3df1aa71" providerId="ADAL" clId="{5362882E-5FDE-4979-AF30-644B313FFDDF}" dt="2023-07-30T13:58:48.974" v="3895"/>
          <ac:spMkLst>
            <pc:docMk/>
            <pc:sldMk cId="0" sldId="261"/>
            <ac:spMk id="28" creationId="{1F57E6CE-8050-9B91-1AF6-8D3B88503028}"/>
          </ac:spMkLst>
        </pc:spChg>
        <pc:spChg chg="mod">
          <ac:chgData name="Tracey Parton" userId="3db1eb12-266f-44f7-ad7b-c43f3df1aa71" providerId="ADAL" clId="{5362882E-5FDE-4979-AF30-644B313FFDDF}" dt="2023-07-30T13:58:48.974" v="3895"/>
          <ac:spMkLst>
            <pc:docMk/>
            <pc:sldMk cId="0" sldId="261"/>
            <ac:spMk id="29" creationId="{8A85F2B1-0FD3-52A9-46B2-A37C46D55ACD}"/>
          </ac:spMkLst>
        </pc:spChg>
        <pc:spChg chg="mod">
          <ac:chgData name="Tracey Parton" userId="3db1eb12-266f-44f7-ad7b-c43f3df1aa71" providerId="ADAL" clId="{5362882E-5FDE-4979-AF30-644B313FFDDF}" dt="2023-07-30T13:58:48.974" v="3895"/>
          <ac:spMkLst>
            <pc:docMk/>
            <pc:sldMk cId="0" sldId="261"/>
            <ac:spMk id="30" creationId="{0E5EDF93-A533-4219-2C48-8A06E16E11E2}"/>
          </ac:spMkLst>
        </pc:spChg>
        <pc:spChg chg="mod">
          <ac:chgData name="Tracey Parton" userId="3db1eb12-266f-44f7-ad7b-c43f3df1aa71" providerId="ADAL" clId="{5362882E-5FDE-4979-AF30-644B313FFDDF}" dt="2023-07-30T13:58:48.974" v="3895"/>
          <ac:spMkLst>
            <pc:docMk/>
            <pc:sldMk cId="0" sldId="261"/>
            <ac:spMk id="31" creationId="{305B42D8-CF01-1CCC-C626-F0CE0D5C586A}"/>
          </ac:spMkLst>
        </pc:spChg>
        <pc:spChg chg="mod">
          <ac:chgData name="Tracey Parton" userId="3db1eb12-266f-44f7-ad7b-c43f3df1aa71" providerId="ADAL" clId="{5362882E-5FDE-4979-AF30-644B313FFDDF}" dt="2023-07-30T13:58:48.974" v="3895"/>
          <ac:spMkLst>
            <pc:docMk/>
            <pc:sldMk cId="0" sldId="261"/>
            <ac:spMk id="32" creationId="{00F93CC7-3A73-3F74-4420-A6A57A580812}"/>
          </ac:spMkLst>
        </pc:spChg>
        <pc:spChg chg="mod">
          <ac:chgData name="Tracey Parton" userId="3db1eb12-266f-44f7-ad7b-c43f3df1aa71" providerId="ADAL" clId="{5362882E-5FDE-4979-AF30-644B313FFDDF}" dt="2023-07-30T13:58:48.974" v="3895"/>
          <ac:spMkLst>
            <pc:docMk/>
            <pc:sldMk cId="0" sldId="261"/>
            <ac:spMk id="33" creationId="{77388DFC-01E4-C165-E1C2-543B43E44514}"/>
          </ac:spMkLst>
        </pc:spChg>
        <pc:spChg chg="mod">
          <ac:chgData name="Tracey Parton" userId="3db1eb12-266f-44f7-ad7b-c43f3df1aa71" providerId="ADAL" clId="{5362882E-5FDE-4979-AF30-644B313FFDDF}" dt="2023-07-30T13:58:48.974" v="3895"/>
          <ac:spMkLst>
            <pc:docMk/>
            <pc:sldMk cId="0" sldId="261"/>
            <ac:spMk id="34" creationId="{60EBBC3A-B0C5-8F30-B8A7-4C5F3D9D385C}"/>
          </ac:spMkLst>
        </pc:spChg>
        <pc:spChg chg="mod">
          <ac:chgData name="Tracey Parton" userId="3db1eb12-266f-44f7-ad7b-c43f3df1aa71" providerId="ADAL" clId="{5362882E-5FDE-4979-AF30-644B313FFDDF}" dt="2023-07-30T13:58:48.974" v="3895"/>
          <ac:spMkLst>
            <pc:docMk/>
            <pc:sldMk cId="0" sldId="261"/>
            <ac:spMk id="35" creationId="{95CC66C8-534A-DB66-6951-C2C07AF5F8E1}"/>
          </ac:spMkLst>
        </pc:spChg>
        <pc:spChg chg="mod">
          <ac:chgData name="Tracey Parton" userId="3db1eb12-266f-44f7-ad7b-c43f3df1aa71" providerId="ADAL" clId="{5362882E-5FDE-4979-AF30-644B313FFDDF}" dt="2023-07-30T13:58:48.974" v="3895"/>
          <ac:spMkLst>
            <pc:docMk/>
            <pc:sldMk cId="0" sldId="261"/>
            <ac:spMk id="36" creationId="{D9A7D750-77B2-2CFB-BD42-7592A0B9C034}"/>
          </ac:spMkLst>
        </pc:spChg>
        <pc:spChg chg="mod">
          <ac:chgData name="Tracey Parton" userId="3db1eb12-266f-44f7-ad7b-c43f3df1aa71" providerId="ADAL" clId="{5362882E-5FDE-4979-AF30-644B313FFDDF}" dt="2023-07-30T13:58:48.974" v="3895"/>
          <ac:spMkLst>
            <pc:docMk/>
            <pc:sldMk cId="0" sldId="261"/>
            <ac:spMk id="37" creationId="{5679B274-5BA0-8051-6033-006141126398}"/>
          </ac:spMkLst>
        </pc:spChg>
        <pc:spChg chg="mod">
          <ac:chgData name="Tracey Parton" userId="3db1eb12-266f-44f7-ad7b-c43f3df1aa71" providerId="ADAL" clId="{5362882E-5FDE-4979-AF30-644B313FFDDF}" dt="2023-07-30T13:58:48.974" v="3895"/>
          <ac:spMkLst>
            <pc:docMk/>
            <pc:sldMk cId="0" sldId="261"/>
            <ac:spMk id="38" creationId="{F6B98704-4F44-9737-806A-05EBA18E2DAA}"/>
          </ac:spMkLst>
        </pc:spChg>
        <pc:spChg chg="mod">
          <ac:chgData name="Tracey Parton" userId="3db1eb12-266f-44f7-ad7b-c43f3df1aa71" providerId="ADAL" clId="{5362882E-5FDE-4979-AF30-644B313FFDDF}" dt="2023-07-30T13:58:48.974" v="3895"/>
          <ac:spMkLst>
            <pc:docMk/>
            <pc:sldMk cId="0" sldId="261"/>
            <ac:spMk id="39" creationId="{7EBC55A4-47F6-1D60-31A3-DC866F9214F5}"/>
          </ac:spMkLst>
        </pc:spChg>
        <pc:spChg chg="mod">
          <ac:chgData name="Tracey Parton" userId="3db1eb12-266f-44f7-ad7b-c43f3df1aa71" providerId="ADAL" clId="{5362882E-5FDE-4979-AF30-644B313FFDDF}" dt="2023-07-30T13:58:48.974" v="3895"/>
          <ac:spMkLst>
            <pc:docMk/>
            <pc:sldMk cId="0" sldId="261"/>
            <ac:spMk id="40" creationId="{60F89983-4808-D485-FF44-9101197FA8B0}"/>
          </ac:spMkLst>
        </pc:spChg>
        <pc:spChg chg="mod">
          <ac:chgData name="Tracey Parton" userId="3db1eb12-266f-44f7-ad7b-c43f3df1aa71" providerId="ADAL" clId="{5362882E-5FDE-4979-AF30-644B313FFDDF}" dt="2023-07-30T13:58:48.974" v="3895"/>
          <ac:spMkLst>
            <pc:docMk/>
            <pc:sldMk cId="0" sldId="261"/>
            <ac:spMk id="41" creationId="{C9EE372E-0F14-9AFF-F05D-839FF5214AA3}"/>
          </ac:spMkLst>
        </pc:spChg>
        <pc:spChg chg="mod">
          <ac:chgData name="Tracey Parton" userId="3db1eb12-266f-44f7-ad7b-c43f3df1aa71" providerId="ADAL" clId="{5362882E-5FDE-4979-AF30-644B313FFDDF}" dt="2023-07-30T13:58:48.974" v="3895"/>
          <ac:spMkLst>
            <pc:docMk/>
            <pc:sldMk cId="0" sldId="261"/>
            <ac:spMk id="42" creationId="{80F7BEDB-88C2-0F29-CE87-FBA58D374540}"/>
          </ac:spMkLst>
        </pc:spChg>
        <pc:spChg chg="mod">
          <ac:chgData name="Tracey Parton" userId="3db1eb12-266f-44f7-ad7b-c43f3df1aa71" providerId="ADAL" clId="{5362882E-5FDE-4979-AF30-644B313FFDDF}" dt="2023-07-30T13:58:48.974" v="3895"/>
          <ac:spMkLst>
            <pc:docMk/>
            <pc:sldMk cId="0" sldId="261"/>
            <ac:spMk id="43" creationId="{021C53D4-5BF4-295D-C9A7-7F6D0F5D4A85}"/>
          </ac:spMkLst>
        </pc:spChg>
        <pc:spChg chg="mod">
          <ac:chgData name="Tracey Parton" userId="3db1eb12-266f-44f7-ad7b-c43f3df1aa71" providerId="ADAL" clId="{5362882E-5FDE-4979-AF30-644B313FFDDF}" dt="2023-07-30T13:58:48.974" v="3895"/>
          <ac:spMkLst>
            <pc:docMk/>
            <pc:sldMk cId="0" sldId="261"/>
            <ac:spMk id="44" creationId="{5FA4901B-E632-9799-BEA1-44D3FDC9A3EC}"/>
          </ac:spMkLst>
        </pc:spChg>
        <pc:spChg chg="mod">
          <ac:chgData name="Tracey Parton" userId="3db1eb12-266f-44f7-ad7b-c43f3df1aa71" providerId="ADAL" clId="{5362882E-5FDE-4979-AF30-644B313FFDDF}" dt="2023-07-30T13:58:48.974" v="3895"/>
          <ac:spMkLst>
            <pc:docMk/>
            <pc:sldMk cId="0" sldId="261"/>
            <ac:spMk id="45" creationId="{E63581B0-4A74-7420-70A7-B3D75A730915}"/>
          </ac:spMkLst>
        </pc:spChg>
        <pc:spChg chg="mod">
          <ac:chgData name="Tracey Parton" userId="3db1eb12-266f-44f7-ad7b-c43f3df1aa71" providerId="ADAL" clId="{5362882E-5FDE-4979-AF30-644B313FFDDF}" dt="2023-07-30T13:58:48.974" v="3895"/>
          <ac:spMkLst>
            <pc:docMk/>
            <pc:sldMk cId="0" sldId="261"/>
            <ac:spMk id="46" creationId="{8F7A8663-89A8-26C2-1635-6A5073E80CD8}"/>
          </ac:spMkLst>
        </pc:spChg>
        <pc:spChg chg="mod">
          <ac:chgData name="Tracey Parton" userId="3db1eb12-266f-44f7-ad7b-c43f3df1aa71" providerId="ADAL" clId="{5362882E-5FDE-4979-AF30-644B313FFDDF}" dt="2023-07-30T13:58:48.974" v="3895"/>
          <ac:spMkLst>
            <pc:docMk/>
            <pc:sldMk cId="0" sldId="261"/>
            <ac:spMk id="47" creationId="{B9F44C26-BC08-BC22-6F4A-B5E650A4478A}"/>
          </ac:spMkLst>
        </pc:spChg>
        <pc:spChg chg="mod">
          <ac:chgData name="Tracey Parton" userId="3db1eb12-266f-44f7-ad7b-c43f3df1aa71" providerId="ADAL" clId="{5362882E-5FDE-4979-AF30-644B313FFDDF}" dt="2023-07-30T13:58:48.974" v="3895"/>
          <ac:spMkLst>
            <pc:docMk/>
            <pc:sldMk cId="0" sldId="261"/>
            <ac:spMk id="48" creationId="{D984836E-D5A7-FFF7-CF47-AB1498F8E07F}"/>
          </ac:spMkLst>
        </pc:spChg>
        <pc:spChg chg="mod">
          <ac:chgData name="Tracey Parton" userId="3db1eb12-266f-44f7-ad7b-c43f3df1aa71" providerId="ADAL" clId="{5362882E-5FDE-4979-AF30-644B313FFDDF}" dt="2023-07-30T13:58:48.974" v="3895"/>
          <ac:spMkLst>
            <pc:docMk/>
            <pc:sldMk cId="0" sldId="261"/>
            <ac:spMk id="49" creationId="{1338BE84-2F8F-89E3-512E-A009D3757D0A}"/>
          </ac:spMkLst>
        </pc:spChg>
        <pc:spChg chg="mod">
          <ac:chgData name="Tracey Parton" userId="3db1eb12-266f-44f7-ad7b-c43f3df1aa71" providerId="ADAL" clId="{5362882E-5FDE-4979-AF30-644B313FFDDF}" dt="2023-07-30T13:58:48.974" v="3895"/>
          <ac:spMkLst>
            <pc:docMk/>
            <pc:sldMk cId="0" sldId="261"/>
            <ac:spMk id="50" creationId="{4C5CDD0B-DEF5-D554-953C-55AF9A20AC0E}"/>
          </ac:spMkLst>
        </pc:spChg>
        <pc:spChg chg="mod">
          <ac:chgData name="Tracey Parton" userId="3db1eb12-266f-44f7-ad7b-c43f3df1aa71" providerId="ADAL" clId="{5362882E-5FDE-4979-AF30-644B313FFDDF}" dt="2023-07-30T13:58:48.974" v="3895"/>
          <ac:spMkLst>
            <pc:docMk/>
            <pc:sldMk cId="0" sldId="261"/>
            <ac:spMk id="51" creationId="{C61F15FB-16B1-9179-0CB0-7000858753A7}"/>
          </ac:spMkLst>
        </pc:spChg>
        <pc:spChg chg="mod">
          <ac:chgData name="Tracey Parton" userId="3db1eb12-266f-44f7-ad7b-c43f3df1aa71" providerId="ADAL" clId="{5362882E-5FDE-4979-AF30-644B313FFDDF}" dt="2023-07-30T13:58:48.974" v="3895"/>
          <ac:spMkLst>
            <pc:docMk/>
            <pc:sldMk cId="0" sldId="261"/>
            <ac:spMk id="52" creationId="{B4F76A86-C88F-51B8-A047-0C79628346CA}"/>
          </ac:spMkLst>
        </pc:spChg>
        <pc:spChg chg="mod">
          <ac:chgData name="Tracey Parton" userId="3db1eb12-266f-44f7-ad7b-c43f3df1aa71" providerId="ADAL" clId="{5362882E-5FDE-4979-AF30-644B313FFDDF}" dt="2023-07-30T13:58:48.974" v="3895"/>
          <ac:spMkLst>
            <pc:docMk/>
            <pc:sldMk cId="0" sldId="261"/>
            <ac:spMk id="53" creationId="{CB19C9C2-7DFE-FA63-F4A2-3984259521E3}"/>
          </ac:spMkLst>
        </pc:spChg>
        <pc:spChg chg="mod">
          <ac:chgData name="Tracey Parton" userId="3db1eb12-266f-44f7-ad7b-c43f3df1aa71" providerId="ADAL" clId="{5362882E-5FDE-4979-AF30-644B313FFDDF}" dt="2023-07-30T13:58:48.974" v="3895"/>
          <ac:spMkLst>
            <pc:docMk/>
            <pc:sldMk cId="0" sldId="261"/>
            <ac:spMk id="54" creationId="{C131E9ED-96A1-9AA5-182C-0FA69C1EFECE}"/>
          </ac:spMkLst>
        </pc:spChg>
        <pc:spChg chg="mod">
          <ac:chgData name="Tracey Parton" userId="3db1eb12-266f-44f7-ad7b-c43f3df1aa71" providerId="ADAL" clId="{5362882E-5FDE-4979-AF30-644B313FFDDF}" dt="2023-07-30T13:58:48.974" v="3895"/>
          <ac:spMkLst>
            <pc:docMk/>
            <pc:sldMk cId="0" sldId="261"/>
            <ac:spMk id="55" creationId="{2C49E707-5EA0-77DB-6540-BBDEC3A6507C}"/>
          </ac:spMkLst>
        </pc:spChg>
        <pc:spChg chg="mod">
          <ac:chgData name="Tracey Parton" userId="3db1eb12-266f-44f7-ad7b-c43f3df1aa71" providerId="ADAL" clId="{5362882E-5FDE-4979-AF30-644B313FFDDF}" dt="2023-07-30T13:58:48.974" v="3895"/>
          <ac:spMkLst>
            <pc:docMk/>
            <pc:sldMk cId="0" sldId="261"/>
            <ac:spMk id="56" creationId="{57F5550E-4C0A-3FBB-FB0D-66BFE22EB09C}"/>
          </ac:spMkLst>
        </pc:spChg>
        <pc:spChg chg="mod">
          <ac:chgData name="Tracey Parton" userId="3db1eb12-266f-44f7-ad7b-c43f3df1aa71" providerId="ADAL" clId="{5362882E-5FDE-4979-AF30-644B313FFDDF}" dt="2023-07-30T13:58:48.974" v="3895"/>
          <ac:spMkLst>
            <pc:docMk/>
            <pc:sldMk cId="0" sldId="261"/>
            <ac:spMk id="57" creationId="{61AA74CB-5834-25C7-D2BE-5633BB58F933}"/>
          </ac:spMkLst>
        </pc:spChg>
        <pc:spChg chg="mod">
          <ac:chgData name="Tracey Parton" userId="3db1eb12-266f-44f7-ad7b-c43f3df1aa71" providerId="ADAL" clId="{5362882E-5FDE-4979-AF30-644B313FFDDF}" dt="2023-07-30T13:58:48.974" v="3895"/>
          <ac:spMkLst>
            <pc:docMk/>
            <pc:sldMk cId="0" sldId="261"/>
            <ac:spMk id="58" creationId="{592160EA-3AC5-0998-1D6C-9CAD7404E267}"/>
          </ac:spMkLst>
        </pc:spChg>
        <pc:spChg chg="mod">
          <ac:chgData name="Tracey Parton" userId="3db1eb12-266f-44f7-ad7b-c43f3df1aa71" providerId="ADAL" clId="{5362882E-5FDE-4979-AF30-644B313FFDDF}" dt="2023-07-30T13:58:48.974" v="3895"/>
          <ac:spMkLst>
            <pc:docMk/>
            <pc:sldMk cId="0" sldId="261"/>
            <ac:spMk id="59" creationId="{ADDA2FCC-ACDA-EDD9-5E1A-E772066FB5A8}"/>
          </ac:spMkLst>
        </pc:spChg>
        <pc:spChg chg="mod">
          <ac:chgData name="Tracey Parton" userId="3db1eb12-266f-44f7-ad7b-c43f3df1aa71" providerId="ADAL" clId="{5362882E-5FDE-4979-AF30-644B313FFDDF}" dt="2023-07-30T13:58:48.974" v="3895"/>
          <ac:spMkLst>
            <pc:docMk/>
            <pc:sldMk cId="0" sldId="261"/>
            <ac:spMk id="60" creationId="{D1B9BD7E-AAE7-A056-CDFE-81A196A4B6DC}"/>
          </ac:spMkLst>
        </pc:spChg>
        <pc:spChg chg="mod">
          <ac:chgData name="Tracey Parton" userId="3db1eb12-266f-44f7-ad7b-c43f3df1aa71" providerId="ADAL" clId="{5362882E-5FDE-4979-AF30-644B313FFDDF}" dt="2023-07-30T13:58:48.974" v="3895"/>
          <ac:spMkLst>
            <pc:docMk/>
            <pc:sldMk cId="0" sldId="261"/>
            <ac:spMk id="61" creationId="{B94EC198-3E80-7F78-7947-AC2469645FB6}"/>
          </ac:spMkLst>
        </pc:spChg>
        <pc:spChg chg="mod">
          <ac:chgData name="Tracey Parton" userId="3db1eb12-266f-44f7-ad7b-c43f3df1aa71" providerId="ADAL" clId="{5362882E-5FDE-4979-AF30-644B313FFDDF}" dt="2023-07-30T13:58:57.758" v="3897"/>
          <ac:spMkLst>
            <pc:docMk/>
            <pc:sldMk cId="0" sldId="261"/>
            <ac:spMk id="63" creationId="{31E0EA0A-85B0-897A-C745-0EB83FAE5025}"/>
          </ac:spMkLst>
        </pc:spChg>
        <pc:spChg chg="del">
          <ac:chgData name="Tracey Parton" userId="3db1eb12-266f-44f7-ad7b-c43f3df1aa71" providerId="ADAL" clId="{5362882E-5FDE-4979-AF30-644B313FFDDF}" dt="2023-07-30T11:57:16.201" v="1359" actId="478"/>
          <ac:spMkLst>
            <pc:docMk/>
            <pc:sldMk cId="0" sldId="261"/>
            <ac:spMk id="1166" creationId="{00000000-0000-0000-0000-000000000000}"/>
          </ac:spMkLst>
        </pc:spChg>
        <pc:spChg chg="mod">
          <ac:chgData name="Tracey Parton" userId="3db1eb12-266f-44f7-ad7b-c43f3df1aa71" providerId="ADAL" clId="{5362882E-5FDE-4979-AF30-644B313FFDDF}" dt="2023-07-30T13:58:57.758" v="3897"/>
          <ac:spMkLst>
            <pc:docMk/>
            <pc:sldMk cId="0" sldId="261"/>
            <ac:spMk id="1472" creationId="{7E9B6B62-B1F8-5795-1D7D-8BAF9B935924}"/>
          </ac:spMkLst>
        </pc:spChg>
        <pc:spChg chg="mod">
          <ac:chgData name="Tracey Parton" userId="3db1eb12-266f-44f7-ad7b-c43f3df1aa71" providerId="ADAL" clId="{5362882E-5FDE-4979-AF30-644B313FFDDF}" dt="2023-07-30T13:58:57.758" v="3897"/>
          <ac:spMkLst>
            <pc:docMk/>
            <pc:sldMk cId="0" sldId="261"/>
            <ac:spMk id="1473" creationId="{F2A203B7-5721-0DB7-6623-7381B911313A}"/>
          </ac:spMkLst>
        </pc:spChg>
        <pc:spChg chg="mod">
          <ac:chgData name="Tracey Parton" userId="3db1eb12-266f-44f7-ad7b-c43f3df1aa71" providerId="ADAL" clId="{5362882E-5FDE-4979-AF30-644B313FFDDF}" dt="2023-07-30T13:58:57.758" v="3897"/>
          <ac:spMkLst>
            <pc:docMk/>
            <pc:sldMk cId="0" sldId="261"/>
            <ac:spMk id="1474" creationId="{EB50ECFD-F623-AC44-1709-6DD2E9D4F554}"/>
          </ac:spMkLst>
        </pc:spChg>
        <pc:spChg chg="mod">
          <ac:chgData name="Tracey Parton" userId="3db1eb12-266f-44f7-ad7b-c43f3df1aa71" providerId="ADAL" clId="{5362882E-5FDE-4979-AF30-644B313FFDDF}" dt="2023-07-30T13:58:57.758" v="3897"/>
          <ac:spMkLst>
            <pc:docMk/>
            <pc:sldMk cId="0" sldId="261"/>
            <ac:spMk id="1475" creationId="{B19C06A6-F761-0A7D-B9F2-E843E2CECE2B}"/>
          </ac:spMkLst>
        </pc:spChg>
        <pc:spChg chg="mod">
          <ac:chgData name="Tracey Parton" userId="3db1eb12-266f-44f7-ad7b-c43f3df1aa71" providerId="ADAL" clId="{5362882E-5FDE-4979-AF30-644B313FFDDF}" dt="2023-07-30T13:58:57.758" v="3897"/>
          <ac:spMkLst>
            <pc:docMk/>
            <pc:sldMk cId="0" sldId="261"/>
            <ac:spMk id="1476" creationId="{0C72376C-14AC-0438-C27F-4E328C51138E}"/>
          </ac:spMkLst>
        </pc:spChg>
        <pc:spChg chg="mod">
          <ac:chgData name="Tracey Parton" userId="3db1eb12-266f-44f7-ad7b-c43f3df1aa71" providerId="ADAL" clId="{5362882E-5FDE-4979-AF30-644B313FFDDF}" dt="2023-07-30T13:58:57.758" v="3897"/>
          <ac:spMkLst>
            <pc:docMk/>
            <pc:sldMk cId="0" sldId="261"/>
            <ac:spMk id="1477" creationId="{6917150D-099B-2D06-ADFB-C003804EAA88}"/>
          </ac:spMkLst>
        </pc:spChg>
        <pc:spChg chg="mod">
          <ac:chgData name="Tracey Parton" userId="3db1eb12-266f-44f7-ad7b-c43f3df1aa71" providerId="ADAL" clId="{5362882E-5FDE-4979-AF30-644B313FFDDF}" dt="2023-07-30T13:58:57.758" v="3897"/>
          <ac:spMkLst>
            <pc:docMk/>
            <pc:sldMk cId="0" sldId="261"/>
            <ac:spMk id="1481" creationId="{38A94FD0-ABEC-3A48-20FA-A3E4DB7B7750}"/>
          </ac:spMkLst>
        </pc:spChg>
        <pc:spChg chg="mod">
          <ac:chgData name="Tracey Parton" userId="3db1eb12-266f-44f7-ad7b-c43f3df1aa71" providerId="ADAL" clId="{5362882E-5FDE-4979-AF30-644B313FFDDF}" dt="2023-07-30T13:58:57.758" v="3897"/>
          <ac:spMkLst>
            <pc:docMk/>
            <pc:sldMk cId="0" sldId="261"/>
            <ac:spMk id="1482" creationId="{16723915-E358-8E6A-142F-9AB6AB4D2481}"/>
          </ac:spMkLst>
        </pc:spChg>
        <pc:spChg chg="mod">
          <ac:chgData name="Tracey Parton" userId="3db1eb12-266f-44f7-ad7b-c43f3df1aa71" providerId="ADAL" clId="{5362882E-5FDE-4979-AF30-644B313FFDDF}" dt="2023-07-30T13:58:57.758" v="3897"/>
          <ac:spMkLst>
            <pc:docMk/>
            <pc:sldMk cId="0" sldId="261"/>
            <ac:spMk id="1483" creationId="{DE7BC882-862E-C23E-F73A-08D98EBC65BD}"/>
          </ac:spMkLst>
        </pc:spChg>
        <pc:spChg chg="mod">
          <ac:chgData name="Tracey Parton" userId="3db1eb12-266f-44f7-ad7b-c43f3df1aa71" providerId="ADAL" clId="{5362882E-5FDE-4979-AF30-644B313FFDDF}" dt="2023-07-30T13:58:57.758" v="3897"/>
          <ac:spMkLst>
            <pc:docMk/>
            <pc:sldMk cId="0" sldId="261"/>
            <ac:spMk id="1484" creationId="{62AE57C3-938A-20AF-672C-472D078EFB85}"/>
          </ac:spMkLst>
        </pc:spChg>
        <pc:spChg chg="mod">
          <ac:chgData name="Tracey Parton" userId="3db1eb12-266f-44f7-ad7b-c43f3df1aa71" providerId="ADAL" clId="{5362882E-5FDE-4979-AF30-644B313FFDDF}" dt="2023-07-30T13:58:57.758" v="3897"/>
          <ac:spMkLst>
            <pc:docMk/>
            <pc:sldMk cId="0" sldId="261"/>
            <ac:spMk id="1485" creationId="{6CC4CF77-9C5D-7C4A-C67B-CF46ECC15CCD}"/>
          </ac:spMkLst>
        </pc:spChg>
        <pc:spChg chg="mod">
          <ac:chgData name="Tracey Parton" userId="3db1eb12-266f-44f7-ad7b-c43f3df1aa71" providerId="ADAL" clId="{5362882E-5FDE-4979-AF30-644B313FFDDF}" dt="2023-07-30T13:58:57.758" v="3897"/>
          <ac:spMkLst>
            <pc:docMk/>
            <pc:sldMk cId="0" sldId="261"/>
            <ac:spMk id="1486" creationId="{CABA1E26-31AC-7EEC-D314-BDA732090D31}"/>
          </ac:spMkLst>
        </pc:spChg>
        <pc:spChg chg="mod">
          <ac:chgData name="Tracey Parton" userId="3db1eb12-266f-44f7-ad7b-c43f3df1aa71" providerId="ADAL" clId="{5362882E-5FDE-4979-AF30-644B313FFDDF}" dt="2023-07-30T13:58:57.758" v="3897"/>
          <ac:spMkLst>
            <pc:docMk/>
            <pc:sldMk cId="0" sldId="261"/>
            <ac:spMk id="1487" creationId="{D05D3581-E9F6-8E90-2FAF-7445131B2689}"/>
          </ac:spMkLst>
        </pc:spChg>
        <pc:spChg chg="mod">
          <ac:chgData name="Tracey Parton" userId="3db1eb12-266f-44f7-ad7b-c43f3df1aa71" providerId="ADAL" clId="{5362882E-5FDE-4979-AF30-644B313FFDDF}" dt="2023-07-30T13:58:57.758" v="3897"/>
          <ac:spMkLst>
            <pc:docMk/>
            <pc:sldMk cId="0" sldId="261"/>
            <ac:spMk id="1488" creationId="{E68BE7C2-0830-E499-D31E-15A063952C48}"/>
          </ac:spMkLst>
        </pc:spChg>
        <pc:spChg chg="mod">
          <ac:chgData name="Tracey Parton" userId="3db1eb12-266f-44f7-ad7b-c43f3df1aa71" providerId="ADAL" clId="{5362882E-5FDE-4979-AF30-644B313FFDDF}" dt="2023-07-30T13:58:57.758" v="3897"/>
          <ac:spMkLst>
            <pc:docMk/>
            <pc:sldMk cId="0" sldId="261"/>
            <ac:spMk id="1489" creationId="{4A08923D-038D-5D4C-34DF-8C989F41CEB9}"/>
          </ac:spMkLst>
        </pc:spChg>
        <pc:spChg chg="mod">
          <ac:chgData name="Tracey Parton" userId="3db1eb12-266f-44f7-ad7b-c43f3df1aa71" providerId="ADAL" clId="{5362882E-5FDE-4979-AF30-644B313FFDDF}" dt="2023-07-30T13:58:57.758" v="3897"/>
          <ac:spMkLst>
            <pc:docMk/>
            <pc:sldMk cId="0" sldId="261"/>
            <ac:spMk id="1490" creationId="{3D37A110-B2C4-97CC-1CF5-2C80B21A7C07}"/>
          </ac:spMkLst>
        </pc:spChg>
        <pc:spChg chg="mod">
          <ac:chgData name="Tracey Parton" userId="3db1eb12-266f-44f7-ad7b-c43f3df1aa71" providerId="ADAL" clId="{5362882E-5FDE-4979-AF30-644B313FFDDF}" dt="2023-07-30T13:58:57.758" v="3897"/>
          <ac:spMkLst>
            <pc:docMk/>
            <pc:sldMk cId="0" sldId="261"/>
            <ac:spMk id="1491" creationId="{1A799514-E090-3C8C-CF83-B0D5585289C6}"/>
          </ac:spMkLst>
        </pc:spChg>
        <pc:spChg chg="mod">
          <ac:chgData name="Tracey Parton" userId="3db1eb12-266f-44f7-ad7b-c43f3df1aa71" providerId="ADAL" clId="{5362882E-5FDE-4979-AF30-644B313FFDDF}" dt="2023-07-30T13:58:57.758" v="3897"/>
          <ac:spMkLst>
            <pc:docMk/>
            <pc:sldMk cId="0" sldId="261"/>
            <ac:spMk id="1492" creationId="{D0DC4BFF-8EDB-5863-2A2E-3D0A3C7D3F93}"/>
          </ac:spMkLst>
        </pc:spChg>
        <pc:spChg chg="mod">
          <ac:chgData name="Tracey Parton" userId="3db1eb12-266f-44f7-ad7b-c43f3df1aa71" providerId="ADAL" clId="{5362882E-5FDE-4979-AF30-644B313FFDDF}" dt="2023-07-30T13:58:57.758" v="3897"/>
          <ac:spMkLst>
            <pc:docMk/>
            <pc:sldMk cId="0" sldId="261"/>
            <ac:spMk id="1493" creationId="{39C3DF6C-5ED3-8F0B-334D-C4896727A266}"/>
          </ac:spMkLst>
        </pc:spChg>
        <pc:spChg chg="mod">
          <ac:chgData name="Tracey Parton" userId="3db1eb12-266f-44f7-ad7b-c43f3df1aa71" providerId="ADAL" clId="{5362882E-5FDE-4979-AF30-644B313FFDDF}" dt="2023-07-30T13:58:57.758" v="3897"/>
          <ac:spMkLst>
            <pc:docMk/>
            <pc:sldMk cId="0" sldId="261"/>
            <ac:spMk id="1494" creationId="{02DB5206-BE25-DD35-5624-141DF862C949}"/>
          </ac:spMkLst>
        </pc:spChg>
        <pc:spChg chg="mod">
          <ac:chgData name="Tracey Parton" userId="3db1eb12-266f-44f7-ad7b-c43f3df1aa71" providerId="ADAL" clId="{5362882E-5FDE-4979-AF30-644B313FFDDF}" dt="2023-07-30T13:58:57.758" v="3897"/>
          <ac:spMkLst>
            <pc:docMk/>
            <pc:sldMk cId="0" sldId="261"/>
            <ac:spMk id="1495" creationId="{7AA62A40-7FB4-E756-7126-D37A3A0AE9F2}"/>
          </ac:spMkLst>
        </pc:spChg>
        <pc:spChg chg="mod">
          <ac:chgData name="Tracey Parton" userId="3db1eb12-266f-44f7-ad7b-c43f3df1aa71" providerId="ADAL" clId="{5362882E-5FDE-4979-AF30-644B313FFDDF}" dt="2023-07-30T13:58:57.758" v="3897"/>
          <ac:spMkLst>
            <pc:docMk/>
            <pc:sldMk cId="0" sldId="261"/>
            <ac:spMk id="1496" creationId="{D6821962-5385-22A5-E6EC-308B54D6C95C}"/>
          </ac:spMkLst>
        </pc:spChg>
        <pc:spChg chg="mod">
          <ac:chgData name="Tracey Parton" userId="3db1eb12-266f-44f7-ad7b-c43f3df1aa71" providerId="ADAL" clId="{5362882E-5FDE-4979-AF30-644B313FFDDF}" dt="2023-07-30T13:58:57.758" v="3897"/>
          <ac:spMkLst>
            <pc:docMk/>
            <pc:sldMk cId="0" sldId="261"/>
            <ac:spMk id="1497" creationId="{426D7ED0-5FE4-06C4-5DA2-F615E5B91491}"/>
          </ac:spMkLst>
        </pc:spChg>
        <pc:spChg chg="mod">
          <ac:chgData name="Tracey Parton" userId="3db1eb12-266f-44f7-ad7b-c43f3df1aa71" providerId="ADAL" clId="{5362882E-5FDE-4979-AF30-644B313FFDDF}" dt="2023-07-30T13:58:57.758" v="3897"/>
          <ac:spMkLst>
            <pc:docMk/>
            <pc:sldMk cId="0" sldId="261"/>
            <ac:spMk id="1498" creationId="{A2A5389D-978C-56AA-290A-00AE680D4F38}"/>
          </ac:spMkLst>
        </pc:spChg>
        <pc:spChg chg="mod">
          <ac:chgData name="Tracey Parton" userId="3db1eb12-266f-44f7-ad7b-c43f3df1aa71" providerId="ADAL" clId="{5362882E-5FDE-4979-AF30-644B313FFDDF}" dt="2023-07-30T13:58:57.758" v="3897"/>
          <ac:spMkLst>
            <pc:docMk/>
            <pc:sldMk cId="0" sldId="261"/>
            <ac:spMk id="1499" creationId="{3E2E84EF-73D1-7ED0-EF3D-6CEBEA9317B0}"/>
          </ac:spMkLst>
        </pc:spChg>
        <pc:spChg chg="mod">
          <ac:chgData name="Tracey Parton" userId="3db1eb12-266f-44f7-ad7b-c43f3df1aa71" providerId="ADAL" clId="{5362882E-5FDE-4979-AF30-644B313FFDDF}" dt="2023-07-30T13:58:57.758" v="3897"/>
          <ac:spMkLst>
            <pc:docMk/>
            <pc:sldMk cId="0" sldId="261"/>
            <ac:spMk id="1500" creationId="{85032E60-27B8-8F6A-25E2-C81EA1AAC228}"/>
          </ac:spMkLst>
        </pc:spChg>
        <pc:spChg chg="mod">
          <ac:chgData name="Tracey Parton" userId="3db1eb12-266f-44f7-ad7b-c43f3df1aa71" providerId="ADAL" clId="{5362882E-5FDE-4979-AF30-644B313FFDDF}" dt="2023-07-30T13:58:57.758" v="3897"/>
          <ac:spMkLst>
            <pc:docMk/>
            <pc:sldMk cId="0" sldId="261"/>
            <ac:spMk id="1501" creationId="{AE2FB5A9-B857-72DE-78A5-0D2B7E73418E}"/>
          </ac:spMkLst>
        </pc:spChg>
        <pc:spChg chg="mod">
          <ac:chgData name="Tracey Parton" userId="3db1eb12-266f-44f7-ad7b-c43f3df1aa71" providerId="ADAL" clId="{5362882E-5FDE-4979-AF30-644B313FFDDF}" dt="2023-07-30T13:58:57.758" v="3897"/>
          <ac:spMkLst>
            <pc:docMk/>
            <pc:sldMk cId="0" sldId="261"/>
            <ac:spMk id="1502" creationId="{65E73566-A393-CEEC-7852-B41395CC2996}"/>
          </ac:spMkLst>
        </pc:spChg>
        <pc:spChg chg="mod">
          <ac:chgData name="Tracey Parton" userId="3db1eb12-266f-44f7-ad7b-c43f3df1aa71" providerId="ADAL" clId="{5362882E-5FDE-4979-AF30-644B313FFDDF}" dt="2023-07-30T13:58:57.758" v="3897"/>
          <ac:spMkLst>
            <pc:docMk/>
            <pc:sldMk cId="0" sldId="261"/>
            <ac:spMk id="1503" creationId="{718BDA40-19C3-B077-A414-FCBDABA4A4E2}"/>
          </ac:spMkLst>
        </pc:spChg>
        <pc:spChg chg="mod">
          <ac:chgData name="Tracey Parton" userId="3db1eb12-266f-44f7-ad7b-c43f3df1aa71" providerId="ADAL" clId="{5362882E-5FDE-4979-AF30-644B313FFDDF}" dt="2023-07-30T13:58:57.758" v="3897"/>
          <ac:spMkLst>
            <pc:docMk/>
            <pc:sldMk cId="0" sldId="261"/>
            <ac:spMk id="1504" creationId="{EE96C967-B24C-2D9F-D1AF-EB5E3E298283}"/>
          </ac:spMkLst>
        </pc:spChg>
        <pc:spChg chg="mod">
          <ac:chgData name="Tracey Parton" userId="3db1eb12-266f-44f7-ad7b-c43f3df1aa71" providerId="ADAL" clId="{5362882E-5FDE-4979-AF30-644B313FFDDF}" dt="2023-07-30T13:58:57.758" v="3897"/>
          <ac:spMkLst>
            <pc:docMk/>
            <pc:sldMk cId="0" sldId="261"/>
            <ac:spMk id="1505" creationId="{1DF8597F-C148-2301-FE7E-3FA0255C8099}"/>
          </ac:spMkLst>
        </pc:spChg>
        <pc:spChg chg="mod">
          <ac:chgData name="Tracey Parton" userId="3db1eb12-266f-44f7-ad7b-c43f3df1aa71" providerId="ADAL" clId="{5362882E-5FDE-4979-AF30-644B313FFDDF}" dt="2023-07-30T13:58:57.758" v="3897"/>
          <ac:spMkLst>
            <pc:docMk/>
            <pc:sldMk cId="0" sldId="261"/>
            <ac:spMk id="1506" creationId="{02C2AABF-6297-04EF-12F2-004E4E5C3E41}"/>
          </ac:spMkLst>
        </pc:spChg>
        <pc:spChg chg="mod">
          <ac:chgData name="Tracey Parton" userId="3db1eb12-266f-44f7-ad7b-c43f3df1aa71" providerId="ADAL" clId="{5362882E-5FDE-4979-AF30-644B313FFDDF}" dt="2023-07-30T13:58:57.758" v="3897"/>
          <ac:spMkLst>
            <pc:docMk/>
            <pc:sldMk cId="0" sldId="261"/>
            <ac:spMk id="1507" creationId="{C6418478-1D44-F2ED-35EE-7246162CE13B}"/>
          </ac:spMkLst>
        </pc:spChg>
        <pc:spChg chg="mod">
          <ac:chgData name="Tracey Parton" userId="3db1eb12-266f-44f7-ad7b-c43f3df1aa71" providerId="ADAL" clId="{5362882E-5FDE-4979-AF30-644B313FFDDF}" dt="2023-07-30T13:58:57.758" v="3897"/>
          <ac:spMkLst>
            <pc:docMk/>
            <pc:sldMk cId="0" sldId="261"/>
            <ac:spMk id="1508" creationId="{6608828E-12EA-0B43-E659-E0C92B30A4CA}"/>
          </ac:spMkLst>
        </pc:spChg>
        <pc:spChg chg="mod">
          <ac:chgData name="Tracey Parton" userId="3db1eb12-266f-44f7-ad7b-c43f3df1aa71" providerId="ADAL" clId="{5362882E-5FDE-4979-AF30-644B313FFDDF}" dt="2023-07-30T13:58:57.758" v="3897"/>
          <ac:spMkLst>
            <pc:docMk/>
            <pc:sldMk cId="0" sldId="261"/>
            <ac:spMk id="1509" creationId="{C2491404-0D7F-8244-225D-80AABBBB6264}"/>
          </ac:spMkLst>
        </pc:spChg>
        <pc:spChg chg="mod">
          <ac:chgData name="Tracey Parton" userId="3db1eb12-266f-44f7-ad7b-c43f3df1aa71" providerId="ADAL" clId="{5362882E-5FDE-4979-AF30-644B313FFDDF}" dt="2023-07-30T13:58:57.758" v="3897"/>
          <ac:spMkLst>
            <pc:docMk/>
            <pc:sldMk cId="0" sldId="261"/>
            <ac:spMk id="1510" creationId="{C9A7F561-6B96-1C89-178D-A460EDBA460B}"/>
          </ac:spMkLst>
        </pc:spChg>
        <pc:spChg chg="mod">
          <ac:chgData name="Tracey Parton" userId="3db1eb12-266f-44f7-ad7b-c43f3df1aa71" providerId="ADAL" clId="{5362882E-5FDE-4979-AF30-644B313FFDDF}" dt="2023-07-30T13:58:57.758" v="3897"/>
          <ac:spMkLst>
            <pc:docMk/>
            <pc:sldMk cId="0" sldId="261"/>
            <ac:spMk id="1511" creationId="{D8E64432-7CDD-655F-6E71-7E44B2DB9EB8}"/>
          </ac:spMkLst>
        </pc:spChg>
        <pc:spChg chg="mod">
          <ac:chgData name="Tracey Parton" userId="3db1eb12-266f-44f7-ad7b-c43f3df1aa71" providerId="ADAL" clId="{5362882E-5FDE-4979-AF30-644B313FFDDF}" dt="2023-07-30T13:58:57.758" v="3897"/>
          <ac:spMkLst>
            <pc:docMk/>
            <pc:sldMk cId="0" sldId="261"/>
            <ac:spMk id="1512" creationId="{BBC90646-9AF2-D9D2-1AF9-044DABD48E80}"/>
          </ac:spMkLst>
        </pc:spChg>
        <pc:spChg chg="mod">
          <ac:chgData name="Tracey Parton" userId="3db1eb12-266f-44f7-ad7b-c43f3df1aa71" providerId="ADAL" clId="{5362882E-5FDE-4979-AF30-644B313FFDDF}" dt="2023-07-30T13:58:57.758" v="3897"/>
          <ac:spMkLst>
            <pc:docMk/>
            <pc:sldMk cId="0" sldId="261"/>
            <ac:spMk id="1513" creationId="{D31D562B-2BB5-1E74-09C4-D3187E70A6A8}"/>
          </ac:spMkLst>
        </pc:spChg>
        <pc:spChg chg="mod">
          <ac:chgData name="Tracey Parton" userId="3db1eb12-266f-44f7-ad7b-c43f3df1aa71" providerId="ADAL" clId="{5362882E-5FDE-4979-AF30-644B313FFDDF}" dt="2023-07-30T13:58:57.758" v="3897"/>
          <ac:spMkLst>
            <pc:docMk/>
            <pc:sldMk cId="0" sldId="261"/>
            <ac:spMk id="1514" creationId="{6C5BF247-B3DC-899E-2B2A-CBDD71BE9EE1}"/>
          </ac:spMkLst>
        </pc:spChg>
        <pc:spChg chg="mod">
          <ac:chgData name="Tracey Parton" userId="3db1eb12-266f-44f7-ad7b-c43f3df1aa71" providerId="ADAL" clId="{5362882E-5FDE-4979-AF30-644B313FFDDF}" dt="2023-07-30T13:58:57.758" v="3897"/>
          <ac:spMkLst>
            <pc:docMk/>
            <pc:sldMk cId="0" sldId="261"/>
            <ac:spMk id="1515" creationId="{71E091D6-D6DA-EEB9-2C5B-9E6CD6500117}"/>
          </ac:spMkLst>
        </pc:spChg>
        <pc:spChg chg="mod">
          <ac:chgData name="Tracey Parton" userId="3db1eb12-266f-44f7-ad7b-c43f3df1aa71" providerId="ADAL" clId="{5362882E-5FDE-4979-AF30-644B313FFDDF}" dt="2023-07-30T13:58:57.758" v="3897"/>
          <ac:spMkLst>
            <pc:docMk/>
            <pc:sldMk cId="0" sldId="261"/>
            <ac:spMk id="1516" creationId="{9F9BC304-53C1-E3C1-C4FB-55D8820A9B14}"/>
          </ac:spMkLst>
        </pc:spChg>
        <pc:spChg chg="mod">
          <ac:chgData name="Tracey Parton" userId="3db1eb12-266f-44f7-ad7b-c43f3df1aa71" providerId="ADAL" clId="{5362882E-5FDE-4979-AF30-644B313FFDDF}" dt="2023-07-30T13:58:57.758" v="3897"/>
          <ac:spMkLst>
            <pc:docMk/>
            <pc:sldMk cId="0" sldId="261"/>
            <ac:spMk id="1517" creationId="{BF1368F8-4D9F-61D3-E0BF-8062E52CF321}"/>
          </ac:spMkLst>
        </pc:spChg>
        <pc:spChg chg="mod">
          <ac:chgData name="Tracey Parton" userId="3db1eb12-266f-44f7-ad7b-c43f3df1aa71" providerId="ADAL" clId="{5362882E-5FDE-4979-AF30-644B313FFDDF}" dt="2023-07-30T13:58:57.758" v="3897"/>
          <ac:spMkLst>
            <pc:docMk/>
            <pc:sldMk cId="0" sldId="261"/>
            <ac:spMk id="1518" creationId="{82EAE6F1-C80F-1FF3-B8F5-84CC11F87D6D}"/>
          </ac:spMkLst>
        </pc:spChg>
        <pc:spChg chg="mod">
          <ac:chgData name="Tracey Parton" userId="3db1eb12-266f-44f7-ad7b-c43f3df1aa71" providerId="ADAL" clId="{5362882E-5FDE-4979-AF30-644B313FFDDF}" dt="2023-07-30T13:58:57.758" v="3897"/>
          <ac:spMkLst>
            <pc:docMk/>
            <pc:sldMk cId="0" sldId="261"/>
            <ac:spMk id="1519" creationId="{CF9B040B-5CB8-9A48-5952-18796B957EA2}"/>
          </ac:spMkLst>
        </pc:spChg>
        <pc:spChg chg="mod">
          <ac:chgData name="Tracey Parton" userId="3db1eb12-266f-44f7-ad7b-c43f3df1aa71" providerId="ADAL" clId="{5362882E-5FDE-4979-AF30-644B313FFDDF}" dt="2023-07-30T13:58:57.758" v="3897"/>
          <ac:spMkLst>
            <pc:docMk/>
            <pc:sldMk cId="0" sldId="261"/>
            <ac:spMk id="1520" creationId="{1A46B556-C307-CCE0-7BE0-EC13D719D455}"/>
          </ac:spMkLst>
        </pc:spChg>
        <pc:spChg chg="mod">
          <ac:chgData name="Tracey Parton" userId="3db1eb12-266f-44f7-ad7b-c43f3df1aa71" providerId="ADAL" clId="{5362882E-5FDE-4979-AF30-644B313FFDDF}" dt="2023-07-30T13:58:57.758" v="3897"/>
          <ac:spMkLst>
            <pc:docMk/>
            <pc:sldMk cId="0" sldId="261"/>
            <ac:spMk id="1521" creationId="{398168C0-1EE8-113F-169A-ED20156D771D}"/>
          </ac:spMkLst>
        </pc:spChg>
        <pc:spChg chg="mod">
          <ac:chgData name="Tracey Parton" userId="3db1eb12-266f-44f7-ad7b-c43f3df1aa71" providerId="ADAL" clId="{5362882E-5FDE-4979-AF30-644B313FFDDF}" dt="2023-07-30T13:58:57.758" v="3897"/>
          <ac:spMkLst>
            <pc:docMk/>
            <pc:sldMk cId="0" sldId="261"/>
            <ac:spMk id="1522" creationId="{EF5DCEDC-9F85-BA50-E72F-1B913C92A857}"/>
          </ac:spMkLst>
        </pc:spChg>
        <pc:grpChg chg="add del mod">
          <ac:chgData name="Tracey Parton" userId="3db1eb12-266f-44f7-ad7b-c43f3df1aa71" providerId="ADAL" clId="{5362882E-5FDE-4979-AF30-644B313FFDDF}" dt="2023-07-30T13:58:54.967" v="3896"/>
          <ac:grpSpMkLst>
            <pc:docMk/>
            <pc:sldMk cId="0" sldId="261"/>
            <ac:grpSpMk id="12" creationId="{9153BE0D-59DE-D3F5-DB63-64E81A15EB51}"/>
          </ac:grpSpMkLst>
        </pc:grpChg>
        <pc:grpChg chg="add mod">
          <ac:chgData name="Tracey Parton" userId="3db1eb12-266f-44f7-ad7b-c43f3df1aa71" providerId="ADAL" clId="{5362882E-5FDE-4979-AF30-644B313FFDDF}" dt="2023-07-30T13:59:07.233" v="3899" actId="1076"/>
          <ac:grpSpMkLst>
            <pc:docMk/>
            <pc:sldMk cId="0" sldId="261"/>
            <ac:grpSpMk id="62" creationId="{2F90FAC6-F766-CEB3-5C64-946352F40E50}"/>
          </ac:grpSpMkLst>
        </pc:grpChg>
        <pc:picChg chg="del">
          <ac:chgData name="Tracey Parton" userId="3db1eb12-266f-44f7-ad7b-c43f3df1aa71" providerId="ADAL" clId="{5362882E-5FDE-4979-AF30-644B313FFDDF}" dt="2023-07-30T11:57:03.780" v="1357" actId="478"/>
          <ac:picMkLst>
            <pc:docMk/>
            <pc:sldMk cId="0" sldId="261"/>
            <ac:picMk id="6" creationId="{AD779E3F-CFC0-DAE4-5121-659B0FB38F38}"/>
          </ac:picMkLst>
        </pc:picChg>
        <pc:picChg chg="add mod">
          <ac:chgData name="Tracey Parton" userId="3db1eb12-266f-44f7-ad7b-c43f3df1aa71" providerId="ADAL" clId="{5362882E-5FDE-4979-AF30-644B313FFDDF}" dt="2023-07-30T12:20:50.174" v="1849"/>
          <ac:picMkLst>
            <pc:docMk/>
            <pc:sldMk cId="0" sldId="261"/>
            <ac:picMk id="7" creationId="{0BBDB0B0-D76C-9FD0-6FD2-75FBA1520E6E}"/>
          </ac:picMkLst>
        </pc:picChg>
      </pc:sldChg>
      <pc:sldChg chg="addSp delSp modSp add del mod">
        <pc:chgData name="Tracey Parton" userId="3db1eb12-266f-44f7-ad7b-c43f3df1aa71" providerId="ADAL" clId="{5362882E-5FDE-4979-AF30-644B313FFDDF}" dt="2023-07-30T13:43:44.161" v="3606" actId="47"/>
        <pc:sldMkLst>
          <pc:docMk/>
          <pc:sldMk cId="2016365463" sldId="268"/>
        </pc:sldMkLst>
        <pc:spChg chg="add mod">
          <ac:chgData name="Tracey Parton" userId="3db1eb12-266f-44f7-ad7b-c43f3df1aa71" providerId="ADAL" clId="{5362882E-5FDE-4979-AF30-644B313FFDDF}" dt="2023-07-30T13:12:57.822" v="3097"/>
          <ac:spMkLst>
            <pc:docMk/>
            <pc:sldMk cId="2016365463" sldId="268"/>
            <ac:spMk id="9" creationId="{93936B24-8B07-3CA4-5289-B05FE928331B}"/>
          </ac:spMkLst>
        </pc:spChg>
        <pc:spChg chg="del">
          <ac:chgData name="Tracey Parton" userId="3db1eb12-266f-44f7-ad7b-c43f3df1aa71" providerId="ADAL" clId="{5362882E-5FDE-4979-AF30-644B313FFDDF}" dt="2023-07-30T13:12:44.327" v="3095" actId="478"/>
          <ac:spMkLst>
            <pc:docMk/>
            <pc:sldMk cId="2016365463" sldId="268"/>
            <ac:spMk id="10" creationId="{7A6F69B5-D6E9-4E4B-A674-5867E7316530}"/>
          </ac:spMkLst>
        </pc:spChg>
        <pc:picChg chg="mod modCrop">
          <ac:chgData name="Tracey Parton" userId="3db1eb12-266f-44f7-ad7b-c43f3df1aa71" providerId="ADAL" clId="{5362882E-5FDE-4979-AF30-644B313FFDDF}" dt="2023-07-30T13:12:31.349" v="3093" actId="732"/>
          <ac:picMkLst>
            <pc:docMk/>
            <pc:sldMk cId="2016365463" sldId="268"/>
            <ac:picMk id="4" creationId="{2C1E0046-E7FA-45DB-B79B-977C1DAB355A}"/>
          </ac:picMkLst>
        </pc:picChg>
        <pc:picChg chg="mod">
          <ac:chgData name="Tracey Parton" userId="3db1eb12-266f-44f7-ad7b-c43f3df1aa71" providerId="ADAL" clId="{5362882E-5FDE-4979-AF30-644B313FFDDF}" dt="2023-07-30T13:12:05.743" v="3091" actId="1076"/>
          <ac:picMkLst>
            <pc:docMk/>
            <pc:sldMk cId="2016365463" sldId="268"/>
            <ac:picMk id="5" creationId="{FECF6DC3-FAEA-42F1-9FE2-29187DF55088}"/>
          </ac:picMkLst>
        </pc:picChg>
        <pc:picChg chg="mod modCrop">
          <ac:chgData name="Tracey Parton" userId="3db1eb12-266f-44f7-ad7b-c43f3df1aa71" providerId="ADAL" clId="{5362882E-5FDE-4979-AF30-644B313FFDDF}" dt="2023-07-30T13:12:39.087" v="3094" actId="732"/>
          <ac:picMkLst>
            <pc:docMk/>
            <pc:sldMk cId="2016365463" sldId="268"/>
            <ac:picMk id="7" creationId="{B32C1B7F-4DB1-4C27-8FF9-40DA353ED3FB}"/>
          </ac:picMkLst>
        </pc:picChg>
        <pc:picChg chg="del">
          <ac:chgData name="Tracey Parton" userId="3db1eb12-266f-44f7-ad7b-c43f3df1aa71" providerId="ADAL" clId="{5362882E-5FDE-4979-AF30-644B313FFDDF}" dt="2023-07-30T13:12:46.105" v="3096" actId="478"/>
          <ac:picMkLst>
            <pc:docMk/>
            <pc:sldMk cId="2016365463" sldId="268"/>
            <ac:picMk id="8" creationId="{DB7AE178-6CFC-4A73-8864-8511F71560F9}"/>
          </ac:picMkLst>
        </pc:picChg>
        <pc:picChg chg="add mod">
          <ac:chgData name="Tracey Parton" userId="3db1eb12-266f-44f7-ad7b-c43f3df1aa71" providerId="ADAL" clId="{5362882E-5FDE-4979-AF30-644B313FFDDF}" dt="2023-07-30T13:13:08.589" v="3098"/>
          <ac:picMkLst>
            <pc:docMk/>
            <pc:sldMk cId="2016365463" sldId="268"/>
            <ac:picMk id="11" creationId="{94AAD254-4495-5ED6-DC65-6791DC06805D}"/>
          </ac:picMkLst>
        </pc:picChg>
      </pc:sldChg>
      <pc:sldChg chg="addSp delSp modSp add del mod modAnim">
        <pc:chgData name="Tracey Parton" userId="3db1eb12-266f-44f7-ad7b-c43f3df1aa71" providerId="ADAL" clId="{5362882E-5FDE-4979-AF30-644B313FFDDF}" dt="2023-07-30T13:43:44.956" v="3607" actId="47"/>
        <pc:sldMkLst>
          <pc:docMk/>
          <pc:sldMk cId="3893226906" sldId="269"/>
        </pc:sldMkLst>
        <pc:spChg chg="add mod">
          <ac:chgData name="Tracey Parton" userId="3db1eb12-266f-44f7-ad7b-c43f3df1aa71" providerId="ADAL" clId="{5362882E-5FDE-4979-AF30-644B313FFDDF}" dt="2023-07-30T13:09:58.923" v="3064" actId="1076"/>
          <ac:spMkLst>
            <pc:docMk/>
            <pc:sldMk cId="3893226906" sldId="269"/>
            <ac:spMk id="3" creationId="{363DB59D-DB30-98AC-B84C-44ABEC24FF88}"/>
          </ac:spMkLst>
        </pc:spChg>
        <pc:spChg chg="del">
          <ac:chgData name="Tracey Parton" userId="3db1eb12-266f-44f7-ad7b-c43f3df1aa71" providerId="ADAL" clId="{5362882E-5FDE-4979-AF30-644B313FFDDF}" dt="2023-07-30T13:08:36.727" v="3040" actId="478"/>
          <ac:spMkLst>
            <pc:docMk/>
            <pc:sldMk cId="3893226906" sldId="269"/>
            <ac:spMk id="5" creationId="{B58ADD77-7286-4255-8C9E-3845438ADED2}"/>
          </ac:spMkLst>
        </pc:spChg>
        <pc:spChg chg="mod">
          <ac:chgData name="Tracey Parton" userId="3db1eb12-266f-44f7-ad7b-c43f3df1aa71" providerId="ADAL" clId="{5362882E-5FDE-4979-AF30-644B313FFDDF}" dt="2023-07-30T13:29:45.087" v="3183" actId="207"/>
          <ac:spMkLst>
            <pc:docMk/>
            <pc:sldMk cId="3893226906" sldId="269"/>
            <ac:spMk id="6" creationId="{6B9DFDC3-BC21-4666-A47C-C7A98B3560A0}"/>
          </ac:spMkLst>
        </pc:spChg>
        <pc:spChg chg="add mod">
          <ac:chgData name="Tracey Parton" userId="3db1eb12-266f-44f7-ad7b-c43f3df1aa71" providerId="ADAL" clId="{5362882E-5FDE-4979-AF30-644B313FFDDF}" dt="2023-07-30T13:39:47.704" v="3276" actId="1076"/>
          <ac:spMkLst>
            <pc:docMk/>
            <pc:sldMk cId="3893226906" sldId="269"/>
            <ac:spMk id="7" creationId="{FB0ADB95-55DF-1B70-427A-2D10C8A26167}"/>
          </ac:spMkLst>
        </pc:spChg>
        <pc:spChg chg="del">
          <ac:chgData name="Tracey Parton" userId="3db1eb12-266f-44f7-ad7b-c43f3df1aa71" providerId="ADAL" clId="{5362882E-5FDE-4979-AF30-644B313FFDDF}" dt="2023-07-30T13:08:13.673" v="3038" actId="478"/>
          <ac:spMkLst>
            <pc:docMk/>
            <pc:sldMk cId="3893226906" sldId="269"/>
            <ac:spMk id="10" creationId="{7A6F69B5-D6E9-4E4B-A674-5867E7316530}"/>
          </ac:spMkLst>
        </pc:spChg>
        <pc:picChg chg="add del mod">
          <ac:chgData name="Tracey Parton" userId="3db1eb12-266f-44f7-ad7b-c43f3df1aa71" providerId="ADAL" clId="{5362882E-5FDE-4979-AF30-644B313FFDDF}" dt="2023-07-30T13:08:50.857" v="3044" actId="478"/>
          <ac:picMkLst>
            <pc:docMk/>
            <pc:sldMk cId="3893226906" sldId="269"/>
            <ac:picMk id="2" creationId="{D46B39D0-AB87-715A-D8CA-133F0F5DCD70}"/>
          </ac:picMkLst>
        </pc:picChg>
        <pc:picChg chg="add mod">
          <ac:chgData name="Tracey Parton" userId="3db1eb12-266f-44f7-ad7b-c43f3df1aa71" providerId="ADAL" clId="{5362882E-5FDE-4979-AF30-644B313FFDDF}" dt="2023-07-30T13:10:02.173" v="3065"/>
          <ac:picMkLst>
            <pc:docMk/>
            <pc:sldMk cId="3893226906" sldId="269"/>
            <ac:picMk id="4" creationId="{93EA1C9F-61AC-2D2B-ABA9-0AC102041A8B}"/>
          </ac:picMkLst>
        </pc:picChg>
        <pc:picChg chg="del">
          <ac:chgData name="Tracey Parton" userId="3db1eb12-266f-44f7-ad7b-c43f3df1aa71" providerId="ADAL" clId="{5362882E-5FDE-4979-AF30-644B313FFDDF}" dt="2023-07-30T13:08:10.395" v="3037" actId="478"/>
          <ac:picMkLst>
            <pc:docMk/>
            <pc:sldMk cId="3893226906" sldId="269"/>
            <ac:picMk id="8" creationId="{DB7AE178-6CFC-4A73-8864-8511F71560F9}"/>
          </ac:picMkLst>
        </pc:picChg>
      </pc:sldChg>
      <pc:sldChg chg="addSp modSp add del mod modAnim">
        <pc:chgData name="Tracey Parton" userId="3db1eb12-266f-44f7-ad7b-c43f3df1aa71" providerId="ADAL" clId="{5362882E-5FDE-4979-AF30-644B313FFDDF}" dt="2023-07-30T14:02:37.811" v="3980" actId="1076"/>
        <pc:sldMkLst>
          <pc:docMk/>
          <pc:sldMk cId="2041855355" sldId="270"/>
        </pc:sldMkLst>
        <pc:spChg chg="add mod">
          <ac:chgData name="Tracey Parton" userId="3db1eb12-266f-44f7-ad7b-c43f3df1aa71" providerId="ADAL" clId="{5362882E-5FDE-4979-AF30-644B313FFDDF}" dt="2023-07-30T13:42:18.596" v="3299" actId="20577"/>
          <ac:spMkLst>
            <pc:docMk/>
            <pc:sldMk cId="2041855355" sldId="270"/>
            <ac:spMk id="4" creationId="{128BB2C0-5FBC-B57D-E360-9FCE02E51D14}"/>
          </ac:spMkLst>
        </pc:spChg>
        <pc:spChg chg="mod">
          <ac:chgData name="Tracey Parton" userId="3db1eb12-266f-44f7-ad7b-c43f3df1aa71" providerId="ADAL" clId="{5362882E-5FDE-4979-AF30-644B313FFDDF}" dt="2023-07-30T14:02:35.264" v="3979" actId="20577"/>
          <ac:spMkLst>
            <pc:docMk/>
            <pc:sldMk cId="2041855355" sldId="270"/>
            <ac:spMk id="5" creationId="{B58ADD77-7286-4255-8C9E-3845438ADED2}"/>
          </ac:spMkLst>
        </pc:spChg>
        <pc:spChg chg="mod">
          <ac:chgData name="Tracey Parton" userId="3db1eb12-266f-44f7-ad7b-c43f3df1aa71" providerId="ADAL" clId="{5362882E-5FDE-4979-AF30-644B313FFDDF}" dt="2023-07-30T14:01:13.883" v="3907"/>
          <ac:spMkLst>
            <pc:docMk/>
            <pc:sldMk cId="2041855355" sldId="270"/>
            <ac:spMk id="9" creationId="{3965F4B2-4743-DAC0-3514-C90FBF97BBBC}"/>
          </ac:spMkLst>
        </pc:spChg>
        <pc:spChg chg="mod">
          <ac:chgData name="Tracey Parton" userId="3db1eb12-266f-44f7-ad7b-c43f3df1aa71" providerId="ADAL" clId="{5362882E-5FDE-4979-AF30-644B313FFDDF}" dt="2023-07-30T14:01:13.883" v="3907"/>
          <ac:spMkLst>
            <pc:docMk/>
            <pc:sldMk cId="2041855355" sldId="270"/>
            <ac:spMk id="10" creationId="{87CA3DF9-DF16-7BCB-A63D-A00A9686E941}"/>
          </ac:spMkLst>
        </pc:spChg>
        <pc:spChg chg="mod">
          <ac:chgData name="Tracey Parton" userId="3db1eb12-266f-44f7-ad7b-c43f3df1aa71" providerId="ADAL" clId="{5362882E-5FDE-4979-AF30-644B313FFDDF}" dt="2023-07-30T14:01:13.883" v="3907"/>
          <ac:spMkLst>
            <pc:docMk/>
            <pc:sldMk cId="2041855355" sldId="270"/>
            <ac:spMk id="11" creationId="{FDD927CA-577F-10AC-AB46-544CFB75FC19}"/>
          </ac:spMkLst>
        </pc:spChg>
        <pc:spChg chg="mod">
          <ac:chgData name="Tracey Parton" userId="3db1eb12-266f-44f7-ad7b-c43f3df1aa71" providerId="ADAL" clId="{5362882E-5FDE-4979-AF30-644B313FFDDF}" dt="2023-07-30T14:01:13.883" v="3907"/>
          <ac:spMkLst>
            <pc:docMk/>
            <pc:sldMk cId="2041855355" sldId="270"/>
            <ac:spMk id="12" creationId="{A5C40339-7344-582B-6767-FFB935424BD6}"/>
          </ac:spMkLst>
        </pc:spChg>
        <pc:spChg chg="mod">
          <ac:chgData name="Tracey Parton" userId="3db1eb12-266f-44f7-ad7b-c43f3df1aa71" providerId="ADAL" clId="{5362882E-5FDE-4979-AF30-644B313FFDDF}" dt="2023-07-30T14:01:13.883" v="3907"/>
          <ac:spMkLst>
            <pc:docMk/>
            <pc:sldMk cId="2041855355" sldId="270"/>
            <ac:spMk id="13" creationId="{608F37AB-CC0B-F34A-9DE8-BD97CEBCE250}"/>
          </ac:spMkLst>
        </pc:spChg>
        <pc:grpChg chg="add mod">
          <ac:chgData name="Tracey Parton" userId="3db1eb12-266f-44f7-ad7b-c43f3df1aa71" providerId="ADAL" clId="{5362882E-5FDE-4979-AF30-644B313FFDDF}" dt="2023-07-30T14:01:22.551" v="3910" actId="14100"/>
          <ac:grpSpMkLst>
            <pc:docMk/>
            <pc:sldMk cId="2041855355" sldId="270"/>
            <ac:grpSpMk id="8" creationId="{3E3F3A44-6E3F-66DD-3D28-3A04699FA737}"/>
          </ac:grpSpMkLst>
        </pc:grpChg>
        <pc:picChg chg="mod">
          <ac:chgData name="Tracey Parton" userId="3db1eb12-266f-44f7-ad7b-c43f3df1aa71" providerId="ADAL" clId="{5362882E-5FDE-4979-AF30-644B313FFDDF}" dt="2023-07-30T14:01:51.231" v="3915" actId="1076"/>
          <ac:picMkLst>
            <pc:docMk/>
            <pc:sldMk cId="2041855355" sldId="270"/>
            <ac:picMk id="2" creationId="{8AA79505-BA48-494C-8344-6098D783C7F6}"/>
          </ac:picMkLst>
        </pc:picChg>
        <pc:picChg chg="mod">
          <ac:chgData name="Tracey Parton" userId="3db1eb12-266f-44f7-ad7b-c43f3df1aa71" providerId="ADAL" clId="{5362882E-5FDE-4979-AF30-644B313FFDDF}" dt="2023-07-30T14:02:37.811" v="3980" actId="1076"/>
          <ac:picMkLst>
            <pc:docMk/>
            <pc:sldMk cId="2041855355" sldId="270"/>
            <ac:picMk id="3" creationId="{70F26C1A-A138-420F-A17C-7C1A2A727CA5}"/>
          </ac:picMkLst>
        </pc:picChg>
        <pc:picChg chg="add mod">
          <ac:chgData name="Tracey Parton" userId="3db1eb12-266f-44f7-ad7b-c43f3df1aa71" providerId="ADAL" clId="{5362882E-5FDE-4979-AF30-644B313FFDDF}" dt="2023-07-30T13:42:12.190" v="3286"/>
          <ac:picMkLst>
            <pc:docMk/>
            <pc:sldMk cId="2041855355" sldId="270"/>
            <ac:picMk id="7" creationId="{BBDE3934-F462-DA6E-A7C3-7A83150D8523}"/>
          </ac:picMkLst>
        </pc:picChg>
      </pc:sldChg>
      <pc:sldChg chg="addSp delSp modSp add mod modAnim">
        <pc:chgData name="Tracey Parton" userId="3db1eb12-266f-44f7-ad7b-c43f3df1aa71" providerId="ADAL" clId="{5362882E-5FDE-4979-AF30-644B313FFDDF}" dt="2023-07-30T14:03:18.972" v="3985" actId="1076"/>
        <pc:sldMkLst>
          <pc:docMk/>
          <pc:sldMk cId="561731680" sldId="271"/>
        </pc:sldMkLst>
        <pc:spChg chg="mod">
          <ac:chgData name="Tracey Parton" userId="3db1eb12-266f-44f7-ad7b-c43f3df1aa71" providerId="ADAL" clId="{5362882E-5FDE-4979-AF30-644B313FFDDF}" dt="2023-07-30T14:03:14.405" v="3983" actId="14100"/>
          <ac:spMkLst>
            <pc:docMk/>
            <pc:sldMk cId="561731680" sldId="271"/>
            <ac:spMk id="6" creationId="{6B9DFDC3-BC21-4666-A47C-C7A98B3560A0}"/>
          </ac:spMkLst>
        </pc:spChg>
        <pc:spChg chg="add del mod">
          <ac:chgData name="Tracey Parton" userId="3db1eb12-266f-44f7-ad7b-c43f3df1aa71" providerId="ADAL" clId="{5362882E-5FDE-4979-AF30-644B313FFDDF}" dt="2023-07-30T13:45:48.141" v="3626" actId="478"/>
          <ac:spMkLst>
            <pc:docMk/>
            <pc:sldMk cId="561731680" sldId="271"/>
            <ac:spMk id="9" creationId="{6CC0C475-2E40-1630-2F7A-D5331E209149}"/>
          </ac:spMkLst>
        </pc:spChg>
        <pc:spChg chg="mod">
          <ac:chgData name="Tracey Parton" userId="3db1eb12-266f-44f7-ad7b-c43f3df1aa71" providerId="ADAL" clId="{5362882E-5FDE-4979-AF30-644B313FFDDF}" dt="2023-07-30T13:45:59.432" v="3627" actId="255"/>
          <ac:spMkLst>
            <pc:docMk/>
            <pc:sldMk cId="561731680" sldId="271"/>
            <ac:spMk id="10" creationId="{7A6F69B5-D6E9-4E4B-A674-5867E7316530}"/>
          </ac:spMkLst>
        </pc:spChg>
        <pc:spChg chg="mod">
          <ac:chgData name="Tracey Parton" userId="3db1eb12-266f-44f7-ad7b-c43f3df1aa71" providerId="ADAL" clId="{5362882E-5FDE-4979-AF30-644B313FFDDF}" dt="2023-07-30T13:47:27.596" v="3652"/>
          <ac:spMkLst>
            <pc:docMk/>
            <pc:sldMk cId="561731680" sldId="271"/>
            <ac:spMk id="15" creationId="{226D863A-4DD4-A878-F437-464AFA2CA908}"/>
          </ac:spMkLst>
        </pc:spChg>
        <pc:spChg chg="mod">
          <ac:chgData name="Tracey Parton" userId="3db1eb12-266f-44f7-ad7b-c43f3df1aa71" providerId="ADAL" clId="{5362882E-5FDE-4979-AF30-644B313FFDDF}" dt="2023-07-30T13:47:27.596" v="3652"/>
          <ac:spMkLst>
            <pc:docMk/>
            <pc:sldMk cId="561731680" sldId="271"/>
            <ac:spMk id="16" creationId="{F6EC616B-3C89-C273-9981-BEEE24F301B1}"/>
          </ac:spMkLst>
        </pc:spChg>
        <pc:spChg chg="mod">
          <ac:chgData name="Tracey Parton" userId="3db1eb12-266f-44f7-ad7b-c43f3df1aa71" providerId="ADAL" clId="{5362882E-5FDE-4979-AF30-644B313FFDDF}" dt="2023-07-30T13:47:27.596" v="3652"/>
          <ac:spMkLst>
            <pc:docMk/>
            <pc:sldMk cId="561731680" sldId="271"/>
            <ac:spMk id="17" creationId="{C0EFE8B6-D4E7-A813-EB54-6A5B2C18CAFC}"/>
          </ac:spMkLst>
        </pc:spChg>
        <pc:spChg chg="mod">
          <ac:chgData name="Tracey Parton" userId="3db1eb12-266f-44f7-ad7b-c43f3df1aa71" providerId="ADAL" clId="{5362882E-5FDE-4979-AF30-644B313FFDDF}" dt="2023-07-30T13:47:27.596" v="3652"/>
          <ac:spMkLst>
            <pc:docMk/>
            <pc:sldMk cId="561731680" sldId="271"/>
            <ac:spMk id="18" creationId="{EDBC5C10-A34F-8A91-E3E7-944DDC8BB9E0}"/>
          </ac:spMkLst>
        </pc:spChg>
        <pc:spChg chg="mod">
          <ac:chgData name="Tracey Parton" userId="3db1eb12-266f-44f7-ad7b-c43f3df1aa71" providerId="ADAL" clId="{5362882E-5FDE-4979-AF30-644B313FFDDF}" dt="2023-07-30T13:47:27.596" v="3652"/>
          <ac:spMkLst>
            <pc:docMk/>
            <pc:sldMk cId="561731680" sldId="271"/>
            <ac:spMk id="19" creationId="{C1E60DA7-3F58-6238-27DD-5D40A01FF023}"/>
          </ac:spMkLst>
        </pc:spChg>
        <pc:spChg chg="mod">
          <ac:chgData name="Tracey Parton" userId="3db1eb12-266f-44f7-ad7b-c43f3df1aa71" providerId="ADAL" clId="{5362882E-5FDE-4979-AF30-644B313FFDDF}" dt="2023-07-30T13:47:27.596" v="3652"/>
          <ac:spMkLst>
            <pc:docMk/>
            <pc:sldMk cId="561731680" sldId="271"/>
            <ac:spMk id="20" creationId="{137ED482-FB3B-7AA1-D908-49CFD406F049}"/>
          </ac:spMkLst>
        </pc:spChg>
        <pc:spChg chg="mod">
          <ac:chgData name="Tracey Parton" userId="3db1eb12-266f-44f7-ad7b-c43f3df1aa71" providerId="ADAL" clId="{5362882E-5FDE-4979-AF30-644B313FFDDF}" dt="2023-07-30T13:47:27.596" v="3652"/>
          <ac:spMkLst>
            <pc:docMk/>
            <pc:sldMk cId="561731680" sldId="271"/>
            <ac:spMk id="21" creationId="{6166A0CC-4289-2375-5592-B48D9CA0E44D}"/>
          </ac:spMkLst>
        </pc:spChg>
        <pc:spChg chg="mod">
          <ac:chgData name="Tracey Parton" userId="3db1eb12-266f-44f7-ad7b-c43f3df1aa71" providerId="ADAL" clId="{5362882E-5FDE-4979-AF30-644B313FFDDF}" dt="2023-07-30T13:47:27.596" v="3652"/>
          <ac:spMkLst>
            <pc:docMk/>
            <pc:sldMk cId="561731680" sldId="271"/>
            <ac:spMk id="22" creationId="{5BF0CE8D-A24E-3E4E-7A6C-23BAFA511EC6}"/>
          </ac:spMkLst>
        </pc:spChg>
        <pc:spChg chg="mod">
          <ac:chgData name="Tracey Parton" userId="3db1eb12-266f-44f7-ad7b-c43f3df1aa71" providerId="ADAL" clId="{5362882E-5FDE-4979-AF30-644B313FFDDF}" dt="2023-07-30T13:47:27.596" v="3652"/>
          <ac:spMkLst>
            <pc:docMk/>
            <pc:sldMk cId="561731680" sldId="271"/>
            <ac:spMk id="23" creationId="{B2BBBF67-F95F-8C43-362F-838C46FC0681}"/>
          </ac:spMkLst>
        </pc:spChg>
        <pc:spChg chg="mod">
          <ac:chgData name="Tracey Parton" userId="3db1eb12-266f-44f7-ad7b-c43f3df1aa71" providerId="ADAL" clId="{5362882E-5FDE-4979-AF30-644B313FFDDF}" dt="2023-07-30T13:47:27.596" v="3652"/>
          <ac:spMkLst>
            <pc:docMk/>
            <pc:sldMk cId="561731680" sldId="271"/>
            <ac:spMk id="24" creationId="{EF129433-DAD5-8018-F2EF-3543B308AE6B}"/>
          </ac:spMkLst>
        </pc:spChg>
        <pc:spChg chg="mod">
          <ac:chgData name="Tracey Parton" userId="3db1eb12-266f-44f7-ad7b-c43f3df1aa71" providerId="ADAL" clId="{5362882E-5FDE-4979-AF30-644B313FFDDF}" dt="2023-07-30T13:47:27.596" v="3652"/>
          <ac:spMkLst>
            <pc:docMk/>
            <pc:sldMk cId="561731680" sldId="271"/>
            <ac:spMk id="25" creationId="{F630AC45-66B3-B680-A57F-3C39A7D2959B}"/>
          </ac:spMkLst>
        </pc:spChg>
        <pc:spChg chg="mod">
          <ac:chgData name="Tracey Parton" userId="3db1eb12-266f-44f7-ad7b-c43f3df1aa71" providerId="ADAL" clId="{5362882E-5FDE-4979-AF30-644B313FFDDF}" dt="2023-07-30T13:47:27.596" v="3652"/>
          <ac:spMkLst>
            <pc:docMk/>
            <pc:sldMk cId="561731680" sldId="271"/>
            <ac:spMk id="26" creationId="{08F53F7E-4AC1-2E5F-0B59-4642CDFCFE5E}"/>
          </ac:spMkLst>
        </pc:spChg>
        <pc:spChg chg="mod">
          <ac:chgData name="Tracey Parton" userId="3db1eb12-266f-44f7-ad7b-c43f3df1aa71" providerId="ADAL" clId="{5362882E-5FDE-4979-AF30-644B313FFDDF}" dt="2023-07-30T13:47:27.596" v="3652"/>
          <ac:spMkLst>
            <pc:docMk/>
            <pc:sldMk cId="561731680" sldId="271"/>
            <ac:spMk id="27" creationId="{F673841D-469E-6655-EA15-EB72AA1A8D06}"/>
          </ac:spMkLst>
        </pc:spChg>
        <pc:spChg chg="mod">
          <ac:chgData name="Tracey Parton" userId="3db1eb12-266f-44f7-ad7b-c43f3df1aa71" providerId="ADAL" clId="{5362882E-5FDE-4979-AF30-644B313FFDDF}" dt="2023-07-30T13:47:27.596" v="3652"/>
          <ac:spMkLst>
            <pc:docMk/>
            <pc:sldMk cId="561731680" sldId="271"/>
            <ac:spMk id="28" creationId="{CF2F60F4-4AA5-C2DC-A8E1-BBCC50AF3F24}"/>
          </ac:spMkLst>
        </pc:spChg>
        <pc:spChg chg="mod">
          <ac:chgData name="Tracey Parton" userId="3db1eb12-266f-44f7-ad7b-c43f3df1aa71" providerId="ADAL" clId="{5362882E-5FDE-4979-AF30-644B313FFDDF}" dt="2023-07-30T13:47:27.596" v="3652"/>
          <ac:spMkLst>
            <pc:docMk/>
            <pc:sldMk cId="561731680" sldId="271"/>
            <ac:spMk id="29" creationId="{B666ED29-F480-3889-ECB8-4B56D85D971A}"/>
          </ac:spMkLst>
        </pc:spChg>
        <pc:spChg chg="mod">
          <ac:chgData name="Tracey Parton" userId="3db1eb12-266f-44f7-ad7b-c43f3df1aa71" providerId="ADAL" clId="{5362882E-5FDE-4979-AF30-644B313FFDDF}" dt="2023-07-30T13:47:27.596" v="3652"/>
          <ac:spMkLst>
            <pc:docMk/>
            <pc:sldMk cId="561731680" sldId="271"/>
            <ac:spMk id="30" creationId="{830AAA25-749C-6802-2C20-5B71A878547D}"/>
          </ac:spMkLst>
        </pc:spChg>
        <pc:spChg chg="mod">
          <ac:chgData name="Tracey Parton" userId="3db1eb12-266f-44f7-ad7b-c43f3df1aa71" providerId="ADAL" clId="{5362882E-5FDE-4979-AF30-644B313FFDDF}" dt="2023-07-30T13:47:27.596" v="3652"/>
          <ac:spMkLst>
            <pc:docMk/>
            <pc:sldMk cId="561731680" sldId="271"/>
            <ac:spMk id="31" creationId="{A4A6054E-F331-CBA4-DF35-8A99DD5B43EE}"/>
          </ac:spMkLst>
        </pc:spChg>
        <pc:spChg chg="mod">
          <ac:chgData name="Tracey Parton" userId="3db1eb12-266f-44f7-ad7b-c43f3df1aa71" providerId="ADAL" clId="{5362882E-5FDE-4979-AF30-644B313FFDDF}" dt="2023-07-30T13:47:27.596" v="3652"/>
          <ac:spMkLst>
            <pc:docMk/>
            <pc:sldMk cId="561731680" sldId="271"/>
            <ac:spMk id="32" creationId="{A7057F63-0D23-791A-A483-7EDAC0B8FE02}"/>
          </ac:spMkLst>
        </pc:spChg>
        <pc:spChg chg="mod">
          <ac:chgData name="Tracey Parton" userId="3db1eb12-266f-44f7-ad7b-c43f3df1aa71" providerId="ADAL" clId="{5362882E-5FDE-4979-AF30-644B313FFDDF}" dt="2023-07-30T13:47:27.596" v="3652"/>
          <ac:spMkLst>
            <pc:docMk/>
            <pc:sldMk cId="561731680" sldId="271"/>
            <ac:spMk id="33" creationId="{69B21794-323D-89E2-4E8A-9E312BC89FA7}"/>
          </ac:spMkLst>
        </pc:spChg>
        <pc:spChg chg="mod">
          <ac:chgData name="Tracey Parton" userId="3db1eb12-266f-44f7-ad7b-c43f3df1aa71" providerId="ADAL" clId="{5362882E-5FDE-4979-AF30-644B313FFDDF}" dt="2023-07-30T13:47:27.596" v="3652"/>
          <ac:spMkLst>
            <pc:docMk/>
            <pc:sldMk cId="561731680" sldId="271"/>
            <ac:spMk id="34" creationId="{B16D3AB0-0935-4B46-A47F-4D8E0F20E8A4}"/>
          </ac:spMkLst>
        </pc:spChg>
        <pc:spChg chg="mod">
          <ac:chgData name="Tracey Parton" userId="3db1eb12-266f-44f7-ad7b-c43f3df1aa71" providerId="ADAL" clId="{5362882E-5FDE-4979-AF30-644B313FFDDF}" dt="2023-07-30T13:47:27.596" v="3652"/>
          <ac:spMkLst>
            <pc:docMk/>
            <pc:sldMk cId="561731680" sldId="271"/>
            <ac:spMk id="35" creationId="{668350DB-C4CB-35AB-E30F-BAD224C9429B}"/>
          </ac:spMkLst>
        </pc:spChg>
        <pc:spChg chg="mod">
          <ac:chgData name="Tracey Parton" userId="3db1eb12-266f-44f7-ad7b-c43f3df1aa71" providerId="ADAL" clId="{5362882E-5FDE-4979-AF30-644B313FFDDF}" dt="2023-07-30T13:47:27.596" v="3652"/>
          <ac:spMkLst>
            <pc:docMk/>
            <pc:sldMk cId="561731680" sldId="271"/>
            <ac:spMk id="36" creationId="{C0E73653-B7B6-356A-6D61-6BC511B5F9FC}"/>
          </ac:spMkLst>
        </pc:spChg>
        <pc:spChg chg="mod">
          <ac:chgData name="Tracey Parton" userId="3db1eb12-266f-44f7-ad7b-c43f3df1aa71" providerId="ADAL" clId="{5362882E-5FDE-4979-AF30-644B313FFDDF}" dt="2023-07-30T13:47:27.596" v="3652"/>
          <ac:spMkLst>
            <pc:docMk/>
            <pc:sldMk cId="561731680" sldId="271"/>
            <ac:spMk id="37" creationId="{ABA4F8E4-12EE-6C88-988A-FE8986FD8C3B}"/>
          </ac:spMkLst>
        </pc:spChg>
        <pc:spChg chg="mod">
          <ac:chgData name="Tracey Parton" userId="3db1eb12-266f-44f7-ad7b-c43f3df1aa71" providerId="ADAL" clId="{5362882E-5FDE-4979-AF30-644B313FFDDF}" dt="2023-07-30T13:47:27.596" v="3652"/>
          <ac:spMkLst>
            <pc:docMk/>
            <pc:sldMk cId="561731680" sldId="271"/>
            <ac:spMk id="38" creationId="{5BFA277E-1BC9-5715-9F5A-759545A9E92F}"/>
          </ac:spMkLst>
        </pc:spChg>
        <pc:spChg chg="mod">
          <ac:chgData name="Tracey Parton" userId="3db1eb12-266f-44f7-ad7b-c43f3df1aa71" providerId="ADAL" clId="{5362882E-5FDE-4979-AF30-644B313FFDDF}" dt="2023-07-30T13:47:27.596" v="3652"/>
          <ac:spMkLst>
            <pc:docMk/>
            <pc:sldMk cId="561731680" sldId="271"/>
            <ac:spMk id="39" creationId="{7D69056A-C147-B6D6-310E-A7F72B202DB5}"/>
          </ac:spMkLst>
        </pc:spChg>
        <pc:spChg chg="mod">
          <ac:chgData name="Tracey Parton" userId="3db1eb12-266f-44f7-ad7b-c43f3df1aa71" providerId="ADAL" clId="{5362882E-5FDE-4979-AF30-644B313FFDDF}" dt="2023-07-30T13:47:27.596" v="3652"/>
          <ac:spMkLst>
            <pc:docMk/>
            <pc:sldMk cId="561731680" sldId="271"/>
            <ac:spMk id="40" creationId="{68185119-3512-5179-7B1A-D7C5CBDAA130}"/>
          </ac:spMkLst>
        </pc:spChg>
        <pc:spChg chg="mod">
          <ac:chgData name="Tracey Parton" userId="3db1eb12-266f-44f7-ad7b-c43f3df1aa71" providerId="ADAL" clId="{5362882E-5FDE-4979-AF30-644B313FFDDF}" dt="2023-07-30T13:47:27.596" v="3652"/>
          <ac:spMkLst>
            <pc:docMk/>
            <pc:sldMk cId="561731680" sldId="271"/>
            <ac:spMk id="41" creationId="{980200EB-DABB-9DDB-95B5-247E43BECDFC}"/>
          </ac:spMkLst>
        </pc:spChg>
        <pc:spChg chg="mod">
          <ac:chgData name="Tracey Parton" userId="3db1eb12-266f-44f7-ad7b-c43f3df1aa71" providerId="ADAL" clId="{5362882E-5FDE-4979-AF30-644B313FFDDF}" dt="2023-07-30T13:47:27.596" v="3652"/>
          <ac:spMkLst>
            <pc:docMk/>
            <pc:sldMk cId="561731680" sldId="271"/>
            <ac:spMk id="42" creationId="{25D8263B-64CC-3BD1-602F-4B6DD9224759}"/>
          </ac:spMkLst>
        </pc:spChg>
        <pc:spChg chg="mod">
          <ac:chgData name="Tracey Parton" userId="3db1eb12-266f-44f7-ad7b-c43f3df1aa71" providerId="ADAL" clId="{5362882E-5FDE-4979-AF30-644B313FFDDF}" dt="2023-07-30T13:47:27.596" v="3652"/>
          <ac:spMkLst>
            <pc:docMk/>
            <pc:sldMk cId="561731680" sldId="271"/>
            <ac:spMk id="43" creationId="{736D0F65-0CFE-5F42-B9E0-4F3FAE4565A0}"/>
          </ac:spMkLst>
        </pc:spChg>
        <pc:spChg chg="mod">
          <ac:chgData name="Tracey Parton" userId="3db1eb12-266f-44f7-ad7b-c43f3df1aa71" providerId="ADAL" clId="{5362882E-5FDE-4979-AF30-644B313FFDDF}" dt="2023-07-30T13:47:27.596" v="3652"/>
          <ac:spMkLst>
            <pc:docMk/>
            <pc:sldMk cId="561731680" sldId="271"/>
            <ac:spMk id="44" creationId="{FC6F5D29-D28B-5ECE-4FE3-938B821ECADA}"/>
          </ac:spMkLst>
        </pc:spChg>
        <pc:spChg chg="mod">
          <ac:chgData name="Tracey Parton" userId="3db1eb12-266f-44f7-ad7b-c43f3df1aa71" providerId="ADAL" clId="{5362882E-5FDE-4979-AF30-644B313FFDDF}" dt="2023-07-30T13:47:27.596" v="3652"/>
          <ac:spMkLst>
            <pc:docMk/>
            <pc:sldMk cId="561731680" sldId="271"/>
            <ac:spMk id="45" creationId="{6722D7F9-FF8A-8C0E-A4E5-03808BB72527}"/>
          </ac:spMkLst>
        </pc:spChg>
        <pc:spChg chg="mod">
          <ac:chgData name="Tracey Parton" userId="3db1eb12-266f-44f7-ad7b-c43f3df1aa71" providerId="ADAL" clId="{5362882E-5FDE-4979-AF30-644B313FFDDF}" dt="2023-07-30T13:47:27.596" v="3652"/>
          <ac:spMkLst>
            <pc:docMk/>
            <pc:sldMk cId="561731680" sldId="271"/>
            <ac:spMk id="46" creationId="{FDA120CE-132A-C3A1-EED4-2D4C850BFE81}"/>
          </ac:spMkLst>
        </pc:spChg>
        <pc:spChg chg="mod">
          <ac:chgData name="Tracey Parton" userId="3db1eb12-266f-44f7-ad7b-c43f3df1aa71" providerId="ADAL" clId="{5362882E-5FDE-4979-AF30-644B313FFDDF}" dt="2023-07-30T13:47:27.596" v="3652"/>
          <ac:spMkLst>
            <pc:docMk/>
            <pc:sldMk cId="561731680" sldId="271"/>
            <ac:spMk id="47" creationId="{62DA155F-6C22-D285-7B54-AC73EC9AF5AB}"/>
          </ac:spMkLst>
        </pc:spChg>
        <pc:spChg chg="mod">
          <ac:chgData name="Tracey Parton" userId="3db1eb12-266f-44f7-ad7b-c43f3df1aa71" providerId="ADAL" clId="{5362882E-5FDE-4979-AF30-644B313FFDDF}" dt="2023-07-30T13:47:27.596" v="3652"/>
          <ac:spMkLst>
            <pc:docMk/>
            <pc:sldMk cId="561731680" sldId="271"/>
            <ac:spMk id="48" creationId="{C8D7DB76-13E5-56A8-5577-02EF80158E2D}"/>
          </ac:spMkLst>
        </pc:spChg>
        <pc:spChg chg="mod">
          <ac:chgData name="Tracey Parton" userId="3db1eb12-266f-44f7-ad7b-c43f3df1aa71" providerId="ADAL" clId="{5362882E-5FDE-4979-AF30-644B313FFDDF}" dt="2023-07-30T13:47:27.596" v="3652"/>
          <ac:spMkLst>
            <pc:docMk/>
            <pc:sldMk cId="561731680" sldId="271"/>
            <ac:spMk id="49" creationId="{EDFA60C2-67A3-7E1B-F7F3-FCF13D7C511E}"/>
          </ac:spMkLst>
        </pc:spChg>
        <pc:spChg chg="mod">
          <ac:chgData name="Tracey Parton" userId="3db1eb12-266f-44f7-ad7b-c43f3df1aa71" providerId="ADAL" clId="{5362882E-5FDE-4979-AF30-644B313FFDDF}" dt="2023-07-30T13:47:27.596" v="3652"/>
          <ac:spMkLst>
            <pc:docMk/>
            <pc:sldMk cId="561731680" sldId="271"/>
            <ac:spMk id="50" creationId="{320C1283-6223-6DBA-73A0-442B1CAC9C6C}"/>
          </ac:spMkLst>
        </pc:spChg>
        <pc:spChg chg="mod">
          <ac:chgData name="Tracey Parton" userId="3db1eb12-266f-44f7-ad7b-c43f3df1aa71" providerId="ADAL" clId="{5362882E-5FDE-4979-AF30-644B313FFDDF}" dt="2023-07-30T13:47:27.596" v="3652"/>
          <ac:spMkLst>
            <pc:docMk/>
            <pc:sldMk cId="561731680" sldId="271"/>
            <ac:spMk id="51" creationId="{C0D9C989-5B39-C4DF-4F01-D2D97DD6F428}"/>
          </ac:spMkLst>
        </pc:spChg>
        <pc:spChg chg="mod">
          <ac:chgData name="Tracey Parton" userId="3db1eb12-266f-44f7-ad7b-c43f3df1aa71" providerId="ADAL" clId="{5362882E-5FDE-4979-AF30-644B313FFDDF}" dt="2023-07-30T13:47:27.596" v="3652"/>
          <ac:spMkLst>
            <pc:docMk/>
            <pc:sldMk cId="561731680" sldId="271"/>
            <ac:spMk id="52" creationId="{127C5EA7-9103-4BD2-4922-41646428C467}"/>
          </ac:spMkLst>
        </pc:spChg>
        <pc:spChg chg="mod">
          <ac:chgData name="Tracey Parton" userId="3db1eb12-266f-44f7-ad7b-c43f3df1aa71" providerId="ADAL" clId="{5362882E-5FDE-4979-AF30-644B313FFDDF}" dt="2023-07-30T13:47:27.596" v="3652"/>
          <ac:spMkLst>
            <pc:docMk/>
            <pc:sldMk cId="561731680" sldId="271"/>
            <ac:spMk id="53" creationId="{32D7E43D-AC56-080D-5BA3-8C8B822B4DB9}"/>
          </ac:spMkLst>
        </pc:spChg>
        <pc:spChg chg="mod">
          <ac:chgData name="Tracey Parton" userId="3db1eb12-266f-44f7-ad7b-c43f3df1aa71" providerId="ADAL" clId="{5362882E-5FDE-4979-AF30-644B313FFDDF}" dt="2023-07-30T13:47:27.596" v="3652"/>
          <ac:spMkLst>
            <pc:docMk/>
            <pc:sldMk cId="561731680" sldId="271"/>
            <ac:spMk id="54" creationId="{62607DB3-63ED-B772-C120-C7B6C49AFDFF}"/>
          </ac:spMkLst>
        </pc:spChg>
        <pc:spChg chg="mod">
          <ac:chgData name="Tracey Parton" userId="3db1eb12-266f-44f7-ad7b-c43f3df1aa71" providerId="ADAL" clId="{5362882E-5FDE-4979-AF30-644B313FFDDF}" dt="2023-07-30T13:47:27.596" v="3652"/>
          <ac:spMkLst>
            <pc:docMk/>
            <pc:sldMk cId="561731680" sldId="271"/>
            <ac:spMk id="55" creationId="{1B00D748-A6BD-6484-2437-1E995215AAAA}"/>
          </ac:spMkLst>
        </pc:spChg>
        <pc:spChg chg="mod">
          <ac:chgData name="Tracey Parton" userId="3db1eb12-266f-44f7-ad7b-c43f3df1aa71" providerId="ADAL" clId="{5362882E-5FDE-4979-AF30-644B313FFDDF}" dt="2023-07-30T13:47:27.596" v="3652"/>
          <ac:spMkLst>
            <pc:docMk/>
            <pc:sldMk cId="561731680" sldId="271"/>
            <ac:spMk id="56" creationId="{DD70206A-5697-1FC2-61CB-28A1172E9260}"/>
          </ac:spMkLst>
        </pc:spChg>
        <pc:spChg chg="mod">
          <ac:chgData name="Tracey Parton" userId="3db1eb12-266f-44f7-ad7b-c43f3df1aa71" providerId="ADAL" clId="{5362882E-5FDE-4979-AF30-644B313FFDDF}" dt="2023-07-30T13:47:27.596" v="3652"/>
          <ac:spMkLst>
            <pc:docMk/>
            <pc:sldMk cId="561731680" sldId="271"/>
            <ac:spMk id="57" creationId="{969DC851-B184-2D6F-7046-4E0074BE8DA3}"/>
          </ac:spMkLst>
        </pc:spChg>
        <pc:spChg chg="mod">
          <ac:chgData name="Tracey Parton" userId="3db1eb12-266f-44f7-ad7b-c43f3df1aa71" providerId="ADAL" clId="{5362882E-5FDE-4979-AF30-644B313FFDDF}" dt="2023-07-30T13:47:27.596" v="3652"/>
          <ac:spMkLst>
            <pc:docMk/>
            <pc:sldMk cId="561731680" sldId="271"/>
            <ac:spMk id="58" creationId="{6156018F-E58F-57DB-2480-0D018CEA72C2}"/>
          </ac:spMkLst>
        </pc:spChg>
        <pc:spChg chg="mod">
          <ac:chgData name="Tracey Parton" userId="3db1eb12-266f-44f7-ad7b-c43f3df1aa71" providerId="ADAL" clId="{5362882E-5FDE-4979-AF30-644B313FFDDF}" dt="2023-07-30T13:47:27.596" v="3652"/>
          <ac:spMkLst>
            <pc:docMk/>
            <pc:sldMk cId="561731680" sldId="271"/>
            <ac:spMk id="59" creationId="{321540AE-3519-D144-CCE5-87C1254B630A}"/>
          </ac:spMkLst>
        </pc:spChg>
        <pc:spChg chg="mod">
          <ac:chgData name="Tracey Parton" userId="3db1eb12-266f-44f7-ad7b-c43f3df1aa71" providerId="ADAL" clId="{5362882E-5FDE-4979-AF30-644B313FFDDF}" dt="2023-07-30T13:47:27.596" v="3652"/>
          <ac:spMkLst>
            <pc:docMk/>
            <pc:sldMk cId="561731680" sldId="271"/>
            <ac:spMk id="60" creationId="{10A6671A-2B09-3905-68F4-758E371CEE92}"/>
          </ac:spMkLst>
        </pc:spChg>
        <pc:spChg chg="mod">
          <ac:chgData name="Tracey Parton" userId="3db1eb12-266f-44f7-ad7b-c43f3df1aa71" providerId="ADAL" clId="{5362882E-5FDE-4979-AF30-644B313FFDDF}" dt="2023-07-30T13:47:27.596" v="3652"/>
          <ac:spMkLst>
            <pc:docMk/>
            <pc:sldMk cId="561731680" sldId="271"/>
            <ac:spMk id="61" creationId="{F6D0F1A6-F17C-9610-A91B-0E2B579EC46B}"/>
          </ac:spMkLst>
        </pc:spChg>
        <pc:spChg chg="mod">
          <ac:chgData name="Tracey Parton" userId="3db1eb12-266f-44f7-ad7b-c43f3df1aa71" providerId="ADAL" clId="{5362882E-5FDE-4979-AF30-644B313FFDDF}" dt="2023-07-30T13:47:27.596" v="3652"/>
          <ac:spMkLst>
            <pc:docMk/>
            <pc:sldMk cId="561731680" sldId="271"/>
            <ac:spMk id="62" creationId="{192DECB8-3FE2-0482-B665-B1032D8D42E9}"/>
          </ac:spMkLst>
        </pc:spChg>
        <pc:spChg chg="mod">
          <ac:chgData name="Tracey Parton" userId="3db1eb12-266f-44f7-ad7b-c43f3df1aa71" providerId="ADAL" clId="{5362882E-5FDE-4979-AF30-644B313FFDDF}" dt="2023-07-30T13:47:27.596" v="3652"/>
          <ac:spMkLst>
            <pc:docMk/>
            <pc:sldMk cId="561731680" sldId="271"/>
            <ac:spMk id="63" creationId="{73B2943A-AFD4-686C-F96B-D0529119B7AC}"/>
          </ac:spMkLst>
        </pc:spChg>
        <pc:grpChg chg="add mod">
          <ac:chgData name="Tracey Parton" userId="3db1eb12-266f-44f7-ad7b-c43f3df1aa71" providerId="ADAL" clId="{5362882E-5FDE-4979-AF30-644B313FFDDF}" dt="2023-07-30T13:48:02.398" v="3656" actId="1076"/>
          <ac:grpSpMkLst>
            <pc:docMk/>
            <pc:sldMk cId="561731680" sldId="271"/>
            <ac:grpSpMk id="14" creationId="{6B3569F0-6FE9-2A03-9819-8617593741D4}"/>
          </ac:grpSpMkLst>
        </pc:grpChg>
        <pc:picChg chg="mod">
          <ac:chgData name="Tracey Parton" userId="3db1eb12-266f-44f7-ad7b-c43f3df1aa71" providerId="ADAL" clId="{5362882E-5FDE-4979-AF30-644B313FFDDF}" dt="2023-07-30T13:46:37.971" v="3633" actId="1076"/>
          <ac:picMkLst>
            <pc:docMk/>
            <pc:sldMk cId="561731680" sldId="271"/>
            <ac:picMk id="2" creationId="{058EF4BF-A23B-4D34-8E2A-C115D82D5C50}"/>
          </ac:picMkLst>
        </pc:picChg>
        <pc:picChg chg="del">
          <ac:chgData name="Tracey Parton" userId="3db1eb12-266f-44f7-ad7b-c43f3df1aa71" providerId="ADAL" clId="{5362882E-5FDE-4979-AF30-644B313FFDDF}" dt="2023-07-30T13:46:20.415" v="3628" actId="478"/>
          <ac:picMkLst>
            <pc:docMk/>
            <pc:sldMk cId="561731680" sldId="271"/>
            <ac:picMk id="3" creationId="{5918B2F6-0710-4FA7-AF6E-0CD507A246A5}"/>
          </ac:picMkLst>
        </pc:picChg>
        <pc:picChg chg="mod">
          <ac:chgData name="Tracey Parton" userId="3db1eb12-266f-44f7-ad7b-c43f3df1aa71" providerId="ADAL" clId="{5362882E-5FDE-4979-AF30-644B313FFDDF}" dt="2023-07-30T14:03:17.337" v="3984" actId="1076"/>
          <ac:picMkLst>
            <pc:docMk/>
            <pc:sldMk cId="561731680" sldId="271"/>
            <ac:picMk id="4" creationId="{89A0DB9C-E3E0-4DC3-ACBF-254C52054BFB}"/>
          </ac:picMkLst>
        </pc:picChg>
        <pc:picChg chg="mod">
          <ac:chgData name="Tracey Parton" userId="3db1eb12-266f-44f7-ad7b-c43f3df1aa71" providerId="ADAL" clId="{5362882E-5FDE-4979-AF30-644B313FFDDF}" dt="2023-07-30T14:03:18.972" v="3985" actId="1076"/>
          <ac:picMkLst>
            <pc:docMk/>
            <pc:sldMk cId="561731680" sldId="271"/>
            <ac:picMk id="7" creationId="{ACF2C9B1-8977-47CB-A71B-A0A9785D8A9A}"/>
          </ac:picMkLst>
        </pc:picChg>
        <pc:picChg chg="del">
          <ac:chgData name="Tracey Parton" userId="3db1eb12-266f-44f7-ad7b-c43f3df1aa71" providerId="ADAL" clId="{5362882E-5FDE-4979-AF30-644B313FFDDF}" dt="2023-07-30T13:44:36.051" v="3615" actId="478"/>
          <ac:picMkLst>
            <pc:docMk/>
            <pc:sldMk cId="561731680" sldId="271"/>
            <ac:picMk id="8" creationId="{DB7AE178-6CFC-4A73-8864-8511F71560F9}"/>
          </ac:picMkLst>
        </pc:picChg>
        <pc:picChg chg="add del mod">
          <ac:chgData name="Tracey Parton" userId="3db1eb12-266f-44f7-ad7b-c43f3df1aa71" providerId="ADAL" clId="{5362882E-5FDE-4979-AF30-644B313FFDDF}" dt="2023-07-30T13:45:46.609" v="3625" actId="478"/>
          <ac:picMkLst>
            <pc:docMk/>
            <pc:sldMk cId="561731680" sldId="271"/>
            <ac:picMk id="12" creationId="{C74BD32D-8294-573F-9315-6CCB4C27BEB6}"/>
          </ac:picMkLst>
        </pc:picChg>
        <pc:picChg chg="add mod">
          <ac:chgData name="Tracey Parton" userId="3db1eb12-266f-44f7-ad7b-c43f3df1aa71" providerId="ADAL" clId="{5362882E-5FDE-4979-AF30-644B313FFDDF}" dt="2023-07-30T13:45:25.438" v="3623"/>
          <ac:picMkLst>
            <pc:docMk/>
            <pc:sldMk cId="561731680" sldId="271"/>
            <ac:picMk id="13" creationId="{7ACE3B3C-10FA-0BD1-3C0D-08FCA932F1EB}"/>
          </ac:picMkLst>
        </pc:picChg>
      </pc:sldChg>
      <pc:sldChg chg="addSp delSp modSp add mod modAnim">
        <pc:chgData name="Tracey Parton" userId="3db1eb12-266f-44f7-ad7b-c43f3df1aa71" providerId="ADAL" clId="{5362882E-5FDE-4979-AF30-644B313FFDDF}" dt="2023-07-30T13:51:42.078" v="3837" actId="1076"/>
        <pc:sldMkLst>
          <pc:docMk/>
          <pc:sldMk cId="3135466917" sldId="272"/>
        </pc:sldMkLst>
        <pc:spChg chg="add mod">
          <ac:chgData name="Tracey Parton" userId="3db1eb12-266f-44f7-ad7b-c43f3df1aa71" providerId="ADAL" clId="{5362882E-5FDE-4979-AF30-644B313FFDDF}" dt="2023-07-30T13:51:15.105" v="3830" actId="688"/>
          <ac:spMkLst>
            <pc:docMk/>
            <pc:sldMk cId="3135466917" sldId="272"/>
            <ac:spMk id="3" creationId="{A2C95708-20A0-3CCB-FA26-9C49B8288E99}"/>
          </ac:spMkLst>
        </pc:spChg>
        <pc:spChg chg="add mod">
          <ac:chgData name="Tracey Parton" userId="3db1eb12-266f-44f7-ad7b-c43f3df1aa71" providerId="ADAL" clId="{5362882E-5FDE-4979-AF30-644B313FFDDF}" dt="2023-07-30T13:51:30.544" v="3835" actId="1076"/>
          <ac:spMkLst>
            <pc:docMk/>
            <pc:sldMk cId="3135466917" sldId="272"/>
            <ac:spMk id="4" creationId="{85D70BD1-6C99-4675-FF3F-0B9A480E23A0}"/>
          </ac:spMkLst>
        </pc:spChg>
        <pc:spChg chg="mod">
          <ac:chgData name="Tracey Parton" userId="3db1eb12-266f-44f7-ad7b-c43f3df1aa71" providerId="ADAL" clId="{5362882E-5FDE-4979-AF30-644B313FFDDF}" dt="2023-07-30T13:50:54.650" v="3827" actId="14100"/>
          <ac:spMkLst>
            <pc:docMk/>
            <pc:sldMk cId="3135466917" sldId="272"/>
            <ac:spMk id="6" creationId="{6B9DFDC3-BC21-4666-A47C-C7A98B3560A0}"/>
          </ac:spMkLst>
        </pc:spChg>
        <pc:spChg chg="add mod">
          <ac:chgData name="Tracey Parton" userId="3db1eb12-266f-44f7-ad7b-c43f3df1aa71" providerId="ADAL" clId="{5362882E-5FDE-4979-AF30-644B313FFDDF}" dt="2023-07-30T13:51:42.078" v="3837" actId="1076"/>
          <ac:spMkLst>
            <pc:docMk/>
            <pc:sldMk cId="3135466917" sldId="272"/>
            <ac:spMk id="7" creationId="{EB3B3779-1418-7F6A-3AA2-BE65878F46BA}"/>
          </ac:spMkLst>
        </pc:spChg>
        <pc:spChg chg="mod">
          <ac:chgData name="Tracey Parton" userId="3db1eb12-266f-44f7-ad7b-c43f3df1aa71" providerId="ADAL" clId="{5362882E-5FDE-4979-AF30-644B313FFDDF}" dt="2023-07-30T13:48:58.242" v="3665" actId="20577"/>
          <ac:spMkLst>
            <pc:docMk/>
            <pc:sldMk cId="3135466917" sldId="272"/>
            <ac:spMk id="10" creationId="{7A6F69B5-D6E9-4E4B-A674-5867E7316530}"/>
          </ac:spMkLst>
        </pc:spChg>
        <pc:picChg chg="add mod">
          <ac:chgData name="Tracey Parton" userId="3db1eb12-266f-44f7-ad7b-c43f3df1aa71" providerId="ADAL" clId="{5362882E-5FDE-4979-AF30-644B313FFDDF}" dt="2023-07-30T13:49:07.324" v="3666"/>
          <ac:picMkLst>
            <pc:docMk/>
            <pc:sldMk cId="3135466917" sldId="272"/>
            <ac:picMk id="2" creationId="{3231C5E0-CEF8-17A7-5427-02C0C64E3B7D}"/>
          </ac:picMkLst>
        </pc:picChg>
        <pc:picChg chg="del">
          <ac:chgData name="Tracey Parton" userId="3db1eb12-266f-44f7-ad7b-c43f3df1aa71" providerId="ADAL" clId="{5362882E-5FDE-4979-AF30-644B313FFDDF}" dt="2023-07-30T13:48:41.837" v="3659" actId="478"/>
          <ac:picMkLst>
            <pc:docMk/>
            <pc:sldMk cId="3135466917" sldId="272"/>
            <ac:picMk id="8" creationId="{DB7AE178-6CFC-4A73-8864-8511F71560F9}"/>
          </ac:picMkLst>
        </pc:picChg>
      </pc:sldChg>
      <pc:sldChg chg="addSp delSp modSp add del mod modAnim">
        <pc:chgData name="Tracey Parton" userId="3db1eb12-266f-44f7-ad7b-c43f3df1aa71" providerId="ADAL" clId="{5362882E-5FDE-4979-AF30-644B313FFDDF}" dt="2023-07-30T13:43:45.610" v="3608" actId="47"/>
        <pc:sldMkLst>
          <pc:docMk/>
          <pc:sldMk cId="284651650" sldId="273"/>
        </pc:sldMkLst>
        <pc:spChg chg="add mod">
          <ac:chgData name="Tracey Parton" userId="3db1eb12-266f-44f7-ad7b-c43f3df1aa71" providerId="ADAL" clId="{5362882E-5FDE-4979-AF30-644B313FFDDF}" dt="2023-07-30T13:29:01.369" v="3181"/>
          <ac:spMkLst>
            <pc:docMk/>
            <pc:sldMk cId="284651650" sldId="273"/>
            <ac:spMk id="2" creationId="{472C411C-16FB-D87E-DD72-0DCEA2489933}"/>
          </ac:spMkLst>
        </pc:spChg>
        <pc:spChg chg="del">
          <ac:chgData name="Tracey Parton" userId="3db1eb12-266f-44f7-ad7b-c43f3df1aa71" providerId="ADAL" clId="{5362882E-5FDE-4979-AF30-644B313FFDDF}" dt="2023-07-30T13:28:08.072" v="3174" actId="478"/>
          <ac:spMkLst>
            <pc:docMk/>
            <pc:sldMk cId="284651650" sldId="273"/>
            <ac:spMk id="5" creationId="{B58ADD77-7286-4255-8C9E-3845438ADED2}"/>
          </ac:spMkLst>
        </pc:spChg>
        <pc:spChg chg="mod">
          <ac:chgData name="Tracey Parton" userId="3db1eb12-266f-44f7-ad7b-c43f3df1aa71" providerId="ADAL" clId="{5362882E-5FDE-4979-AF30-644B313FFDDF}" dt="2023-07-30T13:27:14.446" v="3166" actId="20577"/>
          <ac:spMkLst>
            <pc:docMk/>
            <pc:sldMk cId="284651650" sldId="273"/>
            <ac:spMk id="6" creationId="{6B9DFDC3-BC21-4666-A47C-C7A98B3560A0}"/>
          </ac:spMkLst>
        </pc:spChg>
        <pc:spChg chg="add mod">
          <ac:chgData name="Tracey Parton" userId="3db1eb12-266f-44f7-ad7b-c43f3df1aa71" providerId="ADAL" clId="{5362882E-5FDE-4979-AF30-644B313FFDDF}" dt="2023-07-30T13:40:20.630" v="3279" actId="1076"/>
          <ac:spMkLst>
            <pc:docMk/>
            <pc:sldMk cId="284651650" sldId="273"/>
            <ac:spMk id="7" creationId="{8F16D1A3-8381-7219-DC03-712EBF16E429}"/>
          </ac:spMkLst>
        </pc:spChg>
        <pc:spChg chg="del mod">
          <ac:chgData name="Tracey Parton" userId="3db1eb12-266f-44f7-ad7b-c43f3df1aa71" providerId="ADAL" clId="{5362882E-5FDE-4979-AF30-644B313FFDDF}" dt="2023-07-30T13:28:05.779" v="3173" actId="478"/>
          <ac:spMkLst>
            <pc:docMk/>
            <pc:sldMk cId="284651650" sldId="273"/>
            <ac:spMk id="10" creationId="{7A6F69B5-D6E9-4E4B-A674-5867E7316530}"/>
          </ac:spMkLst>
        </pc:spChg>
        <pc:picChg chg="add mod">
          <ac:chgData name="Tracey Parton" userId="3db1eb12-266f-44f7-ad7b-c43f3df1aa71" providerId="ADAL" clId="{5362882E-5FDE-4979-AF30-644B313FFDDF}" dt="2023-07-30T13:28:40.893" v="3178"/>
          <ac:picMkLst>
            <pc:docMk/>
            <pc:sldMk cId="284651650" sldId="273"/>
            <ac:picMk id="3" creationId="{520CBD27-F8A5-217C-168E-7F5A79499C77}"/>
          </ac:picMkLst>
        </pc:picChg>
        <pc:picChg chg="mod">
          <ac:chgData name="Tracey Parton" userId="3db1eb12-266f-44f7-ad7b-c43f3df1aa71" providerId="ADAL" clId="{5362882E-5FDE-4979-AF30-644B313FFDDF}" dt="2023-07-30T13:27:32.890" v="3169" actId="1076"/>
          <ac:picMkLst>
            <pc:docMk/>
            <pc:sldMk cId="284651650" sldId="273"/>
            <ac:picMk id="4" creationId="{E49D5EFF-A6D7-1B07-4E3B-BDCF08530EEE}"/>
          </ac:picMkLst>
        </pc:picChg>
        <pc:picChg chg="del">
          <ac:chgData name="Tracey Parton" userId="3db1eb12-266f-44f7-ad7b-c43f3df1aa71" providerId="ADAL" clId="{5362882E-5FDE-4979-AF30-644B313FFDDF}" dt="2023-07-30T13:27:55.449" v="3171" actId="478"/>
          <ac:picMkLst>
            <pc:docMk/>
            <pc:sldMk cId="284651650" sldId="273"/>
            <ac:picMk id="8" creationId="{DB7AE178-6CFC-4A73-8864-8511F71560F9}"/>
          </ac:picMkLst>
        </pc:picChg>
        <pc:picChg chg="mod">
          <ac:chgData name="Tracey Parton" userId="3db1eb12-266f-44f7-ad7b-c43f3df1aa71" providerId="ADAL" clId="{5362882E-5FDE-4979-AF30-644B313FFDDF}" dt="2023-07-30T13:27:28.886" v="3168" actId="1076"/>
          <ac:picMkLst>
            <pc:docMk/>
            <pc:sldMk cId="284651650" sldId="273"/>
            <ac:picMk id="13" creationId="{C19A989D-B419-8BC4-7A1C-86B4B5FFF5B4}"/>
          </ac:picMkLst>
        </pc:picChg>
        <pc:picChg chg="mod">
          <ac:chgData name="Tracey Parton" userId="3db1eb12-266f-44f7-ad7b-c43f3df1aa71" providerId="ADAL" clId="{5362882E-5FDE-4979-AF30-644B313FFDDF}" dt="2023-07-30T13:27:38.573" v="3170" actId="1076"/>
          <ac:picMkLst>
            <pc:docMk/>
            <pc:sldMk cId="284651650" sldId="273"/>
            <ac:picMk id="15" creationId="{ABBBA309-50CC-707C-6F71-D310E1687952}"/>
          </ac:picMkLst>
        </pc:picChg>
        <pc:picChg chg="mod">
          <ac:chgData name="Tracey Parton" userId="3db1eb12-266f-44f7-ad7b-c43f3df1aa71" providerId="ADAL" clId="{5362882E-5FDE-4979-AF30-644B313FFDDF}" dt="2023-07-30T13:27:26.820" v="3167" actId="1076"/>
          <ac:picMkLst>
            <pc:docMk/>
            <pc:sldMk cId="284651650" sldId="273"/>
            <ac:picMk id="19" creationId="{0E4327F7-8A18-2FA4-CF0C-DD1FA07556B4}"/>
          </ac:picMkLst>
        </pc:picChg>
      </pc:sldChg>
      <pc:sldChg chg="modSp add del mod">
        <pc:chgData name="Tracey Parton" userId="3db1eb12-266f-44f7-ad7b-c43f3df1aa71" providerId="ADAL" clId="{5362882E-5FDE-4979-AF30-644B313FFDDF}" dt="2023-07-22T14:20:59.198" v="729" actId="47"/>
        <pc:sldMkLst>
          <pc:docMk/>
          <pc:sldMk cId="1662822595" sldId="300"/>
        </pc:sldMkLst>
        <pc:spChg chg="mod">
          <ac:chgData name="Tracey Parton" userId="3db1eb12-266f-44f7-ad7b-c43f3df1aa71" providerId="ADAL" clId="{5362882E-5FDE-4979-AF30-644B313FFDDF}" dt="2023-07-22T14:07:44.242" v="217" actId="20577"/>
          <ac:spMkLst>
            <pc:docMk/>
            <pc:sldMk cId="1662822595" sldId="300"/>
            <ac:spMk id="4" creationId="{00000000-0000-0000-0000-000000000000}"/>
          </ac:spMkLst>
        </pc:spChg>
      </pc:sldChg>
      <pc:sldChg chg="add del">
        <pc:chgData name="Tracey Parton" userId="3db1eb12-266f-44f7-ad7b-c43f3df1aa71" providerId="ADAL" clId="{5362882E-5FDE-4979-AF30-644B313FFDDF}" dt="2023-07-30T12:26:19.366" v="1929" actId="47"/>
        <pc:sldMkLst>
          <pc:docMk/>
          <pc:sldMk cId="3896534195" sldId="301"/>
        </pc:sldMkLst>
      </pc:sldChg>
      <pc:sldChg chg="modSp add del mod">
        <pc:chgData name="Tracey Parton" userId="3db1eb12-266f-44f7-ad7b-c43f3df1aa71" providerId="ADAL" clId="{5362882E-5FDE-4979-AF30-644B313FFDDF}" dt="2023-07-30T11:56:18.384" v="1349" actId="47"/>
        <pc:sldMkLst>
          <pc:docMk/>
          <pc:sldMk cId="1995759034" sldId="303"/>
        </pc:sldMkLst>
        <pc:spChg chg="mod">
          <ac:chgData name="Tracey Parton" userId="3db1eb12-266f-44f7-ad7b-c43f3df1aa71" providerId="ADAL" clId="{5362882E-5FDE-4979-AF30-644B313FFDDF}" dt="2023-07-30T11:52:24.936" v="1297" actId="27636"/>
          <ac:spMkLst>
            <pc:docMk/>
            <pc:sldMk cId="1995759034" sldId="303"/>
            <ac:spMk id="4" creationId="{00000000-0000-0000-0000-000000000000}"/>
          </ac:spMkLst>
        </pc:spChg>
      </pc:sldChg>
      <pc:sldChg chg="modSp add del mod">
        <pc:chgData name="Tracey Parton" userId="3db1eb12-266f-44f7-ad7b-c43f3df1aa71" providerId="ADAL" clId="{5362882E-5FDE-4979-AF30-644B313FFDDF}" dt="2023-07-30T12:48:14.574" v="2672" actId="47"/>
        <pc:sldMkLst>
          <pc:docMk/>
          <pc:sldMk cId="1835482536" sldId="304"/>
        </pc:sldMkLst>
        <pc:spChg chg="mod">
          <ac:chgData name="Tracey Parton" userId="3db1eb12-266f-44f7-ad7b-c43f3df1aa71" providerId="ADAL" clId="{5362882E-5FDE-4979-AF30-644B313FFDDF}" dt="2023-07-22T14:04:40.239" v="9" actId="27636"/>
          <ac:spMkLst>
            <pc:docMk/>
            <pc:sldMk cId="1835482536" sldId="304"/>
            <ac:spMk id="2" creationId="{00000000-0000-0000-0000-000000000000}"/>
          </ac:spMkLst>
        </pc:spChg>
      </pc:sldChg>
      <pc:sldChg chg="add del">
        <pc:chgData name="Tracey Parton" userId="3db1eb12-266f-44f7-ad7b-c43f3df1aa71" providerId="ADAL" clId="{5362882E-5FDE-4979-AF30-644B313FFDDF}" dt="2023-07-30T13:18:32.543" v="3130" actId="47"/>
        <pc:sldMkLst>
          <pc:docMk/>
          <pc:sldMk cId="2088757694" sldId="305"/>
        </pc:sldMkLst>
      </pc:sldChg>
      <pc:sldChg chg="add del">
        <pc:chgData name="Tracey Parton" userId="3db1eb12-266f-44f7-ad7b-c43f3df1aa71" providerId="ADAL" clId="{5362882E-5FDE-4979-AF30-644B313FFDDF}" dt="2023-07-30T13:42:38.978" v="3300" actId="47"/>
        <pc:sldMkLst>
          <pc:docMk/>
          <pc:sldMk cId="633710099" sldId="307"/>
        </pc:sldMkLst>
      </pc:sldChg>
      <pc:sldChg chg="modSp add del mod">
        <pc:chgData name="Tracey Parton" userId="3db1eb12-266f-44f7-ad7b-c43f3df1aa71" providerId="ADAL" clId="{5362882E-5FDE-4979-AF30-644B313FFDDF}" dt="2023-07-30T13:40:44.634" v="3280" actId="47"/>
        <pc:sldMkLst>
          <pc:docMk/>
          <pc:sldMk cId="3697278443" sldId="310"/>
        </pc:sldMkLst>
        <pc:spChg chg="mod">
          <ac:chgData name="Tracey Parton" userId="3db1eb12-266f-44f7-ad7b-c43f3df1aa71" providerId="ADAL" clId="{5362882E-5FDE-4979-AF30-644B313FFDDF}" dt="2023-07-22T14:05:28.926" v="21" actId="27636"/>
          <ac:spMkLst>
            <pc:docMk/>
            <pc:sldMk cId="3697278443" sldId="310"/>
            <ac:spMk id="2" creationId="{00000000-0000-0000-0000-000000000000}"/>
          </ac:spMkLst>
        </pc:spChg>
      </pc:sldChg>
      <pc:sldChg chg="delSp add del mod">
        <pc:chgData name="Tracey Parton" userId="3db1eb12-266f-44f7-ad7b-c43f3df1aa71" providerId="ADAL" clId="{5362882E-5FDE-4979-AF30-644B313FFDDF}" dt="2023-07-22T14:25:24.360" v="818" actId="47"/>
        <pc:sldMkLst>
          <pc:docMk/>
          <pc:sldMk cId="672638769" sldId="314"/>
        </pc:sldMkLst>
        <pc:picChg chg="del">
          <ac:chgData name="Tracey Parton" userId="3db1eb12-266f-44f7-ad7b-c43f3df1aa71" providerId="ADAL" clId="{5362882E-5FDE-4979-AF30-644B313FFDDF}" dt="2023-07-22T14:04:20.315" v="3" actId="478"/>
          <ac:picMkLst>
            <pc:docMk/>
            <pc:sldMk cId="672638769" sldId="314"/>
            <ac:picMk id="4" creationId="{8520A0C9-4737-4B7D-A71C-67DD97E3200F}"/>
          </ac:picMkLst>
        </pc:picChg>
      </pc:sldChg>
      <pc:sldChg chg="add del">
        <pc:chgData name="Tracey Parton" userId="3db1eb12-266f-44f7-ad7b-c43f3df1aa71" providerId="ADAL" clId="{5362882E-5FDE-4979-AF30-644B313FFDDF}" dt="2023-07-22T14:25:09.835" v="817" actId="47"/>
        <pc:sldMkLst>
          <pc:docMk/>
          <pc:sldMk cId="1318599560" sldId="315"/>
        </pc:sldMkLst>
      </pc:sldChg>
      <pc:sldChg chg="add del">
        <pc:chgData name="Tracey Parton" userId="3db1eb12-266f-44f7-ad7b-c43f3df1aa71" providerId="ADAL" clId="{5362882E-5FDE-4979-AF30-644B313FFDDF}" dt="2023-07-30T12:59:47.347" v="2984" actId="47"/>
        <pc:sldMkLst>
          <pc:docMk/>
          <pc:sldMk cId="3425482204" sldId="316"/>
        </pc:sldMkLst>
      </pc:sldChg>
      <pc:sldChg chg="modSp add del mod">
        <pc:chgData name="Tracey Parton" userId="3db1eb12-266f-44f7-ad7b-c43f3df1aa71" providerId="ADAL" clId="{5362882E-5FDE-4979-AF30-644B313FFDDF}" dt="2023-07-30T12:48:17.594" v="2673" actId="47"/>
        <pc:sldMkLst>
          <pc:docMk/>
          <pc:sldMk cId="1803015745" sldId="318"/>
        </pc:sldMkLst>
        <pc:spChg chg="mod">
          <ac:chgData name="Tracey Parton" userId="3db1eb12-266f-44f7-ad7b-c43f3df1aa71" providerId="ADAL" clId="{5362882E-5FDE-4979-AF30-644B313FFDDF}" dt="2023-07-22T14:04:46.673" v="11" actId="27636"/>
          <ac:spMkLst>
            <pc:docMk/>
            <pc:sldMk cId="1803015745" sldId="318"/>
            <ac:spMk id="2" creationId="{00000000-0000-0000-0000-000000000000}"/>
          </ac:spMkLst>
        </pc:spChg>
      </pc:sldChg>
      <pc:sldChg chg="modSp add del mod">
        <pc:chgData name="Tracey Parton" userId="3db1eb12-266f-44f7-ad7b-c43f3df1aa71" providerId="ADAL" clId="{5362882E-5FDE-4979-AF30-644B313FFDDF}" dt="2023-07-30T12:48:55.282" v="2680" actId="47"/>
        <pc:sldMkLst>
          <pc:docMk/>
          <pc:sldMk cId="2253937717" sldId="319"/>
        </pc:sldMkLst>
        <pc:spChg chg="mod">
          <ac:chgData name="Tracey Parton" userId="3db1eb12-266f-44f7-ad7b-c43f3df1aa71" providerId="ADAL" clId="{5362882E-5FDE-4979-AF30-644B313FFDDF}" dt="2023-07-22T14:04:50.174" v="13" actId="27636"/>
          <ac:spMkLst>
            <pc:docMk/>
            <pc:sldMk cId="2253937717" sldId="319"/>
            <ac:spMk id="2" creationId="{00000000-0000-0000-0000-000000000000}"/>
          </ac:spMkLst>
        </pc:spChg>
      </pc:sldChg>
      <pc:sldChg chg="modSp add del mod">
        <pc:chgData name="Tracey Parton" userId="3db1eb12-266f-44f7-ad7b-c43f3df1aa71" providerId="ADAL" clId="{5362882E-5FDE-4979-AF30-644B313FFDDF}" dt="2023-07-30T12:55:07.966" v="2718" actId="47"/>
        <pc:sldMkLst>
          <pc:docMk/>
          <pc:sldMk cId="759203654" sldId="320"/>
        </pc:sldMkLst>
        <pc:spChg chg="mod">
          <ac:chgData name="Tracey Parton" userId="3db1eb12-266f-44f7-ad7b-c43f3df1aa71" providerId="ADAL" clId="{5362882E-5FDE-4979-AF30-644B313FFDDF}" dt="2023-07-22T14:04:54.710" v="15" actId="27636"/>
          <ac:spMkLst>
            <pc:docMk/>
            <pc:sldMk cId="759203654" sldId="320"/>
            <ac:spMk id="2" creationId="{00000000-0000-0000-0000-000000000000}"/>
          </ac:spMkLst>
        </pc:spChg>
      </pc:sldChg>
      <pc:sldChg chg="add del">
        <pc:chgData name="Tracey Parton" userId="3db1eb12-266f-44f7-ad7b-c43f3df1aa71" providerId="ADAL" clId="{5362882E-5FDE-4979-AF30-644B313FFDDF}" dt="2023-07-22T14:30:56.558" v="876" actId="47"/>
        <pc:sldMkLst>
          <pc:docMk/>
          <pc:sldMk cId="3572201708" sldId="322"/>
        </pc:sldMkLst>
      </pc:sldChg>
      <pc:sldChg chg="add del">
        <pc:chgData name="Tracey Parton" userId="3db1eb12-266f-44f7-ad7b-c43f3df1aa71" providerId="ADAL" clId="{5362882E-5FDE-4979-AF30-644B313FFDDF}" dt="2023-07-30T13:03:36.959" v="3006" actId="47"/>
        <pc:sldMkLst>
          <pc:docMk/>
          <pc:sldMk cId="2540447559" sldId="323"/>
        </pc:sldMkLst>
      </pc:sldChg>
      <pc:sldChg chg="del">
        <pc:chgData name="Tracey Parton" userId="3db1eb12-266f-44f7-ad7b-c43f3df1aa71" providerId="ADAL" clId="{5362882E-5FDE-4979-AF30-644B313FFDDF}" dt="2023-07-30T13:43:40.802" v="3598" actId="47"/>
        <pc:sldMkLst>
          <pc:docMk/>
          <pc:sldMk cId="3390315536" sldId="345"/>
        </pc:sldMkLst>
      </pc:sldChg>
      <pc:sldChg chg="del">
        <pc:chgData name="Tracey Parton" userId="3db1eb12-266f-44f7-ad7b-c43f3df1aa71" providerId="ADAL" clId="{5362882E-5FDE-4979-AF30-644B313FFDDF}" dt="2023-07-30T13:43:40.606" v="3596" actId="47"/>
        <pc:sldMkLst>
          <pc:docMk/>
          <pc:sldMk cId="436684512" sldId="346"/>
        </pc:sldMkLst>
      </pc:sldChg>
      <pc:sldChg chg="del">
        <pc:chgData name="Tracey Parton" userId="3db1eb12-266f-44f7-ad7b-c43f3df1aa71" providerId="ADAL" clId="{5362882E-5FDE-4979-AF30-644B313FFDDF}" dt="2023-07-30T13:43:40.393" v="3594" actId="47"/>
        <pc:sldMkLst>
          <pc:docMk/>
          <pc:sldMk cId="1493983433" sldId="347"/>
        </pc:sldMkLst>
      </pc:sldChg>
      <pc:sldChg chg="del">
        <pc:chgData name="Tracey Parton" userId="3db1eb12-266f-44f7-ad7b-c43f3df1aa71" providerId="ADAL" clId="{5362882E-5FDE-4979-AF30-644B313FFDDF}" dt="2023-07-30T13:43:40.210" v="3593" actId="47"/>
        <pc:sldMkLst>
          <pc:docMk/>
          <pc:sldMk cId="357859557" sldId="348"/>
        </pc:sldMkLst>
      </pc:sldChg>
      <pc:sldChg chg="del">
        <pc:chgData name="Tracey Parton" userId="3db1eb12-266f-44f7-ad7b-c43f3df1aa71" providerId="ADAL" clId="{5362882E-5FDE-4979-AF30-644B313FFDDF}" dt="2023-07-30T13:43:40.014" v="3592" actId="47"/>
        <pc:sldMkLst>
          <pc:docMk/>
          <pc:sldMk cId="298747197" sldId="349"/>
        </pc:sldMkLst>
      </pc:sldChg>
      <pc:sldChg chg="addSp delSp modSp mod ord delAnim">
        <pc:chgData name="Tracey Parton" userId="3db1eb12-266f-44f7-ad7b-c43f3df1aa71" providerId="ADAL" clId="{5362882E-5FDE-4979-AF30-644B313FFDDF}" dt="2023-07-30T13:53:59.109" v="3851" actId="14100"/>
        <pc:sldMkLst>
          <pc:docMk/>
          <pc:sldMk cId="469904173" sldId="350"/>
        </pc:sldMkLst>
        <pc:spChg chg="add del mod">
          <ac:chgData name="Tracey Parton" userId="3db1eb12-266f-44f7-ad7b-c43f3df1aa71" providerId="ADAL" clId="{5362882E-5FDE-4979-AF30-644B313FFDDF}" dt="2023-07-22T14:21:42.826" v="739" actId="478"/>
          <ac:spMkLst>
            <pc:docMk/>
            <pc:sldMk cId="469904173" sldId="350"/>
            <ac:spMk id="4" creationId="{FE13F653-1607-7DEB-3825-1EA35A9C2BE6}"/>
          </ac:spMkLst>
        </pc:spChg>
        <pc:spChg chg="add mod ord">
          <ac:chgData name="Tracey Parton" userId="3db1eb12-266f-44f7-ad7b-c43f3df1aa71" providerId="ADAL" clId="{5362882E-5FDE-4979-AF30-644B313FFDDF}" dt="2023-07-30T13:53:35.154" v="3846" actId="1076"/>
          <ac:spMkLst>
            <pc:docMk/>
            <pc:sldMk cId="469904173" sldId="350"/>
            <ac:spMk id="5" creationId="{CE9DA0E5-6829-1081-A3F1-B6FDED78D52F}"/>
          </ac:spMkLst>
        </pc:spChg>
        <pc:spChg chg="mod ord">
          <ac:chgData name="Tracey Parton" userId="3db1eb12-266f-44f7-ad7b-c43f3df1aa71" providerId="ADAL" clId="{5362882E-5FDE-4979-AF30-644B313FFDDF}" dt="2023-07-30T13:53:27.670" v="3845" actId="20577"/>
          <ac:spMkLst>
            <pc:docMk/>
            <pc:sldMk cId="469904173" sldId="350"/>
            <ac:spMk id="37" creationId="{E48D3670-963A-DF0C-B60B-B7A8DAD5E862}"/>
          </ac:spMkLst>
        </pc:spChg>
        <pc:spChg chg="del">
          <ac:chgData name="Tracey Parton" userId="3db1eb12-266f-44f7-ad7b-c43f3df1aa71" providerId="ADAL" clId="{5362882E-5FDE-4979-AF30-644B313FFDDF}" dt="2023-07-22T14:21:38.189" v="736" actId="478"/>
          <ac:spMkLst>
            <pc:docMk/>
            <pc:sldMk cId="469904173" sldId="350"/>
            <ac:spMk id="42" creationId="{B89B4DF2-AE97-3593-151D-0BBF10BF5D08}"/>
          </ac:spMkLst>
        </pc:spChg>
        <pc:spChg chg="del">
          <ac:chgData name="Tracey Parton" userId="3db1eb12-266f-44f7-ad7b-c43f3df1aa71" providerId="ADAL" clId="{5362882E-5FDE-4979-AF30-644B313FFDDF}" dt="2023-07-22T14:21:40.834" v="737" actId="478"/>
          <ac:spMkLst>
            <pc:docMk/>
            <pc:sldMk cId="469904173" sldId="350"/>
            <ac:spMk id="1011" creationId="{00000000-0000-0000-0000-000000000000}"/>
          </ac:spMkLst>
        </pc:spChg>
        <pc:spChg chg="del mod">
          <ac:chgData name="Tracey Parton" userId="3db1eb12-266f-44f7-ad7b-c43f3df1aa71" providerId="ADAL" clId="{5362882E-5FDE-4979-AF30-644B313FFDDF}" dt="2023-07-22T14:21:35.605" v="735" actId="478"/>
          <ac:spMkLst>
            <pc:docMk/>
            <pc:sldMk cId="469904173" sldId="350"/>
            <ac:spMk id="1015" creationId="{00000000-0000-0000-0000-000000000000}"/>
          </ac:spMkLst>
        </pc:spChg>
        <pc:spChg chg="mod ord">
          <ac:chgData name="Tracey Parton" userId="3db1eb12-266f-44f7-ad7b-c43f3df1aa71" providerId="ADAL" clId="{5362882E-5FDE-4979-AF30-644B313FFDDF}" dt="2023-07-30T13:53:59.109" v="3851" actId="14100"/>
          <ac:spMkLst>
            <pc:docMk/>
            <pc:sldMk cId="469904173" sldId="350"/>
            <ac:spMk id="1030" creationId="{00000000-0000-0000-0000-000000000000}"/>
          </ac:spMkLst>
        </pc:spChg>
        <pc:spChg chg="ord">
          <ac:chgData name="Tracey Parton" userId="3db1eb12-266f-44f7-ad7b-c43f3df1aa71" providerId="ADAL" clId="{5362882E-5FDE-4979-AF30-644B313FFDDF}" dt="2023-07-30T13:33:02.478" v="3211" actId="170"/>
          <ac:spMkLst>
            <pc:docMk/>
            <pc:sldMk cId="469904173" sldId="350"/>
            <ac:spMk id="1081" creationId="{00000000-0000-0000-0000-000000000000}"/>
          </ac:spMkLst>
        </pc:spChg>
        <pc:spChg chg="ord">
          <ac:chgData name="Tracey Parton" userId="3db1eb12-266f-44f7-ad7b-c43f3df1aa71" providerId="ADAL" clId="{5362882E-5FDE-4979-AF30-644B313FFDDF}" dt="2023-07-30T13:32:32.338" v="3203" actId="170"/>
          <ac:spMkLst>
            <pc:docMk/>
            <pc:sldMk cId="469904173" sldId="350"/>
            <ac:spMk id="1082" creationId="{00000000-0000-0000-0000-000000000000}"/>
          </ac:spMkLst>
        </pc:spChg>
        <pc:spChg chg="del">
          <ac:chgData name="Tracey Parton" userId="3db1eb12-266f-44f7-ad7b-c43f3df1aa71" providerId="ADAL" clId="{5362882E-5FDE-4979-AF30-644B313FFDDF}" dt="2023-07-22T14:22:54.527" v="775" actId="478"/>
          <ac:spMkLst>
            <pc:docMk/>
            <pc:sldMk cId="469904173" sldId="350"/>
            <ac:spMk id="1083" creationId="{00000000-0000-0000-0000-000000000000}"/>
          </ac:spMkLst>
        </pc:spChg>
        <pc:grpChg chg="ord">
          <ac:chgData name="Tracey Parton" userId="3db1eb12-266f-44f7-ad7b-c43f3df1aa71" providerId="ADAL" clId="{5362882E-5FDE-4979-AF30-644B313FFDDF}" dt="2023-07-22T14:22:44.839" v="774" actId="166"/>
          <ac:grpSpMkLst>
            <pc:docMk/>
            <pc:sldMk cId="469904173" sldId="350"/>
            <ac:grpSpMk id="1031" creationId="{00000000-0000-0000-0000-000000000000}"/>
          </ac:grpSpMkLst>
        </pc:grpChg>
        <pc:picChg chg="del">
          <ac:chgData name="Tracey Parton" userId="3db1eb12-266f-44f7-ad7b-c43f3df1aa71" providerId="ADAL" clId="{5362882E-5FDE-4979-AF30-644B313FFDDF}" dt="2023-07-22T14:21:29.604" v="733" actId="478"/>
          <ac:picMkLst>
            <pc:docMk/>
            <pc:sldMk cId="469904173" sldId="350"/>
            <ac:picMk id="3" creationId="{7FA82504-6ACF-C9F6-BBB1-E37E4F887911}"/>
          </ac:picMkLst>
        </pc:picChg>
        <pc:picChg chg="add del mod">
          <ac:chgData name="Tracey Parton" userId="3db1eb12-266f-44f7-ad7b-c43f3df1aa71" providerId="ADAL" clId="{5362882E-5FDE-4979-AF30-644B313FFDDF}" dt="2023-07-30T12:20:31.842" v="1844" actId="478"/>
          <ac:picMkLst>
            <pc:docMk/>
            <pc:sldMk cId="469904173" sldId="350"/>
            <ac:picMk id="6" creationId="{8638E5DA-E152-0F09-C44D-2830F5777ADF}"/>
          </ac:picMkLst>
        </pc:picChg>
        <pc:picChg chg="add mod">
          <ac:chgData name="Tracey Parton" userId="3db1eb12-266f-44f7-ad7b-c43f3df1aa71" providerId="ADAL" clId="{5362882E-5FDE-4979-AF30-644B313FFDDF}" dt="2023-07-30T12:20:28.744" v="1843"/>
          <ac:picMkLst>
            <pc:docMk/>
            <pc:sldMk cId="469904173" sldId="350"/>
            <ac:picMk id="7" creationId="{87014399-B3F7-E2CF-A051-E3706C7A9A84}"/>
          </ac:picMkLst>
        </pc:picChg>
        <pc:picChg chg="add mod">
          <ac:chgData name="Tracey Parton" userId="3db1eb12-266f-44f7-ad7b-c43f3df1aa71" providerId="ADAL" clId="{5362882E-5FDE-4979-AF30-644B313FFDDF}" dt="2023-07-30T13:53:44.678" v="3849" actId="1076"/>
          <ac:picMkLst>
            <pc:docMk/>
            <pc:sldMk cId="469904173" sldId="350"/>
            <ac:picMk id="9" creationId="{34E12663-78F9-7C39-B70E-D1668854D36A}"/>
          </ac:picMkLst>
        </pc:picChg>
      </pc:sldChg>
      <pc:sldChg chg="del">
        <pc:chgData name="Tracey Parton" userId="3db1eb12-266f-44f7-ad7b-c43f3df1aa71" providerId="ADAL" clId="{5362882E-5FDE-4979-AF30-644B313FFDDF}" dt="2023-07-30T13:43:39.469" v="3590" actId="47"/>
        <pc:sldMkLst>
          <pc:docMk/>
          <pc:sldMk cId="2323951995" sldId="351"/>
        </pc:sldMkLst>
      </pc:sldChg>
      <pc:sldChg chg="addSp delSp modSp mod ord">
        <pc:chgData name="Tracey Parton" userId="3db1eb12-266f-44f7-ad7b-c43f3df1aa71" providerId="ADAL" clId="{5362882E-5FDE-4979-AF30-644B313FFDDF}" dt="2023-07-30T13:54:42.763" v="3855" actId="1076"/>
        <pc:sldMkLst>
          <pc:docMk/>
          <pc:sldMk cId="3333715511" sldId="352"/>
        </pc:sldMkLst>
        <pc:spChg chg="del">
          <ac:chgData name="Tracey Parton" userId="3db1eb12-266f-44f7-ad7b-c43f3df1aa71" providerId="ADAL" clId="{5362882E-5FDE-4979-AF30-644B313FFDDF}" dt="2023-07-22T14:25:57.430" v="822" actId="478"/>
          <ac:spMkLst>
            <pc:docMk/>
            <pc:sldMk cId="3333715511" sldId="352"/>
            <ac:spMk id="5" creationId="{9746743A-85CD-8F1A-6AEF-76491FC6ADC9}"/>
          </ac:spMkLst>
        </pc:spChg>
        <pc:spChg chg="del mod">
          <ac:chgData name="Tracey Parton" userId="3db1eb12-266f-44f7-ad7b-c43f3df1aa71" providerId="ADAL" clId="{5362882E-5FDE-4979-AF30-644B313FFDDF}" dt="2023-07-22T14:26:00.422" v="824" actId="478"/>
          <ac:spMkLst>
            <pc:docMk/>
            <pc:sldMk cId="3333715511" sldId="352"/>
            <ac:spMk id="7" creationId="{B2D01197-2F66-9B20-B87C-5A4AC596DD61}"/>
          </ac:spMkLst>
        </pc:spChg>
        <pc:spChg chg="mod ord">
          <ac:chgData name="Tracey Parton" userId="3db1eb12-266f-44f7-ad7b-c43f3df1aa71" providerId="ADAL" clId="{5362882E-5FDE-4979-AF30-644B313FFDDF}" dt="2023-07-30T11:55:38.966" v="1345" actId="113"/>
          <ac:spMkLst>
            <pc:docMk/>
            <pc:sldMk cId="3333715511" sldId="352"/>
            <ac:spMk id="1088" creationId="{00000000-0000-0000-0000-000000000000}"/>
          </ac:spMkLst>
        </pc:spChg>
        <pc:spChg chg="ord">
          <ac:chgData name="Tracey Parton" userId="3db1eb12-266f-44f7-ad7b-c43f3df1aa71" providerId="ADAL" clId="{5362882E-5FDE-4979-AF30-644B313FFDDF}" dt="2023-07-22T14:26:49.622" v="853" actId="171"/>
          <ac:spMkLst>
            <pc:docMk/>
            <pc:sldMk cId="3333715511" sldId="352"/>
            <ac:spMk id="1109" creationId="{00000000-0000-0000-0000-000000000000}"/>
          </ac:spMkLst>
        </pc:spChg>
        <pc:spChg chg="mod ord">
          <ac:chgData name="Tracey Parton" userId="3db1eb12-266f-44f7-ad7b-c43f3df1aa71" providerId="ADAL" clId="{5362882E-5FDE-4979-AF30-644B313FFDDF}" dt="2023-07-22T14:30:07.836" v="871" actId="1076"/>
          <ac:spMkLst>
            <pc:docMk/>
            <pc:sldMk cId="3333715511" sldId="352"/>
            <ac:spMk id="1161" creationId="{00000000-0000-0000-0000-000000000000}"/>
          </ac:spMkLst>
        </pc:spChg>
        <pc:grpChg chg="mod">
          <ac:chgData name="Tracey Parton" userId="3db1eb12-266f-44f7-ad7b-c43f3df1aa71" providerId="ADAL" clId="{5362882E-5FDE-4979-AF30-644B313FFDDF}" dt="2023-07-22T14:28:36.380" v="863" actId="1076"/>
          <ac:grpSpMkLst>
            <pc:docMk/>
            <pc:sldMk cId="3333715511" sldId="352"/>
            <ac:grpSpMk id="1111" creationId="{00000000-0000-0000-0000-000000000000}"/>
          </ac:grpSpMkLst>
        </pc:grpChg>
        <pc:picChg chg="add del mod">
          <ac:chgData name="Tracey Parton" userId="3db1eb12-266f-44f7-ad7b-c43f3df1aa71" providerId="ADAL" clId="{5362882E-5FDE-4979-AF30-644B313FFDDF}" dt="2023-07-30T11:52:51.886" v="1300" actId="478"/>
          <ac:picMkLst>
            <pc:docMk/>
            <pc:sldMk cId="3333715511" sldId="352"/>
            <ac:picMk id="2" creationId="{AA6C9CD0-99B2-BAC7-E567-8300E0AE1FB4}"/>
          </ac:picMkLst>
        </pc:picChg>
        <pc:picChg chg="add del mod">
          <ac:chgData name="Tracey Parton" userId="3db1eb12-266f-44f7-ad7b-c43f3df1aa71" providerId="ADAL" clId="{5362882E-5FDE-4979-AF30-644B313FFDDF}" dt="2023-07-30T12:20:39.869" v="1846" actId="478"/>
          <ac:picMkLst>
            <pc:docMk/>
            <pc:sldMk cId="3333715511" sldId="352"/>
            <ac:picMk id="3" creationId="{8F043960-C706-6879-AB1B-612E5EDCE773}"/>
          </ac:picMkLst>
        </pc:picChg>
        <pc:picChg chg="add mod">
          <ac:chgData name="Tracey Parton" userId="3db1eb12-266f-44f7-ad7b-c43f3df1aa71" providerId="ADAL" clId="{5362882E-5FDE-4979-AF30-644B313FFDDF}" dt="2023-07-30T12:20:38.075" v="1845"/>
          <ac:picMkLst>
            <pc:docMk/>
            <pc:sldMk cId="3333715511" sldId="352"/>
            <ac:picMk id="4" creationId="{18A339B1-7C69-D509-419F-4A619B30085A}"/>
          </ac:picMkLst>
        </pc:picChg>
        <pc:picChg chg="add mod">
          <ac:chgData name="Tracey Parton" userId="3db1eb12-266f-44f7-ad7b-c43f3df1aa71" providerId="ADAL" clId="{5362882E-5FDE-4979-AF30-644B313FFDDF}" dt="2023-07-30T13:54:42.763" v="3855" actId="1076"/>
          <ac:picMkLst>
            <pc:docMk/>
            <pc:sldMk cId="3333715511" sldId="352"/>
            <ac:picMk id="8" creationId="{51A666DA-72F7-08E3-81CD-09CB1FA754AF}"/>
          </ac:picMkLst>
        </pc:picChg>
      </pc:sldChg>
      <pc:sldChg chg="del">
        <pc:chgData name="Tracey Parton" userId="3db1eb12-266f-44f7-ad7b-c43f3df1aa71" providerId="ADAL" clId="{5362882E-5FDE-4979-AF30-644B313FFDDF}" dt="2023-07-30T13:43:39.201" v="3588" actId="47"/>
        <pc:sldMkLst>
          <pc:docMk/>
          <pc:sldMk cId="2736112448" sldId="353"/>
        </pc:sldMkLst>
      </pc:sldChg>
      <pc:sldChg chg="del">
        <pc:chgData name="Tracey Parton" userId="3db1eb12-266f-44f7-ad7b-c43f3df1aa71" providerId="ADAL" clId="{5362882E-5FDE-4979-AF30-644B313FFDDF}" dt="2023-07-30T13:43:39.032" v="3587" actId="47"/>
        <pc:sldMkLst>
          <pc:docMk/>
          <pc:sldMk cId="3154660062" sldId="354"/>
        </pc:sldMkLst>
      </pc:sldChg>
      <pc:sldChg chg="del">
        <pc:chgData name="Tracey Parton" userId="3db1eb12-266f-44f7-ad7b-c43f3df1aa71" providerId="ADAL" clId="{5362882E-5FDE-4979-AF30-644B313FFDDF}" dt="2023-07-30T13:43:38.916" v="3586" actId="47"/>
        <pc:sldMkLst>
          <pc:docMk/>
          <pc:sldMk cId="1716001486" sldId="355"/>
        </pc:sldMkLst>
      </pc:sldChg>
      <pc:sldChg chg="del">
        <pc:chgData name="Tracey Parton" userId="3db1eb12-266f-44f7-ad7b-c43f3df1aa71" providerId="ADAL" clId="{5362882E-5FDE-4979-AF30-644B313FFDDF}" dt="2023-07-30T13:43:38.781" v="3585" actId="47"/>
        <pc:sldMkLst>
          <pc:docMk/>
          <pc:sldMk cId="603559116" sldId="356"/>
        </pc:sldMkLst>
      </pc:sldChg>
      <pc:sldChg chg="del">
        <pc:chgData name="Tracey Parton" userId="3db1eb12-266f-44f7-ad7b-c43f3df1aa71" providerId="ADAL" clId="{5362882E-5FDE-4979-AF30-644B313FFDDF}" dt="2023-07-30T13:43:38.667" v="3584" actId="47"/>
        <pc:sldMkLst>
          <pc:docMk/>
          <pc:sldMk cId="2515887659" sldId="357"/>
        </pc:sldMkLst>
      </pc:sldChg>
      <pc:sldChg chg="del">
        <pc:chgData name="Tracey Parton" userId="3db1eb12-266f-44f7-ad7b-c43f3df1aa71" providerId="ADAL" clId="{5362882E-5FDE-4979-AF30-644B313FFDDF}" dt="2023-07-30T13:43:38.515" v="3583" actId="47"/>
        <pc:sldMkLst>
          <pc:docMk/>
          <pc:sldMk cId="3992243720" sldId="358"/>
        </pc:sldMkLst>
      </pc:sldChg>
      <pc:sldChg chg="del">
        <pc:chgData name="Tracey Parton" userId="3db1eb12-266f-44f7-ad7b-c43f3df1aa71" providerId="ADAL" clId="{5362882E-5FDE-4979-AF30-644B313FFDDF}" dt="2023-07-30T13:43:38.306" v="3582" actId="47"/>
        <pc:sldMkLst>
          <pc:docMk/>
          <pc:sldMk cId="417635632" sldId="359"/>
        </pc:sldMkLst>
      </pc:sldChg>
      <pc:sldChg chg="del">
        <pc:chgData name="Tracey Parton" userId="3db1eb12-266f-44f7-ad7b-c43f3df1aa71" providerId="ADAL" clId="{5362882E-5FDE-4979-AF30-644B313FFDDF}" dt="2023-07-30T13:43:38.152" v="3581" actId="47"/>
        <pc:sldMkLst>
          <pc:docMk/>
          <pc:sldMk cId="1695735588" sldId="360"/>
        </pc:sldMkLst>
      </pc:sldChg>
      <pc:sldChg chg="del">
        <pc:chgData name="Tracey Parton" userId="3db1eb12-266f-44f7-ad7b-c43f3df1aa71" providerId="ADAL" clId="{5362882E-5FDE-4979-AF30-644B313FFDDF}" dt="2023-07-30T13:43:37.844" v="3580" actId="47"/>
        <pc:sldMkLst>
          <pc:docMk/>
          <pc:sldMk cId="1063702201" sldId="361"/>
        </pc:sldMkLst>
      </pc:sldChg>
      <pc:sldChg chg="del">
        <pc:chgData name="Tracey Parton" userId="3db1eb12-266f-44f7-ad7b-c43f3df1aa71" providerId="ADAL" clId="{5362882E-5FDE-4979-AF30-644B313FFDDF}" dt="2023-07-30T13:43:37.680" v="3579" actId="47"/>
        <pc:sldMkLst>
          <pc:docMk/>
          <pc:sldMk cId="2441022246" sldId="362"/>
        </pc:sldMkLst>
      </pc:sldChg>
      <pc:sldChg chg="del">
        <pc:chgData name="Tracey Parton" userId="3db1eb12-266f-44f7-ad7b-c43f3df1aa71" providerId="ADAL" clId="{5362882E-5FDE-4979-AF30-644B313FFDDF}" dt="2023-07-30T13:43:37.513" v="3578" actId="47"/>
        <pc:sldMkLst>
          <pc:docMk/>
          <pc:sldMk cId="2372211250" sldId="363"/>
        </pc:sldMkLst>
      </pc:sldChg>
      <pc:sldChg chg="del">
        <pc:chgData name="Tracey Parton" userId="3db1eb12-266f-44f7-ad7b-c43f3df1aa71" providerId="ADAL" clId="{5362882E-5FDE-4979-AF30-644B313FFDDF}" dt="2023-07-30T13:43:37.359" v="3577" actId="47"/>
        <pc:sldMkLst>
          <pc:docMk/>
          <pc:sldMk cId="2758573886" sldId="364"/>
        </pc:sldMkLst>
      </pc:sldChg>
      <pc:sldChg chg="del">
        <pc:chgData name="Tracey Parton" userId="3db1eb12-266f-44f7-ad7b-c43f3df1aa71" providerId="ADAL" clId="{5362882E-5FDE-4979-AF30-644B313FFDDF}" dt="2023-07-30T13:43:37.182" v="3576" actId="47"/>
        <pc:sldMkLst>
          <pc:docMk/>
          <pc:sldMk cId="3108036049" sldId="365"/>
        </pc:sldMkLst>
      </pc:sldChg>
      <pc:sldChg chg="del">
        <pc:chgData name="Tracey Parton" userId="3db1eb12-266f-44f7-ad7b-c43f3df1aa71" providerId="ADAL" clId="{5362882E-5FDE-4979-AF30-644B313FFDDF}" dt="2023-07-30T13:43:37.013" v="3575" actId="47"/>
        <pc:sldMkLst>
          <pc:docMk/>
          <pc:sldMk cId="41302670" sldId="366"/>
        </pc:sldMkLst>
      </pc:sldChg>
      <pc:sldChg chg="del">
        <pc:chgData name="Tracey Parton" userId="3db1eb12-266f-44f7-ad7b-c43f3df1aa71" providerId="ADAL" clId="{5362882E-5FDE-4979-AF30-644B313FFDDF}" dt="2023-07-30T13:43:36.852" v="3574" actId="47"/>
        <pc:sldMkLst>
          <pc:docMk/>
          <pc:sldMk cId="1265018713" sldId="367"/>
        </pc:sldMkLst>
      </pc:sldChg>
      <pc:sldChg chg="del">
        <pc:chgData name="Tracey Parton" userId="3db1eb12-266f-44f7-ad7b-c43f3df1aa71" providerId="ADAL" clId="{5362882E-5FDE-4979-AF30-644B313FFDDF}" dt="2023-07-30T13:43:36.768" v="3573" actId="47"/>
        <pc:sldMkLst>
          <pc:docMk/>
          <pc:sldMk cId="2141934387" sldId="368"/>
        </pc:sldMkLst>
      </pc:sldChg>
      <pc:sldChg chg="del">
        <pc:chgData name="Tracey Parton" userId="3db1eb12-266f-44f7-ad7b-c43f3df1aa71" providerId="ADAL" clId="{5362882E-5FDE-4979-AF30-644B313FFDDF}" dt="2023-07-30T13:43:36.588" v="3572" actId="47"/>
        <pc:sldMkLst>
          <pc:docMk/>
          <pc:sldMk cId="534438251" sldId="369"/>
        </pc:sldMkLst>
      </pc:sldChg>
      <pc:sldChg chg="del">
        <pc:chgData name="Tracey Parton" userId="3db1eb12-266f-44f7-ad7b-c43f3df1aa71" providerId="ADAL" clId="{5362882E-5FDE-4979-AF30-644B313FFDDF}" dt="2023-07-30T13:43:36.257" v="3570" actId="47"/>
        <pc:sldMkLst>
          <pc:docMk/>
          <pc:sldMk cId="1283381855" sldId="370"/>
        </pc:sldMkLst>
      </pc:sldChg>
      <pc:sldChg chg="del">
        <pc:chgData name="Tracey Parton" userId="3db1eb12-266f-44f7-ad7b-c43f3df1aa71" providerId="ADAL" clId="{5362882E-5FDE-4979-AF30-644B313FFDDF}" dt="2023-07-30T13:43:36.185" v="3569" actId="47"/>
        <pc:sldMkLst>
          <pc:docMk/>
          <pc:sldMk cId="4166631601" sldId="371"/>
        </pc:sldMkLst>
      </pc:sldChg>
      <pc:sldChg chg="del">
        <pc:chgData name="Tracey Parton" userId="3db1eb12-266f-44f7-ad7b-c43f3df1aa71" providerId="ADAL" clId="{5362882E-5FDE-4979-AF30-644B313FFDDF}" dt="2023-07-30T13:43:36.068" v="3568" actId="47"/>
        <pc:sldMkLst>
          <pc:docMk/>
          <pc:sldMk cId="1508472620" sldId="372"/>
        </pc:sldMkLst>
      </pc:sldChg>
      <pc:sldChg chg="del">
        <pc:chgData name="Tracey Parton" userId="3db1eb12-266f-44f7-ad7b-c43f3df1aa71" providerId="ADAL" clId="{5362882E-5FDE-4979-AF30-644B313FFDDF}" dt="2023-07-30T13:43:36.006" v="3567" actId="47"/>
        <pc:sldMkLst>
          <pc:docMk/>
          <pc:sldMk cId="1168530817" sldId="373"/>
        </pc:sldMkLst>
      </pc:sldChg>
      <pc:sldChg chg="del">
        <pc:chgData name="Tracey Parton" userId="3db1eb12-266f-44f7-ad7b-c43f3df1aa71" providerId="ADAL" clId="{5362882E-5FDE-4979-AF30-644B313FFDDF}" dt="2023-07-30T13:43:35.840" v="3566" actId="47"/>
        <pc:sldMkLst>
          <pc:docMk/>
          <pc:sldMk cId="1244869949" sldId="374"/>
        </pc:sldMkLst>
      </pc:sldChg>
      <pc:sldChg chg="del">
        <pc:chgData name="Tracey Parton" userId="3db1eb12-266f-44f7-ad7b-c43f3df1aa71" providerId="ADAL" clId="{5362882E-5FDE-4979-AF30-644B313FFDDF}" dt="2023-07-30T13:43:35.690" v="3565" actId="47"/>
        <pc:sldMkLst>
          <pc:docMk/>
          <pc:sldMk cId="1240925616" sldId="375"/>
        </pc:sldMkLst>
      </pc:sldChg>
      <pc:sldChg chg="del">
        <pc:chgData name="Tracey Parton" userId="3db1eb12-266f-44f7-ad7b-c43f3df1aa71" providerId="ADAL" clId="{5362882E-5FDE-4979-AF30-644B313FFDDF}" dt="2023-07-30T13:43:35.581" v="3564" actId="47"/>
        <pc:sldMkLst>
          <pc:docMk/>
          <pc:sldMk cId="2932870171" sldId="376"/>
        </pc:sldMkLst>
      </pc:sldChg>
      <pc:sldChg chg="del">
        <pc:chgData name="Tracey Parton" userId="3db1eb12-266f-44f7-ad7b-c43f3df1aa71" providerId="ADAL" clId="{5362882E-5FDE-4979-AF30-644B313FFDDF}" dt="2023-07-30T13:43:35.559" v="3563" actId="47"/>
        <pc:sldMkLst>
          <pc:docMk/>
          <pc:sldMk cId="1041556993" sldId="377"/>
        </pc:sldMkLst>
      </pc:sldChg>
      <pc:sldChg chg="del">
        <pc:chgData name="Tracey Parton" userId="3db1eb12-266f-44f7-ad7b-c43f3df1aa71" providerId="ADAL" clId="{5362882E-5FDE-4979-AF30-644B313FFDDF}" dt="2023-07-30T13:43:35.373" v="3562" actId="47"/>
        <pc:sldMkLst>
          <pc:docMk/>
          <pc:sldMk cId="2413547870" sldId="378"/>
        </pc:sldMkLst>
      </pc:sldChg>
      <pc:sldChg chg="del">
        <pc:chgData name="Tracey Parton" userId="3db1eb12-266f-44f7-ad7b-c43f3df1aa71" providerId="ADAL" clId="{5362882E-5FDE-4979-AF30-644B313FFDDF}" dt="2023-07-30T13:43:35.214" v="3561" actId="47"/>
        <pc:sldMkLst>
          <pc:docMk/>
          <pc:sldMk cId="3468469675" sldId="379"/>
        </pc:sldMkLst>
      </pc:sldChg>
      <pc:sldChg chg="del">
        <pc:chgData name="Tracey Parton" userId="3db1eb12-266f-44f7-ad7b-c43f3df1aa71" providerId="ADAL" clId="{5362882E-5FDE-4979-AF30-644B313FFDDF}" dt="2023-07-30T13:43:35.134" v="3560" actId="47"/>
        <pc:sldMkLst>
          <pc:docMk/>
          <pc:sldMk cId="404767337" sldId="380"/>
        </pc:sldMkLst>
      </pc:sldChg>
      <pc:sldChg chg="del">
        <pc:chgData name="Tracey Parton" userId="3db1eb12-266f-44f7-ad7b-c43f3df1aa71" providerId="ADAL" clId="{5362882E-5FDE-4979-AF30-644B313FFDDF}" dt="2023-07-30T13:43:34.967" v="3559" actId="47"/>
        <pc:sldMkLst>
          <pc:docMk/>
          <pc:sldMk cId="729436711" sldId="381"/>
        </pc:sldMkLst>
      </pc:sldChg>
      <pc:sldChg chg="del">
        <pc:chgData name="Tracey Parton" userId="3db1eb12-266f-44f7-ad7b-c43f3df1aa71" providerId="ADAL" clId="{5362882E-5FDE-4979-AF30-644B313FFDDF}" dt="2023-07-30T13:43:34.853" v="3558" actId="47"/>
        <pc:sldMkLst>
          <pc:docMk/>
          <pc:sldMk cId="326370223" sldId="382"/>
        </pc:sldMkLst>
      </pc:sldChg>
      <pc:sldChg chg="del">
        <pc:chgData name="Tracey Parton" userId="3db1eb12-266f-44f7-ad7b-c43f3df1aa71" providerId="ADAL" clId="{5362882E-5FDE-4979-AF30-644B313FFDDF}" dt="2023-07-30T13:43:34.733" v="3557" actId="47"/>
        <pc:sldMkLst>
          <pc:docMk/>
          <pc:sldMk cId="3037965203" sldId="383"/>
        </pc:sldMkLst>
      </pc:sldChg>
      <pc:sldChg chg="del">
        <pc:chgData name="Tracey Parton" userId="3db1eb12-266f-44f7-ad7b-c43f3df1aa71" providerId="ADAL" clId="{5362882E-5FDE-4979-AF30-644B313FFDDF}" dt="2023-07-30T13:43:34.619" v="3556" actId="47"/>
        <pc:sldMkLst>
          <pc:docMk/>
          <pc:sldMk cId="3176885670" sldId="384"/>
        </pc:sldMkLst>
      </pc:sldChg>
      <pc:sldChg chg="del">
        <pc:chgData name="Tracey Parton" userId="3db1eb12-266f-44f7-ad7b-c43f3df1aa71" providerId="ADAL" clId="{5362882E-5FDE-4979-AF30-644B313FFDDF}" dt="2023-07-30T13:43:34.471" v="3555" actId="47"/>
        <pc:sldMkLst>
          <pc:docMk/>
          <pc:sldMk cId="1405445953" sldId="385"/>
        </pc:sldMkLst>
      </pc:sldChg>
      <pc:sldChg chg="del">
        <pc:chgData name="Tracey Parton" userId="3db1eb12-266f-44f7-ad7b-c43f3df1aa71" providerId="ADAL" clId="{5362882E-5FDE-4979-AF30-644B313FFDDF}" dt="2023-07-30T13:43:34.152" v="3554" actId="47"/>
        <pc:sldMkLst>
          <pc:docMk/>
          <pc:sldMk cId="1358325967" sldId="386"/>
        </pc:sldMkLst>
      </pc:sldChg>
      <pc:sldChg chg="del">
        <pc:chgData name="Tracey Parton" userId="3db1eb12-266f-44f7-ad7b-c43f3df1aa71" providerId="ADAL" clId="{5362882E-5FDE-4979-AF30-644B313FFDDF}" dt="2023-07-30T13:43:33.992" v="3553" actId="47"/>
        <pc:sldMkLst>
          <pc:docMk/>
          <pc:sldMk cId="3417315841" sldId="387"/>
        </pc:sldMkLst>
      </pc:sldChg>
      <pc:sldChg chg="del">
        <pc:chgData name="Tracey Parton" userId="3db1eb12-266f-44f7-ad7b-c43f3df1aa71" providerId="ADAL" clId="{5362882E-5FDE-4979-AF30-644B313FFDDF}" dt="2023-07-30T13:43:33.908" v="3552" actId="47"/>
        <pc:sldMkLst>
          <pc:docMk/>
          <pc:sldMk cId="4293678032" sldId="388"/>
        </pc:sldMkLst>
      </pc:sldChg>
      <pc:sldChg chg="del">
        <pc:chgData name="Tracey Parton" userId="3db1eb12-266f-44f7-ad7b-c43f3df1aa71" providerId="ADAL" clId="{5362882E-5FDE-4979-AF30-644B313FFDDF}" dt="2023-07-30T13:43:33.781" v="3551" actId="47"/>
        <pc:sldMkLst>
          <pc:docMk/>
          <pc:sldMk cId="602530349" sldId="389"/>
        </pc:sldMkLst>
      </pc:sldChg>
      <pc:sldChg chg="del">
        <pc:chgData name="Tracey Parton" userId="3db1eb12-266f-44f7-ad7b-c43f3df1aa71" providerId="ADAL" clId="{5362882E-5FDE-4979-AF30-644B313FFDDF}" dt="2023-07-30T13:43:33.628" v="3550" actId="47"/>
        <pc:sldMkLst>
          <pc:docMk/>
          <pc:sldMk cId="3097159261" sldId="390"/>
        </pc:sldMkLst>
      </pc:sldChg>
      <pc:sldChg chg="del">
        <pc:chgData name="Tracey Parton" userId="3db1eb12-266f-44f7-ad7b-c43f3df1aa71" providerId="ADAL" clId="{5362882E-5FDE-4979-AF30-644B313FFDDF}" dt="2023-07-30T13:43:33.427" v="3549" actId="47"/>
        <pc:sldMkLst>
          <pc:docMk/>
          <pc:sldMk cId="468697650" sldId="391"/>
        </pc:sldMkLst>
      </pc:sldChg>
      <pc:sldChg chg="del">
        <pc:chgData name="Tracey Parton" userId="3db1eb12-266f-44f7-ad7b-c43f3df1aa71" providerId="ADAL" clId="{5362882E-5FDE-4979-AF30-644B313FFDDF}" dt="2023-07-30T13:43:33.324" v="3548" actId="47"/>
        <pc:sldMkLst>
          <pc:docMk/>
          <pc:sldMk cId="1206196734" sldId="392"/>
        </pc:sldMkLst>
      </pc:sldChg>
      <pc:sldChg chg="del">
        <pc:chgData name="Tracey Parton" userId="3db1eb12-266f-44f7-ad7b-c43f3df1aa71" providerId="ADAL" clId="{5362882E-5FDE-4979-AF30-644B313FFDDF}" dt="2023-07-30T13:43:32.942" v="3547" actId="47"/>
        <pc:sldMkLst>
          <pc:docMk/>
          <pc:sldMk cId="1945720442" sldId="393"/>
        </pc:sldMkLst>
      </pc:sldChg>
      <pc:sldChg chg="del">
        <pc:chgData name="Tracey Parton" userId="3db1eb12-266f-44f7-ad7b-c43f3df1aa71" providerId="ADAL" clId="{5362882E-5FDE-4979-AF30-644B313FFDDF}" dt="2023-07-30T13:43:32.829" v="3546" actId="47"/>
        <pc:sldMkLst>
          <pc:docMk/>
          <pc:sldMk cId="831493766" sldId="394"/>
        </pc:sldMkLst>
      </pc:sldChg>
      <pc:sldChg chg="del">
        <pc:chgData name="Tracey Parton" userId="3db1eb12-266f-44f7-ad7b-c43f3df1aa71" providerId="ADAL" clId="{5362882E-5FDE-4979-AF30-644B313FFDDF}" dt="2023-07-30T13:43:32.662" v="3545" actId="47"/>
        <pc:sldMkLst>
          <pc:docMk/>
          <pc:sldMk cId="4158875209" sldId="395"/>
        </pc:sldMkLst>
      </pc:sldChg>
      <pc:sldChg chg="del">
        <pc:chgData name="Tracey Parton" userId="3db1eb12-266f-44f7-ad7b-c43f3df1aa71" providerId="ADAL" clId="{5362882E-5FDE-4979-AF30-644B313FFDDF}" dt="2023-07-30T13:43:32.479" v="3544" actId="47"/>
        <pc:sldMkLst>
          <pc:docMk/>
          <pc:sldMk cId="1347314451" sldId="396"/>
        </pc:sldMkLst>
      </pc:sldChg>
      <pc:sldChg chg="del">
        <pc:chgData name="Tracey Parton" userId="3db1eb12-266f-44f7-ad7b-c43f3df1aa71" providerId="ADAL" clId="{5362882E-5FDE-4979-AF30-644B313FFDDF}" dt="2023-07-30T13:43:32.296" v="3543" actId="47"/>
        <pc:sldMkLst>
          <pc:docMk/>
          <pc:sldMk cId="1166759444" sldId="397"/>
        </pc:sldMkLst>
      </pc:sldChg>
      <pc:sldChg chg="del">
        <pc:chgData name="Tracey Parton" userId="3db1eb12-266f-44f7-ad7b-c43f3df1aa71" providerId="ADAL" clId="{5362882E-5FDE-4979-AF30-644B313FFDDF}" dt="2023-07-30T13:43:32.102" v="3542" actId="47"/>
        <pc:sldMkLst>
          <pc:docMk/>
          <pc:sldMk cId="3485797310" sldId="398"/>
        </pc:sldMkLst>
      </pc:sldChg>
      <pc:sldChg chg="del">
        <pc:chgData name="Tracey Parton" userId="3db1eb12-266f-44f7-ad7b-c43f3df1aa71" providerId="ADAL" clId="{5362882E-5FDE-4979-AF30-644B313FFDDF}" dt="2023-07-30T13:43:31.912" v="3541" actId="47"/>
        <pc:sldMkLst>
          <pc:docMk/>
          <pc:sldMk cId="2386577008" sldId="399"/>
        </pc:sldMkLst>
      </pc:sldChg>
      <pc:sldChg chg="del">
        <pc:chgData name="Tracey Parton" userId="3db1eb12-266f-44f7-ad7b-c43f3df1aa71" providerId="ADAL" clId="{5362882E-5FDE-4979-AF30-644B313FFDDF}" dt="2023-07-30T13:43:31.746" v="3540" actId="47"/>
        <pc:sldMkLst>
          <pc:docMk/>
          <pc:sldMk cId="2336875192" sldId="400"/>
        </pc:sldMkLst>
      </pc:sldChg>
      <pc:sldChg chg="del">
        <pc:chgData name="Tracey Parton" userId="3db1eb12-266f-44f7-ad7b-c43f3df1aa71" providerId="ADAL" clId="{5362882E-5FDE-4979-AF30-644B313FFDDF}" dt="2023-07-30T13:43:31.569" v="3539" actId="47"/>
        <pc:sldMkLst>
          <pc:docMk/>
          <pc:sldMk cId="3513948328" sldId="401"/>
        </pc:sldMkLst>
      </pc:sldChg>
      <pc:sldChg chg="del">
        <pc:chgData name="Tracey Parton" userId="3db1eb12-266f-44f7-ad7b-c43f3df1aa71" providerId="ADAL" clId="{5362882E-5FDE-4979-AF30-644B313FFDDF}" dt="2023-07-30T13:43:31.382" v="3538" actId="47"/>
        <pc:sldMkLst>
          <pc:docMk/>
          <pc:sldMk cId="3746116900" sldId="402"/>
        </pc:sldMkLst>
      </pc:sldChg>
      <pc:sldChg chg="del">
        <pc:chgData name="Tracey Parton" userId="3db1eb12-266f-44f7-ad7b-c43f3df1aa71" providerId="ADAL" clId="{5362882E-5FDE-4979-AF30-644B313FFDDF}" dt="2023-07-30T13:43:31.199" v="3537" actId="47"/>
        <pc:sldMkLst>
          <pc:docMk/>
          <pc:sldMk cId="2155284768" sldId="403"/>
        </pc:sldMkLst>
      </pc:sldChg>
      <pc:sldChg chg="del">
        <pc:chgData name="Tracey Parton" userId="3db1eb12-266f-44f7-ad7b-c43f3df1aa71" providerId="ADAL" clId="{5362882E-5FDE-4979-AF30-644B313FFDDF}" dt="2023-07-30T13:43:31.011" v="3536" actId="47"/>
        <pc:sldMkLst>
          <pc:docMk/>
          <pc:sldMk cId="1794658439" sldId="404"/>
        </pc:sldMkLst>
      </pc:sldChg>
      <pc:sldChg chg="del">
        <pc:chgData name="Tracey Parton" userId="3db1eb12-266f-44f7-ad7b-c43f3df1aa71" providerId="ADAL" clId="{5362882E-5FDE-4979-AF30-644B313FFDDF}" dt="2023-07-30T13:43:30.818" v="3535" actId="47"/>
        <pc:sldMkLst>
          <pc:docMk/>
          <pc:sldMk cId="1664501763" sldId="405"/>
        </pc:sldMkLst>
      </pc:sldChg>
      <pc:sldChg chg="del">
        <pc:chgData name="Tracey Parton" userId="3db1eb12-266f-44f7-ad7b-c43f3df1aa71" providerId="ADAL" clId="{5362882E-5FDE-4979-AF30-644B313FFDDF}" dt="2023-07-30T13:43:30.635" v="3534" actId="47"/>
        <pc:sldMkLst>
          <pc:docMk/>
          <pc:sldMk cId="3294487644" sldId="406"/>
        </pc:sldMkLst>
      </pc:sldChg>
      <pc:sldChg chg="del">
        <pc:chgData name="Tracey Parton" userId="3db1eb12-266f-44f7-ad7b-c43f3df1aa71" providerId="ADAL" clId="{5362882E-5FDE-4979-AF30-644B313FFDDF}" dt="2023-07-30T13:43:30.392" v="3533" actId="47"/>
        <pc:sldMkLst>
          <pc:docMk/>
          <pc:sldMk cId="2337757366" sldId="407"/>
        </pc:sldMkLst>
      </pc:sldChg>
      <pc:sldChg chg="del">
        <pc:chgData name="Tracey Parton" userId="3db1eb12-266f-44f7-ad7b-c43f3df1aa71" providerId="ADAL" clId="{5362882E-5FDE-4979-AF30-644B313FFDDF}" dt="2023-07-30T13:43:30.198" v="3532" actId="47"/>
        <pc:sldMkLst>
          <pc:docMk/>
          <pc:sldMk cId="1182133468" sldId="408"/>
        </pc:sldMkLst>
      </pc:sldChg>
      <pc:sldChg chg="del">
        <pc:chgData name="Tracey Parton" userId="3db1eb12-266f-44f7-ad7b-c43f3df1aa71" providerId="ADAL" clId="{5362882E-5FDE-4979-AF30-644B313FFDDF}" dt="2023-07-30T13:43:30.001" v="3531" actId="47"/>
        <pc:sldMkLst>
          <pc:docMk/>
          <pc:sldMk cId="1969231356" sldId="409"/>
        </pc:sldMkLst>
      </pc:sldChg>
      <pc:sldChg chg="del">
        <pc:chgData name="Tracey Parton" userId="3db1eb12-266f-44f7-ad7b-c43f3df1aa71" providerId="ADAL" clId="{5362882E-5FDE-4979-AF30-644B313FFDDF}" dt="2023-07-30T13:43:29.786" v="3530" actId="47"/>
        <pc:sldMkLst>
          <pc:docMk/>
          <pc:sldMk cId="2537423104" sldId="410"/>
        </pc:sldMkLst>
      </pc:sldChg>
      <pc:sldChg chg="del">
        <pc:chgData name="Tracey Parton" userId="3db1eb12-266f-44f7-ad7b-c43f3df1aa71" providerId="ADAL" clId="{5362882E-5FDE-4979-AF30-644B313FFDDF}" dt="2023-07-30T13:43:29.567" v="3529" actId="47"/>
        <pc:sldMkLst>
          <pc:docMk/>
          <pc:sldMk cId="73675543" sldId="411"/>
        </pc:sldMkLst>
      </pc:sldChg>
      <pc:sldChg chg="del">
        <pc:chgData name="Tracey Parton" userId="3db1eb12-266f-44f7-ad7b-c43f3df1aa71" providerId="ADAL" clId="{5362882E-5FDE-4979-AF30-644B313FFDDF}" dt="2023-07-30T13:43:29.372" v="3528" actId="47"/>
        <pc:sldMkLst>
          <pc:docMk/>
          <pc:sldMk cId="1648239652" sldId="412"/>
        </pc:sldMkLst>
      </pc:sldChg>
      <pc:sldChg chg="del">
        <pc:chgData name="Tracey Parton" userId="3db1eb12-266f-44f7-ad7b-c43f3df1aa71" providerId="ADAL" clId="{5362882E-5FDE-4979-AF30-644B313FFDDF}" dt="2023-07-30T13:43:29.181" v="3527" actId="47"/>
        <pc:sldMkLst>
          <pc:docMk/>
          <pc:sldMk cId="2151585184" sldId="413"/>
        </pc:sldMkLst>
      </pc:sldChg>
      <pc:sldChg chg="del">
        <pc:chgData name="Tracey Parton" userId="3db1eb12-266f-44f7-ad7b-c43f3df1aa71" providerId="ADAL" clId="{5362882E-5FDE-4979-AF30-644B313FFDDF}" dt="2023-07-30T13:43:28.996" v="3526" actId="47"/>
        <pc:sldMkLst>
          <pc:docMk/>
          <pc:sldMk cId="170583168" sldId="414"/>
        </pc:sldMkLst>
      </pc:sldChg>
      <pc:sldChg chg="del">
        <pc:chgData name="Tracey Parton" userId="3db1eb12-266f-44f7-ad7b-c43f3df1aa71" providerId="ADAL" clId="{5362882E-5FDE-4979-AF30-644B313FFDDF}" dt="2023-07-30T13:43:28.781" v="3525" actId="47"/>
        <pc:sldMkLst>
          <pc:docMk/>
          <pc:sldMk cId="2246478777" sldId="415"/>
        </pc:sldMkLst>
      </pc:sldChg>
      <pc:sldChg chg="del">
        <pc:chgData name="Tracey Parton" userId="3db1eb12-266f-44f7-ad7b-c43f3df1aa71" providerId="ADAL" clId="{5362882E-5FDE-4979-AF30-644B313FFDDF}" dt="2023-07-30T13:43:28.596" v="3524" actId="47"/>
        <pc:sldMkLst>
          <pc:docMk/>
          <pc:sldMk cId="3674436430" sldId="416"/>
        </pc:sldMkLst>
      </pc:sldChg>
      <pc:sldChg chg="del">
        <pc:chgData name="Tracey Parton" userId="3db1eb12-266f-44f7-ad7b-c43f3df1aa71" providerId="ADAL" clId="{5362882E-5FDE-4979-AF30-644B313FFDDF}" dt="2023-07-30T13:43:28.407" v="3523" actId="47"/>
        <pc:sldMkLst>
          <pc:docMk/>
          <pc:sldMk cId="483373782" sldId="417"/>
        </pc:sldMkLst>
      </pc:sldChg>
      <pc:sldChg chg="del">
        <pc:chgData name="Tracey Parton" userId="3db1eb12-266f-44f7-ad7b-c43f3df1aa71" providerId="ADAL" clId="{5362882E-5FDE-4979-AF30-644B313FFDDF}" dt="2023-07-30T13:43:28.229" v="3522" actId="47"/>
        <pc:sldMkLst>
          <pc:docMk/>
          <pc:sldMk cId="1220575017" sldId="418"/>
        </pc:sldMkLst>
      </pc:sldChg>
      <pc:sldChg chg="del">
        <pc:chgData name="Tracey Parton" userId="3db1eb12-266f-44f7-ad7b-c43f3df1aa71" providerId="ADAL" clId="{5362882E-5FDE-4979-AF30-644B313FFDDF}" dt="2023-07-30T13:43:28.052" v="3521" actId="47"/>
        <pc:sldMkLst>
          <pc:docMk/>
          <pc:sldMk cId="4232463146" sldId="419"/>
        </pc:sldMkLst>
      </pc:sldChg>
      <pc:sldChg chg="del">
        <pc:chgData name="Tracey Parton" userId="3db1eb12-266f-44f7-ad7b-c43f3df1aa71" providerId="ADAL" clId="{5362882E-5FDE-4979-AF30-644B313FFDDF}" dt="2023-07-30T13:43:27.857" v="3520" actId="47"/>
        <pc:sldMkLst>
          <pc:docMk/>
          <pc:sldMk cId="2917287346" sldId="420"/>
        </pc:sldMkLst>
      </pc:sldChg>
      <pc:sldChg chg="del">
        <pc:chgData name="Tracey Parton" userId="3db1eb12-266f-44f7-ad7b-c43f3df1aa71" providerId="ADAL" clId="{5362882E-5FDE-4979-AF30-644B313FFDDF}" dt="2023-07-30T13:43:27.681" v="3519" actId="47"/>
        <pc:sldMkLst>
          <pc:docMk/>
          <pc:sldMk cId="2224740560" sldId="421"/>
        </pc:sldMkLst>
      </pc:sldChg>
      <pc:sldChg chg="del">
        <pc:chgData name="Tracey Parton" userId="3db1eb12-266f-44f7-ad7b-c43f3df1aa71" providerId="ADAL" clId="{5362882E-5FDE-4979-AF30-644B313FFDDF}" dt="2023-07-30T13:43:27.498" v="3518" actId="47"/>
        <pc:sldMkLst>
          <pc:docMk/>
          <pc:sldMk cId="3341708506" sldId="422"/>
        </pc:sldMkLst>
      </pc:sldChg>
      <pc:sldChg chg="del">
        <pc:chgData name="Tracey Parton" userId="3db1eb12-266f-44f7-ad7b-c43f3df1aa71" providerId="ADAL" clId="{5362882E-5FDE-4979-AF30-644B313FFDDF}" dt="2023-07-30T13:43:27.318" v="3517" actId="47"/>
        <pc:sldMkLst>
          <pc:docMk/>
          <pc:sldMk cId="3239164910" sldId="423"/>
        </pc:sldMkLst>
      </pc:sldChg>
      <pc:sldChg chg="del">
        <pc:chgData name="Tracey Parton" userId="3db1eb12-266f-44f7-ad7b-c43f3df1aa71" providerId="ADAL" clId="{5362882E-5FDE-4979-AF30-644B313FFDDF}" dt="2023-07-30T13:43:27.119" v="3516" actId="47"/>
        <pc:sldMkLst>
          <pc:docMk/>
          <pc:sldMk cId="3835756544" sldId="424"/>
        </pc:sldMkLst>
      </pc:sldChg>
      <pc:sldChg chg="del">
        <pc:chgData name="Tracey Parton" userId="3db1eb12-266f-44f7-ad7b-c43f3df1aa71" providerId="ADAL" clId="{5362882E-5FDE-4979-AF30-644B313FFDDF}" dt="2023-07-30T13:43:26.934" v="3515" actId="47"/>
        <pc:sldMkLst>
          <pc:docMk/>
          <pc:sldMk cId="4144322896" sldId="425"/>
        </pc:sldMkLst>
      </pc:sldChg>
      <pc:sldChg chg="del">
        <pc:chgData name="Tracey Parton" userId="3db1eb12-266f-44f7-ad7b-c43f3df1aa71" providerId="ADAL" clId="{5362882E-5FDE-4979-AF30-644B313FFDDF}" dt="2023-07-30T13:43:26.740" v="3514" actId="47"/>
        <pc:sldMkLst>
          <pc:docMk/>
          <pc:sldMk cId="3400144021" sldId="426"/>
        </pc:sldMkLst>
      </pc:sldChg>
      <pc:sldChg chg="del">
        <pc:chgData name="Tracey Parton" userId="3db1eb12-266f-44f7-ad7b-c43f3df1aa71" providerId="ADAL" clId="{5362882E-5FDE-4979-AF30-644B313FFDDF}" dt="2023-07-30T13:43:26.556" v="3513" actId="47"/>
        <pc:sldMkLst>
          <pc:docMk/>
          <pc:sldMk cId="652883728" sldId="427"/>
        </pc:sldMkLst>
      </pc:sldChg>
      <pc:sldChg chg="del">
        <pc:chgData name="Tracey Parton" userId="3db1eb12-266f-44f7-ad7b-c43f3df1aa71" providerId="ADAL" clId="{5362882E-5FDE-4979-AF30-644B313FFDDF}" dt="2023-07-30T13:43:26.356" v="3512" actId="47"/>
        <pc:sldMkLst>
          <pc:docMk/>
          <pc:sldMk cId="3276443840" sldId="428"/>
        </pc:sldMkLst>
      </pc:sldChg>
      <pc:sldChg chg="del">
        <pc:chgData name="Tracey Parton" userId="3db1eb12-266f-44f7-ad7b-c43f3df1aa71" providerId="ADAL" clId="{5362882E-5FDE-4979-AF30-644B313FFDDF}" dt="2023-07-30T13:43:26.180" v="3511" actId="47"/>
        <pc:sldMkLst>
          <pc:docMk/>
          <pc:sldMk cId="1909924955" sldId="429"/>
        </pc:sldMkLst>
      </pc:sldChg>
      <pc:sldChg chg="del">
        <pc:chgData name="Tracey Parton" userId="3db1eb12-266f-44f7-ad7b-c43f3df1aa71" providerId="ADAL" clId="{5362882E-5FDE-4979-AF30-644B313FFDDF}" dt="2023-07-30T13:43:25.985" v="3510" actId="47"/>
        <pc:sldMkLst>
          <pc:docMk/>
          <pc:sldMk cId="3810962992" sldId="430"/>
        </pc:sldMkLst>
      </pc:sldChg>
      <pc:sldChg chg="del">
        <pc:chgData name="Tracey Parton" userId="3db1eb12-266f-44f7-ad7b-c43f3df1aa71" providerId="ADAL" clId="{5362882E-5FDE-4979-AF30-644B313FFDDF}" dt="2023-07-30T13:43:25.798" v="3509" actId="47"/>
        <pc:sldMkLst>
          <pc:docMk/>
          <pc:sldMk cId="3264958071" sldId="431"/>
        </pc:sldMkLst>
      </pc:sldChg>
      <pc:sldChg chg="del">
        <pc:chgData name="Tracey Parton" userId="3db1eb12-266f-44f7-ad7b-c43f3df1aa71" providerId="ADAL" clId="{5362882E-5FDE-4979-AF30-644B313FFDDF}" dt="2023-07-30T13:43:25.612" v="3508" actId="47"/>
        <pc:sldMkLst>
          <pc:docMk/>
          <pc:sldMk cId="2617496044" sldId="432"/>
        </pc:sldMkLst>
      </pc:sldChg>
      <pc:sldChg chg="del">
        <pc:chgData name="Tracey Parton" userId="3db1eb12-266f-44f7-ad7b-c43f3df1aa71" providerId="ADAL" clId="{5362882E-5FDE-4979-AF30-644B313FFDDF}" dt="2023-07-30T13:43:25.435" v="3507" actId="47"/>
        <pc:sldMkLst>
          <pc:docMk/>
          <pc:sldMk cId="1140135607" sldId="433"/>
        </pc:sldMkLst>
      </pc:sldChg>
      <pc:sldChg chg="del">
        <pc:chgData name="Tracey Parton" userId="3db1eb12-266f-44f7-ad7b-c43f3df1aa71" providerId="ADAL" clId="{5362882E-5FDE-4979-AF30-644B313FFDDF}" dt="2023-07-30T13:43:25.246" v="3506" actId="47"/>
        <pc:sldMkLst>
          <pc:docMk/>
          <pc:sldMk cId="2898204061" sldId="434"/>
        </pc:sldMkLst>
      </pc:sldChg>
      <pc:sldChg chg="del">
        <pc:chgData name="Tracey Parton" userId="3db1eb12-266f-44f7-ad7b-c43f3df1aa71" providerId="ADAL" clId="{5362882E-5FDE-4979-AF30-644B313FFDDF}" dt="2023-07-30T13:43:25.051" v="3505" actId="47"/>
        <pc:sldMkLst>
          <pc:docMk/>
          <pc:sldMk cId="3047909125" sldId="435"/>
        </pc:sldMkLst>
      </pc:sldChg>
      <pc:sldChg chg="del">
        <pc:chgData name="Tracey Parton" userId="3db1eb12-266f-44f7-ad7b-c43f3df1aa71" providerId="ADAL" clId="{5362882E-5FDE-4979-AF30-644B313FFDDF}" dt="2023-07-30T13:43:24.867" v="3504" actId="47"/>
        <pc:sldMkLst>
          <pc:docMk/>
          <pc:sldMk cId="899981906" sldId="436"/>
        </pc:sldMkLst>
      </pc:sldChg>
      <pc:sldChg chg="del">
        <pc:chgData name="Tracey Parton" userId="3db1eb12-266f-44f7-ad7b-c43f3df1aa71" providerId="ADAL" clId="{5362882E-5FDE-4979-AF30-644B313FFDDF}" dt="2023-07-30T13:43:24.684" v="3503" actId="47"/>
        <pc:sldMkLst>
          <pc:docMk/>
          <pc:sldMk cId="3459851884" sldId="437"/>
        </pc:sldMkLst>
      </pc:sldChg>
      <pc:sldChg chg="del">
        <pc:chgData name="Tracey Parton" userId="3db1eb12-266f-44f7-ad7b-c43f3df1aa71" providerId="ADAL" clId="{5362882E-5FDE-4979-AF30-644B313FFDDF}" dt="2023-07-30T13:43:24.501" v="3502" actId="47"/>
        <pc:sldMkLst>
          <pc:docMk/>
          <pc:sldMk cId="3271231438" sldId="438"/>
        </pc:sldMkLst>
      </pc:sldChg>
      <pc:sldChg chg="del">
        <pc:chgData name="Tracey Parton" userId="3db1eb12-266f-44f7-ad7b-c43f3df1aa71" providerId="ADAL" clId="{5362882E-5FDE-4979-AF30-644B313FFDDF}" dt="2023-07-30T13:43:24.318" v="3501" actId="47"/>
        <pc:sldMkLst>
          <pc:docMk/>
          <pc:sldMk cId="4174595080" sldId="439"/>
        </pc:sldMkLst>
      </pc:sldChg>
      <pc:sldChg chg="del">
        <pc:chgData name="Tracey Parton" userId="3db1eb12-266f-44f7-ad7b-c43f3df1aa71" providerId="ADAL" clId="{5362882E-5FDE-4979-AF30-644B313FFDDF}" dt="2023-07-30T13:43:24.140" v="3500" actId="47"/>
        <pc:sldMkLst>
          <pc:docMk/>
          <pc:sldMk cId="2993296174" sldId="440"/>
        </pc:sldMkLst>
      </pc:sldChg>
      <pc:sldChg chg="del">
        <pc:chgData name="Tracey Parton" userId="3db1eb12-266f-44f7-ad7b-c43f3df1aa71" providerId="ADAL" clId="{5362882E-5FDE-4979-AF30-644B313FFDDF}" dt="2023-07-30T13:43:23.954" v="3499" actId="47"/>
        <pc:sldMkLst>
          <pc:docMk/>
          <pc:sldMk cId="4105745281" sldId="441"/>
        </pc:sldMkLst>
      </pc:sldChg>
      <pc:sldChg chg="del">
        <pc:chgData name="Tracey Parton" userId="3db1eb12-266f-44f7-ad7b-c43f3df1aa71" providerId="ADAL" clId="{5362882E-5FDE-4979-AF30-644B313FFDDF}" dt="2023-07-30T13:43:23.765" v="3498" actId="47"/>
        <pc:sldMkLst>
          <pc:docMk/>
          <pc:sldMk cId="4227392025" sldId="442"/>
        </pc:sldMkLst>
      </pc:sldChg>
      <pc:sldChg chg="del">
        <pc:chgData name="Tracey Parton" userId="3db1eb12-266f-44f7-ad7b-c43f3df1aa71" providerId="ADAL" clId="{5362882E-5FDE-4979-AF30-644B313FFDDF}" dt="2023-07-30T13:43:23.578" v="3497" actId="47"/>
        <pc:sldMkLst>
          <pc:docMk/>
          <pc:sldMk cId="2073935865" sldId="443"/>
        </pc:sldMkLst>
      </pc:sldChg>
      <pc:sldChg chg="del">
        <pc:chgData name="Tracey Parton" userId="3db1eb12-266f-44f7-ad7b-c43f3df1aa71" providerId="ADAL" clId="{5362882E-5FDE-4979-AF30-644B313FFDDF}" dt="2023-07-30T13:43:23.428" v="3496" actId="47"/>
        <pc:sldMkLst>
          <pc:docMk/>
          <pc:sldMk cId="3255523240" sldId="444"/>
        </pc:sldMkLst>
      </pc:sldChg>
      <pc:sldChg chg="del">
        <pc:chgData name="Tracey Parton" userId="3db1eb12-266f-44f7-ad7b-c43f3df1aa71" providerId="ADAL" clId="{5362882E-5FDE-4979-AF30-644B313FFDDF}" dt="2023-07-30T13:43:23.252" v="3495" actId="47"/>
        <pc:sldMkLst>
          <pc:docMk/>
          <pc:sldMk cId="2709265979" sldId="445"/>
        </pc:sldMkLst>
      </pc:sldChg>
      <pc:sldChg chg="del">
        <pc:chgData name="Tracey Parton" userId="3db1eb12-266f-44f7-ad7b-c43f3df1aa71" providerId="ADAL" clId="{5362882E-5FDE-4979-AF30-644B313FFDDF}" dt="2023-07-30T13:43:23.066" v="3494" actId="47"/>
        <pc:sldMkLst>
          <pc:docMk/>
          <pc:sldMk cId="3328355053" sldId="446"/>
        </pc:sldMkLst>
      </pc:sldChg>
      <pc:sldChg chg="del">
        <pc:chgData name="Tracey Parton" userId="3db1eb12-266f-44f7-ad7b-c43f3df1aa71" providerId="ADAL" clId="{5362882E-5FDE-4979-AF30-644B313FFDDF}" dt="2023-07-30T13:43:22.883" v="3493" actId="47"/>
        <pc:sldMkLst>
          <pc:docMk/>
          <pc:sldMk cId="2457298451" sldId="447"/>
        </pc:sldMkLst>
      </pc:sldChg>
      <pc:sldChg chg="del">
        <pc:chgData name="Tracey Parton" userId="3db1eb12-266f-44f7-ad7b-c43f3df1aa71" providerId="ADAL" clId="{5362882E-5FDE-4979-AF30-644B313FFDDF}" dt="2023-07-30T13:43:22.722" v="3492" actId="47"/>
        <pc:sldMkLst>
          <pc:docMk/>
          <pc:sldMk cId="836224126" sldId="448"/>
        </pc:sldMkLst>
      </pc:sldChg>
      <pc:sldChg chg="del">
        <pc:chgData name="Tracey Parton" userId="3db1eb12-266f-44f7-ad7b-c43f3df1aa71" providerId="ADAL" clId="{5362882E-5FDE-4979-AF30-644B313FFDDF}" dt="2023-07-30T13:43:22.531" v="3491" actId="47"/>
        <pc:sldMkLst>
          <pc:docMk/>
          <pc:sldMk cId="3148426621" sldId="449"/>
        </pc:sldMkLst>
      </pc:sldChg>
      <pc:sldChg chg="del">
        <pc:chgData name="Tracey Parton" userId="3db1eb12-266f-44f7-ad7b-c43f3df1aa71" providerId="ADAL" clId="{5362882E-5FDE-4979-AF30-644B313FFDDF}" dt="2023-07-30T13:43:22.349" v="3490" actId="47"/>
        <pc:sldMkLst>
          <pc:docMk/>
          <pc:sldMk cId="2629916845" sldId="450"/>
        </pc:sldMkLst>
      </pc:sldChg>
      <pc:sldChg chg="del">
        <pc:chgData name="Tracey Parton" userId="3db1eb12-266f-44f7-ad7b-c43f3df1aa71" providerId="ADAL" clId="{5362882E-5FDE-4979-AF30-644B313FFDDF}" dt="2023-07-30T13:43:22.182" v="3489" actId="47"/>
        <pc:sldMkLst>
          <pc:docMk/>
          <pc:sldMk cId="2634590990" sldId="451"/>
        </pc:sldMkLst>
      </pc:sldChg>
      <pc:sldChg chg="del">
        <pc:chgData name="Tracey Parton" userId="3db1eb12-266f-44f7-ad7b-c43f3df1aa71" providerId="ADAL" clId="{5362882E-5FDE-4979-AF30-644B313FFDDF}" dt="2023-07-30T13:43:22.016" v="3488" actId="47"/>
        <pc:sldMkLst>
          <pc:docMk/>
          <pc:sldMk cId="429725014" sldId="452"/>
        </pc:sldMkLst>
      </pc:sldChg>
      <pc:sldChg chg="del">
        <pc:chgData name="Tracey Parton" userId="3db1eb12-266f-44f7-ad7b-c43f3df1aa71" providerId="ADAL" clId="{5362882E-5FDE-4979-AF30-644B313FFDDF}" dt="2023-07-30T13:43:21.836" v="3487" actId="47"/>
        <pc:sldMkLst>
          <pc:docMk/>
          <pc:sldMk cId="1535284837" sldId="453"/>
        </pc:sldMkLst>
      </pc:sldChg>
      <pc:sldChg chg="del">
        <pc:chgData name="Tracey Parton" userId="3db1eb12-266f-44f7-ad7b-c43f3df1aa71" providerId="ADAL" clId="{5362882E-5FDE-4979-AF30-644B313FFDDF}" dt="2023-07-30T13:43:21.663" v="3486" actId="47"/>
        <pc:sldMkLst>
          <pc:docMk/>
          <pc:sldMk cId="2260083863" sldId="454"/>
        </pc:sldMkLst>
      </pc:sldChg>
      <pc:sldChg chg="del">
        <pc:chgData name="Tracey Parton" userId="3db1eb12-266f-44f7-ad7b-c43f3df1aa71" providerId="ADAL" clId="{5362882E-5FDE-4979-AF30-644B313FFDDF}" dt="2023-07-30T13:43:21.484" v="3485" actId="47"/>
        <pc:sldMkLst>
          <pc:docMk/>
          <pc:sldMk cId="3505633749" sldId="455"/>
        </pc:sldMkLst>
      </pc:sldChg>
      <pc:sldChg chg="del">
        <pc:chgData name="Tracey Parton" userId="3db1eb12-266f-44f7-ad7b-c43f3df1aa71" providerId="ADAL" clId="{5362882E-5FDE-4979-AF30-644B313FFDDF}" dt="2023-07-30T13:43:21.322" v="3484" actId="47"/>
        <pc:sldMkLst>
          <pc:docMk/>
          <pc:sldMk cId="4167624670" sldId="456"/>
        </pc:sldMkLst>
      </pc:sldChg>
      <pc:sldChg chg="del">
        <pc:chgData name="Tracey Parton" userId="3db1eb12-266f-44f7-ad7b-c43f3df1aa71" providerId="ADAL" clId="{5362882E-5FDE-4979-AF30-644B313FFDDF}" dt="2023-07-30T13:43:21.167" v="3483" actId="47"/>
        <pc:sldMkLst>
          <pc:docMk/>
          <pc:sldMk cId="417378186" sldId="457"/>
        </pc:sldMkLst>
      </pc:sldChg>
      <pc:sldChg chg="del">
        <pc:chgData name="Tracey Parton" userId="3db1eb12-266f-44f7-ad7b-c43f3df1aa71" providerId="ADAL" clId="{5362882E-5FDE-4979-AF30-644B313FFDDF}" dt="2023-07-30T13:43:20.832" v="3481" actId="47"/>
        <pc:sldMkLst>
          <pc:docMk/>
          <pc:sldMk cId="405035310" sldId="458"/>
        </pc:sldMkLst>
      </pc:sldChg>
      <pc:sldChg chg="del">
        <pc:chgData name="Tracey Parton" userId="3db1eb12-266f-44f7-ad7b-c43f3df1aa71" providerId="ADAL" clId="{5362882E-5FDE-4979-AF30-644B313FFDDF}" dt="2023-07-30T13:43:20.651" v="3480" actId="47"/>
        <pc:sldMkLst>
          <pc:docMk/>
          <pc:sldMk cId="2595513846" sldId="459"/>
        </pc:sldMkLst>
      </pc:sldChg>
      <pc:sldChg chg="del">
        <pc:chgData name="Tracey Parton" userId="3db1eb12-266f-44f7-ad7b-c43f3df1aa71" providerId="ADAL" clId="{5362882E-5FDE-4979-AF30-644B313FFDDF}" dt="2023-07-30T13:43:20.470" v="3479" actId="47"/>
        <pc:sldMkLst>
          <pc:docMk/>
          <pc:sldMk cId="1875094428" sldId="460"/>
        </pc:sldMkLst>
      </pc:sldChg>
      <pc:sldChg chg="del">
        <pc:chgData name="Tracey Parton" userId="3db1eb12-266f-44f7-ad7b-c43f3df1aa71" providerId="ADAL" clId="{5362882E-5FDE-4979-AF30-644B313FFDDF}" dt="2023-07-30T13:43:20.276" v="3478" actId="47"/>
        <pc:sldMkLst>
          <pc:docMk/>
          <pc:sldMk cId="3948023339" sldId="461"/>
        </pc:sldMkLst>
      </pc:sldChg>
      <pc:sldChg chg="del">
        <pc:chgData name="Tracey Parton" userId="3db1eb12-266f-44f7-ad7b-c43f3df1aa71" providerId="ADAL" clId="{5362882E-5FDE-4979-AF30-644B313FFDDF}" dt="2023-07-30T13:43:20.100" v="3477" actId="47"/>
        <pc:sldMkLst>
          <pc:docMk/>
          <pc:sldMk cId="2963343567" sldId="462"/>
        </pc:sldMkLst>
      </pc:sldChg>
      <pc:sldChg chg="del">
        <pc:chgData name="Tracey Parton" userId="3db1eb12-266f-44f7-ad7b-c43f3df1aa71" providerId="ADAL" clId="{5362882E-5FDE-4979-AF30-644B313FFDDF}" dt="2023-07-30T13:43:19.923" v="3476" actId="47"/>
        <pc:sldMkLst>
          <pc:docMk/>
          <pc:sldMk cId="380475599" sldId="463"/>
        </pc:sldMkLst>
      </pc:sldChg>
      <pc:sldChg chg="del">
        <pc:chgData name="Tracey Parton" userId="3db1eb12-266f-44f7-ad7b-c43f3df1aa71" providerId="ADAL" clId="{5362882E-5FDE-4979-AF30-644B313FFDDF}" dt="2023-07-30T13:43:19.740" v="3475" actId="47"/>
        <pc:sldMkLst>
          <pc:docMk/>
          <pc:sldMk cId="601729440" sldId="464"/>
        </pc:sldMkLst>
      </pc:sldChg>
      <pc:sldChg chg="del">
        <pc:chgData name="Tracey Parton" userId="3db1eb12-266f-44f7-ad7b-c43f3df1aa71" providerId="ADAL" clId="{5362882E-5FDE-4979-AF30-644B313FFDDF}" dt="2023-07-30T13:43:19.563" v="3474" actId="47"/>
        <pc:sldMkLst>
          <pc:docMk/>
          <pc:sldMk cId="2706714177" sldId="465"/>
        </pc:sldMkLst>
      </pc:sldChg>
      <pc:sldChg chg="del">
        <pc:chgData name="Tracey Parton" userId="3db1eb12-266f-44f7-ad7b-c43f3df1aa71" providerId="ADAL" clId="{5362882E-5FDE-4979-AF30-644B313FFDDF}" dt="2023-07-30T13:43:19.387" v="3473" actId="47"/>
        <pc:sldMkLst>
          <pc:docMk/>
          <pc:sldMk cId="3839226551" sldId="466"/>
        </pc:sldMkLst>
      </pc:sldChg>
      <pc:sldChg chg="del">
        <pc:chgData name="Tracey Parton" userId="3db1eb12-266f-44f7-ad7b-c43f3df1aa71" providerId="ADAL" clId="{5362882E-5FDE-4979-AF30-644B313FFDDF}" dt="2023-07-30T13:43:19.102" v="3472" actId="47"/>
        <pc:sldMkLst>
          <pc:docMk/>
          <pc:sldMk cId="2797874198" sldId="467"/>
        </pc:sldMkLst>
      </pc:sldChg>
      <pc:sldChg chg="del">
        <pc:chgData name="Tracey Parton" userId="3db1eb12-266f-44f7-ad7b-c43f3df1aa71" providerId="ADAL" clId="{5362882E-5FDE-4979-AF30-644B313FFDDF}" dt="2023-07-30T13:43:18.905" v="3471" actId="47"/>
        <pc:sldMkLst>
          <pc:docMk/>
          <pc:sldMk cId="941712906" sldId="468"/>
        </pc:sldMkLst>
      </pc:sldChg>
      <pc:sldChg chg="del">
        <pc:chgData name="Tracey Parton" userId="3db1eb12-266f-44f7-ad7b-c43f3df1aa71" providerId="ADAL" clId="{5362882E-5FDE-4979-AF30-644B313FFDDF}" dt="2023-07-30T13:43:18.734" v="3470" actId="47"/>
        <pc:sldMkLst>
          <pc:docMk/>
          <pc:sldMk cId="1121877329" sldId="469"/>
        </pc:sldMkLst>
      </pc:sldChg>
      <pc:sldChg chg="del">
        <pc:chgData name="Tracey Parton" userId="3db1eb12-266f-44f7-ad7b-c43f3df1aa71" providerId="ADAL" clId="{5362882E-5FDE-4979-AF30-644B313FFDDF}" dt="2023-07-30T13:43:18.661" v="3469" actId="47"/>
        <pc:sldMkLst>
          <pc:docMk/>
          <pc:sldMk cId="2592060507" sldId="470"/>
        </pc:sldMkLst>
      </pc:sldChg>
      <pc:sldChg chg="del">
        <pc:chgData name="Tracey Parton" userId="3db1eb12-266f-44f7-ad7b-c43f3df1aa71" providerId="ADAL" clId="{5362882E-5FDE-4979-AF30-644B313FFDDF}" dt="2023-07-30T13:43:18.510" v="3468" actId="47"/>
        <pc:sldMkLst>
          <pc:docMk/>
          <pc:sldMk cId="1006117772" sldId="471"/>
        </pc:sldMkLst>
      </pc:sldChg>
      <pc:sldChg chg="del">
        <pc:chgData name="Tracey Parton" userId="3db1eb12-266f-44f7-ad7b-c43f3df1aa71" providerId="ADAL" clId="{5362882E-5FDE-4979-AF30-644B313FFDDF}" dt="2023-07-30T13:43:18.277" v="3467" actId="47"/>
        <pc:sldMkLst>
          <pc:docMk/>
          <pc:sldMk cId="344065768" sldId="472"/>
        </pc:sldMkLst>
      </pc:sldChg>
      <pc:sldChg chg="del">
        <pc:chgData name="Tracey Parton" userId="3db1eb12-266f-44f7-ad7b-c43f3df1aa71" providerId="ADAL" clId="{5362882E-5FDE-4979-AF30-644B313FFDDF}" dt="2023-07-30T13:43:18.129" v="3466" actId="47"/>
        <pc:sldMkLst>
          <pc:docMk/>
          <pc:sldMk cId="98446908" sldId="473"/>
        </pc:sldMkLst>
      </pc:sldChg>
      <pc:sldChg chg="del">
        <pc:chgData name="Tracey Parton" userId="3db1eb12-266f-44f7-ad7b-c43f3df1aa71" providerId="ADAL" clId="{5362882E-5FDE-4979-AF30-644B313FFDDF}" dt="2023-07-30T13:43:17.898" v="3465" actId="47"/>
        <pc:sldMkLst>
          <pc:docMk/>
          <pc:sldMk cId="3940933236" sldId="474"/>
        </pc:sldMkLst>
      </pc:sldChg>
      <pc:sldChg chg="del">
        <pc:chgData name="Tracey Parton" userId="3db1eb12-266f-44f7-ad7b-c43f3df1aa71" providerId="ADAL" clId="{5362882E-5FDE-4979-AF30-644B313FFDDF}" dt="2023-07-30T13:43:17.728" v="3464" actId="47"/>
        <pc:sldMkLst>
          <pc:docMk/>
          <pc:sldMk cId="4090806947" sldId="475"/>
        </pc:sldMkLst>
      </pc:sldChg>
      <pc:sldChg chg="del">
        <pc:chgData name="Tracey Parton" userId="3db1eb12-266f-44f7-ad7b-c43f3df1aa71" providerId="ADAL" clId="{5362882E-5FDE-4979-AF30-644B313FFDDF}" dt="2023-07-30T13:43:17.613" v="3463" actId="47"/>
        <pc:sldMkLst>
          <pc:docMk/>
          <pc:sldMk cId="412457890" sldId="476"/>
        </pc:sldMkLst>
      </pc:sldChg>
      <pc:sldChg chg="del">
        <pc:chgData name="Tracey Parton" userId="3db1eb12-266f-44f7-ad7b-c43f3df1aa71" providerId="ADAL" clId="{5362882E-5FDE-4979-AF30-644B313FFDDF}" dt="2023-07-30T13:43:17.465" v="3462" actId="47"/>
        <pc:sldMkLst>
          <pc:docMk/>
          <pc:sldMk cId="219636883" sldId="477"/>
        </pc:sldMkLst>
      </pc:sldChg>
      <pc:sldChg chg="del">
        <pc:chgData name="Tracey Parton" userId="3db1eb12-266f-44f7-ad7b-c43f3df1aa71" providerId="ADAL" clId="{5362882E-5FDE-4979-AF30-644B313FFDDF}" dt="2023-07-30T13:43:17.347" v="3461" actId="47"/>
        <pc:sldMkLst>
          <pc:docMk/>
          <pc:sldMk cId="401607577" sldId="478"/>
        </pc:sldMkLst>
      </pc:sldChg>
      <pc:sldChg chg="del">
        <pc:chgData name="Tracey Parton" userId="3db1eb12-266f-44f7-ad7b-c43f3df1aa71" providerId="ADAL" clId="{5362882E-5FDE-4979-AF30-644B313FFDDF}" dt="2023-07-30T13:43:16.957" v="3459" actId="47"/>
        <pc:sldMkLst>
          <pc:docMk/>
          <pc:sldMk cId="308576249" sldId="479"/>
        </pc:sldMkLst>
      </pc:sldChg>
      <pc:sldChg chg="del">
        <pc:chgData name="Tracey Parton" userId="3db1eb12-266f-44f7-ad7b-c43f3df1aa71" providerId="ADAL" clId="{5362882E-5FDE-4979-AF30-644B313FFDDF}" dt="2023-07-30T13:43:16.796" v="3458" actId="47"/>
        <pc:sldMkLst>
          <pc:docMk/>
          <pc:sldMk cId="1258402762" sldId="480"/>
        </pc:sldMkLst>
      </pc:sldChg>
      <pc:sldChg chg="del">
        <pc:chgData name="Tracey Parton" userId="3db1eb12-266f-44f7-ad7b-c43f3df1aa71" providerId="ADAL" clId="{5362882E-5FDE-4979-AF30-644B313FFDDF}" dt="2023-07-30T13:43:16.590" v="3457" actId="47"/>
        <pc:sldMkLst>
          <pc:docMk/>
          <pc:sldMk cId="4006554" sldId="481"/>
        </pc:sldMkLst>
      </pc:sldChg>
      <pc:sldChg chg="del">
        <pc:chgData name="Tracey Parton" userId="3db1eb12-266f-44f7-ad7b-c43f3df1aa71" providerId="ADAL" clId="{5362882E-5FDE-4979-AF30-644B313FFDDF}" dt="2023-07-30T13:43:15.859" v="3455" actId="47"/>
        <pc:sldMkLst>
          <pc:docMk/>
          <pc:sldMk cId="1691297855" sldId="482"/>
        </pc:sldMkLst>
      </pc:sldChg>
      <pc:sldChg chg="del">
        <pc:chgData name="Tracey Parton" userId="3db1eb12-266f-44f7-ad7b-c43f3df1aa71" providerId="ADAL" clId="{5362882E-5FDE-4979-AF30-644B313FFDDF}" dt="2023-07-30T13:43:15.668" v="3454" actId="47"/>
        <pc:sldMkLst>
          <pc:docMk/>
          <pc:sldMk cId="1701548637" sldId="483"/>
        </pc:sldMkLst>
      </pc:sldChg>
      <pc:sldChg chg="del">
        <pc:chgData name="Tracey Parton" userId="3db1eb12-266f-44f7-ad7b-c43f3df1aa71" providerId="ADAL" clId="{5362882E-5FDE-4979-AF30-644B313FFDDF}" dt="2023-07-30T13:43:20.998" v="3482" actId="47"/>
        <pc:sldMkLst>
          <pc:docMk/>
          <pc:sldMk cId="3950594275" sldId="484"/>
        </pc:sldMkLst>
      </pc:sldChg>
      <pc:sldChg chg="del">
        <pc:chgData name="Tracey Parton" userId="3db1eb12-266f-44f7-ad7b-c43f3df1aa71" providerId="ADAL" clId="{5362882E-5FDE-4979-AF30-644B313FFDDF}" dt="2023-07-30T13:43:15.511" v="3453" actId="47"/>
        <pc:sldMkLst>
          <pc:docMk/>
          <pc:sldMk cId="1193392104" sldId="485"/>
        </pc:sldMkLst>
      </pc:sldChg>
      <pc:sldChg chg="del">
        <pc:chgData name="Tracey Parton" userId="3db1eb12-266f-44f7-ad7b-c43f3df1aa71" providerId="ADAL" clId="{5362882E-5FDE-4979-AF30-644B313FFDDF}" dt="2023-07-30T13:43:15.321" v="3452" actId="47"/>
        <pc:sldMkLst>
          <pc:docMk/>
          <pc:sldMk cId="2321785428" sldId="486"/>
        </pc:sldMkLst>
      </pc:sldChg>
      <pc:sldChg chg="del">
        <pc:chgData name="Tracey Parton" userId="3db1eb12-266f-44f7-ad7b-c43f3df1aa71" providerId="ADAL" clId="{5362882E-5FDE-4979-AF30-644B313FFDDF}" dt="2023-07-30T13:43:14.924" v="3450" actId="47"/>
        <pc:sldMkLst>
          <pc:docMk/>
          <pc:sldMk cId="556876098" sldId="487"/>
        </pc:sldMkLst>
      </pc:sldChg>
      <pc:sldChg chg="del">
        <pc:chgData name="Tracey Parton" userId="3db1eb12-266f-44f7-ad7b-c43f3df1aa71" providerId="ADAL" clId="{5362882E-5FDE-4979-AF30-644B313FFDDF}" dt="2023-07-30T13:43:14.761" v="3449" actId="47"/>
        <pc:sldMkLst>
          <pc:docMk/>
          <pc:sldMk cId="2267188123" sldId="488"/>
        </pc:sldMkLst>
      </pc:sldChg>
      <pc:sldChg chg="del">
        <pc:chgData name="Tracey Parton" userId="3db1eb12-266f-44f7-ad7b-c43f3df1aa71" providerId="ADAL" clId="{5362882E-5FDE-4979-AF30-644B313FFDDF}" dt="2023-07-30T13:43:14.598" v="3448" actId="47"/>
        <pc:sldMkLst>
          <pc:docMk/>
          <pc:sldMk cId="3519801975" sldId="489"/>
        </pc:sldMkLst>
      </pc:sldChg>
      <pc:sldChg chg="del">
        <pc:chgData name="Tracey Parton" userId="3db1eb12-266f-44f7-ad7b-c43f3df1aa71" providerId="ADAL" clId="{5362882E-5FDE-4979-AF30-644B313FFDDF}" dt="2023-07-30T13:43:14.409" v="3447" actId="47"/>
        <pc:sldMkLst>
          <pc:docMk/>
          <pc:sldMk cId="2768156439" sldId="490"/>
        </pc:sldMkLst>
      </pc:sldChg>
      <pc:sldChg chg="del">
        <pc:chgData name="Tracey Parton" userId="3db1eb12-266f-44f7-ad7b-c43f3df1aa71" providerId="ADAL" clId="{5362882E-5FDE-4979-AF30-644B313FFDDF}" dt="2023-07-30T13:43:14.050" v="3445" actId="47"/>
        <pc:sldMkLst>
          <pc:docMk/>
          <pc:sldMk cId="1994235715" sldId="491"/>
        </pc:sldMkLst>
      </pc:sldChg>
      <pc:sldChg chg="del">
        <pc:chgData name="Tracey Parton" userId="3db1eb12-266f-44f7-ad7b-c43f3df1aa71" providerId="ADAL" clId="{5362882E-5FDE-4979-AF30-644B313FFDDF}" dt="2023-07-30T13:43:13.879" v="3444" actId="47"/>
        <pc:sldMkLst>
          <pc:docMk/>
          <pc:sldMk cId="206670158" sldId="492"/>
        </pc:sldMkLst>
      </pc:sldChg>
      <pc:sldChg chg="del">
        <pc:chgData name="Tracey Parton" userId="3db1eb12-266f-44f7-ad7b-c43f3df1aa71" providerId="ADAL" clId="{5362882E-5FDE-4979-AF30-644B313FFDDF}" dt="2023-07-30T13:43:13.713" v="3443" actId="47"/>
        <pc:sldMkLst>
          <pc:docMk/>
          <pc:sldMk cId="2471674191" sldId="493"/>
        </pc:sldMkLst>
      </pc:sldChg>
      <pc:sldChg chg="del">
        <pc:chgData name="Tracey Parton" userId="3db1eb12-266f-44f7-ad7b-c43f3df1aa71" providerId="ADAL" clId="{5362882E-5FDE-4979-AF30-644B313FFDDF}" dt="2023-07-30T13:43:13.537" v="3442" actId="47"/>
        <pc:sldMkLst>
          <pc:docMk/>
          <pc:sldMk cId="1852723889" sldId="494"/>
        </pc:sldMkLst>
      </pc:sldChg>
      <pc:sldChg chg="del">
        <pc:chgData name="Tracey Parton" userId="3db1eb12-266f-44f7-ad7b-c43f3df1aa71" providerId="ADAL" clId="{5362882E-5FDE-4979-AF30-644B313FFDDF}" dt="2023-07-30T13:43:13.187" v="3440" actId="47"/>
        <pc:sldMkLst>
          <pc:docMk/>
          <pc:sldMk cId="4129068671" sldId="495"/>
        </pc:sldMkLst>
      </pc:sldChg>
      <pc:sldChg chg="del">
        <pc:chgData name="Tracey Parton" userId="3db1eb12-266f-44f7-ad7b-c43f3df1aa71" providerId="ADAL" clId="{5362882E-5FDE-4979-AF30-644B313FFDDF}" dt="2023-07-30T13:43:13.013" v="3439" actId="47"/>
        <pc:sldMkLst>
          <pc:docMk/>
          <pc:sldMk cId="785575064" sldId="496"/>
        </pc:sldMkLst>
      </pc:sldChg>
      <pc:sldChg chg="del">
        <pc:chgData name="Tracey Parton" userId="3db1eb12-266f-44f7-ad7b-c43f3df1aa71" providerId="ADAL" clId="{5362882E-5FDE-4979-AF30-644B313FFDDF}" dt="2023-07-30T13:43:12.821" v="3438" actId="47"/>
        <pc:sldMkLst>
          <pc:docMk/>
          <pc:sldMk cId="2507479239" sldId="497"/>
        </pc:sldMkLst>
      </pc:sldChg>
      <pc:sldChg chg="del">
        <pc:chgData name="Tracey Parton" userId="3db1eb12-266f-44f7-ad7b-c43f3df1aa71" providerId="ADAL" clId="{5362882E-5FDE-4979-AF30-644B313FFDDF}" dt="2023-07-30T13:43:12.619" v="3437" actId="47"/>
        <pc:sldMkLst>
          <pc:docMk/>
          <pc:sldMk cId="2105924113" sldId="498"/>
        </pc:sldMkLst>
      </pc:sldChg>
      <pc:sldChg chg="del">
        <pc:chgData name="Tracey Parton" userId="3db1eb12-266f-44f7-ad7b-c43f3df1aa71" providerId="ADAL" clId="{5362882E-5FDE-4979-AF30-644B313FFDDF}" dt="2023-07-30T13:43:12.253" v="3435" actId="47"/>
        <pc:sldMkLst>
          <pc:docMk/>
          <pc:sldMk cId="317910914" sldId="499"/>
        </pc:sldMkLst>
      </pc:sldChg>
      <pc:sldChg chg="del">
        <pc:chgData name="Tracey Parton" userId="3db1eb12-266f-44f7-ad7b-c43f3df1aa71" providerId="ADAL" clId="{5362882E-5FDE-4979-AF30-644B313FFDDF}" dt="2023-07-30T13:43:12.068" v="3434" actId="47"/>
        <pc:sldMkLst>
          <pc:docMk/>
          <pc:sldMk cId="1969695501" sldId="500"/>
        </pc:sldMkLst>
      </pc:sldChg>
      <pc:sldChg chg="del">
        <pc:chgData name="Tracey Parton" userId="3db1eb12-266f-44f7-ad7b-c43f3df1aa71" providerId="ADAL" clId="{5362882E-5FDE-4979-AF30-644B313FFDDF}" dt="2023-07-30T13:43:11.899" v="3433" actId="47"/>
        <pc:sldMkLst>
          <pc:docMk/>
          <pc:sldMk cId="3583343314" sldId="501"/>
        </pc:sldMkLst>
      </pc:sldChg>
      <pc:sldChg chg="del">
        <pc:chgData name="Tracey Parton" userId="3db1eb12-266f-44f7-ad7b-c43f3df1aa71" providerId="ADAL" clId="{5362882E-5FDE-4979-AF30-644B313FFDDF}" dt="2023-07-30T13:43:11.715" v="3432" actId="47"/>
        <pc:sldMkLst>
          <pc:docMk/>
          <pc:sldMk cId="3507189151" sldId="502"/>
        </pc:sldMkLst>
      </pc:sldChg>
      <pc:sldChg chg="del">
        <pc:chgData name="Tracey Parton" userId="3db1eb12-266f-44f7-ad7b-c43f3df1aa71" providerId="ADAL" clId="{5362882E-5FDE-4979-AF30-644B313FFDDF}" dt="2023-07-30T13:43:11.323" v="3430" actId="47"/>
        <pc:sldMkLst>
          <pc:docMk/>
          <pc:sldMk cId="793820839" sldId="503"/>
        </pc:sldMkLst>
      </pc:sldChg>
      <pc:sldChg chg="del">
        <pc:chgData name="Tracey Parton" userId="3db1eb12-266f-44f7-ad7b-c43f3df1aa71" providerId="ADAL" clId="{5362882E-5FDE-4979-AF30-644B313FFDDF}" dt="2023-07-30T13:43:11.150" v="3429" actId="47"/>
        <pc:sldMkLst>
          <pc:docMk/>
          <pc:sldMk cId="2960917064" sldId="504"/>
        </pc:sldMkLst>
      </pc:sldChg>
      <pc:sldChg chg="del">
        <pc:chgData name="Tracey Parton" userId="3db1eb12-266f-44f7-ad7b-c43f3df1aa71" providerId="ADAL" clId="{5362882E-5FDE-4979-AF30-644B313FFDDF}" dt="2023-07-30T13:43:10.955" v="3428" actId="47"/>
        <pc:sldMkLst>
          <pc:docMk/>
          <pc:sldMk cId="2092655552" sldId="505"/>
        </pc:sldMkLst>
      </pc:sldChg>
      <pc:sldChg chg="del">
        <pc:chgData name="Tracey Parton" userId="3db1eb12-266f-44f7-ad7b-c43f3df1aa71" providerId="ADAL" clId="{5362882E-5FDE-4979-AF30-644B313FFDDF}" dt="2023-07-30T13:43:10.781" v="3427" actId="47"/>
        <pc:sldMkLst>
          <pc:docMk/>
          <pc:sldMk cId="3040928856" sldId="506"/>
        </pc:sldMkLst>
      </pc:sldChg>
      <pc:sldChg chg="del">
        <pc:chgData name="Tracey Parton" userId="3db1eb12-266f-44f7-ad7b-c43f3df1aa71" providerId="ADAL" clId="{5362882E-5FDE-4979-AF30-644B313FFDDF}" dt="2023-07-30T13:43:10.396" v="3425" actId="47"/>
        <pc:sldMkLst>
          <pc:docMk/>
          <pc:sldMk cId="641838917" sldId="507"/>
        </pc:sldMkLst>
      </pc:sldChg>
      <pc:sldChg chg="del">
        <pc:chgData name="Tracey Parton" userId="3db1eb12-266f-44f7-ad7b-c43f3df1aa71" providerId="ADAL" clId="{5362882E-5FDE-4979-AF30-644B313FFDDF}" dt="2023-07-30T13:43:10.202" v="3424" actId="47"/>
        <pc:sldMkLst>
          <pc:docMk/>
          <pc:sldMk cId="1441901104" sldId="508"/>
        </pc:sldMkLst>
      </pc:sldChg>
      <pc:sldChg chg="del">
        <pc:chgData name="Tracey Parton" userId="3db1eb12-266f-44f7-ad7b-c43f3df1aa71" providerId="ADAL" clId="{5362882E-5FDE-4979-AF30-644B313FFDDF}" dt="2023-07-30T13:43:10.015" v="3423" actId="47"/>
        <pc:sldMkLst>
          <pc:docMk/>
          <pc:sldMk cId="183092667" sldId="509"/>
        </pc:sldMkLst>
      </pc:sldChg>
      <pc:sldChg chg="del">
        <pc:chgData name="Tracey Parton" userId="3db1eb12-266f-44f7-ad7b-c43f3df1aa71" providerId="ADAL" clId="{5362882E-5FDE-4979-AF30-644B313FFDDF}" dt="2023-07-30T13:43:09.840" v="3422" actId="47"/>
        <pc:sldMkLst>
          <pc:docMk/>
          <pc:sldMk cId="1875274701" sldId="510"/>
        </pc:sldMkLst>
      </pc:sldChg>
      <pc:sldChg chg="del">
        <pc:chgData name="Tracey Parton" userId="3db1eb12-266f-44f7-ad7b-c43f3df1aa71" providerId="ADAL" clId="{5362882E-5FDE-4979-AF30-644B313FFDDF}" dt="2023-07-30T13:43:09.436" v="3420" actId="47"/>
        <pc:sldMkLst>
          <pc:docMk/>
          <pc:sldMk cId="1549549762" sldId="511"/>
        </pc:sldMkLst>
      </pc:sldChg>
      <pc:sldChg chg="del">
        <pc:chgData name="Tracey Parton" userId="3db1eb12-266f-44f7-ad7b-c43f3df1aa71" providerId="ADAL" clId="{5362882E-5FDE-4979-AF30-644B313FFDDF}" dt="2023-07-30T13:43:09.248" v="3419" actId="47"/>
        <pc:sldMkLst>
          <pc:docMk/>
          <pc:sldMk cId="4044252704" sldId="512"/>
        </pc:sldMkLst>
      </pc:sldChg>
      <pc:sldChg chg="del">
        <pc:chgData name="Tracey Parton" userId="3db1eb12-266f-44f7-ad7b-c43f3df1aa71" providerId="ADAL" clId="{5362882E-5FDE-4979-AF30-644B313FFDDF}" dt="2023-07-30T13:43:09.078" v="3418" actId="47"/>
        <pc:sldMkLst>
          <pc:docMk/>
          <pc:sldMk cId="3793073391" sldId="513"/>
        </pc:sldMkLst>
      </pc:sldChg>
      <pc:sldChg chg="del">
        <pc:chgData name="Tracey Parton" userId="3db1eb12-266f-44f7-ad7b-c43f3df1aa71" providerId="ADAL" clId="{5362882E-5FDE-4979-AF30-644B313FFDDF}" dt="2023-07-30T13:43:08.665" v="3416" actId="47"/>
        <pc:sldMkLst>
          <pc:docMk/>
          <pc:sldMk cId="3965010301" sldId="514"/>
        </pc:sldMkLst>
      </pc:sldChg>
      <pc:sldChg chg="del">
        <pc:chgData name="Tracey Parton" userId="3db1eb12-266f-44f7-ad7b-c43f3df1aa71" providerId="ADAL" clId="{5362882E-5FDE-4979-AF30-644B313FFDDF}" dt="2023-07-30T13:43:09.636" v="3421" actId="47"/>
        <pc:sldMkLst>
          <pc:docMk/>
          <pc:sldMk cId="594303037" sldId="515"/>
        </pc:sldMkLst>
      </pc:sldChg>
      <pc:sldChg chg="del">
        <pc:chgData name="Tracey Parton" userId="3db1eb12-266f-44f7-ad7b-c43f3df1aa71" providerId="ADAL" clId="{5362882E-5FDE-4979-AF30-644B313FFDDF}" dt="2023-07-30T13:43:08.487" v="3415" actId="47"/>
        <pc:sldMkLst>
          <pc:docMk/>
          <pc:sldMk cId="2472721119" sldId="516"/>
        </pc:sldMkLst>
      </pc:sldChg>
      <pc:sldChg chg="del">
        <pc:chgData name="Tracey Parton" userId="3db1eb12-266f-44f7-ad7b-c43f3df1aa71" providerId="ADAL" clId="{5362882E-5FDE-4979-AF30-644B313FFDDF}" dt="2023-07-30T13:43:08.304" v="3414" actId="47"/>
        <pc:sldMkLst>
          <pc:docMk/>
          <pc:sldMk cId="1877643588" sldId="517"/>
        </pc:sldMkLst>
      </pc:sldChg>
      <pc:sldChg chg="del">
        <pc:chgData name="Tracey Parton" userId="3db1eb12-266f-44f7-ad7b-c43f3df1aa71" providerId="ADAL" clId="{5362882E-5FDE-4979-AF30-644B313FFDDF}" dt="2023-07-30T13:43:08.109" v="3413" actId="47"/>
        <pc:sldMkLst>
          <pc:docMk/>
          <pc:sldMk cId="1368439279" sldId="518"/>
        </pc:sldMkLst>
      </pc:sldChg>
      <pc:sldChg chg="del">
        <pc:chgData name="Tracey Parton" userId="3db1eb12-266f-44f7-ad7b-c43f3df1aa71" providerId="ADAL" clId="{5362882E-5FDE-4979-AF30-644B313FFDDF}" dt="2023-07-30T13:43:07.921" v="3412" actId="47"/>
        <pc:sldMkLst>
          <pc:docMk/>
          <pc:sldMk cId="2555535014" sldId="519"/>
        </pc:sldMkLst>
      </pc:sldChg>
      <pc:sldChg chg="del">
        <pc:chgData name="Tracey Parton" userId="3db1eb12-266f-44f7-ad7b-c43f3df1aa71" providerId="ADAL" clId="{5362882E-5FDE-4979-AF30-644B313FFDDF}" dt="2023-07-30T13:43:07.556" v="3410" actId="47"/>
        <pc:sldMkLst>
          <pc:docMk/>
          <pc:sldMk cId="2879307365" sldId="520"/>
        </pc:sldMkLst>
      </pc:sldChg>
      <pc:sldChg chg="del">
        <pc:chgData name="Tracey Parton" userId="3db1eb12-266f-44f7-ad7b-c43f3df1aa71" providerId="ADAL" clId="{5362882E-5FDE-4979-AF30-644B313FFDDF}" dt="2023-07-30T13:43:07.741" v="3411" actId="47"/>
        <pc:sldMkLst>
          <pc:docMk/>
          <pc:sldMk cId="926259159" sldId="521"/>
        </pc:sldMkLst>
      </pc:sldChg>
      <pc:sldChg chg="del">
        <pc:chgData name="Tracey Parton" userId="3db1eb12-266f-44f7-ad7b-c43f3df1aa71" providerId="ADAL" clId="{5362882E-5FDE-4979-AF30-644B313FFDDF}" dt="2023-07-30T13:43:07.384" v="3409" actId="47"/>
        <pc:sldMkLst>
          <pc:docMk/>
          <pc:sldMk cId="1142752539" sldId="522"/>
        </pc:sldMkLst>
      </pc:sldChg>
      <pc:sldChg chg="del">
        <pc:chgData name="Tracey Parton" userId="3db1eb12-266f-44f7-ad7b-c43f3df1aa71" providerId="ADAL" clId="{5362882E-5FDE-4979-AF30-644B313FFDDF}" dt="2023-07-30T13:43:07.206" v="3408" actId="47"/>
        <pc:sldMkLst>
          <pc:docMk/>
          <pc:sldMk cId="1994106200" sldId="523"/>
        </pc:sldMkLst>
      </pc:sldChg>
      <pc:sldChg chg="del">
        <pc:chgData name="Tracey Parton" userId="3db1eb12-266f-44f7-ad7b-c43f3df1aa71" providerId="ADAL" clId="{5362882E-5FDE-4979-AF30-644B313FFDDF}" dt="2023-07-30T13:43:07.034" v="3407" actId="47"/>
        <pc:sldMkLst>
          <pc:docMk/>
          <pc:sldMk cId="453442694" sldId="524"/>
        </pc:sldMkLst>
      </pc:sldChg>
      <pc:sldChg chg="del">
        <pc:chgData name="Tracey Parton" userId="3db1eb12-266f-44f7-ad7b-c43f3df1aa71" providerId="ADAL" clId="{5362882E-5FDE-4979-AF30-644B313FFDDF}" dt="2023-07-30T13:43:06.852" v="3406" actId="47"/>
        <pc:sldMkLst>
          <pc:docMk/>
          <pc:sldMk cId="2185721133" sldId="525"/>
        </pc:sldMkLst>
      </pc:sldChg>
      <pc:sldChg chg="del">
        <pc:chgData name="Tracey Parton" userId="3db1eb12-266f-44f7-ad7b-c43f3df1aa71" providerId="ADAL" clId="{5362882E-5FDE-4979-AF30-644B313FFDDF}" dt="2023-07-30T13:43:06.682" v="3405" actId="47"/>
        <pc:sldMkLst>
          <pc:docMk/>
          <pc:sldMk cId="3466531354" sldId="526"/>
        </pc:sldMkLst>
      </pc:sldChg>
      <pc:sldChg chg="del">
        <pc:chgData name="Tracey Parton" userId="3db1eb12-266f-44f7-ad7b-c43f3df1aa71" providerId="ADAL" clId="{5362882E-5FDE-4979-AF30-644B313FFDDF}" dt="2023-07-30T13:43:06.499" v="3404" actId="47"/>
        <pc:sldMkLst>
          <pc:docMk/>
          <pc:sldMk cId="2455122492" sldId="527"/>
        </pc:sldMkLst>
      </pc:sldChg>
      <pc:sldChg chg="del">
        <pc:chgData name="Tracey Parton" userId="3db1eb12-266f-44f7-ad7b-c43f3df1aa71" providerId="ADAL" clId="{5362882E-5FDE-4979-AF30-644B313FFDDF}" dt="2023-07-30T13:43:06.317" v="3403" actId="47"/>
        <pc:sldMkLst>
          <pc:docMk/>
          <pc:sldMk cId="2655510216" sldId="528"/>
        </pc:sldMkLst>
      </pc:sldChg>
      <pc:sldChg chg="del">
        <pc:chgData name="Tracey Parton" userId="3db1eb12-266f-44f7-ad7b-c43f3df1aa71" providerId="ADAL" clId="{5362882E-5FDE-4979-AF30-644B313FFDDF}" dt="2023-07-30T13:43:06.145" v="3402" actId="47"/>
        <pc:sldMkLst>
          <pc:docMk/>
          <pc:sldMk cId="1048012980" sldId="529"/>
        </pc:sldMkLst>
      </pc:sldChg>
      <pc:sldChg chg="del">
        <pc:chgData name="Tracey Parton" userId="3db1eb12-266f-44f7-ad7b-c43f3df1aa71" providerId="ADAL" clId="{5362882E-5FDE-4979-AF30-644B313FFDDF}" dt="2023-07-30T13:43:05.963" v="3401" actId="47"/>
        <pc:sldMkLst>
          <pc:docMk/>
          <pc:sldMk cId="870293421" sldId="530"/>
        </pc:sldMkLst>
      </pc:sldChg>
      <pc:sldChg chg="del">
        <pc:chgData name="Tracey Parton" userId="3db1eb12-266f-44f7-ad7b-c43f3df1aa71" providerId="ADAL" clId="{5362882E-5FDE-4979-AF30-644B313FFDDF}" dt="2023-07-30T13:43:05.795" v="3400" actId="47"/>
        <pc:sldMkLst>
          <pc:docMk/>
          <pc:sldMk cId="1849506330" sldId="531"/>
        </pc:sldMkLst>
      </pc:sldChg>
      <pc:sldChg chg="del">
        <pc:chgData name="Tracey Parton" userId="3db1eb12-266f-44f7-ad7b-c43f3df1aa71" providerId="ADAL" clId="{5362882E-5FDE-4979-AF30-644B313FFDDF}" dt="2023-07-30T13:43:05.614" v="3399" actId="47"/>
        <pc:sldMkLst>
          <pc:docMk/>
          <pc:sldMk cId="3570256326" sldId="532"/>
        </pc:sldMkLst>
      </pc:sldChg>
      <pc:sldChg chg="del">
        <pc:chgData name="Tracey Parton" userId="3db1eb12-266f-44f7-ad7b-c43f3df1aa71" providerId="ADAL" clId="{5362882E-5FDE-4979-AF30-644B313FFDDF}" dt="2023-07-30T13:43:05.445" v="3398" actId="47"/>
        <pc:sldMkLst>
          <pc:docMk/>
          <pc:sldMk cId="311671726" sldId="533"/>
        </pc:sldMkLst>
      </pc:sldChg>
      <pc:sldChg chg="del">
        <pc:chgData name="Tracey Parton" userId="3db1eb12-266f-44f7-ad7b-c43f3df1aa71" providerId="ADAL" clId="{5362882E-5FDE-4979-AF30-644B313FFDDF}" dt="2023-07-30T13:43:05.270" v="3397" actId="47"/>
        <pc:sldMkLst>
          <pc:docMk/>
          <pc:sldMk cId="3425718644" sldId="534"/>
        </pc:sldMkLst>
      </pc:sldChg>
      <pc:sldChg chg="del">
        <pc:chgData name="Tracey Parton" userId="3db1eb12-266f-44f7-ad7b-c43f3df1aa71" providerId="ADAL" clId="{5362882E-5FDE-4979-AF30-644B313FFDDF}" dt="2023-07-30T13:43:05.091" v="3396" actId="47"/>
        <pc:sldMkLst>
          <pc:docMk/>
          <pc:sldMk cId="3847249056" sldId="535"/>
        </pc:sldMkLst>
      </pc:sldChg>
      <pc:sldChg chg="del">
        <pc:chgData name="Tracey Parton" userId="3db1eb12-266f-44f7-ad7b-c43f3df1aa71" providerId="ADAL" clId="{5362882E-5FDE-4979-AF30-644B313FFDDF}" dt="2023-07-30T13:43:04.924" v="3395" actId="47"/>
        <pc:sldMkLst>
          <pc:docMk/>
          <pc:sldMk cId="649945367" sldId="536"/>
        </pc:sldMkLst>
      </pc:sldChg>
      <pc:sldChg chg="del">
        <pc:chgData name="Tracey Parton" userId="3db1eb12-266f-44f7-ad7b-c43f3df1aa71" providerId="ADAL" clId="{5362882E-5FDE-4979-AF30-644B313FFDDF}" dt="2023-07-30T13:43:04.751" v="3394" actId="47"/>
        <pc:sldMkLst>
          <pc:docMk/>
          <pc:sldMk cId="3969996909" sldId="537"/>
        </pc:sldMkLst>
      </pc:sldChg>
      <pc:sldChg chg="del">
        <pc:chgData name="Tracey Parton" userId="3db1eb12-266f-44f7-ad7b-c43f3df1aa71" providerId="ADAL" clId="{5362882E-5FDE-4979-AF30-644B313FFDDF}" dt="2023-07-30T13:43:04.567" v="3393" actId="47"/>
        <pc:sldMkLst>
          <pc:docMk/>
          <pc:sldMk cId="2145225918" sldId="538"/>
        </pc:sldMkLst>
      </pc:sldChg>
      <pc:sldChg chg="del">
        <pc:chgData name="Tracey Parton" userId="3db1eb12-266f-44f7-ad7b-c43f3df1aa71" providerId="ADAL" clId="{5362882E-5FDE-4979-AF30-644B313FFDDF}" dt="2023-07-30T13:43:04.392" v="3392" actId="47"/>
        <pc:sldMkLst>
          <pc:docMk/>
          <pc:sldMk cId="415450979" sldId="539"/>
        </pc:sldMkLst>
      </pc:sldChg>
      <pc:sldChg chg="del">
        <pc:chgData name="Tracey Parton" userId="3db1eb12-266f-44f7-ad7b-c43f3df1aa71" providerId="ADAL" clId="{5362882E-5FDE-4979-AF30-644B313FFDDF}" dt="2023-07-30T13:43:04.216" v="3391" actId="47"/>
        <pc:sldMkLst>
          <pc:docMk/>
          <pc:sldMk cId="1888575531" sldId="540"/>
        </pc:sldMkLst>
      </pc:sldChg>
      <pc:sldChg chg="del">
        <pc:chgData name="Tracey Parton" userId="3db1eb12-266f-44f7-ad7b-c43f3df1aa71" providerId="ADAL" clId="{5362882E-5FDE-4979-AF30-644B313FFDDF}" dt="2023-07-30T13:43:04.050" v="3390" actId="47"/>
        <pc:sldMkLst>
          <pc:docMk/>
          <pc:sldMk cId="2134727850" sldId="541"/>
        </pc:sldMkLst>
      </pc:sldChg>
      <pc:sldChg chg="del">
        <pc:chgData name="Tracey Parton" userId="3db1eb12-266f-44f7-ad7b-c43f3df1aa71" providerId="ADAL" clId="{5362882E-5FDE-4979-AF30-644B313FFDDF}" dt="2023-07-30T13:43:03.884" v="3389" actId="47"/>
        <pc:sldMkLst>
          <pc:docMk/>
          <pc:sldMk cId="3706402081" sldId="542"/>
        </pc:sldMkLst>
      </pc:sldChg>
      <pc:sldChg chg="del">
        <pc:chgData name="Tracey Parton" userId="3db1eb12-266f-44f7-ad7b-c43f3df1aa71" providerId="ADAL" clId="{5362882E-5FDE-4979-AF30-644B313FFDDF}" dt="2023-07-30T13:43:03.712" v="3388" actId="47"/>
        <pc:sldMkLst>
          <pc:docMk/>
          <pc:sldMk cId="300133963" sldId="543"/>
        </pc:sldMkLst>
      </pc:sldChg>
      <pc:sldChg chg="del">
        <pc:chgData name="Tracey Parton" userId="3db1eb12-266f-44f7-ad7b-c43f3df1aa71" providerId="ADAL" clId="{5362882E-5FDE-4979-AF30-644B313FFDDF}" dt="2023-07-30T13:43:03.541" v="3387" actId="47"/>
        <pc:sldMkLst>
          <pc:docMk/>
          <pc:sldMk cId="3642352193" sldId="544"/>
        </pc:sldMkLst>
      </pc:sldChg>
      <pc:sldChg chg="del">
        <pc:chgData name="Tracey Parton" userId="3db1eb12-266f-44f7-ad7b-c43f3df1aa71" providerId="ADAL" clId="{5362882E-5FDE-4979-AF30-644B313FFDDF}" dt="2023-07-30T13:43:03.380" v="3386" actId="47"/>
        <pc:sldMkLst>
          <pc:docMk/>
          <pc:sldMk cId="1495880080" sldId="545"/>
        </pc:sldMkLst>
      </pc:sldChg>
      <pc:sldChg chg="del">
        <pc:chgData name="Tracey Parton" userId="3db1eb12-266f-44f7-ad7b-c43f3df1aa71" providerId="ADAL" clId="{5362882E-5FDE-4979-AF30-644B313FFDDF}" dt="2023-07-30T13:43:03.211" v="3385" actId="47"/>
        <pc:sldMkLst>
          <pc:docMk/>
          <pc:sldMk cId="4039947875" sldId="546"/>
        </pc:sldMkLst>
      </pc:sldChg>
      <pc:sldChg chg="del">
        <pc:chgData name="Tracey Parton" userId="3db1eb12-266f-44f7-ad7b-c43f3df1aa71" providerId="ADAL" clId="{5362882E-5FDE-4979-AF30-644B313FFDDF}" dt="2023-07-30T13:43:03.042" v="3384" actId="47"/>
        <pc:sldMkLst>
          <pc:docMk/>
          <pc:sldMk cId="1455013664" sldId="547"/>
        </pc:sldMkLst>
      </pc:sldChg>
      <pc:sldChg chg="del">
        <pc:chgData name="Tracey Parton" userId="3db1eb12-266f-44f7-ad7b-c43f3df1aa71" providerId="ADAL" clId="{5362882E-5FDE-4979-AF30-644B313FFDDF}" dt="2023-07-30T13:43:02.880" v="3383" actId="47"/>
        <pc:sldMkLst>
          <pc:docMk/>
          <pc:sldMk cId="2962525689" sldId="548"/>
        </pc:sldMkLst>
      </pc:sldChg>
      <pc:sldChg chg="del">
        <pc:chgData name="Tracey Parton" userId="3db1eb12-266f-44f7-ad7b-c43f3df1aa71" providerId="ADAL" clId="{5362882E-5FDE-4979-AF30-644B313FFDDF}" dt="2023-07-30T13:43:02.717" v="3382" actId="47"/>
        <pc:sldMkLst>
          <pc:docMk/>
          <pc:sldMk cId="1090719455" sldId="549"/>
        </pc:sldMkLst>
      </pc:sldChg>
      <pc:sldChg chg="del">
        <pc:chgData name="Tracey Parton" userId="3db1eb12-266f-44f7-ad7b-c43f3df1aa71" providerId="ADAL" clId="{5362882E-5FDE-4979-AF30-644B313FFDDF}" dt="2023-07-30T13:43:02.691" v="3381" actId="47"/>
        <pc:sldMkLst>
          <pc:docMk/>
          <pc:sldMk cId="834744878" sldId="550"/>
        </pc:sldMkLst>
      </pc:sldChg>
      <pc:sldChg chg="del">
        <pc:chgData name="Tracey Parton" userId="3db1eb12-266f-44f7-ad7b-c43f3df1aa71" providerId="ADAL" clId="{5362882E-5FDE-4979-AF30-644B313FFDDF}" dt="2023-07-30T13:43:02.375" v="3380" actId="47"/>
        <pc:sldMkLst>
          <pc:docMk/>
          <pc:sldMk cId="3793244621" sldId="551"/>
        </pc:sldMkLst>
      </pc:sldChg>
      <pc:sldChg chg="del">
        <pc:chgData name="Tracey Parton" userId="3db1eb12-266f-44f7-ad7b-c43f3df1aa71" providerId="ADAL" clId="{5362882E-5FDE-4979-AF30-644B313FFDDF}" dt="2023-07-30T13:43:02.220" v="3379" actId="47"/>
        <pc:sldMkLst>
          <pc:docMk/>
          <pc:sldMk cId="2422031405" sldId="552"/>
        </pc:sldMkLst>
      </pc:sldChg>
      <pc:sldChg chg="del">
        <pc:chgData name="Tracey Parton" userId="3db1eb12-266f-44f7-ad7b-c43f3df1aa71" providerId="ADAL" clId="{5362882E-5FDE-4979-AF30-644B313FFDDF}" dt="2023-07-30T13:43:02.052" v="3378" actId="47"/>
        <pc:sldMkLst>
          <pc:docMk/>
          <pc:sldMk cId="1396870953" sldId="553"/>
        </pc:sldMkLst>
      </pc:sldChg>
      <pc:sldChg chg="del">
        <pc:chgData name="Tracey Parton" userId="3db1eb12-266f-44f7-ad7b-c43f3df1aa71" providerId="ADAL" clId="{5362882E-5FDE-4979-AF30-644B313FFDDF}" dt="2023-07-30T13:43:01.851" v="3377" actId="47"/>
        <pc:sldMkLst>
          <pc:docMk/>
          <pc:sldMk cId="1086293730" sldId="554"/>
        </pc:sldMkLst>
      </pc:sldChg>
      <pc:sldChg chg="del">
        <pc:chgData name="Tracey Parton" userId="3db1eb12-266f-44f7-ad7b-c43f3df1aa71" providerId="ADAL" clId="{5362882E-5FDE-4979-AF30-644B313FFDDF}" dt="2023-07-30T13:43:01.625" v="3376" actId="47"/>
        <pc:sldMkLst>
          <pc:docMk/>
          <pc:sldMk cId="2502595993" sldId="555"/>
        </pc:sldMkLst>
      </pc:sldChg>
      <pc:sldChg chg="del">
        <pc:chgData name="Tracey Parton" userId="3db1eb12-266f-44f7-ad7b-c43f3df1aa71" providerId="ADAL" clId="{5362882E-5FDE-4979-AF30-644B313FFDDF}" dt="2023-07-30T13:43:01.401" v="3375" actId="47"/>
        <pc:sldMkLst>
          <pc:docMk/>
          <pc:sldMk cId="3740820405" sldId="556"/>
        </pc:sldMkLst>
      </pc:sldChg>
      <pc:sldChg chg="del">
        <pc:chgData name="Tracey Parton" userId="3db1eb12-266f-44f7-ad7b-c43f3df1aa71" providerId="ADAL" clId="{5362882E-5FDE-4979-AF30-644B313FFDDF}" dt="2023-07-30T13:43:01.252" v="3374" actId="47"/>
        <pc:sldMkLst>
          <pc:docMk/>
          <pc:sldMk cId="1216127986" sldId="557"/>
        </pc:sldMkLst>
      </pc:sldChg>
      <pc:sldChg chg="del">
        <pc:chgData name="Tracey Parton" userId="3db1eb12-266f-44f7-ad7b-c43f3df1aa71" providerId="ADAL" clId="{5362882E-5FDE-4979-AF30-644B313FFDDF}" dt="2023-07-30T13:43:01.070" v="3373" actId="47"/>
        <pc:sldMkLst>
          <pc:docMk/>
          <pc:sldMk cId="2689975507" sldId="558"/>
        </pc:sldMkLst>
      </pc:sldChg>
      <pc:sldChg chg="del">
        <pc:chgData name="Tracey Parton" userId="3db1eb12-266f-44f7-ad7b-c43f3df1aa71" providerId="ADAL" clId="{5362882E-5FDE-4979-AF30-644B313FFDDF}" dt="2023-07-30T13:43:00.929" v="3372" actId="47"/>
        <pc:sldMkLst>
          <pc:docMk/>
          <pc:sldMk cId="2978613813" sldId="559"/>
        </pc:sldMkLst>
      </pc:sldChg>
      <pc:sldChg chg="del">
        <pc:chgData name="Tracey Parton" userId="3db1eb12-266f-44f7-ad7b-c43f3df1aa71" providerId="ADAL" clId="{5362882E-5FDE-4979-AF30-644B313FFDDF}" dt="2023-07-30T13:43:00.745" v="3371" actId="47"/>
        <pc:sldMkLst>
          <pc:docMk/>
          <pc:sldMk cId="787544863" sldId="560"/>
        </pc:sldMkLst>
      </pc:sldChg>
      <pc:sldChg chg="del">
        <pc:chgData name="Tracey Parton" userId="3db1eb12-266f-44f7-ad7b-c43f3df1aa71" providerId="ADAL" clId="{5362882E-5FDE-4979-AF30-644B313FFDDF}" dt="2023-07-30T13:43:00.560" v="3370" actId="47"/>
        <pc:sldMkLst>
          <pc:docMk/>
          <pc:sldMk cId="2828924800" sldId="561"/>
        </pc:sldMkLst>
      </pc:sldChg>
      <pc:sldChg chg="del">
        <pc:chgData name="Tracey Parton" userId="3db1eb12-266f-44f7-ad7b-c43f3df1aa71" providerId="ADAL" clId="{5362882E-5FDE-4979-AF30-644B313FFDDF}" dt="2023-07-30T13:43:00.425" v="3369" actId="47"/>
        <pc:sldMkLst>
          <pc:docMk/>
          <pc:sldMk cId="235050915" sldId="562"/>
        </pc:sldMkLst>
      </pc:sldChg>
      <pc:sldChg chg="del">
        <pc:chgData name="Tracey Parton" userId="3db1eb12-266f-44f7-ad7b-c43f3df1aa71" providerId="ADAL" clId="{5362882E-5FDE-4979-AF30-644B313FFDDF}" dt="2023-07-30T13:43:00.234" v="3368" actId="47"/>
        <pc:sldMkLst>
          <pc:docMk/>
          <pc:sldMk cId="3207159761" sldId="563"/>
        </pc:sldMkLst>
      </pc:sldChg>
      <pc:sldChg chg="del">
        <pc:chgData name="Tracey Parton" userId="3db1eb12-266f-44f7-ad7b-c43f3df1aa71" providerId="ADAL" clId="{5362882E-5FDE-4979-AF30-644B313FFDDF}" dt="2023-07-30T13:43:00.057" v="3367" actId="47"/>
        <pc:sldMkLst>
          <pc:docMk/>
          <pc:sldMk cId="645369468" sldId="564"/>
        </pc:sldMkLst>
      </pc:sldChg>
      <pc:sldChg chg="del">
        <pc:chgData name="Tracey Parton" userId="3db1eb12-266f-44f7-ad7b-c43f3df1aa71" providerId="ADAL" clId="{5362882E-5FDE-4979-AF30-644B313FFDDF}" dt="2023-07-30T13:42:59.888" v="3366" actId="47"/>
        <pc:sldMkLst>
          <pc:docMk/>
          <pc:sldMk cId="2384227367" sldId="565"/>
        </pc:sldMkLst>
      </pc:sldChg>
      <pc:sldChg chg="del">
        <pc:chgData name="Tracey Parton" userId="3db1eb12-266f-44f7-ad7b-c43f3df1aa71" providerId="ADAL" clId="{5362882E-5FDE-4979-AF30-644B313FFDDF}" dt="2023-07-30T13:42:59.713" v="3365" actId="47"/>
        <pc:sldMkLst>
          <pc:docMk/>
          <pc:sldMk cId="979640132" sldId="566"/>
        </pc:sldMkLst>
      </pc:sldChg>
      <pc:sldChg chg="del">
        <pc:chgData name="Tracey Parton" userId="3db1eb12-266f-44f7-ad7b-c43f3df1aa71" providerId="ADAL" clId="{5362882E-5FDE-4979-AF30-644B313FFDDF}" dt="2023-07-30T13:42:59.522" v="3364" actId="47"/>
        <pc:sldMkLst>
          <pc:docMk/>
          <pc:sldMk cId="4247682428" sldId="567"/>
        </pc:sldMkLst>
      </pc:sldChg>
      <pc:sldChg chg="del">
        <pc:chgData name="Tracey Parton" userId="3db1eb12-266f-44f7-ad7b-c43f3df1aa71" providerId="ADAL" clId="{5362882E-5FDE-4979-AF30-644B313FFDDF}" dt="2023-07-30T13:42:59.376" v="3363" actId="47"/>
        <pc:sldMkLst>
          <pc:docMk/>
          <pc:sldMk cId="999568401" sldId="568"/>
        </pc:sldMkLst>
      </pc:sldChg>
      <pc:sldChg chg="del">
        <pc:chgData name="Tracey Parton" userId="3db1eb12-266f-44f7-ad7b-c43f3df1aa71" providerId="ADAL" clId="{5362882E-5FDE-4979-AF30-644B313FFDDF}" dt="2023-07-30T13:42:59.203" v="3362" actId="47"/>
        <pc:sldMkLst>
          <pc:docMk/>
          <pc:sldMk cId="1393872942" sldId="569"/>
        </pc:sldMkLst>
      </pc:sldChg>
      <pc:sldChg chg="del">
        <pc:chgData name="Tracey Parton" userId="3db1eb12-266f-44f7-ad7b-c43f3df1aa71" providerId="ADAL" clId="{5362882E-5FDE-4979-AF30-644B313FFDDF}" dt="2023-07-30T13:42:59.061" v="3361" actId="47"/>
        <pc:sldMkLst>
          <pc:docMk/>
          <pc:sldMk cId="1155786507" sldId="570"/>
        </pc:sldMkLst>
      </pc:sldChg>
      <pc:sldChg chg="del">
        <pc:chgData name="Tracey Parton" userId="3db1eb12-266f-44f7-ad7b-c43f3df1aa71" providerId="ADAL" clId="{5362882E-5FDE-4979-AF30-644B313FFDDF}" dt="2023-07-30T13:42:58.915" v="3360" actId="47"/>
        <pc:sldMkLst>
          <pc:docMk/>
          <pc:sldMk cId="4291016744" sldId="571"/>
        </pc:sldMkLst>
      </pc:sldChg>
      <pc:sldChg chg="del">
        <pc:chgData name="Tracey Parton" userId="3db1eb12-266f-44f7-ad7b-c43f3df1aa71" providerId="ADAL" clId="{5362882E-5FDE-4979-AF30-644B313FFDDF}" dt="2023-07-30T13:42:58.746" v="3359" actId="47"/>
        <pc:sldMkLst>
          <pc:docMk/>
          <pc:sldMk cId="2958130456" sldId="572"/>
        </pc:sldMkLst>
      </pc:sldChg>
      <pc:sldChg chg="del">
        <pc:chgData name="Tracey Parton" userId="3db1eb12-266f-44f7-ad7b-c43f3df1aa71" providerId="ADAL" clId="{5362882E-5FDE-4979-AF30-644B313FFDDF}" dt="2023-07-30T13:42:58.580" v="3358" actId="47"/>
        <pc:sldMkLst>
          <pc:docMk/>
          <pc:sldMk cId="776994323" sldId="573"/>
        </pc:sldMkLst>
      </pc:sldChg>
      <pc:sldChg chg="del">
        <pc:chgData name="Tracey Parton" userId="3db1eb12-266f-44f7-ad7b-c43f3df1aa71" providerId="ADAL" clId="{5362882E-5FDE-4979-AF30-644B313FFDDF}" dt="2023-07-30T13:42:58.399" v="3357" actId="47"/>
        <pc:sldMkLst>
          <pc:docMk/>
          <pc:sldMk cId="1922402990" sldId="574"/>
        </pc:sldMkLst>
      </pc:sldChg>
      <pc:sldChg chg="del">
        <pc:chgData name="Tracey Parton" userId="3db1eb12-266f-44f7-ad7b-c43f3df1aa71" providerId="ADAL" clId="{5362882E-5FDE-4979-AF30-644B313FFDDF}" dt="2023-07-30T13:42:58.227" v="3356" actId="47"/>
        <pc:sldMkLst>
          <pc:docMk/>
          <pc:sldMk cId="3074761334" sldId="575"/>
        </pc:sldMkLst>
      </pc:sldChg>
      <pc:sldChg chg="del">
        <pc:chgData name="Tracey Parton" userId="3db1eb12-266f-44f7-ad7b-c43f3df1aa71" providerId="ADAL" clId="{5362882E-5FDE-4979-AF30-644B313FFDDF}" dt="2023-07-30T13:42:58.048" v="3355" actId="47"/>
        <pc:sldMkLst>
          <pc:docMk/>
          <pc:sldMk cId="1387463358" sldId="576"/>
        </pc:sldMkLst>
      </pc:sldChg>
      <pc:sldChg chg="del">
        <pc:chgData name="Tracey Parton" userId="3db1eb12-266f-44f7-ad7b-c43f3df1aa71" providerId="ADAL" clId="{5362882E-5FDE-4979-AF30-644B313FFDDF}" dt="2023-07-30T13:42:57.873" v="3354" actId="47"/>
        <pc:sldMkLst>
          <pc:docMk/>
          <pc:sldMk cId="2885265713" sldId="577"/>
        </pc:sldMkLst>
      </pc:sldChg>
      <pc:sldChg chg="del">
        <pc:chgData name="Tracey Parton" userId="3db1eb12-266f-44f7-ad7b-c43f3df1aa71" providerId="ADAL" clId="{5362882E-5FDE-4979-AF30-644B313FFDDF}" dt="2023-07-30T13:42:57.716" v="3353" actId="47"/>
        <pc:sldMkLst>
          <pc:docMk/>
          <pc:sldMk cId="1940305106" sldId="578"/>
        </pc:sldMkLst>
      </pc:sldChg>
      <pc:sldChg chg="del">
        <pc:chgData name="Tracey Parton" userId="3db1eb12-266f-44f7-ad7b-c43f3df1aa71" providerId="ADAL" clId="{5362882E-5FDE-4979-AF30-644B313FFDDF}" dt="2023-07-30T13:42:57.541" v="3352" actId="47"/>
        <pc:sldMkLst>
          <pc:docMk/>
          <pc:sldMk cId="1881722325" sldId="579"/>
        </pc:sldMkLst>
      </pc:sldChg>
      <pc:sldChg chg="del">
        <pc:chgData name="Tracey Parton" userId="3db1eb12-266f-44f7-ad7b-c43f3df1aa71" providerId="ADAL" clId="{5362882E-5FDE-4979-AF30-644B313FFDDF}" dt="2023-07-30T13:42:57.378" v="3351" actId="47"/>
        <pc:sldMkLst>
          <pc:docMk/>
          <pc:sldMk cId="4106827085" sldId="580"/>
        </pc:sldMkLst>
      </pc:sldChg>
      <pc:sldChg chg="del">
        <pc:chgData name="Tracey Parton" userId="3db1eb12-266f-44f7-ad7b-c43f3df1aa71" providerId="ADAL" clId="{5362882E-5FDE-4979-AF30-644B313FFDDF}" dt="2023-07-30T13:42:57.198" v="3350" actId="47"/>
        <pc:sldMkLst>
          <pc:docMk/>
          <pc:sldMk cId="3438781181" sldId="581"/>
        </pc:sldMkLst>
      </pc:sldChg>
      <pc:sldChg chg="del">
        <pc:chgData name="Tracey Parton" userId="3db1eb12-266f-44f7-ad7b-c43f3df1aa71" providerId="ADAL" clId="{5362882E-5FDE-4979-AF30-644B313FFDDF}" dt="2023-07-30T13:42:57.050" v="3349" actId="47"/>
        <pc:sldMkLst>
          <pc:docMk/>
          <pc:sldMk cId="2767802561" sldId="582"/>
        </pc:sldMkLst>
      </pc:sldChg>
      <pc:sldChg chg="del">
        <pc:chgData name="Tracey Parton" userId="3db1eb12-266f-44f7-ad7b-c43f3df1aa71" providerId="ADAL" clId="{5362882E-5FDE-4979-AF30-644B313FFDDF}" dt="2023-07-30T13:42:56.884" v="3348" actId="47"/>
        <pc:sldMkLst>
          <pc:docMk/>
          <pc:sldMk cId="1253147918" sldId="583"/>
        </pc:sldMkLst>
      </pc:sldChg>
      <pc:sldChg chg="del">
        <pc:chgData name="Tracey Parton" userId="3db1eb12-266f-44f7-ad7b-c43f3df1aa71" providerId="ADAL" clId="{5362882E-5FDE-4979-AF30-644B313FFDDF}" dt="2023-07-30T13:42:56.719" v="3347" actId="47"/>
        <pc:sldMkLst>
          <pc:docMk/>
          <pc:sldMk cId="3331447321" sldId="584"/>
        </pc:sldMkLst>
      </pc:sldChg>
      <pc:sldChg chg="del">
        <pc:chgData name="Tracey Parton" userId="3db1eb12-266f-44f7-ad7b-c43f3df1aa71" providerId="ADAL" clId="{5362882E-5FDE-4979-AF30-644B313FFDDF}" dt="2023-07-30T13:42:56.559" v="3346" actId="47"/>
        <pc:sldMkLst>
          <pc:docMk/>
          <pc:sldMk cId="41669750" sldId="585"/>
        </pc:sldMkLst>
      </pc:sldChg>
      <pc:sldChg chg="del">
        <pc:chgData name="Tracey Parton" userId="3db1eb12-266f-44f7-ad7b-c43f3df1aa71" providerId="ADAL" clId="{5362882E-5FDE-4979-AF30-644B313FFDDF}" dt="2023-07-30T13:42:56.386" v="3345" actId="47"/>
        <pc:sldMkLst>
          <pc:docMk/>
          <pc:sldMk cId="2350014881" sldId="586"/>
        </pc:sldMkLst>
      </pc:sldChg>
      <pc:sldChg chg="del">
        <pc:chgData name="Tracey Parton" userId="3db1eb12-266f-44f7-ad7b-c43f3df1aa71" providerId="ADAL" clId="{5362882E-5FDE-4979-AF30-644B313FFDDF}" dt="2023-07-30T13:42:56.203" v="3344" actId="47"/>
        <pc:sldMkLst>
          <pc:docMk/>
          <pc:sldMk cId="3133675084" sldId="587"/>
        </pc:sldMkLst>
      </pc:sldChg>
      <pc:sldChg chg="del">
        <pc:chgData name="Tracey Parton" userId="3db1eb12-266f-44f7-ad7b-c43f3df1aa71" providerId="ADAL" clId="{5362882E-5FDE-4979-AF30-644B313FFDDF}" dt="2023-07-30T13:42:56.066" v="3343" actId="47"/>
        <pc:sldMkLst>
          <pc:docMk/>
          <pc:sldMk cId="3462116992" sldId="588"/>
        </pc:sldMkLst>
      </pc:sldChg>
      <pc:sldChg chg="del">
        <pc:chgData name="Tracey Parton" userId="3db1eb12-266f-44f7-ad7b-c43f3df1aa71" providerId="ADAL" clId="{5362882E-5FDE-4979-AF30-644B313FFDDF}" dt="2023-07-30T13:42:55.872" v="3342" actId="47"/>
        <pc:sldMkLst>
          <pc:docMk/>
          <pc:sldMk cId="2276304116" sldId="589"/>
        </pc:sldMkLst>
      </pc:sldChg>
      <pc:sldChg chg="del">
        <pc:chgData name="Tracey Parton" userId="3db1eb12-266f-44f7-ad7b-c43f3df1aa71" providerId="ADAL" clId="{5362882E-5FDE-4979-AF30-644B313FFDDF}" dt="2023-07-30T13:42:55.732" v="3341" actId="47"/>
        <pc:sldMkLst>
          <pc:docMk/>
          <pc:sldMk cId="2537427986" sldId="590"/>
        </pc:sldMkLst>
      </pc:sldChg>
      <pc:sldChg chg="del">
        <pc:chgData name="Tracey Parton" userId="3db1eb12-266f-44f7-ad7b-c43f3df1aa71" providerId="ADAL" clId="{5362882E-5FDE-4979-AF30-644B313FFDDF}" dt="2023-07-30T13:42:55.566" v="3340" actId="47"/>
        <pc:sldMkLst>
          <pc:docMk/>
          <pc:sldMk cId="2528368198" sldId="591"/>
        </pc:sldMkLst>
      </pc:sldChg>
      <pc:sldChg chg="del">
        <pc:chgData name="Tracey Parton" userId="3db1eb12-266f-44f7-ad7b-c43f3df1aa71" providerId="ADAL" clId="{5362882E-5FDE-4979-AF30-644B313FFDDF}" dt="2023-07-30T13:42:55.399" v="3339" actId="47"/>
        <pc:sldMkLst>
          <pc:docMk/>
          <pc:sldMk cId="4220072564" sldId="592"/>
        </pc:sldMkLst>
      </pc:sldChg>
      <pc:sldChg chg="del">
        <pc:chgData name="Tracey Parton" userId="3db1eb12-266f-44f7-ad7b-c43f3df1aa71" providerId="ADAL" clId="{5362882E-5FDE-4979-AF30-644B313FFDDF}" dt="2023-07-30T13:42:55.243" v="3338" actId="47"/>
        <pc:sldMkLst>
          <pc:docMk/>
          <pc:sldMk cId="3218930203" sldId="593"/>
        </pc:sldMkLst>
      </pc:sldChg>
      <pc:sldChg chg="del">
        <pc:chgData name="Tracey Parton" userId="3db1eb12-266f-44f7-ad7b-c43f3df1aa71" providerId="ADAL" clId="{5362882E-5FDE-4979-AF30-644B313FFDDF}" dt="2023-07-30T13:42:55.071" v="3337" actId="47"/>
        <pc:sldMkLst>
          <pc:docMk/>
          <pc:sldMk cId="3104824716" sldId="594"/>
        </pc:sldMkLst>
      </pc:sldChg>
      <pc:sldChg chg="del">
        <pc:chgData name="Tracey Parton" userId="3db1eb12-266f-44f7-ad7b-c43f3df1aa71" providerId="ADAL" clId="{5362882E-5FDE-4979-AF30-644B313FFDDF}" dt="2023-07-30T13:42:54.922" v="3336" actId="47"/>
        <pc:sldMkLst>
          <pc:docMk/>
          <pc:sldMk cId="3113354810" sldId="595"/>
        </pc:sldMkLst>
      </pc:sldChg>
      <pc:sldChg chg="del">
        <pc:chgData name="Tracey Parton" userId="3db1eb12-266f-44f7-ad7b-c43f3df1aa71" providerId="ADAL" clId="{5362882E-5FDE-4979-AF30-644B313FFDDF}" dt="2023-07-30T13:42:54.748" v="3335" actId="47"/>
        <pc:sldMkLst>
          <pc:docMk/>
          <pc:sldMk cId="1096956778" sldId="596"/>
        </pc:sldMkLst>
      </pc:sldChg>
      <pc:sldChg chg="del">
        <pc:chgData name="Tracey Parton" userId="3db1eb12-266f-44f7-ad7b-c43f3df1aa71" providerId="ADAL" clId="{5362882E-5FDE-4979-AF30-644B313FFDDF}" dt="2023-07-30T13:42:54.592" v="3334" actId="47"/>
        <pc:sldMkLst>
          <pc:docMk/>
          <pc:sldMk cId="274558593" sldId="597"/>
        </pc:sldMkLst>
      </pc:sldChg>
      <pc:sldChg chg="del">
        <pc:chgData name="Tracey Parton" userId="3db1eb12-266f-44f7-ad7b-c43f3df1aa71" providerId="ADAL" clId="{5362882E-5FDE-4979-AF30-644B313FFDDF}" dt="2023-07-30T13:42:54.443" v="3333" actId="47"/>
        <pc:sldMkLst>
          <pc:docMk/>
          <pc:sldMk cId="2823643971" sldId="598"/>
        </pc:sldMkLst>
      </pc:sldChg>
      <pc:sldChg chg="del">
        <pc:chgData name="Tracey Parton" userId="3db1eb12-266f-44f7-ad7b-c43f3df1aa71" providerId="ADAL" clId="{5362882E-5FDE-4979-AF30-644B313FFDDF}" dt="2023-07-30T13:42:54.281" v="3332" actId="47"/>
        <pc:sldMkLst>
          <pc:docMk/>
          <pc:sldMk cId="3677612018" sldId="599"/>
        </pc:sldMkLst>
      </pc:sldChg>
      <pc:sldChg chg="del">
        <pc:chgData name="Tracey Parton" userId="3db1eb12-266f-44f7-ad7b-c43f3df1aa71" providerId="ADAL" clId="{5362882E-5FDE-4979-AF30-644B313FFDDF}" dt="2023-07-30T13:42:54.128" v="3331" actId="47"/>
        <pc:sldMkLst>
          <pc:docMk/>
          <pc:sldMk cId="2842321483" sldId="600"/>
        </pc:sldMkLst>
      </pc:sldChg>
      <pc:sldChg chg="del">
        <pc:chgData name="Tracey Parton" userId="3db1eb12-266f-44f7-ad7b-c43f3df1aa71" providerId="ADAL" clId="{5362882E-5FDE-4979-AF30-644B313FFDDF}" dt="2023-07-30T13:42:53.980" v="3330" actId="47"/>
        <pc:sldMkLst>
          <pc:docMk/>
          <pc:sldMk cId="1738887257" sldId="601"/>
        </pc:sldMkLst>
      </pc:sldChg>
      <pc:sldChg chg="del">
        <pc:chgData name="Tracey Parton" userId="3db1eb12-266f-44f7-ad7b-c43f3df1aa71" providerId="ADAL" clId="{5362882E-5FDE-4979-AF30-644B313FFDDF}" dt="2023-07-30T13:42:53.834" v="3329" actId="47"/>
        <pc:sldMkLst>
          <pc:docMk/>
          <pc:sldMk cId="3652309220" sldId="602"/>
        </pc:sldMkLst>
      </pc:sldChg>
      <pc:sldChg chg="del">
        <pc:chgData name="Tracey Parton" userId="3db1eb12-266f-44f7-ad7b-c43f3df1aa71" providerId="ADAL" clId="{5362882E-5FDE-4979-AF30-644B313FFDDF}" dt="2023-07-30T13:42:53.662" v="3328" actId="47"/>
        <pc:sldMkLst>
          <pc:docMk/>
          <pc:sldMk cId="1930623617" sldId="603"/>
        </pc:sldMkLst>
      </pc:sldChg>
      <pc:sldChg chg="del">
        <pc:chgData name="Tracey Parton" userId="3db1eb12-266f-44f7-ad7b-c43f3df1aa71" providerId="ADAL" clId="{5362882E-5FDE-4979-AF30-644B313FFDDF}" dt="2023-07-30T13:42:53.489" v="3327" actId="47"/>
        <pc:sldMkLst>
          <pc:docMk/>
          <pc:sldMk cId="4093186719" sldId="604"/>
        </pc:sldMkLst>
      </pc:sldChg>
      <pc:sldChg chg="del">
        <pc:chgData name="Tracey Parton" userId="3db1eb12-266f-44f7-ad7b-c43f3df1aa71" providerId="ADAL" clId="{5362882E-5FDE-4979-AF30-644B313FFDDF}" dt="2023-07-30T13:42:53.345" v="3326" actId="47"/>
        <pc:sldMkLst>
          <pc:docMk/>
          <pc:sldMk cId="783401294" sldId="605"/>
        </pc:sldMkLst>
      </pc:sldChg>
      <pc:sldChg chg="del">
        <pc:chgData name="Tracey Parton" userId="3db1eb12-266f-44f7-ad7b-c43f3df1aa71" providerId="ADAL" clId="{5362882E-5FDE-4979-AF30-644B313FFDDF}" dt="2023-07-30T13:42:53.171" v="3325" actId="47"/>
        <pc:sldMkLst>
          <pc:docMk/>
          <pc:sldMk cId="4077208406" sldId="606"/>
        </pc:sldMkLst>
      </pc:sldChg>
      <pc:sldChg chg="del">
        <pc:chgData name="Tracey Parton" userId="3db1eb12-266f-44f7-ad7b-c43f3df1aa71" providerId="ADAL" clId="{5362882E-5FDE-4979-AF30-644B313FFDDF}" dt="2023-07-30T13:42:53.016" v="3324" actId="47"/>
        <pc:sldMkLst>
          <pc:docMk/>
          <pc:sldMk cId="2616931276" sldId="607"/>
        </pc:sldMkLst>
      </pc:sldChg>
      <pc:sldChg chg="del">
        <pc:chgData name="Tracey Parton" userId="3db1eb12-266f-44f7-ad7b-c43f3df1aa71" providerId="ADAL" clId="{5362882E-5FDE-4979-AF30-644B313FFDDF}" dt="2023-07-30T13:42:52.867" v="3323" actId="47"/>
        <pc:sldMkLst>
          <pc:docMk/>
          <pc:sldMk cId="1021315810" sldId="608"/>
        </pc:sldMkLst>
      </pc:sldChg>
      <pc:sldChg chg="del">
        <pc:chgData name="Tracey Parton" userId="3db1eb12-266f-44f7-ad7b-c43f3df1aa71" providerId="ADAL" clId="{5362882E-5FDE-4979-AF30-644B313FFDDF}" dt="2023-07-30T13:42:52.718" v="3322" actId="47"/>
        <pc:sldMkLst>
          <pc:docMk/>
          <pc:sldMk cId="1980359601" sldId="609"/>
        </pc:sldMkLst>
      </pc:sldChg>
      <pc:sldChg chg="del">
        <pc:chgData name="Tracey Parton" userId="3db1eb12-266f-44f7-ad7b-c43f3df1aa71" providerId="ADAL" clId="{5362882E-5FDE-4979-AF30-644B313FFDDF}" dt="2023-07-30T13:42:52.575" v="3321" actId="47"/>
        <pc:sldMkLst>
          <pc:docMk/>
          <pc:sldMk cId="2800795548" sldId="610"/>
        </pc:sldMkLst>
      </pc:sldChg>
      <pc:sldChg chg="del">
        <pc:chgData name="Tracey Parton" userId="3db1eb12-266f-44f7-ad7b-c43f3df1aa71" providerId="ADAL" clId="{5362882E-5FDE-4979-AF30-644B313FFDDF}" dt="2023-07-30T13:42:52.408" v="3320" actId="47"/>
        <pc:sldMkLst>
          <pc:docMk/>
          <pc:sldMk cId="1722998652" sldId="611"/>
        </pc:sldMkLst>
      </pc:sldChg>
      <pc:sldChg chg="del">
        <pc:chgData name="Tracey Parton" userId="3db1eb12-266f-44f7-ad7b-c43f3df1aa71" providerId="ADAL" clId="{5362882E-5FDE-4979-AF30-644B313FFDDF}" dt="2023-07-30T13:42:52.260" v="3319" actId="47"/>
        <pc:sldMkLst>
          <pc:docMk/>
          <pc:sldMk cId="3107029735" sldId="612"/>
        </pc:sldMkLst>
      </pc:sldChg>
      <pc:sldChg chg="del">
        <pc:chgData name="Tracey Parton" userId="3db1eb12-266f-44f7-ad7b-c43f3df1aa71" providerId="ADAL" clId="{5362882E-5FDE-4979-AF30-644B313FFDDF}" dt="2023-07-30T13:42:52.131" v="3318" actId="47"/>
        <pc:sldMkLst>
          <pc:docMk/>
          <pc:sldMk cId="4153264350" sldId="613"/>
        </pc:sldMkLst>
      </pc:sldChg>
      <pc:sldChg chg="del">
        <pc:chgData name="Tracey Parton" userId="3db1eb12-266f-44f7-ad7b-c43f3df1aa71" providerId="ADAL" clId="{5362882E-5FDE-4979-AF30-644B313FFDDF}" dt="2023-07-30T13:42:51.987" v="3317" actId="47"/>
        <pc:sldMkLst>
          <pc:docMk/>
          <pc:sldMk cId="3084921485" sldId="614"/>
        </pc:sldMkLst>
      </pc:sldChg>
      <pc:sldChg chg="del">
        <pc:chgData name="Tracey Parton" userId="3db1eb12-266f-44f7-ad7b-c43f3df1aa71" providerId="ADAL" clId="{5362882E-5FDE-4979-AF30-644B313FFDDF}" dt="2023-07-30T13:42:51.841" v="3316" actId="47"/>
        <pc:sldMkLst>
          <pc:docMk/>
          <pc:sldMk cId="2415199461" sldId="615"/>
        </pc:sldMkLst>
      </pc:sldChg>
      <pc:sldChg chg="del">
        <pc:chgData name="Tracey Parton" userId="3db1eb12-266f-44f7-ad7b-c43f3df1aa71" providerId="ADAL" clId="{5362882E-5FDE-4979-AF30-644B313FFDDF}" dt="2023-07-30T13:42:51.702" v="3315" actId="47"/>
        <pc:sldMkLst>
          <pc:docMk/>
          <pc:sldMk cId="3844117488" sldId="616"/>
        </pc:sldMkLst>
      </pc:sldChg>
      <pc:sldChg chg="del">
        <pc:chgData name="Tracey Parton" userId="3db1eb12-266f-44f7-ad7b-c43f3df1aa71" providerId="ADAL" clId="{5362882E-5FDE-4979-AF30-644B313FFDDF}" dt="2023-07-30T13:42:51.551" v="3314" actId="47"/>
        <pc:sldMkLst>
          <pc:docMk/>
          <pc:sldMk cId="166056983" sldId="617"/>
        </pc:sldMkLst>
      </pc:sldChg>
      <pc:sldChg chg="del">
        <pc:chgData name="Tracey Parton" userId="3db1eb12-266f-44f7-ad7b-c43f3df1aa71" providerId="ADAL" clId="{5362882E-5FDE-4979-AF30-644B313FFDDF}" dt="2023-07-30T13:42:51.415" v="3313" actId="47"/>
        <pc:sldMkLst>
          <pc:docMk/>
          <pc:sldMk cId="2785850648" sldId="618"/>
        </pc:sldMkLst>
      </pc:sldChg>
      <pc:sldChg chg="del">
        <pc:chgData name="Tracey Parton" userId="3db1eb12-266f-44f7-ad7b-c43f3df1aa71" providerId="ADAL" clId="{5362882E-5FDE-4979-AF30-644B313FFDDF}" dt="2023-07-30T13:42:51.270" v="3312" actId="47"/>
        <pc:sldMkLst>
          <pc:docMk/>
          <pc:sldMk cId="2008660128" sldId="619"/>
        </pc:sldMkLst>
      </pc:sldChg>
      <pc:sldChg chg="del">
        <pc:chgData name="Tracey Parton" userId="3db1eb12-266f-44f7-ad7b-c43f3df1aa71" providerId="ADAL" clId="{5362882E-5FDE-4979-AF30-644B313FFDDF}" dt="2023-07-30T13:42:51.133" v="3311" actId="47"/>
        <pc:sldMkLst>
          <pc:docMk/>
          <pc:sldMk cId="1368181641" sldId="620"/>
        </pc:sldMkLst>
      </pc:sldChg>
      <pc:sldChg chg="del">
        <pc:chgData name="Tracey Parton" userId="3db1eb12-266f-44f7-ad7b-c43f3df1aa71" providerId="ADAL" clId="{5362882E-5FDE-4979-AF30-644B313FFDDF}" dt="2023-07-30T13:42:51.009" v="3310" actId="47"/>
        <pc:sldMkLst>
          <pc:docMk/>
          <pc:sldMk cId="2794934353" sldId="621"/>
        </pc:sldMkLst>
      </pc:sldChg>
      <pc:sldChg chg="del">
        <pc:chgData name="Tracey Parton" userId="3db1eb12-266f-44f7-ad7b-c43f3df1aa71" providerId="ADAL" clId="{5362882E-5FDE-4979-AF30-644B313FFDDF}" dt="2023-07-30T13:42:50.894" v="3309" actId="47"/>
        <pc:sldMkLst>
          <pc:docMk/>
          <pc:sldMk cId="4268274951" sldId="622"/>
        </pc:sldMkLst>
      </pc:sldChg>
      <pc:sldChg chg="del">
        <pc:chgData name="Tracey Parton" userId="3db1eb12-266f-44f7-ad7b-c43f3df1aa71" providerId="ADAL" clId="{5362882E-5FDE-4979-AF30-644B313FFDDF}" dt="2023-07-30T13:42:50.753" v="3308" actId="47"/>
        <pc:sldMkLst>
          <pc:docMk/>
          <pc:sldMk cId="3263138321" sldId="623"/>
        </pc:sldMkLst>
      </pc:sldChg>
      <pc:sldChg chg="del">
        <pc:chgData name="Tracey Parton" userId="3db1eb12-266f-44f7-ad7b-c43f3df1aa71" providerId="ADAL" clId="{5362882E-5FDE-4979-AF30-644B313FFDDF}" dt="2023-07-30T13:42:50.627" v="3307" actId="47"/>
        <pc:sldMkLst>
          <pc:docMk/>
          <pc:sldMk cId="1395389595" sldId="624"/>
        </pc:sldMkLst>
      </pc:sldChg>
      <pc:sldChg chg="del">
        <pc:chgData name="Tracey Parton" userId="3db1eb12-266f-44f7-ad7b-c43f3df1aa71" providerId="ADAL" clId="{5362882E-5FDE-4979-AF30-644B313FFDDF}" dt="2023-07-30T13:42:50.498" v="3306" actId="47"/>
        <pc:sldMkLst>
          <pc:docMk/>
          <pc:sldMk cId="1474136800" sldId="625"/>
        </pc:sldMkLst>
      </pc:sldChg>
      <pc:sldChg chg="del">
        <pc:chgData name="Tracey Parton" userId="3db1eb12-266f-44f7-ad7b-c43f3df1aa71" providerId="ADAL" clId="{5362882E-5FDE-4979-AF30-644B313FFDDF}" dt="2023-07-30T13:42:50.360" v="3305" actId="47"/>
        <pc:sldMkLst>
          <pc:docMk/>
          <pc:sldMk cId="2341482422" sldId="626"/>
        </pc:sldMkLst>
      </pc:sldChg>
      <pc:sldChg chg="del">
        <pc:chgData name="Tracey Parton" userId="3db1eb12-266f-44f7-ad7b-c43f3df1aa71" providerId="ADAL" clId="{5362882E-5FDE-4979-AF30-644B313FFDDF}" dt="2023-07-30T13:42:50.070" v="3303" actId="47"/>
        <pc:sldMkLst>
          <pc:docMk/>
          <pc:sldMk cId="2279667526" sldId="627"/>
        </pc:sldMkLst>
      </pc:sldChg>
      <pc:sldChg chg="del">
        <pc:chgData name="Tracey Parton" userId="3db1eb12-266f-44f7-ad7b-c43f3df1aa71" providerId="ADAL" clId="{5362882E-5FDE-4979-AF30-644B313FFDDF}" dt="2023-07-30T13:42:50.202" v="3304" actId="47"/>
        <pc:sldMkLst>
          <pc:docMk/>
          <pc:sldMk cId="3633559697" sldId="628"/>
        </pc:sldMkLst>
      </pc:sldChg>
      <pc:sldChg chg="del">
        <pc:chgData name="Tracey Parton" userId="3db1eb12-266f-44f7-ad7b-c43f3df1aa71" providerId="ADAL" clId="{5362882E-5FDE-4979-AF30-644B313FFDDF}" dt="2023-07-30T13:42:49.886" v="3302" actId="47"/>
        <pc:sldMkLst>
          <pc:docMk/>
          <pc:sldMk cId="3802039433" sldId="629"/>
        </pc:sldMkLst>
      </pc:sldChg>
      <pc:sldChg chg="del">
        <pc:chgData name="Tracey Parton" userId="3db1eb12-266f-44f7-ad7b-c43f3df1aa71" providerId="ADAL" clId="{5362882E-5FDE-4979-AF30-644B313FFDDF}" dt="2023-07-30T13:42:49.682" v="3301" actId="47"/>
        <pc:sldMkLst>
          <pc:docMk/>
          <pc:sldMk cId="3670209949" sldId="630"/>
        </pc:sldMkLst>
      </pc:sldChg>
      <pc:sldChg chg="del">
        <pc:chgData name="Tracey Parton" userId="3db1eb12-266f-44f7-ad7b-c43f3df1aa71" providerId="ADAL" clId="{5362882E-5FDE-4979-AF30-644B313FFDDF}" dt="2023-07-30T13:43:15.135" v="3451" actId="47"/>
        <pc:sldMkLst>
          <pc:docMk/>
          <pc:sldMk cId="4280395212" sldId="631"/>
        </pc:sldMkLst>
      </pc:sldChg>
      <pc:sldChg chg="del">
        <pc:chgData name="Tracey Parton" userId="3db1eb12-266f-44f7-ad7b-c43f3df1aa71" providerId="ADAL" clId="{5362882E-5FDE-4979-AF30-644B313FFDDF}" dt="2023-07-30T13:43:14.233" v="3446" actId="47"/>
        <pc:sldMkLst>
          <pc:docMk/>
          <pc:sldMk cId="2006512124" sldId="632"/>
        </pc:sldMkLst>
      </pc:sldChg>
      <pc:sldChg chg="del">
        <pc:chgData name="Tracey Parton" userId="3db1eb12-266f-44f7-ad7b-c43f3df1aa71" providerId="ADAL" clId="{5362882E-5FDE-4979-AF30-644B313FFDDF}" dt="2023-07-30T13:43:13.370" v="3441" actId="47"/>
        <pc:sldMkLst>
          <pc:docMk/>
          <pc:sldMk cId="421424450" sldId="633"/>
        </pc:sldMkLst>
      </pc:sldChg>
      <pc:sldChg chg="del">
        <pc:chgData name="Tracey Parton" userId="3db1eb12-266f-44f7-ad7b-c43f3df1aa71" providerId="ADAL" clId="{5362882E-5FDE-4979-AF30-644B313FFDDF}" dt="2023-07-30T13:43:12.437" v="3436" actId="47"/>
        <pc:sldMkLst>
          <pc:docMk/>
          <pc:sldMk cId="2004771828" sldId="634"/>
        </pc:sldMkLst>
      </pc:sldChg>
      <pc:sldChg chg="del">
        <pc:chgData name="Tracey Parton" userId="3db1eb12-266f-44f7-ad7b-c43f3df1aa71" providerId="ADAL" clId="{5362882E-5FDE-4979-AF30-644B313FFDDF}" dt="2023-07-30T13:43:16.155" v="3456" actId="47"/>
        <pc:sldMkLst>
          <pc:docMk/>
          <pc:sldMk cId="3550743710" sldId="635"/>
        </pc:sldMkLst>
      </pc:sldChg>
      <pc:sldChg chg="del">
        <pc:chgData name="Tracey Parton" userId="3db1eb12-266f-44f7-ad7b-c43f3df1aa71" providerId="ADAL" clId="{5362882E-5FDE-4979-AF30-644B313FFDDF}" dt="2023-07-30T13:43:11.522" v="3431" actId="47"/>
        <pc:sldMkLst>
          <pc:docMk/>
          <pc:sldMk cId="2903341887" sldId="636"/>
        </pc:sldMkLst>
      </pc:sldChg>
      <pc:sldChg chg="del">
        <pc:chgData name="Tracey Parton" userId="3db1eb12-266f-44f7-ad7b-c43f3df1aa71" providerId="ADAL" clId="{5362882E-5FDE-4979-AF30-644B313FFDDF}" dt="2023-07-30T13:43:10.591" v="3426" actId="47"/>
        <pc:sldMkLst>
          <pc:docMk/>
          <pc:sldMk cId="2214078145" sldId="637"/>
        </pc:sldMkLst>
      </pc:sldChg>
      <pc:sldChg chg="del">
        <pc:chgData name="Tracey Parton" userId="3db1eb12-266f-44f7-ad7b-c43f3df1aa71" providerId="ADAL" clId="{5362882E-5FDE-4979-AF30-644B313FFDDF}" dt="2023-07-30T13:43:08.886" v="3417" actId="47"/>
        <pc:sldMkLst>
          <pc:docMk/>
          <pc:sldMk cId="694249563" sldId="638"/>
        </pc:sldMkLst>
      </pc:sldChg>
      <pc:sldChg chg="del">
        <pc:chgData name="Tracey Parton" userId="3db1eb12-266f-44f7-ad7b-c43f3df1aa71" providerId="ADAL" clId="{5362882E-5FDE-4979-AF30-644B313FFDDF}" dt="2023-07-30T13:43:17.149" v="3460" actId="47"/>
        <pc:sldMkLst>
          <pc:docMk/>
          <pc:sldMk cId="1693184778" sldId="639"/>
        </pc:sldMkLst>
      </pc:sldChg>
      <pc:sldChg chg="add del">
        <pc:chgData name="Tracey Parton" userId="3db1eb12-266f-44f7-ad7b-c43f3df1aa71" providerId="ADAL" clId="{5362882E-5FDE-4979-AF30-644B313FFDDF}" dt="2023-07-30T13:43:48.816" v="3611" actId="47"/>
        <pc:sldMkLst>
          <pc:docMk/>
          <pc:sldMk cId="1256634999" sldId="640"/>
        </pc:sldMkLst>
      </pc:sldChg>
      <pc:sldChg chg="addSp delSp modSp add mod ord modAnim">
        <pc:chgData name="Tracey Parton" userId="3db1eb12-266f-44f7-ad7b-c43f3df1aa71" providerId="ADAL" clId="{5362882E-5FDE-4979-AF30-644B313FFDDF}" dt="2023-07-30T13:32:16.837" v="3199" actId="1076"/>
        <pc:sldMkLst>
          <pc:docMk/>
          <pc:sldMk cId="3413788955" sldId="641"/>
        </pc:sldMkLst>
        <pc:spChg chg="add del mod">
          <ac:chgData name="Tracey Parton" userId="3db1eb12-266f-44f7-ad7b-c43f3df1aa71" providerId="ADAL" clId="{5362882E-5FDE-4979-AF30-644B313FFDDF}" dt="2023-07-22T14:09:55.081" v="222" actId="478"/>
          <ac:spMkLst>
            <pc:docMk/>
            <pc:sldMk cId="3413788955" sldId="641"/>
            <ac:spMk id="3" creationId="{C4F32165-B290-D824-1443-A98FD17B6E30}"/>
          </ac:spMkLst>
        </pc:spChg>
        <pc:spChg chg="mod ord">
          <ac:chgData name="Tracey Parton" userId="3db1eb12-266f-44f7-ad7b-c43f3df1aa71" providerId="ADAL" clId="{5362882E-5FDE-4979-AF30-644B313FFDDF}" dt="2023-07-30T11:55:31.571" v="1343" actId="113"/>
          <ac:spMkLst>
            <pc:docMk/>
            <pc:sldMk cId="3413788955" sldId="641"/>
            <ac:spMk id="6" creationId="{755119DB-4D43-454B-FC0A-C947659900A6}"/>
          </ac:spMkLst>
        </pc:spChg>
        <pc:spChg chg="mod">
          <ac:chgData name="Tracey Parton" userId="3db1eb12-266f-44f7-ad7b-c43f3df1aa71" providerId="ADAL" clId="{5362882E-5FDE-4979-AF30-644B313FFDDF}" dt="2023-07-30T13:31:32.360" v="3193"/>
          <ac:spMkLst>
            <pc:docMk/>
            <pc:sldMk cId="3413788955" sldId="641"/>
            <ac:spMk id="8" creationId="{DEE0DD88-516C-99D9-410C-E7D25381CD51}"/>
          </ac:spMkLst>
        </pc:spChg>
        <pc:spChg chg="mod">
          <ac:chgData name="Tracey Parton" userId="3db1eb12-266f-44f7-ad7b-c43f3df1aa71" providerId="ADAL" clId="{5362882E-5FDE-4979-AF30-644B313FFDDF}" dt="2023-07-30T13:31:32.360" v="3193"/>
          <ac:spMkLst>
            <pc:docMk/>
            <pc:sldMk cId="3413788955" sldId="641"/>
            <ac:spMk id="9" creationId="{8FFC08EE-3DDF-5EF7-C3F0-A7114F79F088}"/>
          </ac:spMkLst>
        </pc:spChg>
        <pc:spChg chg="mod">
          <ac:chgData name="Tracey Parton" userId="3db1eb12-266f-44f7-ad7b-c43f3df1aa71" providerId="ADAL" clId="{5362882E-5FDE-4979-AF30-644B313FFDDF}" dt="2023-07-30T13:31:32.360" v="3193"/>
          <ac:spMkLst>
            <pc:docMk/>
            <pc:sldMk cId="3413788955" sldId="641"/>
            <ac:spMk id="10" creationId="{5B6CEAF2-CDA9-0CF5-0023-5610BDC33F4A}"/>
          </ac:spMkLst>
        </pc:spChg>
        <pc:spChg chg="add mod">
          <ac:chgData name="Tracey Parton" userId="3db1eb12-266f-44f7-ad7b-c43f3df1aa71" providerId="ADAL" clId="{5362882E-5FDE-4979-AF30-644B313FFDDF}" dt="2023-07-30T13:31:56.748" v="3196" actId="207"/>
          <ac:spMkLst>
            <pc:docMk/>
            <pc:sldMk cId="3413788955" sldId="641"/>
            <ac:spMk id="11" creationId="{CDF0ADA2-FA89-23DC-B39F-42CEE6A1A063}"/>
          </ac:spMkLst>
        </pc:spChg>
        <pc:spChg chg="mod">
          <ac:chgData name="Tracey Parton" userId="3db1eb12-266f-44f7-ad7b-c43f3df1aa71" providerId="ADAL" clId="{5362882E-5FDE-4979-AF30-644B313FFDDF}" dt="2023-07-30T13:31:14.448" v="3192" actId="14100"/>
          <ac:spMkLst>
            <pc:docMk/>
            <pc:sldMk cId="3413788955" sldId="641"/>
            <ac:spMk id="905" creationId="{00000000-0000-0000-0000-000000000000}"/>
          </ac:spMkLst>
        </pc:spChg>
        <pc:spChg chg="del">
          <ac:chgData name="Tracey Parton" userId="3db1eb12-266f-44f7-ad7b-c43f3df1aa71" providerId="ADAL" clId="{5362882E-5FDE-4979-AF30-644B313FFDDF}" dt="2023-07-22T14:06:36.241" v="25" actId="478"/>
          <ac:spMkLst>
            <pc:docMk/>
            <pc:sldMk cId="3413788955" sldId="641"/>
            <ac:spMk id="906" creationId="{00000000-0000-0000-0000-000000000000}"/>
          </ac:spMkLst>
        </pc:spChg>
        <pc:spChg chg="del mod">
          <ac:chgData name="Tracey Parton" userId="3db1eb12-266f-44f7-ad7b-c43f3df1aa71" providerId="ADAL" clId="{5362882E-5FDE-4979-AF30-644B313FFDDF}" dt="2023-07-22T14:09:48.325" v="221" actId="478"/>
          <ac:spMkLst>
            <pc:docMk/>
            <pc:sldMk cId="3413788955" sldId="641"/>
            <ac:spMk id="907" creationId="{00000000-0000-0000-0000-000000000000}"/>
          </ac:spMkLst>
        </pc:spChg>
        <pc:grpChg chg="add mod ord">
          <ac:chgData name="Tracey Parton" userId="3db1eb12-266f-44f7-ad7b-c43f3df1aa71" providerId="ADAL" clId="{5362882E-5FDE-4979-AF30-644B313FFDDF}" dt="2023-07-30T13:32:16.837" v="3199" actId="1076"/>
          <ac:grpSpMkLst>
            <pc:docMk/>
            <pc:sldMk cId="3413788955" sldId="641"/>
            <ac:grpSpMk id="7" creationId="{3158D199-6A5D-3F70-212F-7E2BAA0DCB6C}"/>
          </ac:grpSpMkLst>
        </pc:grpChg>
        <pc:picChg chg="add del mod">
          <ac:chgData name="Tracey Parton" userId="3db1eb12-266f-44f7-ad7b-c43f3df1aa71" providerId="ADAL" clId="{5362882E-5FDE-4979-AF30-644B313FFDDF}" dt="2023-07-30T12:20:04.407" v="1837" actId="21"/>
          <ac:picMkLst>
            <pc:docMk/>
            <pc:sldMk cId="3413788955" sldId="641"/>
            <ac:picMk id="4" creationId="{86C27985-6A41-A94A-DBA1-B54D45DB1B2C}"/>
          </ac:picMkLst>
        </pc:picChg>
        <pc:picChg chg="add mod">
          <ac:chgData name="Tracey Parton" userId="3db1eb12-266f-44f7-ad7b-c43f3df1aa71" providerId="ADAL" clId="{5362882E-5FDE-4979-AF30-644B313FFDDF}" dt="2023-07-30T12:20:16.635" v="1841" actId="1076"/>
          <ac:picMkLst>
            <pc:docMk/>
            <pc:sldMk cId="3413788955" sldId="641"/>
            <ac:picMk id="5" creationId="{C44150DF-8BB9-B3BE-5D6B-816CB0208278}"/>
          </ac:picMkLst>
        </pc:picChg>
      </pc:sldChg>
      <pc:sldChg chg="add del">
        <pc:chgData name="Tracey Parton" userId="3db1eb12-266f-44f7-ad7b-c43f3df1aa71" providerId="ADAL" clId="{5362882E-5FDE-4979-AF30-644B313FFDDF}" dt="2023-07-30T13:43:39.980" v="3591" actId="47"/>
        <pc:sldMkLst>
          <pc:docMk/>
          <pc:sldMk cId="2657494575" sldId="642"/>
        </pc:sldMkLst>
      </pc:sldChg>
      <pc:sldChg chg="add del">
        <pc:chgData name="Tracey Parton" userId="3db1eb12-266f-44f7-ad7b-c43f3df1aa71" providerId="ADAL" clId="{5362882E-5FDE-4979-AF30-644B313FFDDF}" dt="2023-07-30T13:43:39.296" v="3589" actId="47"/>
        <pc:sldMkLst>
          <pc:docMk/>
          <pc:sldMk cId="164619445" sldId="643"/>
        </pc:sldMkLst>
      </pc:sldChg>
      <pc:sldChg chg="addSp delSp modSp add mod">
        <pc:chgData name="Tracey Parton" userId="3db1eb12-266f-44f7-ad7b-c43f3df1aa71" providerId="ADAL" clId="{5362882E-5FDE-4979-AF30-644B313FFDDF}" dt="2023-07-30T13:56:59.952" v="3885" actId="1076"/>
        <pc:sldMkLst>
          <pc:docMk/>
          <pc:sldMk cId="1985657547" sldId="644"/>
        </pc:sldMkLst>
        <pc:spChg chg="add mod">
          <ac:chgData name="Tracey Parton" userId="3db1eb12-266f-44f7-ad7b-c43f3df1aa71" providerId="ADAL" clId="{5362882E-5FDE-4979-AF30-644B313FFDDF}" dt="2023-07-30T13:30:39.528" v="3188" actId="207"/>
          <ac:spMkLst>
            <pc:docMk/>
            <pc:sldMk cId="1985657547" sldId="644"/>
            <ac:spMk id="2" creationId="{2C2352E5-0F1C-C7A5-6310-36F93BE6DD01}"/>
          </ac:spMkLst>
        </pc:spChg>
        <pc:spChg chg="mod">
          <ac:chgData name="Tracey Parton" userId="3db1eb12-266f-44f7-ad7b-c43f3df1aa71" providerId="ADAL" clId="{5362882E-5FDE-4979-AF30-644B313FFDDF}" dt="2023-07-30T11:54:36.786" v="1337" actId="2711"/>
          <ac:spMkLst>
            <pc:docMk/>
            <pc:sldMk cId="1985657547" sldId="644"/>
            <ac:spMk id="1088" creationId="{00000000-0000-0000-0000-000000000000}"/>
          </ac:spMkLst>
        </pc:spChg>
        <pc:picChg chg="add del mod">
          <ac:chgData name="Tracey Parton" userId="3db1eb12-266f-44f7-ad7b-c43f3df1aa71" providerId="ADAL" clId="{5362882E-5FDE-4979-AF30-644B313FFDDF}" dt="2023-07-30T12:20:42.801" v="1847" actId="478"/>
          <ac:picMkLst>
            <pc:docMk/>
            <pc:sldMk cId="1985657547" sldId="644"/>
            <ac:picMk id="3" creationId="{081349D8-156A-E817-D27E-F351B497EF14}"/>
          </ac:picMkLst>
        </pc:picChg>
        <pc:picChg chg="add mod">
          <ac:chgData name="Tracey Parton" userId="3db1eb12-266f-44f7-ad7b-c43f3df1aa71" providerId="ADAL" clId="{5362882E-5FDE-4979-AF30-644B313FFDDF}" dt="2023-07-30T12:20:45.487" v="1848"/>
          <ac:picMkLst>
            <pc:docMk/>
            <pc:sldMk cId="1985657547" sldId="644"/>
            <ac:picMk id="4" creationId="{8C6ECD4C-0ADD-9F1E-CE51-1EB2E1A8D867}"/>
          </ac:picMkLst>
        </pc:picChg>
        <pc:picChg chg="add mod">
          <ac:chgData name="Tracey Parton" userId="3db1eb12-266f-44f7-ad7b-c43f3df1aa71" providerId="ADAL" clId="{5362882E-5FDE-4979-AF30-644B313FFDDF}" dt="2023-07-30T13:56:59.952" v="3885" actId="1076"/>
          <ac:picMkLst>
            <pc:docMk/>
            <pc:sldMk cId="1985657547" sldId="644"/>
            <ac:picMk id="6" creationId="{9F7556A5-EE63-0F31-8B1A-04EFBDB5F9EA}"/>
          </ac:picMkLst>
        </pc:picChg>
      </pc:sldChg>
      <pc:sldChg chg="add del ord">
        <pc:chgData name="Tracey Parton" userId="3db1eb12-266f-44f7-ad7b-c43f3df1aa71" providerId="ADAL" clId="{5362882E-5FDE-4979-AF30-644B313FFDDF}" dt="2023-07-30T11:56:39.722" v="1353" actId="47"/>
        <pc:sldMkLst>
          <pc:docMk/>
          <pc:sldMk cId="3385827184" sldId="645"/>
        </pc:sldMkLst>
      </pc:sldChg>
      <pc:sldChg chg="add del">
        <pc:chgData name="Tracey Parton" userId="3db1eb12-266f-44f7-ad7b-c43f3df1aa71" providerId="ADAL" clId="{5362882E-5FDE-4979-AF30-644B313FFDDF}" dt="2023-07-30T13:43:36.410" v="3571" actId="47"/>
        <pc:sldMkLst>
          <pc:docMk/>
          <pc:sldMk cId="3955769804" sldId="645"/>
        </pc:sldMkLst>
      </pc:sldChg>
      <pc:sldChg chg="addSp delSp modSp add mod ord modAnim">
        <pc:chgData name="Tracey Parton" userId="3db1eb12-266f-44f7-ad7b-c43f3df1aa71" providerId="ADAL" clId="{5362882E-5FDE-4979-AF30-644B313FFDDF}" dt="2023-07-30T14:04:09.834" v="3992" actId="1076"/>
        <pc:sldMkLst>
          <pc:docMk/>
          <pc:sldMk cId="3376923690" sldId="646"/>
        </pc:sldMkLst>
        <pc:spChg chg="add del mod">
          <ac:chgData name="Tracey Parton" userId="3db1eb12-266f-44f7-ad7b-c43f3df1aa71" providerId="ADAL" clId="{5362882E-5FDE-4979-AF30-644B313FFDDF}" dt="2023-07-30T11:59:21.208" v="1405" actId="478"/>
          <ac:spMkLst>
            <pc:docMk/>
            <pc:sldMk cId="3376923690" sldId="646"/>
            <ac:spMk id="3" creationId="{78904C47-C2D7-1BDB-05DA-BE4D2244A477}"/>
          </ac:spMkLst>
        </pc:spChg>
        <pc:spChg chg="add del mod">
          <ac:chgData name="Tracey Parton" userId="3db1eb12-266f-44f7-ad7b-c43f3df1aa71" providerId="ADAL" clId="{5362882E-5FDE-4979-AF30-644B313FFDDF}" dt="2023-07-30T11:59:18.720" v="1404" actId="478"/>
          <ac:spMkLst>
            <pc:docMk/>
            <pc:sldMk cId="3376923690" sldId="646"/>
            <ac:spMk id="5" creationId="{3E4BE841-639E-A6E6-289F-03932A939C41}"/>
          </ac:spMkLst>
        </pc:spChg>
        <pc:spChg chg="del">
          <ac:chgData name="Tracey Parton" userId="3db1eb12-266f-44f7-ad7b-c43f3df1aa71" providerId="ADAL" clId="{5362882E-5FDE-4979-AF30-644B313FFDDF}" dt="2023-07-30T11:59:16.532" v="1403" actId="478"/>
          <ac:spMkLst>
            <pc:docMk/>
            <pc:sldMk cId="3376923690" sldId="646"/>
            <ac:spMk id="6" creationId="{755119DB-4D43-454B-FC0A-C947659900A6}"/>
          </ac:spMkLst>
        </pc:spChg>
        <pc:spChg chg="add mod">
          <ac:chgData name="Tracey Parton" userId="3db1eb12-266f-44f7-ad7b-c43f3df1aa71" providerId="ADAL" clId="{5362882E-5FDE-4979-AF30-644B313FFDDF}" dt="2023-07-30T11:59:35.818" v="1422" actId="20577"/>
          <ac:spMkLst>
            <pc:docMk/>
            <pc:sldMk cId="3376923690" sldId="646"/>
            <ac:spMk id="7" creationId="{1311EE95-60C0-5694-3586-5F10D0B2F9CD}"/>
          </ac:spMkLst>
        </pc:spChg>
        <pc:spChg chg="add mod">
          <ac:chgData name="Tracey Parton" userId="3db1eb12-266f-44f7-ad7b-c43f3df1aa71" providerId="ADAL" clId="{5362882E-5FDE-4979-AF30-644B313FFDDF}" dt="2023-07-30T12:18:37.252" v="1828" actId="14100"/>
          <ac:spMkLst>
            <pc:docMk/>
            <pc:sldMk cId="3376923690" sldId="646"/>
            <ac:spMk id="9" creationId="{712547FD-BD00-48D9-2E07-EAAECCD25007}"/>
          </ac:spMkLst>
        </pc:spChg>
        <pc:spChg chg="add mod">
          <ac:chgData name="Tracey Parton" userId="3db1eb12-266f-44f7-ad7b-c43f3df1aa71" providerId="ADAL" clId="{5362882E-5FDE-4979-AF30-644B313FFDDF}" dt="2023-07-30T12:18:45.294" v="1830" actId="14100"/>
          <ac:spMkLst>
            <pc:docMk/>
            <pc:sldMk cId="3376923690" sldId="646"/>
            <ac:spMk id="10" creationId="{33B9D968-CA92-ACFC-35EF-235C6FE3CD3A}"/>
          </ac:spMkLst>
        </pc:spChg>
        <pc:spChg chg="add mod">
          <ac:chgData name="Tracey Parton" userId="3db1eb12-266f-44f7-ad7b-c43f3df1aa71" providerId="ADAL" clId="{5362882E-5FDE-4979-AF30-644B313FFDDF}" dt="2023-07-30T12:16:34.133" v="1791" actId="13822"/>
          <ac:spMkLst>
            <pc:docMk/>
            <pc:sldMk cId="3376923690" sldId="646"/>
            <ac:spMk id="11" creationId="{73245052-4CFD-25AF-F11D-02D19AB2C53C}"/>
          </ac:spMkLst>
        </pc:spChg>
        <pc:spChg chg="add mod">
          <ac:chgData name="Tracey Parton" userId="3db1eb12-266f-44f7-ad7b-c43f3df1aa71" providerId="ADAL" clId="{5362882E-5FDE-4979-AF30-644B313FFDDF}" dt="2023-07-30T12:09:48.592" v="1542" actId="122"/>
          <ac:spMkLst>
            <pc:docMk/>
            <pc:sldMk cId="3376923690" sldId="646"/>
            <ac:spMk id="12" creationId="{6B98BB87-D51A-7FC6-8590-FB752308D1A5}"/>
          </ac:spMkLst>
        </pc:spChg>
        <pc:spChg chg="add mod">
          <ac:chgData name="Tracey Parton" userId="3db1eb12-266f-44f7-ad7b-c43f3df1aa71" providerId="ADAL" clId="{5362882E-5FDE-4979-AF30-644B313FFDDF}" dt="2023-07-30T12:17:25.919" v="1798" actId="1076"/>
          <ac:spMkLst>
            <pc:docMk/>
            <pc:sldMk cId="3376923690" sldId="646"/>
            <ac:spMk id="13" creationId="{2153317C-20A9-D726-A2D0-4BA6C159FC59}"/>
          </ac:spMkLst>
        </pc:spChg>
        <pc:spChg chg="add mod">
          <ac:chgData name="Tracey Parton" userId="3db1eb12-266f-44f7-ad7b-c43f3df1aa71" providerId="ADAL" clId="{5362882E-5FDE-4979-AF30-644B313FFDDF}" dt="2023-07-30T12:18:23.607" v="1825" actId="1076"/>
          <ac:spMkLst>
            <pc:docMk/>
            <pc:sldMk cId="3376923690" sldId="646"/>
            <ac:spMk id="14" creationId="{A6049C20-10A8-455E-8752-C8D3CF522980}"/>
          </ac:spMkLst>
        </pc:spChg>
        <pc:spChg chg="add del mod ord">
          <ac:chgData name="Tracey Parton" userId="3db1eb12-266f-44f7-ad7b-c43f3df1aa71" providerId="ADAL" clId="{5362882E-5FDE-4979-AF30-644B313FFDDF}" dt="2023-07-30T13:36:38.341" v="3257" actId="1076"/>
          <ac:spMkLst>
            <pc:docMk/>
            <pc:sldMk cId="3376923690" sldId="646"/>
            <ac:spMk id="17" creationId="{BE5C92EC-D1B4-331B-86A7-23CA7770DD35}"/>
          </ac:spMkLst>
        </pc:spChg>
        <pc:spChg chg="add mod">
          <ac:chgData name="Tracey Parton" userId="3db1eb12-266f-44f7-ad7b-c43f3df1aa71" providerId="ADAL" clId="{5362882E-5FDE-4979-AF30-644B313FFDDF}" dt="2023-07-30T13:36:21.949" v="3256" actId="14100"/>
          <ac:spMkLst>
            <pc:docMk/>
            <pc:sldMk cId="3376923690" sldId="646"/>
            <ac:spMk id="18" creationId="{2606CA97-627A-FB92-DF8C-BD4FBA0BB584}"/>
          </ac:spMkLst>
        </pc:spChg>
        <pc:spChg chg="mod">
          <ac:chgData name="Tracey Parton" userId="3db1eb12-266f-44f7-ad7b-c43f3df1aa71" providerId="ADAL" clId="{5362882E-5FDE-4979-AF30-644B313FFDDF}" dt="2023-07-30T13:35:36.408" v="3247"/>
          <ac:spMkLst>
            <pc:docMk/>
            <pc:sldMk cId="3376923690" sldId="646"/>
            <ac:spMk id="20" creationId="{C99F4680-A94D-595F-95E3-3B6D1A4C2C44}"/>
          </ac:spMkLst>
        </pc:spChg>
        <pc:spChg chg="mod">
          <ac:chgData name="Tracey Parton" userId="3db1eb12-266f-44f7-ad7b-c43f3df1aa71" providerId="ADAL" clId="{5362882E-5FDE-4979-AF30-644B313FFDDF}" dt="2023-07-30T13:35:36.408" v="3247"/>
          <ac:spMkLst>
            <pc:docMk/>
            <pc:sldMk cId="3376923690" sldId="646"/>
            <ac:spMk id="21" creationId="{ACC02E62-FDA1-A2A8-0419-8E4E5C64329F}"/>
          </ac:spMkLst>
        </pc:spChg>
        <pc:spChg chg="mod">
          <ac:chgData name="Tracey Parton" userId="3db1eb12-266f-44f7-ad7b-c43f3df1aa71" providerId="ADAL" clId="{5362882E-5FDE-4979-AF30-644B313FFDDF}" dt="2023-07-30T13:35:36.408" v="3247"/>
          <ac:spMkLst>
            <pc:docMk/>
            <pc:sldMk cId="3376923690" sldId="646"/>
            <ac:spMk id="22" creationId="{ABD06289-CCAC-06D6-760C-B6F58FEE944A}"/>
          </ac:spMkLst>
        </pc:spChg>
        <pc:spChg chg="mod">
          <ac:chgData name="Tracey Parton" userId="3db1eb12-266f-44f7-ad7b-c43f3df1aa71" providerId="ADAL" clId="{5362882E-5FDE-4979-AF30-644B313FFDDF}" dt="2023-07-30T13:35:36.408" v="3247"/>
          <ac:spMkLst>
            <pc:docMk/>
            <pc:sldMk cId="3376923690" sldId="646"/>
            <ac:spMk id="23" creationId="{5446E0C5-A70A-16B2-BE33-1FF1D62F3C97}"/>
          </ac:spMkLst>
        </pc:spChg>
        <pc:spChg chg="mod">
          <ac:chgData name="Tracey Parton" userId="3db1eb12-266f-44f7-ad7b-c43f3df1aa71" providerId="ADAL" clId="{5362882E-5FDE-4979-AF30-644B313FFDDF}" dt="2023-07-30T13:35:36.408" v="3247"/>
          <ac:spMkLst>
            <pc:docMk/>
            <pc:sldMk cId="3376923690" sldId="646"/>
            <ac:spMk id="24" creationId="{1B45A47D-499C-2B82-C4BE-5BBED977C158}"/>
          </ac:spMkLst>
        </pc:spChg>
        <pc:spChg chg="mod">
          <ac:chgData name="Tracey Parton" userId="3db1eb12-266f-44f7-ad7b-c43f3df1aa71" providerId="ADAL" clId="{5362882E-5FDE-4979-AF30-644B313FFDDF}" dt="2023-07-30T13:35:36.408" v="3247"/>
          <ac:spMkLst>
            <pc:docMk/>
            <pc:sldMk cId="3376923690" sldId="646"/>
            <ac:spMk id="25" creationId="{47B099DB-435D-74AE-3C54-5F039ADDD778}"/>
          </ac:spMkLst>
        </pc:spChg>
        <pc:spChg chg="mod">
          <ac:chgData name="Tracey Parton" userId="3db1eb12-266f-44f7-ad7b-c43f3df1aa71" providerId="ADAL" clId="{5362882E-5FDE-4979-AF30-644B313FFDDF}" dt="2023-07-30T13:35:36.408" v="3247"/>
          <ac:spMkLst>
            <pc:docMk/>
            <pc:sldMk cId="3376923690" sldId="646"/>
            <ac:spMk id="26" creationId="{2E8805E1-127B-D98E-B7FC-016DC96C09BF}"/>
          </ac:spMkLst>
        </pc:spChg>
        <pc:spChg chg="mod">
          <ac:chgData name="Tracey Parton" userId="3db1eb12-266f-44f7-ad7b-c43f3df1aa71" providerId="ADAL" clId="{5362882E-5FDE-4979-AF30-644B313FFDDF}" dt="2023-07-30T13:35:36.408" v="3247"/>
          <ac:spMkLst>
            <pc:docMk/>
            <pc:sldMk cId="3376923690" sldId="646"/>
            <ac:spMk id="27" creationId="{0FBF0F9C-C106-5417-E17F-EA55CC04FDEF}"/>
          </ac:spMkLst>
        </pc:spChg>
        <pc:spChg chg="mod">
          <ac:chgData name="Tracey Parton" userId="3db1eb12-266f-44f7-ad7b-c43f3df1aa71" providerId="ADAL" clId="{5362882E-5FDE-4979-AF30-644B313FFDDF}" dt="2023-07-30T13:35:36.408" v="3247"/>
          <ac:spMkLst>
            <pc:docMk/>
            <pc:sldMk cId="3376923690" sldId="646"/>
            <ac:spMk id="28" creationId="{8A1D6E43-50CD-D1CE-F086-CC96FAD169BD}"/>
          </ac:spMkLst>
        </pc:spChg>
        <pc:spChg chg="mod">
          <ac:chgData name="Tracey Parton" userId="3db1eb12-266f-44f7-ad7b-c43f3df1aa71" providerId="ADAL" clId="{5362882E-5FDE-4979-AF30-644B313FFDDF}" dt="2023-07-30T13:35:36.408" v="3247"/>
          <ac:spMkLst>
            <pc:docMk/>
            <pc:sldMk cId="3376923690" sldId="646"/>
            <ac:spMk id="29" creationId="{37368898-CB07-ECA4-4619-6D6D8865421D}"/>
          </ac:spMkLst>
        </pc:spChg>
        <pc:spChg chg="mod">
          <ac:chgData name="Tracey Parton" userId="3db1eb12-266f-44f7-ad7b-c43f3df1aa71" providerId="ADAL" clId="{5362882E-5FDE-4979-AF30-644B313FFDDF}" dt="2023-07-30T13:35:36.408" v="3247"/>
          <ac:spMkLst>
            <pc:docMk/>
            <pc:sldMk cId="3376923690" sldId="646"/>
            <ac:spMk id="30" creationId="{66433085-B736-9DA3-43CD-28FDC4EED477}"/>
          </ac:spMkLst>
        </pc:spChg>
        <pc:spChg chg="mod">
          <ac:chgData name="Tracey Parton" userId="3db1eb12-266f-44f7-ad7b-c43f3df1aa71" providerId="ADAL" clId="{5362882E-5FDE-4979-AF30-644B313FFDDF}" dt="2023-07-30T13:35:36.408" v="3247"/>
          <ac:spMkLst>
            <pc:docMk/>
            <pc:sldMk cId="3376923690" sldId="646"/>
            <ac:spMk id="31" creationId="{7A8D1E57-28C4-38EB-4C7E-F8510C541BED}"/>
          </ac:spMkLst>
        </pc:spChg>
        <pc:spChg chg="mod">
          <ac:chgData name="Tracey Parton" userId="3db1eb12-266f-44f7-ad7b-c43f3df1aa71" providerId="ADAL" clId="{5362882E-5FDE-4979-AF30-644B313FFDDF}" dt="2023-07-30T13:35:36.408" v="3247"/>
          <ac:spMkLst>
            <pc:docMk/>
            <pc:sldMk cId="3376923690" sldId="646"/>
            <ac:spMk id="32" creationId="{EF624EB8-0ECA-9F4D-C06A-D338BF15533F}"/>
          </ac:spMkLst>
        </pc:spChg>
        <pc:spChg chg="mod">
          <ac:chgData name="Tracey Parton" userId="3db1eb12-266f-44f7-ad7b-c43f3df1aa71" providerId="ADAL" clId="{5362882E-5FDE-4979-AF30-644B313FFDDF}" dt="2023-07-30T13:35:36.408" v="3247"/>
          <ac:spMkLst>
            <pc:docMk/>
            <pc:sldMk cId="3376923690" sldId="646"/>
            <ac:spMk id="33" creationId="{9BD414D8-296F-9EC2-BADA-10A87616DFED}"/>
          </ac:spMkLst>
        </pc:spChg>
        <pc:spChg chg="mod">
          <ac:chgData name="Tracey Parton" userId="3db1eb12-266f-44f7-ad7b-c43f3df1aa71" providerId="ADAL" clId="{5362882E-5FDE-4979-AF30-644B313FFDDF}" dt="2023-07-30T13:35:36.408" v="3247"/>
          <ac:spMkLst>
            <pc:docMk/>
            <pc:sldMk cId="3376923690" sldId="646"/>
            <ac:spMk id="34" creationId="{400AFB11-B8D5-9A8D-2904-BE22F16AB661}"/>
          </ac:spMkLst>
        </pc:spChg>
        <pc:spChg chg="mod">
          <ac:chgData name="Tracey Parton" userId="3db1eb12-266f-44f7-ad7b-c43f3df1aa71" providerId="ADAL" clId="{5362882E-5FDE-4979-AF30-644B313FFDDF}" dt="2023-07-30T13:35:36.408" v="3247"/>
          <ac:spMkLst>
            <pc:docMk/>
            <pc:sldMk cId="3376923690" sldId="646"/>
            <ac:spMk id="35" creationId="{9DA95C7F-ED2B-73B6-13DA-F104B687DA76}"/>
          </ac:spMkLst>
        </pc:spChg>
        <pc:spChg chg="mod">
          <ac:chgData name="Tracey Parton" userId="3db1eb12-266f-44f7-ad7b-c43f3df1aa71" providerId="ADAL" clId="{5362882E-5FDE-4979-AF30-644B313FFDDF}" dt="2023-07-30T13:35:36.408" v="3247"/>
          <ac:spMkLst>
            <pc:docMk/>
            <pc:sldMk cId="3376923690" sldId="646"/>
            <ac:spMk id="36" creationId="{6CC345F0-E8E8-491D-549A-3BBDD2C681B6}"/>
          </ac:spMkLst>
        </pc:spChg>
        <pc:spChg chg="mod">
          <ac:chgData name="Tracey Parton" userId="3db1eb12-266f-44f7-ad7b-c43f3df1aa71" providerId="ADAL" clId="{5362882E-5FDE-4979-AF30-644B313FFDDF}" dt="2023-07-30T13:35:36.408" v="3247"/>
          <ac:spMkLst>
            <pc:docMk/>
            <pc:sldMk cId="3376923690" sldId="646"/>
            <ac:spMk id="37" creationId="{08E7F97F-E452-685D-3FDF-EBA691B20096}"/>
          </ac:spMkLst>
        </pc:spChg>
        <pc:spChg chg="mod">
          <ac:chgData name="Tracey Parton" userId="3db1eb12-266f-44f7-ad7b-c43f3df1aa71" providerId="ADAL" clId="{5362882E-5FDE-4979-AF30-644B313FFDDF}" dt="2023-07-30T13:35:36.408" v="3247"/>
          <ac:spMkLst>
            <pc:docMk/>
            <pc:sldMk cId="3376923690" sldId="646"/>
            <ac:spMk id="38" creationId="{52DC33E0-EDE5-3186-706E-55726E9B1F1E}"/>
          </ac:spMkLst>
        </pc:spChg>
        <pc:spChg chg="mod">
          <ac:chgData name="Tracey Parton" userId="3db1eb12-266f-44f7-ad7b-c43f3df1aa71" providerId="ADAL" clId="{5362882E-5FDE-4979-AF30-644B313FFDDF}" dt="2023-07-30T13:35:36.408" v="3247"/>
          <ac:spMkLst>
            <pc:docMk/>
            <pc:sldMk cId="3376923690" sldId="646"/>
            <ac:spMk id="39" creationId="{6CF548C4-BC8F-EBEF-F10D-52BF1F594A06}"/>
          </ac:spMkLst>
        </pc:spChg>
        <pc:spChg chg="mod">
          <ac:chgData name="Tracey Parton" userId="3db1eb12-266f-44f7-ad7b-c43f3df1aa71" providerId="ADAL" clId="{5362882E-5FDE-4979-AF30-644B313FFDDF}" dt="2023-07-30T13:35:36.408" v="3247"/>
          <ac:spMkLst>
            <pc:docMk/>
            <pc:sldMk cId="3376923690" sldId="646"/>
            <ac:spMk id="40" creationId="{024EF0A8-6504-644B-8163-22EFD08B0F36}"/>
          </ac:spMkLst>
        </pc:spChg>
        <pc:spChg chg="mod">
          <ac:chgData name="Tracey Parton" userId="3db1eb12-266f-44f7-ad7b-c43f3df1aa71" providerId="ADAL" clId="{5362882E-5FDE-4979-AF30-644B313FFDDF}" dt="2023-07-30T13:35:36.408" v="3247"/>
          <ac:spMkLst>
            <pc:docMk/>
            <pc:sldMk cId="3376923690" sldId="646"/>
            <ac:spMk id="41" creationId="{A982E0A1-92B1-F7DD-F539-8166541D2A83}"/>
          </ac:spMkLst>
        </pc:spChg>
        <pc:spChg chg="mod">
          <ac:chgData name="Tracey Parton" userId="3db1eb12-266f-44f7-ad7b-c43f3df1aa71" providerId="ADAL" clId="{5362882E-5FDE-4979-AF30-644B313FFDDF}" dt="2023-07-30T13:35:36.408" v="3247"/>
          <ac:spMkLst>
            <pc:docMk/>
            <pc:sldMk cId="3376923690" sldId="646"/>
            <ac:spMk id="42" creationId="{7B61ECE2-3B3B-9B59-C0BE-FB5594C66851}"/>
          </ac:spMkLst>
        </pc:spChg>
        <pc:spChg chg="mod">
          <ac:chgData name="Tracey Parton" userId="3db1eb12-266f-44f7-ad7b-c43f3df1aa71" providerId="ADAL" clId="{5362882E-5FDE-4979-AF30-644B313FFDDF}" dt="2023-07-30T13:35:36.408" v="3247"/>
          <ac:spMkLst>
            <pc:docMk/>
            <pc:sldMk cId="3376923690" sldId="646"/>
            <ac:spMk id="43" creationId="{41200B13-C880-1E98-4F1C-982533B7E541}"/>
          </ac:spMkLst>
        </pc:spChg>
        <pc:spChg chg="mod">
          <ac:chgData name="Tracey Parton" userId="3db1eb12-266f-44f7-ad7b-c43f3df1aa71" providerId="ADAL" clId="{5362882E-5FDE-4979-AF30-644B313FFDDF}" dt="2023-07-30T13:35:36.408" v="3247"/>
          <ac:spMkLst>
            <pc:docMk/>
            <pc:sldMk cId="3376923690" sldId="646"/>
            <ac:spMk id="44" creationId="{2AB114ED-7140-F793-9EB5-9DD75CE10C4C}"/>
          </ac:spMkLst>
        </pc:spChg>
        <pc:spChg chg="mod">
          <ac:chgData name="Tracey Parton" userId="3db1eb12-266f-44f7-ad7b-c43f3df1aa71" providerId="ADAL" clId="{5362882E-5FDE-4979-AF30-644B313FFDDF}" dt="2023-07-30T13:35:36.408" v="3247"/>
          <ac:spMkLst>
            <pc:docMk/>
            <pc:sldMk cId="3376923690" sldId="646"/>
            <ac:spMk id="45" creationId="{1B4AD6D6-5EDF-0750-B85D-8B5455EABA6F}"/>
          </ac:spMkLst>
        </pc:spChg>
        <pc:spChg chg="mod">
          <ac:chgData name="Tracey Parton" userId="3db1eb12-266f-44f7-ad7b-c43f3df1aa71" providerId="ADAL" clId="{5362882E-5FDE-4979-AF30-644B313FFDDF}" dt="2023-07-30T13:35:36.408" v="3247"/>
          <ac:spMkLst>
            <pc:docMk/>
            <pc:sldMk cId="3376923690" sldId="646"/>
            <ac:spMk id="46" creationId="{22ADFEE0-E1BB-0DA4-2350-A029D83B1AD6}"/>
          </ac:spMkLst>
        </pc:spChg>
        <pc:spChg chg="mod">
          <ac:chgData name="Tracey Parton" userId="3db1eb12-266f-44f7-ad7b-c43f3df1aa71" providerId="ADAL" clId="{5362882E-5FDE-4979-AF30-644B313FFDDF}" dt="2023-07-30T13:35:36.408" v="3247"/>
          <ac:spMkLst>
            <pc:docMk/>
            <pc:sldMk cId="3376923690" sldId="646"/>
            <ac:spMk id="47" creationId="{8ACE35B0-73A0-68FB-0B0E-36F917EC362C}"/>
          </ac:spMkLst>
        </pc:spChg>
        <pc:spChg chg="mod">
          <ac:chgData name="Tracey Parton" userId="3db1eb12-266f-44f7-ad7b-c43f3df1aa71" providerId="ADAL" clId="{5362882E-5FDE-4979-AF30-644B313FFDDF}" dt="2023-07-30T13:35:36.408" v="3247"/>
          <ac:spMkLst>
            <pc:docMk/>
            <pc:sldMk cId="3376923690" sldId="646"/>
            <ac:spMk id="48" creationId="{2B17AEA5-3A1A-950D-1BFC-4CBF6E092711}"/>
          </ac:spMkLst>
        </pc:spChg>
        <pc:spChg chg="mod">
          <ac:chgData name="Tracey Parton" userId="3db1eb12-266f-44f7-ad7b-c43f3df1aa71" providerId="ADAL" clId="{5362882E-5FDE-4979-AF30-644B313FFDDF}" dt="2023-07-30T13:35:36.408" v="3247"/>
          <ac:spMkLst>
            <pc:docMk/>
            <pc:sldMk cId="3376923690" sldId="646"/>
            <ac:spMk id="49" creationId="{D01BAA75-BB80-A2DD-D2B0-E7EFBB4A3102}"/>
          </ac:spMkLst>
        </pc:spChg>
        <pc:spChg chg="mod">
          <ac:chgData name="Tracey Parton" userId="3db1eb12-266f-44f7-ad7b-c43f3df1aa71" providerId="ADAL" clId="{5362882E-5FDE-4979-AF30-644B313FFDDF}" dt="2023-07-30T13:35:36.408" v="3247"/>
          <ac:spMkLst>
            <pc:docMk/>
            <pc:sldMk cId="3376923690" sldId="646"/>
            <ac:spMk id="50" creationId="{08BE3F6D-21CF-F9E8-4E60-8AEF4063C596}"/>
          </ac:spMkLst>
        </pc:spChg>
        <pc:spChg chg="mod">
          <ac:chgData name="Tracey Parton" userId="3db1eb12-266f-44f7-ad7b-c43f3df1aa71" providerId="ADAL" clId="{5362882E-5FDE-4979-AF30-644B313FFDDF}" dt="2023-07-30T13:35:36.408" v="3247"/>
          <ac:spMkLst>
            <pc:docMk/>
            <pc:sldMk cId="3376923690" sldId="646"/>
            <ac:spMk id="51" creationId="{32232419-1E5C-70D6-1F74-06C2CFF11A35}"/>
          </ac:spMkLst>
        </pc:spChg>
        <pc:spChg chg="mod">
          <ac:chgData name="Tracey Parton" userId="3db1eb12-266f-44f7-ad7b-c43f3df1aa71" providerId="ADAL" clId="{5362882E-5FDE-4979-AF30-644B313FFDDF}" dt="2023-07-30T13:35:36.408" v="3247"/>
          <ac:spMkLst>
            <pc:docMk/>
            <pc:sldMk cId="3376923690" sldId="646"/>
            <ac:spMk id="52" creationId="{012EAF68-97F0-0545-47B6-4992E02DDBF9}"/>
          </ac:spMkLst>
        </pc:spChg>
        <pc:spChg chg="mod">
          <ac:chgData name="Tracey Parton" userId="3db1eb12-266f-44f7-ad7b-c43f3df1aa71" providerId="ADAL" clId="{5362882E-5FDE-4979-AF30-644B313FFDDF}" dt="2023-07-30T13:35:36.408" v="3247"/>
          <ac:spMkLst>
            <pc:docMk/>
            <pc:sldMk cId="3376923690" sldId="646"/>
            <ac:spMk id="53" creationId="{3CEC88AA-90F0-8130-25A4-ECEBD425748B}"/>
          </ac:spMkLst>
        </pc:spChg>
        <pc:spChg chg="mod">
          <ac:chgData name="Tracey Parton" userId="3db1eb12-266f-44f7-ad7b-c43f3df1aa71" providerId="ADAL" clId="{5362882E-5FDE-4979-AF30-644B313FFDDF}" dt="2023-07-30T13:35:36.408" v="3247"/>
          <ac:spMkLst>
            <pc:docMk/>
            <pc:sldMk cId="3376923690" sldId="646"/>
            <ac:spMk id="54" creationId="{9E6944F9-1557-340A-8CA1-2A004F96E245}"/>
          </ac:spMkLst>
        </pc:spChg>
        <pc:spChg chg="mod">
          <ac:chgData name="Tracey Parton" userId="3db1eb12-266f-44f7-ad7b-c43f3df1aa71" providerId="ADAL" clId="{5362882E-5FDE-4979-AF30-644B313FFDDF}" dt="2023-07-30T13:35:36.408" v="3247"/>
          <ac:spMkLst>
            <pc:docMk/>
            <pc:sldMk cId="3376923690" sldId="646"/>
            <ac:spMk id="55" creationId="{94AC9E16-A95D-574D-5CB2-E77F7EEAE331}"/>
          </ac:spMkLst>
        </pc:spChg>
        <pc:spChg chg="mod">
          <ac:chgData name="Tracey Parton" userId="3db1eb12-266f-44f7-ad7b-c43f3df1aa71" providerId="ADAL" clId="{5362882E-5FDE-4979-AF30-644B313FFDDF}" dt="2023-07-30T13:35:36.408" v="3247"/>
          <ac:spMkLst>
            <pc:docMk/>
            <pc:sldMk cId="3376923690" sldId="646"/>
            <ac:spMk id="56" creationId="{4452E1E0-708B-8C12-E30A-739061040B84}"/>
          </ac:spMkLst>
        </pc:spChg>
        <pc:spChg chg="mod">
          <ac:chgData name="Tracey Parton" userId="3db1eb12-266f-44f7-ad7b-c43f3df1aa71" providerId="ADAL" clId="{5362882E-5FDE-4979-AF30-644B313FFDDF}" dt="2023-07-30T13:35:36.408" v="3247"/>
          <ac:spMkLst>
            <pc:docMk/>
            <pc:sldMk cId="3376923690" sldId="646"/>
            <ac:spMk id="57" creationId="{CA719BF1-0E20-549F-90FC-0329F4267F40}"/>
          </ac:spMkLst>
        </pc:spChg>
        <pc:spChg chg="mod">
          <ac:chgData name="Tracey Parton" userId="3db1eb12-266f-44f7-ad7b-c43f3df1aa71" providerId="ADAL" clId="{5362882E-5FDE-4979-AF30-644B313FFDDF}" dt="2023-07-30T13:35:36.408" v="3247"/>
          <ac:spMkLst>
            <pc:docMk/>
            <pc:sldMk cId="3376923690" sldId="646"/>
            <ac:spMk id="58" creationId="{66A64316-AD72-E1F0-373E-5865D80E6357}"/>
          </ac:spMkLst>
        </pc:spChg>
        <pc:spChg chg="mod">
          <ac:chgData name="Tracey Parton" userId="3db1eb12-266f-44f7-ad7b-c43f3df1aa71" providerId="ADAL" clId="{5362882E-5FDE-4979-AF30-644B313FFDDF}" dt="2023-07-30T13:35:36.408" v="3247"/>
          <ac:spMkLst>
            <pc:docMk/>
            <pc:sldMk cId="3376923690" sldId="646"/>
            <ac:spMk id="59" creationId="{41014BC6-F6FE-431C-C71C-6A5390B53BBD}"/>
          </ac:spMkLst>
        </pc:spChg>
        <pc:spChg chg="mod">
          <ac:chgData name="Tracey Parton" userId="3db1eb12-266f-44f7-ad7b-c43f3df1aa71" providerId="ADAL" clId="{5362882E-5FDE-4979-AF30-644B313FFDDF}" dt="2023-07-30T13:35:36.408" v="3247"/>
          <ac:spMkLst>
            <pc:docMk/>
            <pc:sldMk cId="3376923690" sldId="646"/>
            <ac:spMk id="60" creationId="{D72F9626-9D37-4BDF-9964-E51633459925}"/>
          </ac:spMkLst>
        </pc:spChg>
        <pc:spChg chg="mod">
          <ac:chgData name="Tracey Parton" userId="3db1eb12-266f-44f7-ad7b-c43f3df1aa71" providerId="ADAL" clId="{5362882E-5FDE-4979-AF30-644B313FFDDF}" dt="2023-07-30T13:35:36.408" v="3247"/>
          <ac:spMkLst>
            <pc:docMk/>
            <pc:sldMk cId="3376923690" sldId="646"/>
            <ac:spMk id="61" creationId="{0AE43ED8-C175-E10B-9413-DBBF8C2B4D59}"/>
          </ac:spMkLst>
        </pc:spChg>
        <pc:spChg chg="mod">
          <ac:chgData name="Tracey Parton" userId="3db1eb12-266f-44f7-ad7b-c43f3df1aa71" providerId="ADAL" clId="{5362882E-5FDE-4979-AF30-644B313FFDDF}" dt="2023-07-30T13:35:36.408" v="3247"/>
          <ac:spMkLst>
            <pc:docMk/>
            <pc:sldMk cId="3376923690" sldId="646"/>
            <ac:spMk id="62" creationId="{F51733EB-747A-0B3E-D423-19BCF971724B}"/>
          </ac:spMkLst>
        </pc:spChg>
        <pc:spChg chg="mod">
          <ac:chgData name="Tracey Parton" userId="3db1eb12-266f-44f7-ad7b-c43f3df1aa71" providerId="ADAL" clId="{5362882E-5FDE-4979-AF30-644B313FFDDF}" dt="2023-07-30T13:35:36.408" v="3247"/>
          <ac:spMkLst>
            <pc:docMk/>
            <pc:sldMk cId="3376923690" sldId="646"/>
            <ac:spMk id="63" creationId="{628945C1-905B-2051-DB44-09E71311C2C1}"/>
          </ac:spMkLst>
        </pc:spChg>
        <pc:spChg chg="mod">
          <ac:chgData name="Tracey Parton" userId="3db1eb12-266f-44f7-ad7b-c43f3df1aa71" providerId="ADAL" clId="{5362882E-5FDE-4979-AF30-644B313FFDDF}" dt="2023-07-30T13:35:36.408" v="3247"/>
          <ac:spMkLst>
            <pc:docMk/>
            <pc:sldMk cId="3376923690" sldId="646"/>
            <ac:spMk id="896" creationId="{6F49166A-74D4-6525-8E70-E7B58679BA98}"/>
          </ac:spMkLst>
        </pc:spChg>
        <pc:spChg chg="mod">
          <ac:chgData name="Tracey Parton" userId="3db1eb12-266f-44f7-ad7b-c43f3df1aa71" providerId="ADAL" clId="{5362882E-5FDE-4979-AF30-644B313FFDDF}" dt="2023-07-30T13:35:36.408" v="3247"/>
          <ac:spMkLst>
            <pc:docMk/>
            <pc:sldMk cId="3376923690" sldId="646"/>
            <ac:spMk id="897" creationId="{FEB7CE6C-FD9F-CA79-2B10-58B9D871AF9B}"/>
          </ac:spMkLst>
        </pc:spChg>
        <pc:spChg chg="mod">
          <ac:chgData name="Tracey Parton" userId="3db1eb12-266f-44f7-ad7b-c43f3df1aa71" providerId="ADAL" clId="{5362882E-5FDE-4979-AF30-644B313FFDDF}" dt="2023-07-30T13:35:36.408" v="3247"/>
          <ac:spMkLst>
            <pc:docMk/>
            <pc:sldMk cId="3376923690" sldId="646"/>
            <ac:spMk id="898" creationId="{F599737F-CD91-1747-9397-EA322E51D4C0}"/>
          </ac:spMkLst>
        </pc:spChg>
        <pc:spChg chg="mod">
          <ac:chgData name="Tracey Parton" userId="3db1eb12-266f-44f7-ad7b-c43f3df1aa71" providerId="ADAL" clId="{5362882E-5FDE-4979-AF30-644B313FFDDF}" dt="2023-07-30T13:35:36.408" v="3247"/>
          <ac:spMkLst>
            <pc:docMk/>
            <pc:sldMk cId="3376923690" sldId="646"/>
            <ac:spMk id="899" creationId="{3565DDB7-D33A-81DA-3AA7-A3232E3C972D}"/>
          </ac:spMkLst>
        </pc:spChg>
        <pc:spChg chg="mod">
          <ac:chgData name="Tracey Parton" userId="3db1eb12-266f-44f7-ad7b-c43f3df1aa71" providerId="ADAL" clId="{5362882E-5FDE-4979-AF30-644B313FFDDF}" dt="2023-07-30T13:35:36.408" v="3247"/>
          <ac:spMkLst>
            <pc:docMk/>
            <pc:sldMk cId="3376923690" sldId="646"/>
            <ac:spMk id="900" creationId="{1D40C414-8E22-46A3-4956-90976B7582A9}"/>
          </ac:spMkLst>
        </pc:spChg>
        <pc:spChg chg="add del mod">
          <ac:chgData name="Tracey Parton" userId="3db1eb12-266f-44f7-ad7b-c43f3df1aa71" providerId="ADAL" clId="{5362882E-5FDE-4979-AF30-644B313FFDDF}" dt="2023-07-30T14:04:09.834" v="3992" actId="1076"/>
          <ac:spMkLst>
            <pc:docMk/>
            <pc:sldMk cId="3376923690" sldId="646"/>
            <ac:spMk id="901" creationId="{26E5D2B6-6B95-36F2-6D0C-38EB0D438C75}"/>
          </ac:spMkLst>
        </pc:spChg>
        <pc:spChg chg="del mod">
          <ac:chgData name="Tracey Parton" userId="3db1eb12-266f-44f7-ad7b-c43f3df1aa71" providerId="ADAL" clId="{5362882E-5FDE-4979-AF30-644B313FFDDF}" dt="2023-07-30T11:59:14.093" v="1401" actId="478"/>
          <ac:spMkLst>
            <pc:docMk/>
            <pc:sldMk cId="3376923690" sldId="646"/>
            <ac:spMk id="905" creationId="{00000000-0000-0000-0000-000000000000}"/>
          </ac:spMkLst>
        </pc:spChg>
        <pc:spChg chg="del mod">
          <ac:chgData name="Tracey Parton" userId="3db1eb12-266f-44f7-ad7b-c43f3df1aa71" providerId="ADAL" clId="{5362882E-5FDE-4979-AF30-644B313FFDDF}" dt="2023-07-30T11:59:11.019" v="1399" actId="478"/>
          <ac:spMkLst>
            <pc:docMk/>
            <pc:sldMk cId="3376923690" sldId="646"/>
            <ac:spMk id="906" creationId="{00000000-0000-0000-0000-000000000000}"/>
          </ac:spMkLst>
        </pc:spChg>
        <pc:spChg chg="del">
          <ac:chgData name="Tracey Parton" userId="3db1eb12-266f-44f7-ad7b-c43f3df1aa71" providerId="ADAL" clId="{5362882E-5FDE-4979-AF30-644B313FFDDF}" dt="2023-07-30T11:59:23.407" v="1406" actId="478"/>
          <ac:spMkLst>
            <pc:docMk/>
            <pc:sldMk cId="3376923690" sldId="646"/>
            <ac:spMk id="907" creationId="{00000000-0000-0000-0000-000000000000}"/>
          </ac:spMkLst>
        </pc:spChg>
        <pc:grpChg chg="add mod">
          <ac:chgData name="Tracey Parton" userId="3db1eb12-266f-44f7-ad7b-c43f3df1aa71" providerId="ADAL" clId="{5362882E-5FDE-4979-AF30-644B313FFDDF}" dt="2023-07-30T13:36:05.336" v="3252" actId="1076"/>
          <ac:grpSpMkLst>
            <pc:docMk/>
            <pc:sldMk cId="3376923690" sldId="646"/>
            <ac:grpSpMk id="19" creationId="{B3EF8345-1CB6-7B25-E91C-2305DDC77131}"/>
          </ac:grpSpMkLst>
        </pc:grpChg>
        <pc:picChg chg="add mod">
          <ac:chgData name="Tracey Parton" userId="3db1eb12-266f-44f7-ad7b-c43f3df1aa71" providerId="ADAL" clId="{5362882E-5FDE-4979-AF30-644B313FFDDF}" dt="2023-07-30T12:19:14.175" v="1832" actId="208"/>
          <ac:picMkLst>
            <pc:docMk/>
            <pc:sldMk cId="3376923690" sldId="646"/>
            <ac:picMk id="8" creationId="{9CDBFF10-5C0B-17D5-8AB9-6943BDE3198F}"/>
          </ac:picMkLst>
        </pc:picChg>
        <pc:picChg chg="add del mod">
          <ac:chgData name="Tracey Parton" userId="3db1eb12-266f-44f7-ad7b-c43f3df1aa71" providerId="ADAL" clId="{5362882E-5FDE-4979-AF30-644B313FFDDF}" dt="2023-07-30T14:03:59.910" v="3991" actId="478"/>
          <ac:picMkLst>
            <pc:docMk/>
            <pc:sldMk cId="3376923690" sldId="646"/>
            <ac:picMk id="15" creationId="{3527F62B-90AD-5C24-BC1E-EE5396BF44D0}"/>
          </ac:picMkLst>
        </pc:picChg>
        <pc:picChg chg="add mod">
          <ac:chgData name="Tracey Parton" userId="3db1eb12-266f-44f7-ad7b-c43f3df1aa71" providerId="ADAL" clId="{5362882E-5FDE-4979-AF30-644B313FFDDF}" dt="2023-07-30T12:20:24.441" v="1842"/>
          <ac:picMkLst>
            <pc:docMk/>
            <pc:sldMk cId="3376923690" sldId="646"/>
            <ac:picMk id="16" creationId="{366E24DD-434F-2DD2-16C9-B6A2BBBC43CA}"/>
          </ac:picMkLst>
        </pc:picChg>
      </pc:sldChg>
      <pc:sldChg chg="addSp modSp add mod modAnim">
        <pc:chgData name="Tracey Parton" userId="3db1eb12-266f-44f7-ad7b-c43f3df1aa71" providerId="ADAL" clId="{5362882E-5FDE-4979-AF30-644B313FFDDF}" dt="2023-07-30T13:59:49.773" v="3901" actId="1076"/>
        <pc:sldMkLst>
          <pc:docMk/>
          <pc:sldMk cId="1155016743" sldId="647"/>
        </pc:sldMkLst>
        <pc:spChg chg="mod">
          <ac:chgData name="Tracey Parton" userId="3db1eb12-266f-44f7-ad7b-c43f3df1aa71" providerId="ADAL" clId="{5362882E-5FDE-4979-AF30-644B313FFDDF}" dt="2023-07-30T12:27:18.276" v="1957" actId="20577"/>
          <ac:spMkLst>
            <pc:docMk/>
            <pc:sldMk cId="1155016743" sldId="647"/>
            <ac:spMk id="5" creationId="{C25E33D2-FF2C-A5DF-E9D3-9FFE36059D51}"/>
          </ac:spMkLst>
        </pc:spChg>
        <pc:spChg chg="mod">
          <ac:chgData name="Tracey Parton" userId="3db1eb12-266f-44f7-ad7b-c43f3df1aa71" providerId="ADAL" clId="{5362882E-5FDE-4979-AF30-644B313FFDDF}" dt="2023-07-30T13:59:40.219" v="3900"/>
          <ac:spMkLst>
            <pc:docMk/>
            <pc:sldMk cId="1155016743" sldId="647"/>
            <ac:spMk id="6" creationId="{942513ED-D859-CB1B-AE08-7F473C5B4408}"/>
          </ac:spMkLst>
        </pc:spChg>
        <pc:spChg chg="mod">
          <ac:chgData name="Tracey Parton" userId="3db1eb12-266f-44f7-ad7b-c43f3df1aa71" providerId="ADAL" clId="{5362882E-5FDE-4979-AF30-644B313FFDDF}" dt="2023-07-30T13:59:40.219" v="3900"/>
          <ac:spMkLst>
            <pc:docMk/>
            <pc:sldMk cId="1155016743" sldId="647"/>
            <ac:spMk id="8" creationId="{36443B40-FFF4-3146-DCE5-F81AE858524B}"/>
          </ac:spMkLst>
        </pc:spChg>
        <pc:spChg chg="mod">
          <ac:chgData name="Tracey Parton" userId="3db1eb12-266f-44f7-ad7b-c43f3df1aa71" providerId="ADAL" clId="{5362882E-5FDE-4979-AF30-644B313FFDDF}" dt="2023-07-30T13:39:05.498" v="3273" actId="14100"/>
          <ac:spMkLst>
            <pc:docMk/>
            <pc:sldMk cId="1155016743" sldId="647"/>
            <ac:spMk id="9" creationId="{9F5D9EB7-8729-CC52-8202-EE1DC32FA772}"/>
          </ac:spMkLst>
        </pc:spChg>
        <pc:spChg chg="mod">
          <ac:chgData name="Tracey Parton" userId="3db1eb12-266f-44f7-ad7b-c43f3df1aa71" providerId="ADAL" clId="{5362882E-5FDE-4979-AF30-644B313FFDDF}" dt="2023-07-30T13:59:40.219" v="3900"/>
          <ac:spMkLst>
            <pc:docMk/>
            <pc:sldMk cId="1155016743" sldId="647"/>
            <ac:spMk id="10" creationId="{EA048989-1C21-471F-7F85-800CBF69760F}"/>
          </ac:spMkLst>
        </pc:spChg>
        <pc:spChg chg="mod">
          <ac:chgData name="Tracey Parton" userId="3db1eb12-266f-44f7-ad7b-c43f3df1aa71" providerId="ADAL" clId="{5362882E-5FDE-4979-AF30-644B313FFDDF}" dt="2023-07-30T13:59:40.219" v="3900"/>
          <ac:spMkLst>
            <pc:docMk/>
            <pc:sldMk cId="1155016743" sldId="647"/>
            <ac:spMk id="11" creationId="{C5D9B912-A38C-CFEB-5431-A01A3FEC42E1}"/>
          </ac:spMkLst>
        </pc:spChg>
        <pc:spChg chg="mod">
          <ac:chgData name="Tracey Parton" userId="3db1eb12-266f-44f7-ad7b-c43f3df1aa71" providerId="ADAL" clId="{5362882E-5FDE-4979-AF30-644B313FFDDF}" dt="2023-07-30T13:59:40.219" v="3900"/>
          <ac:spMkLst>
            <pc:docMk/>
            <pc:sldMk cId="1155016743" sldId="647"/>
            <ac:spMk id="12" creationId="{53857294-F710-91B1-C6BE-1799551BCE94}"/>
          </ac:spMkLst>
        </pc:spChg>
        <pc:spChg chg="mod">
          <ac:chgData name="Tracey Parton" userId="3db1eb12-266f-44f7-ad7b-c43f3df1aa71" providerId="ADAL" clId="{5362882E-5FDE-4979-AF30-644B313FFDDF}" dt="2023-07-30T13:59:40.219" v="3900"/>
          <ac:spMkLst>
            <pc:docMk/>
            <pc:sldMk cId="1155016743" sldId="647"/>
            <ac:spMk id="13" creationId="{42085820-61A9-4E24-903F-A29606AE6094}"/>
          </ac:spMkLst>
        </pc:spChg>
        <pc:spChg chg="mod">
          <ac:chgData name="Tracey Parton" userId="3db1eb12-266f-44f7-ad7b-c43f3df1aa71" providerId="ADAL" clId="{5362882E-5FDE-4979-AF30-644B313FFDDF}" dt="2023-07-30T13:59:40.219" v="3900"/>
          <ac:spMkLst>
            <pc:docMk/>
            <pc:sldMk cId="1155016743" sldId="647"/>
            <ac:spMk id="14" creationId="{519C3145-5A2F-F50B-E5EA-D120F50FDF06}"/>
          </ac:spMkLst>
        </pc:spChg>
        <pc:spChg chg="mod">
          <ac:chgData name="Tracey Parton" userId="3db1eb12-266f-44f7-ad7b-c43f3df1aa71" providerId="ADAL" clId="{5362882E-5FDE-4979-AF30-644B313FFDDF}" dt="2023-07-30T13:59:40.219" v="3900"/>
          <ac:spMkLst>
            <pc:docMk/>
            <pc:sldMk cId="1155016743" sldId="647"/>
            <ac:spMk id="15" creationId="{F54C43F4-5C4C-54F5-915E-A72E17C707BD}"/>
          </ac:spMkLst>
        </pc:spChg>
        <pc:spChg chg="mod">
          <ac:chgData name="Tracey Parton" userId="3db1eb12-266f-44f7-ad7b-c43f3df1aa71" providerId="ADAL" clId="{5362882E-5FDE-4979-AF30-644B313FFDDF}" dt="2023-07-30T13:59:40.219" v="3900"/>
          <ac:spMkLst>
            <pc:docMk/>
            <pc:sldMk cId="1155016743" sldId="647"/>
            <ac:spMk id="16" creationId="{D7DD744C-DBDB-B63C-4FFB-CE1765D51479}"/>
          </ac:spMkLst>
        </pc:spChg>
        <pc:spChg chg="mod">
          <ac:chgData name="Tracey Parton" userId="3db1eb12-266f-44f7-ad7b-c43f3df1aa71" providerId="ADAL" clId="{5362882E-5FDE-4979-AF30-644B313FFDDF}" dt="2023-07-30T13:59:40.219" v="3900"/>
          <ac:spMkLst>
            <pc:docMk/>
            <pc:sldMk cId="1155016743" sldId="647"/>
            <ac:spMk id="17" creationId="{E983ADE3-098B-0753-9770-64F6C9D76519}"/>
          </ac:spMkLst>
        </pc:spChg>
        <pc:spChg chg="mod">
          <ac:chgData name="Tracey Parton" userId="3db1eb12-266f-44f7-ad7b-c43f3df1aa71" providerId="ADAL" clId="{5362882E-5FDE-4979-AF30-644B313FFDDF}" dt="2023-07-30T13:59:40.219" v="3900"/>
          <ac:spMkLst>
            <pc:docMk/>
            <pc:sldMk cId="1155016743" sldId="647"/>
            <ac:spMk id="18" creationId="{4A534036-2571-CE85-E3D8-905F5E8E09D8}"/>
          </ac:spMkLst>
        </pc:spChg>
        <pc:spChg chg="mod">
          <ac:chgData name="Tracey Parton" userId="3db1eb12-266f-44f7-ad7b-c43f3df1aa71" providerId="ADAL" clId="{5362882E-5FDE-4979-AF30-644B313FFDDF}" dt="2023-07-30T13:59:40.219" v="3900"/>
          <ac:spMkLst>
            <pc:docMk/>
            <pc:sldMk cId="1155016743" sldId="647"/>
            <ac:spMk id="19" creationId="{95729F74-47EA-6CB9-E9FF-F66EB8CAB540}"/>
          </ac:spMkLst>
        </pc:spChg>
        <pc:spChg chg="mod">
          <ac:chgData name="Tracey Parton" userId="3db1eb12-266f-44f7-ad7b-c43f3df1aa71" providerId="ADAL" clId="{5362882E-5FDE-4979-AF30-644B313FFDDF}" dt="2023-07-30T13:59:40.219" v="3900"/>
          <ac:spMkLst>
            <pc:docMk/>
            <pc:sldMk cId="1155016743" sldId="647"/>
            <ac:spMk id="20" creationId="{E128E987-A799-A25E-8425-D07266D76D99}"/>
          </ac:spMkLst>
        </pc:spChg>
        <pc:spChg chg="mod">
          <ac:chgData name="Tracey Parton" userId="3db1eb12-266f-44f7-ad7b-c43f3df1aa71" providerId="ADAL" clId="{5362882E-5FDE-4979-AF30-644B313FFDDF}" dt="2023-07-30T13:59:40.219" v="3900"/>
          <ac:spMkLst>
            <pc:docMk/>
            <pc:sldMk cId="1155016743" sldId="647"/>
            <ac:spMk id="21" creationId="{65D4EDA3-F293-0744-1E47-3C6946AE8529}"/>
          </ac:spMkLst>
        </pc:spChg>
        <pc:spChg chg="mod">
          <ac:chgData name="Tracey Parton" userId="3db1eb12-266f-44f7-ad7b-c43f3df1aa71" providerId="ADAL" clId="{5362882E-5FDE-4979-AF30-644B313FFDDF}" dt="2023-07-30T13:59:40.219" v="3900"/>
          <ac:spMkLst>
            <pc:docMk/>
            <pc:sldMk cId="1155016743" sldId="647"/>
            <ac:spMk id="22" creationId="{0A9C4160-2BC1-AAED-CC75-79D3C11F849C}"/>
          </ac:spMkLst>
        </pc:spChg>
        <pc:spChg chg="mod">
          <ac:chgData name="Tracey Parton" userId="3db1eb12-266f-44f7-ad7b-c43f3df1aa71" providerId="ADAL" clId="{5362882E-5FDE-4979-AF30-644B313FFDDF}" dt="2023-07-30T13:59:40.219" v="3900"/>
          <ac:spMkLst>
            <pc:docMk/>
            <pc:sldMk cId="1155016743" sldId="647"/>
            <ac:spMk id="23" creationId="{272FFCB4-C656-DEAF-E8B3-D7BACB887E33}"/>
          </ac:spMkLst>
        </pc:spChg>
        <pc:spChg chg="mod">
          <ac:chgData name="Tracey Parton" userId="3db1eb12-266f-44f7-ad7b-c43f3df1aa71" providerId="ADAL" clId="{5362882E-5FDE-4979-AF30-644B313FFDDF}" dt="2023-07-30T13:59:40.219" v="3900"/>
          <ac:spMkLst>
            <pc:docMk/>
            <pc:sldMk cId="1155016743" sldId="647"/>
            <ac:spMk id="24" creationId="{B3B4F400-7E6A-80EC-606D-42073E9AFE97}"/>
          </ac:spMkLst>
        </pc:spChg>
        <pc:spChg chg="mod">
          <ac:chgData name="Tracey Parton" userId="3db1eb12-266f-44f7-ad7b-c43f3df1aa71" providerId="ADAL" clId="{5362882E-5FDE-4979-AF30-644B313FFDDF}" dt="2023-07-30T13:59:40.219" v="3900"/>
          <ac:spMkLst>
            <pc:docMk/>
            <pc:sldMk cId="1155016743" sldId="647"/>
            <ac:spMk id="25" creationId="{10CFF716-58A1-7E06-8468-D275232B9E8C}"/>
          </ac:spMkLst>
        </pc:spChg>
        <pc:spChg chg="mod">
          <ac:chgData name="Tracey Parton" userId="3db1eb12-266f-44f7-ad7b-c43f3df1aa71" providerId="ADAL" clId="{5362882E-5FDE-4979-AF30-644B313FFDDF}" dt="2023-07-30T13:59:40.219" v="3900"/>
          <ac:spMkLst>
            <pc:docMk/>
            <pc:sldMk cId="1155016743" sldId="647"/>
            <ac:spMk id="26" creationId="{83EBDBCB-4943-26D7-D0C0-A9AAE7BD16F7}"/>
          </ac:spMkLst>
        </pc:spChg>
        <pc:spChg chg="mod">
          <ac:chgData name="Tracey Parton" userId="3db1eb12-266f-44f7-ad7b-c43f3df1aa71" providerId="ADAL" clId="{5362882E-5FDE-4979-AF30-644B313FFDDF}" dt="2023-07-30T13:59:40.219" v="3900"/>
          <ac:spMkLst>
            <pc:docMk/>
            <pc:sldMk cId="1155016743" sldId="647"/>
            <ac:spMk id="27" creationId="{10425133-81C1-E4A2-950A-5E01E1703D4E}"/>
          </ac:spMkLst>
        </pc:spChg>
        <pc:spChg chg="mod">
          <ac:chgData name="Tracey Parton" userId="3db1eb12-266f-44f7-ad7b-c43f3df1aa71" providerId="ADAL" clId="{5362882E-5FDE-4979-AF30-644B313FFDDF}" dt="2023-07-30T13:59:40.219" v="3900"/>
          <ac:spMkLst>
            <pc:docMk/>
            <pc:sldMk cId="1155016743" sldId="647"/>
            <ac:spMk id="28" creationId="{B65152D3-385D-AB0E-83DD-B9539A22E3EA}"/>
          </ac:spMkLst>
        </pc:spChg>
        <pc:spChg chg="mod">
          <ac:chgData name="Tracey Parton" userId="3db1eb12-266f-44f7-ad7b-c43f3df1aa71" providerId="ADAL" clId="{5362882E-5FDE-4979-AF30-644B313FFDDF}" dt="2023-07-30T13:59:40.219" v="3900"/>
          <ac:spMkLst>
            <pc:docMk/>
            <pc:sldMk cId="1155016743" sldId="647"/>
            <ac:spMk id="29" creationId="{4676DC8F-48E7-3B19-28B5-74DB8CD895C8}"/>
          </ac:spMkLst>
        </pc:spChg>
        <pc:spChg chg="mod">
          <ac:chgData name="Tracey Parton" userId="3db1eb12-266f-44f7-ad7b-c43f3df1aa71" providerId="ADAL" clId="{5362882E-5FDE-4979-AF30-644B313FFDDF}" dt="2023-07-30T13:59:40.219" v="3900"/>
          <ac:spMkLst>
            <pc:docMk/>
            <pc:sldMk cId="1155016743" sldId="647"/>
            <ac:spMk id="30" creationId="{AED7F9A5-0420-BD10-E1C7-FB087550D81F}"/>
          </ac:spMkLst>
        </pc:spChg>
        <pc:spChg chg="mod">
          <ac:chgData name="Tracey Parton" userId="3db1eb12-266f-44f7-ad7b-c43f3df1aa71" providerId="ADAL" clId="{5362882E-5FDE-4979-AF30-644B313FFDDF}" dt="2023-07-30T13:59:40.219" v="3900"/>
          <ac:spMkLst>
            <pc:docMk/>
            <pc:sldMk cId="1155016743" sldId="647"/>
            <ac:spMk id="31" creationId="{552E2B11-9DCC-75D4-E839-CE1A6F7EAD16}"/>
          </ac:spMkLst>
        </pc:spChg>
        <pc:spChg chg="mod">
          <ac:chgData name="Tracey Parton" userId="3db1eb12-266f-44f7-ad7b-c43f3df1aa71" providerId="ADAL" clId="{5362882E-5FDE-4979-AF30-644B313FFDDF}" dt="2023-07-30T13:59:40.219" v="3900"/>
          <ac:spMkLst>
            <pc:docMk/>
            <pc:sldMk cId="1155016743" sldId="647"/>
            <ac:spMk id="32" creationId="{98D6A8CC-1A36-B06E-4637-8B105F707C82}"/>
          </ac:spMkLst>
        </pc:spChg>
        <pc:spChg chg="mod">
          <ac:chgData name="Tracey Parton" userId="3db1eb12-266f-44f7-ad7b-c43f3df1aa71" providerId="ADAL" clId="{5362882E-5FDE-4979-AF30-644B313FFDDF}" dt="2023-07-30T13:59:40.219" v="3900"/>
          <ac:spMkLst>
            <pc:docMk/>
            <pc:sldMk cId="1155016743" sldId="647"/>
            <ac:spMk id="33" creationId="{1D51F3E4-6842-4C42-F9F9-829EB851C27E}"/>
          </ac:spMkLst>
        </pc:spChg>
        <pc:spChg chg="mod">
          <ac:chgData name="Tracey Parton" userId="3db1eb12-266f-44f7-ad7b-c43f3df1aa71" providerId="ADAL" clId="{5362882E-5FDE-4979-AF30-644B313FFDDF}" dt="2023-07-30T13:59:40.219" v="3900"/>
          <ac:spMkLst>
            <pc:docMk/>
            <pc:sldMk cId="1155016743" sldId="647"/>
            <ac:spMk id="34" creationId="{D51CD6BC-D2EC-E075-C91D-C7FFB7794A0D}"/>
          </ac:spMkLst>
        </pc:spChg>
        <pc:spChg chg="mod">
          <ac:chgData name="Tracey Parton" userId="3db1eb12-266f-44f7-ad7b-c43f3df1aa71" providerId="ADAL" clId="{5362882E-5FDE-4979-AF30-644B313FFDDF}" dt="2023-07-30T13:59:40.219" v="3900"/>
          <ac:spMkLst>
            <pc:docMk/>
            <pc:sldMk cId="1155016743" sldId="647"/>
            <ac:spMk id="35" creationId="{F63F1C93-5EB4-588A-72EE-7C8FBCE6CDCC}"/>
          </ac:spMkLst>
        </pc:spChg>
        <pc:spChg chg="mod">
          <ac:chgData name="Tracey Parton" userId="3db1eb12-266f-44f7-ad7b-c43f3df1aa71" providerId="ADAL" clId="{5362882E-5FDE-4979-AF30-644B313FFDDF}" dt="2023-07-30T13:59:40.219" v="3900"/>
          <ac:spMkLst>
            <pc:docMk/>
            <pc:sldMk cId="1155016743" sldId="647"/>
            <ac:spMk id="36" creationId="{C7909118-98E5-4B42-624D-21D8454F5AB7}"/>
          </ac:spMkLst>
        </pc:spChg>
        <pc:spChg chg="mod">
          <ac:chgData name="Tracey Parton" userId="3db1eb12-266f-44f7-ad7b-c43f3df1aa71" providerId="ADAL" clId="{5362882E-5FDE-4979-AF30-644B313FFDDF}" dt="2023-07-30T13:59:40.219" v="3900"/>
          <ac:spMkLst>
            <pc:docMk/>
            <pc:sldMk cId="1155016743" sldId="647"/>
            <ac:spMk id="37" creationId="{0BDF852E-770B-FA38-A6C9-E855086851CA}"/>
          </ac:spMkLst>
        </pc:spChg>
        <pc:spChg chg="mod">
          <ac:chgData name="Tracey Parton" userId="3db1eb12-266f-44f7-ad7b-c43f3df1aa71" providerId="ADAL" clId="{5362882E-5FDE-4979-AF30-644B313FFDDF}" dt="2023-07-30T13:59:40.219" v="3900"/>
          <ac:spMkLst>
            <pc:docMk/>
            <pc:sldMk cId="1155016743" sldId="647"/>
            <ac:spMk id="38" creationId="{2DD93EA3-C34E-A18D-0791-E0C8E8F05B7A}"/>
          </ac:spMkLst>
        </pc:spChg>
        <pc:spChg chg="mod">
          <ac:chgData name="Tracey Parton" userId="3db1eb12-266f-44f7-ad7b-c43f3df1aa71" providerId="ADAL" clId="{5362882E-5FDE-4979-AF30-644B313FFDDF}" dt="2023-07-30T13:59:40.219" v="3900"/>
          <ac:spMkLst>
            <pc:docMk/>
            <pc:sldMk cId="1155016743" sldId="647"/>
            <ac:spMk id="39" creationId="{4906DA4A-8805-1D1E-ABC7-E16C4FE417C7}"/>
          </ac:spMkLst>
        </pc:spChg>
        <pc:spChg chg="mod">
          <ac:chgData name="Tracey Parton" userId="3db1eb12-266f-44f7-ad7b-c43f3df1aa71" providerId="ADAL" clId="{5362882E-5FDE-4979-AF30-644B313FFDDF}" dt="2023-07-30T13:59:40.219" v="3900"/>
          <ac:spMkLst>
            <pc:docMk/>
            <pc:sldMk cId="1155016743" sldId="647"/>
            <ac:spMk id="40" creationId="{648DD025-31E8-888D-7775-34B55616553E}"/>
          </ac:spMkLst>
        </pc:spChg>
        <pc:spChg chg="mod">
          <ac:chgData name="Tracey Parton" userId="3db1eb12-266f-44f7-ad7b-c43f3df1aa71" providerId="ADAL" clId="{5362882E-5FDE-4979-AF30-644B313FFDDF}" dt="2023-07-30T13:59:40.219" v="3900"/>
          <ac:spMkLst>
            <pc:docMk/>
            <pc:sldMk cId="1155016743" sldId="647"/>
            <ac:spMk id="41" creationId="{8870005C-D57F-74CC-EDAC-5E7110B5FC8F}"/>
          </ac:spMkLst>
        </pc:spChg>
        <pc:spChg chg="mod">
          <ac:chgData name="Tracey Parton" userId="3db1eb12-266f-44f7-ad7b-c43f3df1aa71" providerId="ADAL" clId="{5362882E-5FDE-4979-AF30-644B313FFDDF}" dt="2023-07-30T13:59:40.219" v="3900"/>
          <ac:spMkLst>
            <pc:docMk/>
            <pc:sldMk cId="1155016743" sldId="647"/>
            <ac:spMk id="42" creationId="{63B1433E-64E7-86A1-4D5C-7D1A603BB3A5}"/>
          </ac:spMkLst>
        </pc:spChg>
        <pc:spChg chg="mod">
          <ac:chgData name="Tracey Parton" userId="3db1eb12-266f-44f7-ad7b-c43f3df1aa71" providerId="ADAL" clId="{5362882E-5FDE-4979-AF30-644B313FFDDF}" dt="2023-07-30T13:59:40.219" v="3900"/>
          <ac:spMkLst>
            <pc:docMk/>
            <pc:sldMk cId="1155016743" sldId="647"/>
            <ac:spMk id="43" creationId="{25E87D3C-A9A4-8A33-DC31-0B8BA431B223}"/>
          </ac:spMkLst>
        </pc:spChg>
        <pc:spChg chg="mod">
          <ac:chgData name="Tracey Parton" userId="3db1eb12-266f-44f7-ad7b-c43f3df1aa71" providerId="ADAL" clId="{5362882E-5FDE-4979-AF30-644B313FFDDF}" dt="2023-07-30T13:59:40.219" v="3900"/>
          <ac:spMkLst>
            <pc:docMk/>
            <pc:sldMk cId="1155016743" sldId="647"/>
            <ac:spMk id="44" creationId="{B13967E8-E573-D92F-99FF-E50E80DCB842}"/>
          </ac:spMkLst>
        </pc:spChg>
        <pc:spChg chg="mod">
          <ac:chgData name="Tracey Parton" userId="3db1eb12-266f-44f7-ad7b-c43f3df1aa71" providerId="ADAL" clId="{5362882E-5FDE-4979-AF30-644B313FFDDF}" dt="2023-07-30T13:59:40.219" v="3900"/>
          <ac:spMkLst>
            <pc:docMk/>
            <pc:sldMk cId="1155016743" sldId="647"/>
            <ac:spMk id="45" creationId="{4F6D077A-EC4B-4099-B911-FFB648A7368E}"/>
          </ac:spMkLst>
        </pc:spChg>
        <pc:spChg chg="mod">
          <ac:chgData name="Tracey Parton" userId="3db1eb12-266f-44f7-ad7b-c43f3df1aa71" providerId="ADAL" clId="{5362882E-5FDE-4979-AF30-644B313FFDDF}" dt="2023-07-30T13:59:40.219" v="3900"/>
          <ac:spMkLst>
            <pc:docMk/>
            <pc:sldMk cId="1155016743" sldId="647"/>
            <ac:spMk id="46" creationId="{6E594535-BEFC-0C8A-137D-BAD958B11553}"/>
          </ac:spMkLst>
        </pc:spChg>
        <pc:spChg chg="mod">
          <ac:chgData name="Tracey Parton" userId="3db1eb12-266f-44f7-ad7b-c43f3df1aa71" providerId="ADAL" clId="{5362882E-5FDE-4979-AF30-644B313FFDDF}" dt="2023-07-30T13:59:40.219" v="3900"/>
          <ac:spMkLst>
            <pc:docMk/>
            <pc:sldMk cId="1155016743" sldId="647"/>
            <ac:spMk id="47" creationId="{02176A79-568E-A619-AC49-459863C3AC98}"/>
          </ac:spMkLst>
        </pc:spChg>
        <pc:spChg chg="mod">
          <ac:chgData name="Tracey Parton" userId="3db1eb12-266f-44f7-ad7b-c43f3df1aa71" providerId="ADAL" clId="{5362882E-5FDE-4979-AF30-644B313FFDDF}" dt="2023-07-30T13:59:40.219" v="3900"/>
          <ac:spMkLst>
            <pc:docMk/>
            <pc:sldMk cId="1155016743" sldId="647"/>
            <ac:spMk id="48" creationId="{9B79D2ED-D2D1-1455-005B-074D135CCCF6}"/>
          </ac:spMkLst>
        </pc:spChg>
        <pc:spChg chg="mod">
          <ac:chgData name="Tracey Parton" userId="3db1eb12-266f-44f7-ad7b-c43f3df1aa71" providerId="ADAL" clId="{5362882E-5FDE-4979-AF30-644B313FFDDF}" dt="2023-07-30T13:59:40.219" v="3900"/>
          <ac:spMkLst>
            <pc:docMk/>
            <pc:sldMk cId="1155016743" sldId="647"/>
            <ac:spMk id="49" creationId="{F41660E4-68DA-E5E6-C16C-959C2F86F622}"/>
          </ac:spMkLst>
        </pc:spChg>
        <pc:spChg chg="mod">
          <ac:chgData name="Tracey Parton" userId="3db1eb12-266f-44f7-ad7b-c43f3df1aa71" providerId="ADAL" clId="{5362882E-5FDE-4979-AF30-644B313FFDDF}" dt="2023-07-30T13:59:40.219" v="3900"/>
          <ac:spMkLst>
            <pc:docMk/>
            <pc:sldMk cId="1155016743" sldId="647"/>
            <ac:spMk id="50" creationId="{418B9456-B494-D4FA-D3DB-2E4D4AB79F7D}"/>
          </ac:spMkLst>
        </pc:spChg>
        <pc:spChg chg="mod">
          <ac:chgData name="Tracey Parton" userId="3db1eb12-266f-44f7-ad7b-c43f3df1aa71" providerId="ADAL" clId="{5362882E-5FDE-4979-AF30-644B313FFDDF}" dt="2023-07-30T13:59:40.219" v="3900"/>
          <ac:spMkLst>
            <pc:docMk/>
            <pc:sldMk cId="1155016743" sldId="647"/>
            <ac:spMk id="51" creationId="{CC9FBD39-D230-5360-DB7A-5843C29FDFC1}"/>
          </ac:spMkLst>
        </pc:spChg>
        <pc:spChg chg="mod">
          <ac:chgData name="Tracey Parton" userId="3db1eb12-266f-44f7-ad7b-c43f3df1aa71" providerId="ADAL" clId="{5362882E-5FDE-4979-AF30-644B313FFDDF}" dt="2023-07-30T13:59:40.219" v="3900"/>
          <ac:spMkLst>
            <pc:docMk/>
            <pc:sldMk cId="1155016743" sldId="647"/>
            <ac:spMk id="52" creationId="{2DD6F721-6811-8282-D04A-58D5F311EB1E}"/>
          </ac:spMkLst>
        </pc:spChg>
        <pc:spChg chg="mod">
          <ac:chgData name="Tracey Parton" userId="3db1eb12-266f-44f7-ad7b-c43f3df1aa71" providerId="ADAL" clId="{5362882E-5FDE-4979-AF30-644B313FFDDF}" dt="2023-07-30T13:59:40.219" v="3900"/>
          <ac:spMkLst>
            <pc:docMk/>
            <pc:sldMk cId="1155016743" sldId="647"/>
            <ac:spMk id="53" creationId="{7C07A850-2EE5-B54D-EECA-23C0DE063982}"/>
          </ac:spMkLst>
        </pc:spChg>
        <pc:spChg chg="mod">
          <ac:chgData name="Tracey Parton" userId="3db1eb12-266f-44f7-ad7b-c43f3df1aa71" providerId="ADAL" clId="{5362882E-5FDE-4979-AF30-644B313FFDDF}" dt="2023-07-30T13:59:40.219" v="3900"/>
          <ac:spMkLst>
            <pc:docMk/>
            <pc:sldMk cId="1155016743" sldId="647"/>
            <ac:spMk id="54" creationId="{84036617-BF8B-1D87-00C7-B3B9960053FA}"/>
          </ac:spMkLst>
        </pc:spChg>
        <pc:spChg chg="mod">
          <ac:chgData name="Tracey Parton" userId="3db1eb12-266f-44f7-ad7b-c43f3df1aa71" providerId="ADAL" clId="{5362882E-5FDE-4979-AF30-644B313FFDDF}" dt="2023-07-30T13:59:40.219" v="3900"/>
          <ac:spMkLst>
            <pc:docMk/>
            <pc:sldMk cId="1155016743" sldId="647"/>
            <ac:spMk id="55" creationId="{B3259116-8C93-5D9F-3493-9CC054AE3B2A}"/>
          </ac:spMkLst>
        </pc:spChg>
        <pc:spChg chg="mod">
          <ac:chgData name="Tracey Parton" userId="3db1eb12-266f-44f7-ad7b-c43f3df1aa71" providerId="ADAL" clId="{5362882E-5FDE-4979-AF30-644B313FFDDF}" dt="2023-07-30T13:59:40.219" v="3900"/>
          <ac:spMkLst>
            <pc:docMk/>
            <pc:sldMk cId="1155016743" sldId="647"/>
            <ac:spMk id="56" creationId="{75700DBE-238C-F159-A005-A17CFDF8B8E8}"/>
          </ac:spMkLst>
        </pc:spChg>
        <pc:grpChg chg="add mod">
          <ac:chgData name="Tracey Parton" userId="3db1eb12-266f-44f7-ad7b-c43f3df1aa71" providerId="ADAL" clId="{5362882E-5FDE-4979-AF30-644B313FFDDF}" dt="2023-07-30T13:59:49.773" v="3901" actId="1076"/>
          <ac:grpSpMkLst>
            <pc:docMk/>
            <pc:sldMk cId="1155016743" sldId="647"/>
            <ac:grpSpMk id="4" creationId="{38B4F3F4-9600-7D14-53EB-5B8BC84E2783}"/>
          </ac:grpSpMkLst>
        </pc:grpChg>
        <pc:picChg chg="add mod">
          <ac:chgData name="Tracey Parton" userId="3db1eb12-266f-44f7-ad7b-c43f3df1aa71" providerId="ADAL" clId="{5362882E-5FDE-4979-AF30-644B313FFDDF}" dt="2023-07-30T12:57:22.642" v="2852" actId="14100"/>
          <ac:picMkLst>
            <pc:docMk/>
            <pc:sldMk cId="1155016743" sldId="647"/>
            <ac:picMk id="2" creationId="{0CEB42EC-05A4-6C76-990D-4695AA583091}"/>
          </ac:picMkLst>
        </pc:picChg>
        <pc:picChg chg="add mod">
          <ac:chgData name="Tracey Parton" userId="3db1eb12-266f-44f7-ad7b-c43f3df1aa71" providerId="ADAL" clId="{5362882E-5FDE-4979-AF30-644B313FFDDF}" dt="2023-07-30T12:57:41.156" v="2853" actId="14100"/>
          <ac:picMkLst>
            <pc:docMk/>
            <pc:sldMk cId="1155016743" sldId="647"/>
            <ac:picMk id="3" creationId="{C62BE2C5-844B-779F-8E0A-A1709ECF163D}"/>
          </ac:picMkLst>
        </pc:picChg>
      </pc:sldChg>
      <pc:sldChg chg="addSp delSp modSp add mod ord modAnim">
        <pc:chgData name="Tracey Parton" userId="3db1eb12-266f-44f7-ad7b-c43f3df1aa71" providerId="ADAL" clId="{5362882E-5FDE-4979-AF30-644B313FFDDF}" dt="2023-07-30T13:38:45.707" v="3271" actId="14100"/>
        <pc:sldMkLst>
          <pc:docMk/>
          <pc:sldMk cId="4030290837" sldId="648"/>
        </pc:sldMkLst>
        <pc:spChg chg="add mod">
          <ac:chgData name="Tracey Parton" userId="3db1eb12-266f-44f7-ad7b-c43f3df1aa71" providerId="ADAL" clId="{5362882E-5FDE-4979-AF30-644B313FFDDF}" dt="2023-07-30T13:15:50.522" v="3111" actId="1076"/>
          <ac:spMkLst>
            <pc:docMk/>
            <pc:sldMk cId="4030290837" sldId="648"/>
            <ac:spMk id="3" creationId="{A9DF7859-0796-C441-C325-F25EE6E76ED2}"/>
          </ac:spMkLst>
        </pc:spChg>
        <pc:spChg chg="mod">
          <ac:chgData name="Tracey Parton" userId="3db1eb12-266f-44f7-ad7b-c43f3df1aa71" providerId="ADAL" clId="{5362882E-5FDE-4979-AF30-644B313FFDDF}" dt="2023-07-30T13:16:13.598" v="3114" actId="14100"/>
          <ac:spMkLst>
            <pc:docMk/>
            <pc:sldMk cId="4030290837" sldId="648"/>
            <ac:spMk id="6" creationId="{755119DB-4D43-454B-FC0A-C947659900A6}"/>
          </ac:spMkLst>
        </pc:spChg>
        <pc:spChg chg="mod">
          <ac:chgData name="Tracey Parton" userId="3db1eb12-266f-44f7-ad7b-c43f3df1aa71" providerId="ADAL" clId="{5362882E-5FDE-4979-AF30-644B313FFDDF}" dt="2023-07-30T13:37:10.905" v="3258"/>
          <ac:spMkLst>
            <pc:docMk/>
            <pc:sldMk cId="4030290837" sldId="648"/>
            <ac:spMk id="7" creationId="{7A72C0F1-58CF-2B9C-05BF-23AC0FC2B786}"/>
          </ac:spMkLst>
        </pc:spChg>
        <pc:spChg chg="mod">
          <ac:chgData name="Tracey Parton" userId="3db1eb12-266f-44f7-ad7b-c43f3df1aa71" providerId="ADAL" clId="{5362882E-5FDE-4979-AF30-644B313FFDDF}" dt="2023-07-30T13:37:10.905" v="3258"/>
          <ac:spMkLst>
            <pc:docMk/>
            <pc:sldMk cId="4030290837" sldId="648"/>
            <ac:spMk id="8" creationId="{868B8897-735A-0D26-9679-962E7DAEED9B}"/>
          </ac:spMkLst>
        </pc:spChg>
        <pc:spChg chg="mod">
          <ac:chgData name="Tracey Parton" userId="3db1eb12-266f-44f7-ad7b-c43f3df1aa71" providerId="ADAL" clId="{5362882E-5FDE-4979-AF30-644B313FFDDF}" dt="2023-07-30T13:37:10.905" v="3258"/>
          <ac:spMkLst>
            <pc:docMk/>
            <pc:sldMk cId="4030290837" sldId="648"/>
            <ac:spMk id="9" creationId="{711EFD3D-A926-E495-798C-81BBD8B22C1D}"/>
          </ac:spMkLst>
        </pc:spChg>
        <pc:spChg chg="mod">
          <ac:chgData name="Tracey Parton" userId="3db1eb12-266f-44f7-ad7b-c43f3df1aa71" providerId="ADAL" clId="{5362882E-5FDE-4979-AF30-644B313FFDDF}" dt="2023-07-30T13:37:10.905" v="3258"/>
          <ac:spMkLst>
            <pc:docMk/>
            <pc:sldMk cId="4030290837" sldId="648"/>
            <ac:spMk id="10" creationId="{F7218B32-7326-99DF-A723-C8AC3FE5936E}"/>
          </ac:spMkLst>
        </pc:spChg>
        <pc:spChg chg="mod">
          <ac:chgData name="Tracey Parton" userId="3db1eb12-266f-44f7-ad7b-c43f3df1aa71" providerId="ADAL" clId="{5362882E-5FDE-4979-AF30-644B313FFDDF}" dt="2023-07-30T13:37:10.905" v="3258"/>
          <ac:spMkLst>
            <pc:docMk/>
            <pc:sldMk cId="4030290837" sldId="648"/>
            <ac:spMk id="11" creationId="{7B16854C-9936-A99B-3E40-72E96F940E19}"/>
          </ac:spMkLst>
        </pc:spChg>
        <pc:spChg chg="mod">
          <ac:chgData name="Tracey Parton" userId="3db1eb12-266f-44f7-ad7b-c43f3df1aa71" providerId="ADAL" clId="{5362882E-5FDE-4979-AF30-644B313FFDDF}" dt="2023-07-30T13:37:10.905" v="3258"/>
          <ac:spMkLst>
            <pc:docMk/>
            <pc:sldMk cId="4030290837" sldId="648"/>
            <ac:spMk id="12" creationId="{A0CB3596-53B5-B36D-3248-145DEDCBB30B}"/>
          </ac:spMkLst>
        </pc:spChg>
        <pc:spChg chg="mod">
          <ac:chgData name="Tracey Parton" userId="3db1eb12-266f-44f7-ad7b-c43f3df1aa71" providerId="ADAL" clId="{5362882E-5FDE-4979-AF30-644B313FFDDF}" dt="2023-07-30T13:37:10.905" v="3258"/>
          <ac:spMkLst>
            <pc:docMk/>
            <pc:sldMk cId="4030290837" sldId="648"/>
            <ac:spMk id="13" creationId="{A6593D12-0409-92CA-6C49-1D61B2503A5D}"/>
          </ac:spMkLst>
        </pc:spChg>
        <pc:spChg chg="mod">
          <ac:chgData name="Tracey Parton" userId="3db1eb12-266f-44f7-ad7b-c43f3df1aa71" providerId="ADAL" clId="{5362882E-5FDE-4979-AF30-644B313FFDDF}" dt="2023-07-30T13:37:10.905" v="3258"/>
          <ac:spMkLst>
            <pc:docMk/>
            <pc:sldMk cId="4030290837" sldId="648"/>
            <ac:spMk id="14" creationId="{8AA5A427-6B57-8102-59A6-620D6003577F}"/>
          </ac:spMkLst>
        </pc:spChg>
        <pc:spChg chg="mod">
          <ac:chgData name="Tracey Parton" userId="3db1eb12-266f-44f7-ad7b-c43f3df1aa71" providerId="ADAL" clId="{5362882E-5FDE-4979-AF30-644B313FFDDF}" dt="2023-07-30T13:37:10.905" v="3258"/>
          <ac:spMkLst>
            <pc:docMk/>
            <pc:sldMk cId="4030290837" sldId="648"/>
            <ac:spMk id="15" creationId="{28BCB1C9-2078-FB84-3345-757B7E942081}"/>
          </ac:spMkLst>
        </pc:spChg>
        <pc:spChg chg="mod">
          <ac:chgData name="Tracey Parton" userId="3db1eb12-266f-44f7-ad7b-c43f3df1aa71" providerId="ADAL" clId="{5362882E-5FDE-4979-AF30-644B313FFDDF}" dt="2023-07-30T13:37:10.905" v="3258"/>
          <ac:spMkLst>
            <pc:docMk/>
            <pc:sldMk cId="4030290837" sldId="648"/>
            <ac:spMk id="16" creationId="{2647E5A2-4F10-DE19-55F8-F1A35A562193}"/>
          </ac:spMkLst>
        </pc:spChg>
        <pc:spChg chg="mod">
          <ac:chgData name="Tracey Parton" userId="3db1eb12-266f-44f7-ad7b-c43f3df1aa71" providerId="ADAL" clId="{5362882E-5FDE-4979-AF30-644B313FFDDF}" dt="2023-07-30T13:37:10.905" v="3258"/>
          <ac:spMkLst>
            <pc:docMk/>
            <pc:sldMk cId="4030290837" sldId="648"/>
            <ac:spMk id="17" creationId="{FA1B6340-3A2F-3C5D-03CA-E950125BCD47}"/>
          </ac:spMkLst>
        </pc:spChg>
        <pc:spChg chg="mod">
          <ac:chgData name="Tracey Parton" userId="3db1eb12-266f-44f7-ad7b-c43f3df1aa71" providerId="ADAL" clId="{5362882E-5FDE-4979-AF30-644B313FFDDF}" dt="2023-07-30T13:37:10.905" v="3258"/>
          <ac:spMkLst>
            <pc:docMk/>
            <pc:sldMk cId="4030290837" sldId="648"/>
            <ac:spMk id="18" creationId="{B428D3EE-DB19-9948-009E-AD6F800CAFFA}"/>
          </ac:spMkLst>
        </pc:spChg>
        <pc:spChg chg="mod">
          <ac:chgData name="Tracey Parton" userId="3db1eb12-266f-44f7-ad7b-c43f3df1aa71" providerId="ADAL" clId="{5362882E-5FDE-4979-AF30-644B313FFDDF}" dt="2023-07-30T13:37:10.905" v="3258"/>
          <ac:spMkLst>
            <pc:docMk/>
            <pc:sldMk cId="4030290837" sldId="648"/>
            <ac:spMk id="19" creationId="{F617C6CF-64B8-E9D4-29EA-720BAA108F32}"/>
          </ac:spMkLst>
        </pc:spChg>
        <pc:spChg chg="mod">
          <ac:chgData name="Tracey Parton" userId="3db1eb12-266f-44f7-ad7b-c43f3df1aa71" providerId="ADAL" clId="{5362882E-5FDE-4979-AF30-644B313FFDDF}" dt="2023-07-30T13:37:10.905" v="3258"/>
          <ac:spMkLst>
            <pc:docMk/>
            <pc:sldMk cId="4030290837" sldId="648"/>
            <ac:spMk id="20" creationId="{524A5F28-843E-CAB7-0DFE-F5A9472B7A05}"/>
          </ac:spMkLst>
        </pc:spChg>
        <pc:spChg chg="mod">
          <ac:chgData name="Tracey Parton" userId="3db1eb12-266f-44f7-ad7b-c43f3df1aa71" providerId="ADAL" clId="{5362882E-5FDE-4979-AF30-644B313FFDDF}" dt="2023-07-30T13:37:10.905" v="3258"/>
          <ac:spMkLst>
            <pc:docMk/>
            <pc:sldMk cId="4030290837" sldId="648"/>
            <ac:spMk id="21" creationId="{19C0EFD8-7911-EC52-7479-4EC93F4C3552}"/>
          </ac:spMkLst>
        </pc:spChg>
        <pc:spChg chg="mod">
          <ac:chgData name="Tracey Parton" userId="3db1eb12-266f-44f7-ad7b-c43f3df1aa71" providerId="ADAL" clId="{5362882E-5FDE-4979-AF30-644B313FFDDF}" dt="2023-07-30T13:37:10.905" v="3258"/>
          <ac:spMkLst>
            <pc:docMk/>
            <pc:sldMk cId="4030290837" sldId="648"/>
            <ac:spMk id="22" creationId="{FCE1DD35-21CF-FF83-296A-6ABB785821FD}"/>
          </ac:spMkLst>
        </pc:spChg>
        <pc:spChg chg="mod">
          <ac:chgData name="Tracey Parton" userId="3db1eb12-266f-44f7-ad7b-c43f3df1aa71" providerId="ADAL" clId="{5362882E-5FDE-4979-AF30-644B313FFDDF}" dt="2023-07-30T13:37:10.905" v="3258"/>
          <ac:spMkLst>
            <pc:docMk/>
            <pc:sldMk cId="4030290837" sldId="648"/>
            <ac:spMk id="23" creationId="{166B8F62-ECC7-8615-2501-FF2209E36B80}"/>
          </ac:spMkLst>
        </pc:spChg>
        <pc:spChg chg="mod">
          <ac:chgData name="Tracey Parton" userId="3db1eb12-266f-44f7-ad7b-c43f3df1aa71" providerId="ADAL" clId="{5362882E-5FDE-4979-AF30-644B313FFDDF}" dt="2023-07-30T13:37:10.905" v="3258"/>
          <ac:spMkLst>
            <pc:docMk/>
            <pc:sldMk cId="4030290837" sldId="648"/>
            <ac:spMk id="24" creationId="{A52B116D-FD31-4F8D-772F-F1D5E3CE5E85}"/>
          </ac:spMkLst>
        </pc:spChg>
        <pc:spChg chg="mod">
          <ac:chgData name="Tracey Parton" userId="3db1eb12-266f-44f7-ad7b-c43f3df1aa71" providerId="ADAL" clId="{5362882E-5FDE-4979-AF30-644B313FFDDF}" dt="2023-07-30T13:37:10.905" v="3258"/>
          <ac:spMkLst>
            <pc:docMk/>
            <pc:sldMk cId="4030290837" sldId="648"/>
            <ac:spMk id="25" creationId="{3A5F157A-159D-389D-BB8B-996B632B4EB1}"/>
          </ac:spMkLst>
        </pc:spChg>
        <pc:spChg chg="mod">
          <ac:chgData name="Tracey Parton" userId="3db1eb12-266f-44f7-ad7b-c43f3df1aa71" providerId="ADAL" clId="{5362882E-5FDE-4979-AF30-644B313FFDDF}" dt="2023-07-30T13:37:10.905" v="3258"/>
          <ac:spMkLst>
            <pc:docMk/>
            <pc:sldMk cId="4030290837" sldId="648"/>
            <ac:spMk id="26" creationId="{0140C512-235B-F9BA-C6E6-80B4E2F0B801}"/>
          </ac:spMkLst>
        </pc:spChg>
        <pc:spChg chg="mod">
          <ac:chgData name="Tracey Parton" userId="3db1eb12-266f-44f7-ad7b-c43f3df1aa71" providerId="ADAL" clId="{5362882E-5FDE-4979-AF30-644B313FFDDF}" dt="2023-07-30T13:37:10.905" v="3258"/>
          <ac:spMkLst>
            <pc:docMk/>
            <pc:sldMk cId="4030290837" sldId="648"/>
            <ac:spMk id="27" creationId="{D1B1E89F-444E-66DA-A55D-AEE07105766F}"/>
          </ac:spMkLst>
        </pc:spChg>
        <pc:spChg chg="mod">
          <ac:chgData name="Tracey Parton" userId="3db1eb12-266f-44f7-ad7b-c43f3df1aa71" providerId="ADAL" clId="{5362882E-5FDE-4979-AF30-644B313FFDDF}" dt="2023-07-30T13:37:10.905" v="3258"/>
          <ac:spMkLst>
            <pc:docMk/>
            <pc:sldMk cId="4030290837" sldId="648"/>
            <ac:spMk id="28" creationId="{CF83FBDF-CBAB-DF7A-8C68-89F9F80587ED}"/>
          </ac:spMkLst>
        </pc:spChg>
        <pc:spChg chg="mod">
          <ac:chgData name="Tracey Parton" userId="3db1eb12-266f-44f7-ad7b-c43f3df1aa71" providerId="ADAL" clId="{5362882E-5FDE-4979-AF30-644B313FFDDF}" dt="2023-07-30T13:37:10.905" v="3258"/>
          <ac:spMkLst>
            <pc:docMk/>
            <pc:sldMk cId="4030290837" sldId="648"/>
            <ac:spMk id="29" creationId="{C86241E6-7B00-D1FD-F453-528FA9272EBD}"/>
          </ac:spMkLst>
        </pc:spChg>
        <pc:spChg chg="mod">
          <ac:chgData name="Tracey Parton" userId="3db1eb12-266f-44f7-ad7b-c43f3df1aa71" providerId="ADAL" clId="{5362882E-5FDE-4979-AF30-644B313FFDDF}" dt="2023-07-30T13:37:10.905" v="3258"/>
          <ac:spMkLst>
            <pc:docMk/>
            <pc:sldMk cId="4030290837" sldId="648"/>
            <ac:spMk id="30" creationId="{11CB7FC6-C5F2-60FB-6C09-245758D1E05C}"/>
          </ac:spMkLst>
        </pc:spChg>
        <pc:spChg chg="mod">
          <ac:chgData name="Tracey Parton" userId="3db1eb12-266f-44f7-ad7b-c43f3df1aa71" providerId="ADAL" clId="{5362882E-5FDE-4979-AF30-644B313FFDDF}" dt="2023-07-30T13:37:10.905" v="3258"/>
          <ac:spMkLst>
            <pc:docMk/>
            <pc:sldMk cId="4030290837" sldId="648"/>
            <ac:spMk id="31" creationId="{1AE1F12A-CC26-6D98-DB1D-48048822C396}"/>
          </ac:spMkLst>
        </pc:spChg>
        <pc:spChg chg="mod">
          <ac:chgData name="Tracey Parton" userId="3db1eb12-266f-44f7-ad7b-c43f3df1aa71" providerId="ADAL" clId="{5362882E-5FDE-4979-AF30-644B313FFDDF}" dt="2023-07-30T13:37:10.905" v="3258"/>
          <ac:spMkLst>
            <pc:docMk/>
            <pc:sldMk cId="4030290837" sldId="648"/>
            <ac:spMk id="32" creationId="{BAF11C6E-80DB-6701-E306-FA99CF3504AC}"/>
          </ac:spMkLst>
        </pc:spChg>
        <pc:spChg chg="mod">
          <ac:chgData name="Tracey Parton" userId="3db1eb12-266f-44f7-ad7b-c43f3df1aa71" providerId="ADAL" clId="{5362882E-5FDE-4979-AF30-644B313FFDDF}" dt="2023-07-30T13:37:10.905" v="3258"/>
          <ac:spMkLst>
            <pc:docMk/>
            <pc:sldMk cId="4030290837" sldId="648"/>
            <ac:spMk id="33" creationId="{A9567CDC-2271-44EF-1FB1-BB77D00A2200}"/>
          </ac:spMkLst>
        </pc:spChg>
        <pc:spChg chg="mod">
          <ac:chgData name="Tracey Parton" userId="3db1eb12-266f-44f7-ad7b-c43f3df1aa71" providerId="ADAL" clId="{5362882E-5FDE-4979-AF30-644B313FFDDF}" dt="2023-07-30T13:37:10.905" v="3258"/>
          <ac:spMkLst>
            <pc:docMk/>
            <pc:sldMk cId="4030290837" sldId="648"/>
            <ac:spMk id="34" creationId="{C652BE19-347A-4BCD-B57F-208AC030BBFD}"/>
          </ac:spMkLst>
        </pc:spChg>
        <pc:spChg chg="mod">
          <ac:chgData name="Tracey Parton" userId="3db1eb12-266f-44f7-ad7b-c43f3df1aa71" providerId="ADAL" clId="{5362882E-5FDE-4979-AF30-644B313FFDDF}" dt="2023-07-30T13:37:10.905" v="3258"/>
          <ac:spMkLst>
            <pc:docMk/>
            <pc:sldMk cId="4030290837" sldId="648"/>
            <ac:spMk id="35" creationId="{DB149447-EC1E-A33B-E70D-466C80B86CAD}"/>
          </ac:spMkLst>
        </pc:spChg>
        <pc:spChg chg="mod">
          <ac:chgData name="Tracey Parton" userId="3db1eb12-266f-44f7-ad7b-c43f3df1aa71" providerId="ADAL" clId="{5362882E-5FDE-4979-AF30-644B313FFDDF}" dt="2023-07-30T13:37:10.905" v="3258"/>
          <ac:spMkLst>
            <pc:docMk/>
            <pc:sldMk cId="4030290837" sldId="648"/>
            <ac:spMk id="36" creationId="{B10A3811-1F81-0499-1BF8-A8CFF5927203}"/>
          </ac:spMkLst>
        </pc:spChg>
        <pc:spChg chg="mod">
          <ac:chgData name="Tracey Parton" userId="3db1eb12-266f-44f7-ad7b-c43f3df1aa71" providerId="ADAL" clId="{5362882E-5FDE-4979-AF30-644B313FFDDF}" dt="2023-07-30T13:37:10.905" v="3258"/>
          <ac:spMkLst>
            <pc:docMk/>
            <pc:sldMk cId="4030290837" sldId="648"/>
            <ac:spMk id="37" creationId="{A25FAC15-8E5C-908A-C9B6-BCEF5EB626F2}"/>
          </ac:spMkLst>
        </pc:spChg>
        <pc:spChg chg="mod">
          <ac:chgData name="Tracey Parton" userId="3db1eb12-266f-44f7-ad7b-c43f3df1aa71" providerId="ADAL" clId="{5362882E-5FDE-4979-AF30-644B313FFDDF}" dt="2023-07-30T13:37:10.905" v="3258"/>
          <ac:spMkLst>
            <pc:docMk/>
            <pc:sldMk cId="4030290837" sldId="648"/>
            <ac:spMk id="38" creationId="{ED0EBF51-B79F-4CAA-1DBD-0CCA49EFA54E}"/>
          </ac:spMkLst>
        </pc:spChg>
        <pc:spChg chg="mod">
          <ac:chgData name="Tracey Parton" userId="3db1eb12-266f-44f7-ad7b-c43f3df1aa71" providerId="ADAL" clId="{5362882E-5FDE-4979-AF30-644B313FFDDF}" dt="2023-07-30T13:37:10.905" v="3258"/>
          <ac:spMkLst>
            <pc:docMk/>
            <pc:sldMk cId="4030290837" sldId="648"/>
            <ac:spMk id="39" creationId="{3A116BD3-E709-0BE2-4ECE-BD3EF4677648}"/>
          </ac:spMkLst>
        </pc:spChg>
        <pc:spChg chg="mod">
          <ac:chgData name="Tracey Parton" userId="3db1eb12-266f-44f7-ad7b-c43f3df1aa71" providerId="ADAL" clId="{5362882E-5FDE-4979-AF30-644B313FFDDF}" dt="2023-07-30T13:37:10.905" v="3258"/>
          <ac:spMkLst>
            <pc:docMk/>
            <pc:sldMk cId="4030290837" sldId="648"/>
            <ac:spMk id="40" creationId="{8CA789AD-B3E9-FC25-6561-400213C014E8}"/>
          </ac:spMkLst>
        </pc:spChg>
        <pc:spChg chg="mod">
          <ac:chgData name="Tracey Parton" userId="3db1eb12-266f-44f7-ad7b-c43f3df1aa71" providerId="ADAL" clId="{5362882E-5FDE-4979-AF30-644B313FFDDF}" dt="2023-07-30T13:37:10.905" v="3258"/>
          <ac:spMkLst>
            <pc:docMk/>
            <pc:sldMk cId="4030290837" sldId="648"/>
            <ac:spMk id="41" creationId="{91DF35B1-6ABD-2214-31A1-E19CDCBA8AE5}"/>
          </ac:spMkLst>
        </pc:spChg>
        <pc:spChg chg="mod">
          <ac:chgData name="Tracey Parton" userId="3db1eb12-266f-44f7-ad7b-c43f3df1aa71" providerId="ADAL" clId="{5362882E-5FDE-4979-AF30-644B313FFDDF}" dt="2023-07-30T13:37:10.905" v="3258"/>
          <ac:spMkLst>
            <pc:docMk/>
            <pc:sldMk cId="4030290837" sldId="648"/>
            <ac:spMk id="42" creationId="{46A1E2BE-34C9-C23E-C064-A1F838731B70}"/>
          </ac:spMkLst>
        </pc:spChg>
        <pc:spChg chg="mod">
          <ac:chgData name="Tracey Parton" userId="3db1eb12-266f-44f7-ad7b-c43f3df1aa71" providerId="ADAL" clId="{5362882E-5FDE-4979-AF30-644B313FFDDF}" dt="2023-07-30T13:37:10.905" v="3258"/>
          <ac:spMkLst>
            <pc:docMk/>
            <pc:sldMk cId="4030290837" sldId="648"/>
            <ac:spMk id="43" creationId="{BD023536-1055-8760-549E-7D4FB69C1A33}"/>
          </ac:spMkLst>
        </pc:spChg>
        <pc:spChg chg="mod">
          <ac:chgData name="Tracey Parton" userId="3db1eb12-266f-44f7-ad7b-c43f3df1aa71" providerId="ADAL" clId="{5362882E-5FDE-4979-AF30-644B313FFDDF}" dt="2023-07-30T13:37:10.905" v="3258"/>
          <ac:spMkLst>
            <pc:docMk/>
            <pc:sldMk cId="4030290837" sldId="648"/>
            <ac:spMk id="44" creationId="{E45A4FDD-081F-790F-372A-802F393CD231}"/>
          </ac:spMkLst>
        </pc:spChg>
        <pc:spChg chg="mod">
          <ac:chgData name="Tracey Parton" userId="3db1eb12-266f-44f7-ad7b-c43f3df1aa71" providerId="ADAL" clId="{5362882E-5FDE-4979-AF30-644B313FFDDF}" dt="2023-07-30T13:37:10.905" v="3258"/>
          <ac:spMkLst>
            <pc:docMk/>
            <pc:sldMk cId="4030290837" sldId="648"/>
            <ac:spMk id="45" creationId="{51C51881-5698-4DF8-2688-BCE4AEBF7820}"/>
          </ac:spMkLst>
        </pc:spChg>
        <pc:spChg chg="mod">
          <ac:chgData name="Tracey Parton" userId="3db1eb12-266f-44f7-ad7b-c43f3df1aa71" providerId="ADAL" clId="{5362882E-5FDE-4979-AF30-644B313FFDDF}" dt="2023-07-30T13:37:10.905" v="3258"/>
          <ac:spMkLst>
            <pc:docMk/>
            <pc:sldMk cId="4030290837" sldId="648"/>
            <ac:spMk id="46" creationId="{C0D7376F-8AB7-A9EB-E5E9-E431C80DA7AC}"/>
          </ac:spMkLst>
        </pc:spChg>
        <pc:spChg chg="mod">
          <ac:chgData name="Tracey Parton" userId="3db1eb12-266f-44f7-ad7b-c43f3df1aa71" providerId="ADAL" clId="{5362882E-5FDE-4979-AF30-644B313FFDDF}" dt="2023-07-30T13:37:10.905" v="3258"/>
          <ac:spMkLst>
            <pc:docMk/>
            <pc:sldMk cId="4030290837" sldId="648"/>
            <ac:spMk id="47" creationId="{1FFAA18F-AE18-8C6F-58E2-BDF4160723E7}"/>
          </ac:spMkLst>
        </pc:spChg>
        <pc:spChg chg="mod">
          <ac:chgData name="Tracey Parton" userId="3db1eb12-266f-44f7-ad7b-c43f3df1aa71" providerId="ADAL" clId="{5362882E-5FDE-4979-AF30-644B313FFDDF}" dt="2023-07-30T13:37:10.905" v="3258"/>
          <ac:spMkLst>
            <pc:docMk/>
            <pc:sldMk cId="4030290837" sldId="648"/>
            <ac:spMk id="48" creationId="{2E7CD251-C83C-7941-4974-8514F469C30D}"/>
          </ac:spMkLst>
        </pc:spChg>
        <pc:spChg chg="mod">
          <ac:chgData name="Tracey Parton" userId="3db1eb12-266f-44f7-ad7b-c43f3df1aa71" providerId="ADAL" clId="{5362882E-5FDE-4979-AF30-644B313FFDDF}" dt="2023-07-30T13:37:10.905" v="3258"/>
          <ac:spMkLst>
            <pc:docMk/>
            <pc:sldMk cId="4030290837" sldId="648"/>
            <ac:spMk id="49" creationId="{FD96BA90-6FBF-77F9-75C3-2E4EF1565D6F}"/>
          </ac:spMkLst>
        </pc:spChg>
        <pc:spChg chg="mod">
          <ac:chgData name="Tracey Parton" userId="3db1eb12-266f-44f7-ad7b-c43f3df1aa71" providerId="ADAL" clId="{5362882E-5FDE-4979-AF30-644B313FFDDF}" dt="2023-07-30T13:37:10.905" v="3258"/>
          <ac:spMkLst>
            <pc:docMk/>
            <pc:sldMk cId="4030290837" sldId="648"/>
            <ac:spMk id="50" creationId="{FF07D733-265D-A2EF-CC12-025395CE1C63}"/>
          </ac:spMkLst>
        </pc:spChg>
        <pc:spChg chg="mod">
          <ac:chgData name="Tracey Parton" userId="3db1eb12-266f-44f7-ad7b-c43f3df1aa71" providerId="ADAL" clId="{5362882E-5FDE-4979-AF30-644B313FFDDF}" dt="2023-07-30T13:37:10.905" v="3258"/>
          <ac:spMkLst>
            <pc:docMk/>
            <pc:sldMk cId="4030290837" sldId="648"/>
            <ac:spMk id="51" creationId="{DEBC67D4-8D17-3861-D8F5-5AEC92630099}"/>
          </ac:spMkLst>
        </pc:spChg>
        <pc:spChg chg="mod">
          <ac:chgData name="Tracey Parton" userId="3db1eb12-266f-44f7-ad7b-c43f3df1aa71" providerId="ADAL" clId="{5362882E-5FDE-4979-AF30-644B313FFDDF}" dt="2023-07-30T13:37:10.905" v="3258"/>
          <ac:spMkLst>
            <pc:docMk/>
            <pc:sldMk cId="4030290837" sldId="648"/>
            <ac:spMk id="52" creationId="{25238341-456C-7A9C-AE07-C60ED7BCF04B}"/>
          </ac:spMkLst>
        </pc:spChg>
        <pc:spChg chg="mod">
          <ac:chgData name="Tracey Parton" userId="3db1eb12-266f-44f7-ad7b-c43f3df1aa71" providerId="ADAL" clId="{5362882E-5FDE-4979-AF30-644B313FFDDF}" dt="2023-07-30T13:37:10.905" v="3258"/>
          <ac:spMkLst>
            <pc:docMk/>
            <pc:sldMk cId="4030290837" sldId="648"/>
            <ac:spMk id="53" creationId="{424C2A90-0F66-465F-9AFC-AC0FF5708A32}"/>
          </ac:spMkLst>
        </pc:spChg>
        <pc:spChg chg="mod">
          <ac:chgData name="Tracey Parton" userId="3db1eb12-266f-44f7-ad7b-c43f3df1aa71" providerId="ADAL" clId="{5362882E-5FDE-4979-AF30-644B313FFDDF}" dt="2023-07-30T13:37:10.905" v="3258"/>
          <ac:spMkLst>
            <pc:docMk/>
            <pc:sldMk cId="4030290837" sldId="648"/>
            <ac:spMk id="54" creationId="{ECD2F8DF-E215-21EB-A162-49A8C7C3A6C4}"/>
          </ac:spMkLst>
        </pc:spChg>
        <pc:spChg chg="mod">
          <ac:chgData name="Tracey Parton" userId="3db1eb12-266f-44f7-ad7b-c43f3df1aa71" providerId="ADAL" clId="{5362882E-5FDE-4979-AF30-644B313FFDDF}" dt="2023-07-30T13:37:10.905" v="3258"/>
          <ac:spMkLst>
            <pc:docMk/>
            <pc:sldMk cId="4030290837" sldId="648"/>
            <ac:spMk id="55" creationId="{B91AA66D-C105-8DA0-34B8-1C5C0023360E}"/>
          </ac:spMkLst>
        </pc:spChg>
        <pc:spChg chg="add mod">
          <ac:chgData name="Tracey Parton" userId="3db1eb12-266f-44f7-ad7b-c43f3df1aa71" providerId="ADAL" clId="{5362882E-5FDE-4979-AF30-644B313FFDDF}" dt="2023-07-30T13:38:45.707" v="3271" actId="14100"/>
          <ac:spMkLst>
            <pc:docMk/>
            <pc:sldMk cId="4030290837" sldId="648"/>
            <ac:spMk id="56" creationId="{BC58EEC0-0612-2820-5F79-AB501C51A366}"/>
          </ac:spMkLst>
        </pc:spChg>
        <pc:spChg chg="mod ord">
          <ac:chgData name="Tracey Parton" userId="3db1eb12-266f-44f7-ad7b-c43f3df1aa71" providerId="ADAL" clId="{5362882E-5FDE-4979-AF30-644B313FFDDF}" dt="2023-07-30T13:29:51.298" v="3184" actId="207"/>
          <ac:spMkLst>
            <pc:docMk/>
            <pc:sldMk cId="4030290837" sldId="648"/>
            <ac:spMk id="905" creationId="{00000000-0000-0000-0000-000000000000}"/>
          </ac:spMkLst>
        </pc:spChg>
        <pc:spChg chg="del">
          <ac:chgData name="Tracey Parton" userId="3db1eb12-266f-44f7-ad7b-c43f3df1aa71" providerId="ADAL" clId="{5362882E-5FDE-4979-AF30-644B313FFDDF}" dt="2023-07-30T13:02:58.513" v="3003" actId="478"/>
          <ac:spMkLst>
            <pc:docMk/>
            <pc:sldMk cId="4030290837" sldId="648"/>
            <ac:spMk id="908" creationId="{00000000-0000-0000-0000-000000000000}"/>
          </ac:spMkLst>
        </pc:spChg>
        <pc:spChg chg="del">
          <ac:chgData name="Tracey Parton" userId="3db1eb12-266f-44f7-ad7b-c43f3df1aa71" providerId="ADAL" clId="{5362882E-5FDE-4979-AF30-644B313FFDDF}" dt="2023-07-30T13:02:56.941" v="3002" actId="478"/>
          <ac:spMkLst>
            <pc:docMk/>
            <pc:sldMk cId="4030290837" sldId="648"/>
            <ac:spMk id="909" creationId="{00000000-0000-0000-0000-000000000000}"/>
          </ac:spMkLst>
        </pc:spChg>
        <pc:spChg chg="del">
          <ac:chgData name="Tracey Parton" userId="3db1eb12-266f-44f7-ad7b-c43f3df1aa71" providerId="ADAL" clId="{5362882E-5FDE-4979-AF30-644B313FFDDF}" dt="2023-07-30T13:02:55.361" v="3001" actId="478"/>
          <ac:spMkLst>
            <pc:docMk/>
            <pc:sldMk cId="4030290837" sldId="648"/>
            <ac:spMk id="910" creationId="{00000000-0000-0000-0000-000000000000}"/>
          </ac:spMkLst>
        </pc:spChg>
        <pc:grpChg chg="add mod">
          <ac:chgData name="Tracey Parton" userId="3db1eb12-266f-44f7-ad7b-c43f3df1aa71" providerId="ADAL" clId="{5362882E-5FDE-4979-AF30-644B313FFDDF}" dt="2023-07-30T13:38:01.517" v="3266" actId="1076"/>
          <ac:grpSpMkLst>
            <pc:docMk/>
            <pc:sldMk cId="4030290837" sldId="648"/>
            <ac:grpSpMk id="4" creationId="{D33FA836-E290-5EF4-5E9C-C75C0902451B}"/>
          </ac:grpSpMkLst>
        </pc:grpChg>
        <pc:picChg chg="add mod ord">
          <ac:chgData name="Tracey Parton" userId="3db1eb12-266f-44f7-ad7b-c43f3df1aa71" providerId="ADAL" clId="{5362882E-5FDE-4979-AF30-644B313FFDDF}" dt="2023-07-30T13:38:31.831" v="3270" actId="1076"/>
          <ac:picMkLst>
            <pc:docMk/>
            <pc:sldMk cId="4030290837" sldId="648"/>
            <ac:picMk id="2" creationId="{6CD5D6A9-06BD-7F54-7F32-3A4C08B90B7F}"/>
          </ac:picMkLst>
        </pc:picChg>
      </pc:sldChg>
      <pc:sldChg chg="addSp add del mod">
        <pc:chgData name="Tracey Parton" userId="3db1eb12-266f-44f7-ad7b-c43f3df1aa71" providerId="ADAL" clId="{5362882E-5FDE-4979-AF30-644B313FFDDF}" dt="2023-07-30T13:29:03.075" v="3182" actId="47"/>
        <pc:sldMkLst>
          <pc:docMk/>
          <pc:sldMk cId="2844967784" sldId="649"/>
        </pc:sldMkLst>
        <pc:spChg chg="add">
          <ac:chgData name="Tracey Parton" userId="3db1eb12-266f-44f7-ad7b-c43f3df1aa71" providerId="ADAL" clId="{5362882E-5FDE-4979-AF30-644B313FFDDF}" dt="2023-07-30T13:28:21.028" v="3176" actId="22"/>
          <ac:spMkLst>
            <pc:docMk/>
            <pc:sldMk cId="2844967784" sldId="649"/>
            <ac:spMk id="3" creationId="{39579806-8BC6-5255-CC50-D6B078DAB312}"/>
          </ac:spMkLst>
        </pc:spChg>
      </pc:sldChg>
      <pc:sldMasterChg chg="delSldLayout">
        <pc:chgData name="Tracey Parton" userId="3db1eb12-266f-44f7-ad7b-c43f3df1aa71" providerId="ADAL" clId="{5362882E-5FDE-4979-AF30-644B313FFDDF}" dt="2023-07-30T13:43:40.913" v="3599" actId="47"/>
        <pc:sldMasterMkLst>
          <pc:docMk/>
          <pc:sldMasterMk cId="0" sldId="2147483699"/>
        </pc:sldMasterMkLst>
        <pc:sldLayoutChg chg="del">
          <pc:chgData name="Tracey Parton" userId="3db1eb12-266f-44f7-ad7b-c43f3df1aa71" providerId="ADAL" clId="{5362882E-5FDE-4979-AF30-644B313FFDDF}" dt="2023-07-22T14:30:56.558" v="876" actId="47"/>
          <pc:sldLayoutMkLst>
            <pc:docMk/>
            <pc:sldMasterMk cId="0" sldId="2147483699"/>
            <pc:sldLayoutMk cId="0" sldId="2147483658"/>
          </pc:sldLayoutMkLst>
        </pc:sldLayoutChg>
        <pc:sldLayoutChg chg="del">
          <pc:chgData name="Tracey Parton" userId="3db1eb12-266f-44f7-ad7b-c43f3df1aa71" providerId="ADAL" clId="{5362882E-5FDE-4979-AF30-644B313FFDDF}" dt="2023-07-30T13:43:40.913" v="3599" actId="47"/>
          <pc:sldLayoutMkLst>
            <pc:docMk/>
            <pc:sldMasterMk cId="0" sldId="2147483699"/>
            <pc:sldLayoutMk cId="0" sldId="2147483659"/>
          </pc:sldLayoutMkLst>
        </pc:sldLayoutChg>
        <pc:sldLayoutChg chg="del">
          <pc:chgData name="Tracey Parton" userId="3db1eb12-266f-44f7-ad7b-c43f3df1aa71" providerId="ADAL" clId="{5362882E-5FDE-4979-AF30-644B313FFDDF}" dt="2023-07-30T13:03:36.959" v="3006" actId="47"/>
          <pc:sldLayoutMkLst>
            <pc:docMk/>
            <pc:sldMasterMk cId="0" sldId="2147483699"/>
            <pc:sldLayoutMk cId="1097758302" sldId="2147483700"/>
          </pc:sldLayoutMkLst>
        </pc:sldLayoutChg>
        <pc:sldLayoutChg chg="del">
          <pc:chgData name="Tracey Parton" userId="3db1eb12-266f-44f7-ad7b-c43f3df1aa71" providerId="ADAL" clId="{5362882E-5FDE-4979-AF30-644B313FFDDF}" dt="2023-07-30T13:42:38.978" v="3300" actId="47"/>
          <pc:sldLayoutMkLst>
            <pc:docMk/>
            <pc:sldMasterMk cId="0" sldId="2147483699"/>
            <pc:sldLayoutMk cId="653693377" sldId="2147483701"/>
          </pc:sldLayoutMkLst>
        </pc:sldLayoutChg>
      </pc:sldMasterChg>
    </pc:docChg>
  </pc:docChgLst>
  <pc:docChgLst>
    <pc:chgData name="Tracey Parton" userId="3db1eb12-266f-44f7-ad7b-c43f3df1aa71" providerId="ADAL" clId="{F71FF43F-78E9-4214-94C5-32596FE1E3A0}"/>
    <pc:docChg chg="custSel addSld delSld modSld">
      <pc:chgData name="Tracey Parton" userId="3db1eb12-266f-44f7-ad7b-c43f3df1aa71" providerId="ADAL" clId="{F71FF43F-78E9-4214-94C5-32596FE1E3A0}" dt="2023-09-03T15:52:36.198" v="853" actId="1076"/>
      <pc:docMkLst>
        <pc:docMk/>
      </pc:docMkLst>
      <pc:sldChg chg="modSp mod">
        <pc:chgData name="Tracey Parton" userId="3db1eb12-266f-44f7-ad7b-c43f3df1aa71" providerId="ADAL" clId="{F71FF43F-78E9-4214-94C5-32596FE1E3A0}" dt="2023-09-01T18:33:53.747" v="807" actId="20577"/>
        <pc:sldMkLst>
          <pc:docMk/>
          <pc:sldMk cId="0" sldId="261"/>
        </pc:sldMkLst>
        <pc:spChg chg="mod">
          <ac:chgData name="Tracey Parton" userId="3db1eb12-266f-44f7-ad7b-c43f3df1aa71" providerId="ADAL" clId="{F71FF43F-78E9-4214-94C5-32596FE1E3A0}" dt="2023-09-01T18:33:53.747" v="807" actId="20577"/>
          <ac:spMkLst>
            <pc:docMk/>
            <pc:sldMk cId="0" sldId="261"/>
            <ac:spMk id="9" creationId="{9F5D9EB7-8729-CC52-8202-EE1DC32FA772}"/>
          </ac:spMkLst>
        </pc:spChg>
        <pc:spChg chg="mod">
          <ac:chgData name="Tracey Parton" userId="3db1eb12-266f-44f7-ad7b-c43f3df1aa71" providerId="ADAL" clId="{F71FF43F-78E9-4214-94C5-32596FE1E3A0}" dt="2023-09-01T18:33:33.880" v="805" actId="1076"/>
          <ac:spMkLst>
            <pc:docMk/>
            <pc:sldMk cId="0" sldId="261"/>
            <ac:spMk id="11" creationId="{F85DCA48-1D3F-035B-4FE2-48B1287F8358}"/>
          </ac:spMkLst>
        </pc:spChg>
        <pc:grpChg chg="mod">
          <ac:chgData name="Tracey Parton" userId="3db1eb12-266f-44f7-ad7b-c43f3df1aa71" providerId="ADAL" clId="{F71FF43F-78E9-4214-94C5-32596FE1E3A0}" dt="2023-09-01T18:33:37.238" v="806" actId="1076"/>
          <ac:grpSpMkLst>
            <pc:docMk/>
            <pc:sldMk cId="0" sldId="261"/>
            <ac:grpSpMk id="62" creationId="{2F90FAC6-F766-CEB3-5C64-946352F40E50}"/>
          </ac:grpSpMkLst>
        </pc:grpChg>
      </pc:sldChg>
      <pc:sldChg chg="addSp modSp mod">
        <pc:chgData name="Tracey Parton" userId="3db1eb12-266f-44f7-ad7b-c43f3df1aa71" providerId="ADAL" clId="{F71FF43F-78E9-4214-94C5-32596FE1E3A0}" dt="2023-09-01T18:40:00.679" v="817" actId="1076"/>
        <pc:sldMkLst>
          <pc:docMk/>
          <pc:sldMk cId="3135466917" sldId="272"/>
        </pc:sldMkLst>
        <pc:spChg chg="mod">
          <ac:chgData name="Tracey Parton" userId="3db1eb12-266f-44f7-ad7b-c43f3df1aa71" providerId="ADAL" clId="{F71FF43F-78E9-4214-94C5-32596FE1E3A0}" dt="2023-09-01T18:32:07.532" v="799" actId="14100"/>
          <ac:spMkLst>
            <pc:docMk/>
            <pc:sldMk cId="3135466917" sldId="272"/>
            <ac:spMk id="6" creationId="{6B9DFDC3-BC21-4666-A47C-C7A98B3560A0}"/>
          </ac:spMkLst>
        </pc:spChg>
        <pc:spChg chg="mod">
          <ac:chgData name="Tracey Parton" userId="3db1eb12-266f-44f7-ad7b-c43f3df1aa71" providerId="ADAL" clId="{F71FF43F-78E9-4214-94C5-32596FE1E3A0}" dt="2023-09-01T18:31:52.053" v="797" actId="1076"/>
          <ac:spMkLst>
            <pc:docMk/>
            <pc:sldMk cId="3135466917" sldId="272"/>
            <ac:spMk id="7" creationId="{EB3B3779-1418-7F6A-3AA2-BE65878F46BA}"/>
          </ac:spMkLst>
        </pc:spChg>
        <pc:picChg chg="add mod">
          <ac:chgData name="Tracey Parton" userId="3db1eb12-266f-44f7-ad7b-c43f3df1aa71" providerId="ADAL" clId="{F71FF43F-78E9-4214-94C5-32596FE1E3A0}" dt="2023-09-01T18:40:00.679" v="817" actId="1076"/>
          <ac:picMkLst>
            <pc:docMk/>
            <pc:sldMk cId="3135466917" sldId="272"/>
            <ac:picMk id="9" creationId="{5BFC9335-13EB-5B84-4395-9B0F1546EE70}"/>
          </ac:picMkLst>
        </pc:picChg>
      </pc:sldChg>
      <pc:sldChg chg="modSp mod">
        <pc:chgData name="Tracey Parton" userId="3db1eb12-266f-44f7-ad7b-c43f3df1aa71" providerId="ADAL" clId="{F71FF43F-78E9-4214-94C5-32596FE1E3A0}" dt="2023-09-01T19:09:55.629" v="842" actId="207"/>
        <pc:sldMkLst>
          <pc:docMk/>
          <pc:sldMk cId="284651650" sldId="273"/>
        </pc:sldMkLst>
        <pc:spChg chg="mod">
          <ac:chgData name="Tracey Parton" userId="3db1eb12-266f-44f7-ad7b-c43f3df1aa71" providerId="ADAL" clId="{F71FF43F-78E9-4214-94C5-32596FE1E3A0}" dt="2023-09-01T19:09:55.629" v="842" actId="207"/>
          <ac:spMkLst>
            <pc:docMk/>
            <pc:sldMk cId="284651650" sldId="273"/>
            <ac:spMk id="6" creationId="{6B9DFDC3-BC21-4666-A47C-C7A98B3560A0}"/>
          </ac:spMkLst>
        </pc:spChg>
        <pc:picChg chg="mod">
          <ac:chgData name="Tracey Parton" userId="3db1eb12-266f-44f7-ad7b-c43f3df1aa71" providerId="ADAL" clId="{F71FF43F-78E9-4214-94C5-32596FE1E3A0}" dt="2023-09-01T18:48:44.961" v="832" actId="1076"/>
          <ac:picMkLst>
            <pc:docMk/>
            <pc:sldMk cId="284651650" sldId="273"/>
            <ac:picMk id="4" creationId="{E49D5EFF-A6D7-1B07-4E3B-BDCF08530EEE}"/>
          </ac:picMkLst>
        </pc:picChg>
        <pc:picChg chg="mod">
          <ac:chgData name="Tracey Parton" userId="3db1eb12-266f-44f7-ad7b-c43f3df1aa71" providerId="ADAL" clId="{F71FF43F-78E9-4214-94C5-32596FE1E3A0}" dt="2023-09-01T18:49:14.185" v="837" actId="1076"/>
          <ac:picMkLst>
            <pc:docMk/>
            <pc:sldMk cId="284651650" sldId="273"/>
            <ac:picMk id="13" creationId="{C19A989D-B419-8BC4-7A1C-86B4B5FFF5B4}"/>
          </ac:picMkLst>
        </pc:picChg>
        <pc:picChg chg="mod">
          <ac:chgData name="Tracey Parton" userId="3db1eb12-266f-44f7-ad7b-c43f3df1aa71" providerId="ADAL" clId="{F71FF43F-78E9-4214-94C5-32596FE1E3A0}" dt="2023-09-01T18:49:18.780" v="838" actId="1076"/>
          <ac:picMkLst>
            <pc:docMk/>
            <pc:sldMk cId="284651650" sldId="273"/>
            <ac:picMk id="15" creationId="{ABBBA309-50CC-707C-6F71-D310E1687952}"/>
          </ac:picMkLst>
        </pc:picChg>
        <pc:picChg chg="mod">
          <ac:chgData name="Tracey Parton" userId="3db1eb12-266f-44f7-ad7b-c43f3df1aa71" providerId="ADAL" clId="{F71FF43F-78E9-4214-94C5-32596FE1E3A0}" dt="2023-09-01T18:58:10.596" v="841" actId="1076"/>
          <ac:picMkLst>
            <pc:docMk/>
            <pc:sldMk cId="284651650" sldId="273"/>
            <ac:picMk id="19" creationId="{0E4327F7-8A18-2FA4-CF0C-DD1FA07556B4}"/>
          </ac:picMkLst>
        </pc:picChg>
      </pc:sldChg>
      <pc:sldChg chg="addSp modSp mod">
        <pc:chgData name="Tracey Parton" userId="3db1eb12-266f-44f7-ad7b-c43f3df1aa71" providerId="ADAL" clId="{F71FF43F-78E9-4214-94C5-32596FE1E3A0}" dt="2023-09-01T18:25:30.211" v="727" actId="171"/>
        <pc:sldMkLst>
          <pc:docMk/>
          <pc:sldMk cId="3333715511" sldId="352"/>
        </pc:sldMkLst>
        <pc:spChg chg="add mod ord">
          <ac:chgData name="Tracey Parton" userId="3db1eb12-266f-44f7-ad7b-c43f3df1aa71" providerId="ADAL" clId="{F71FF43F-78E9-4214-94C5-32596FE1E3A0}" dt="2023-09-01T18:25:30.211" v="727" actId="171"/>
          <ac:spMkLst>
            <pc:docMk/>
            <pc:sldMk cId="3333715511" sldId="352"/>
            <ac:spMk id="2" creationId="{48B30A63-7398-CEEC-D09A-5392BDB38055}"/>
          </ac:spMkLst>
        </pc:spChg>
      </pc:sldChg>
      <pc:sldChg chg="modSp mod">
        <pc:chgData name="Tracey Parton" userId="3db1eb12-266f-44f7-ad7b-c43f3df1aa71" providerId="ADAL" clId="{F71FF43F-78E9-4214-94C5-32596FE1E3A0}" dt="2023-09-01T18:32:51.564" v="800" actId="207"/>
        <pc:sldMkLst>
          <pc:docMk/>
          <pc:sldMk cId="1985657547" sldId="644"/>
        </pc:sldMkLst>
        <pc:spChg chg="mod">
          <ac:chgData name="Tracey Parton" userId="3db1eb12-266f-44f7-ad7b-c43f3df1aa71" providerId="ADAL" clId="{F71FF43F-78E9-4214-94C5-32596FE1E3A0}" dt="2023-09-01T18:32:51.564" v="800" actId="207"/>
          <ac:spMkLst>
            <pc:docMk/>
            <pc:sldMk cId="1985657547" sldId="644"/>
            <ac:spMk id="2" creationId="{2C2352E5-0F1C-C7A5-6310-36F93BE6DD01}"/>
          </ac:spMkLst>
        </pc:spChg>
        <pc:picChg chg="mod">
          <ac:chgData name="Tracey Parton" userId="3db1eb12-266f-44f7-ad7b-c43f3df1aa71" providerId="ADAL" clId="{F71FF43F-78E9-4214-94C5-32596FE1E3A0}" dt="2023-09-01T18:25:43.955" v="728" actId="1076"/>
          <ac:picMkLst>
            <pc:docMk/>
            <pc:sldMk cId="1985657547" sldId="644"/>
            <ac:picMk id="6" creationId="{9F7556A5-EE63-0F31-8B1A-04EFBDB5F9EA}"/>
          </ac:picMkLst>
        </pc:picChg>
      </pc:sldChg>
      <pc:sldChg chg="addSp modSp mod">
        <pc:chgData name="Tracey Parton" userId="3db1eb12-266f-44f7-ad7b-c43f3df1aa71" providerId="ADAL" clId="{F71FF43F-78E9-4214-94C5-32596FE1E3A0}" dt="2023-09-03T15:52:36.198" v="853" actId="1076"/>
        <pc:sldMkLst>
          <pc:docMk/>
          <pc:sldMk cId="3376923690" sldId="646"/>
        </pc:sldMkLst>
        <pc:picChg chg="add mod">
          <ac:chgData name="Tracey Parton" userId="3db1eb12-266f-44f7-ad7b-c43f3df1aa71" providerId="ADAL" clId="{F71FF43F-78E9-4214-94C5-32596FE1E3A0}" dt="2023-09-03T15:52:36.198" v="853" actId="1076"/>
          <ac:picMkLst>
            <pc:docMk/>
            <pc:sldMk cId="3376923690" sldId="646"/>
            <ac:picMk id="3" creationId="{66DAE250-33AA-5142-6F96-53662F3BD1FE}"/>
          </ac:picMkLst>
        </pc:picChg>
        <pc:picChg chg="mod">
          <ac:chgData name="Tracey Parton" userId="3db1eb12-266f-44f7-ad7b-c43f3df1aa71" providerId="ADAL" clId="{F71FF43F-78E9-4214-94C5-32596FE1E3A0}" dt="2023-09-03T15:52:18.594" v="851" actId="208"/>
          <ac:picMkLst>
            <pc:docMk/>
            <pc:sldMk cId="3376923690" sldId="646"/>
            <ac:picMk id="8" creationId="{9CDBFF10-5C0B-17D5-8AB9-6943BDE3198F}"/>
          </ac:picMkLst>
        </pc:picChg>
      </pc:sldChg>
      <pc:sldChg chg="addSp delSp modSp mod">
        <pc:chgData name="Tracey Parton" userId="3db1eb12-266f-44f7-ad7b-c43f3df1aa71" providerId="ADAL" clId="{F71FF43F-78E9-4214-94C5-32596FE1E3A0}" dt="2023-09-01T18:34:17.511" v="808" actId="207"/>
        <pc:sldMkLst>
          <pc:docMk/>
          <pc:sldMk cId="1155016743" sldId="647"/>
        </pc:sldMkLst>
        <pc:spChg chg="del mod">
          <ac:chgData name="Tracey Parton" userId="3db1eb12-266f-44f7-ad7b-c43f3df1aa71" providerId="ADAL" clId="{F71FF43F-78E9-4214-94C5-32596FE1E3A0}" dt="2023-09-01T17:54:55.312" v="344" actId="478"/>
          <ac:spMkLst>
            <pc:docMk/>
            <pc:sldMk cId="1155016743" sldId="647"/>
            <ac:spMk id="9" creationId="{9F5D9EB7-8729-CC52-8202-EE1DC32FA772}"/>
          </ac:spMkLst>
        </pc:spChg>
        <pc:spChg chg="add mod">
          <ac:chgData name="Tracey Parton" userId="3db1eb12-266f-44f7-ad7b-c43f3df1aa71" providerId="ADAL" clId="{F71FF43F-78E9-4214-94C5-32596FE1E3A0}" dt="2023-09-01T18:34:17.511" v="808" actId="207"/>
          <ac:spMkLst>
            <pc:docMk/>
            <pc:sldMk cId="1155016743" sldId="647"/>
            <ac:spMk id="59" creationId="{E50055E5-64A3-B9C8-AAD5-C89E8151BA5A}"/>
          </ac:spMkLst>
        </pc:spChg>
        <pc:spChg chg="add mod ord">
          <ac:chgData name="Tracey Parton" userId="3db1eb12-266f-44f7-ad7b-c43f3df1aa71" providerId="ADAL" clId="{F71FF43F-78E9-4214-94C5-32596FE1E3A0}" dt="2023-09-01T18:20:37.141" v="714" actId="14100"/>
          <ac:spMkLst>
            <pc:docMk/>
            <pc:sldMk cId="1155016743" sldId="647"/>
            <ac:spMk id="60" creationId="{C2BC53CD-0508-1107-C3EC-487F27CDDC06}"/>
          </ac:spMkLst>
        </pc:spChg>
        <pc:grpChg chg="mod">
          <ac:chgData name="Tracey Parton" userId="3db1eb12-266f-44f7-ad7b-c43f3df1aa71" providerId="ADAL" clId="{F71FF43F-78E9-4214-94C5-32596FE1E3A0}" dt="2023-09-01T17:54:45.248" v="343" actId="1076"/>
          <ac:grpSpMkLst>
            <pc:docMk/>
            <pc:sldMk cId="1155016743" sldId="647"/>
            <ac:grpSpMk id="4" creationId="{38B4F3F4-9600-7D14-53EB-5B8BC84E2783}"/>
          </ac:grpSpMkLst>
        </pc:grpChg>
        <pc:picChg chg="del">
          <ac:chgData name="Tracey Parton" userId="3db1eb12-266f-44f7-ad7b-c43f3df1aa71" providerId="ADAL" clId="{F71FF43F-78E9-4214-94C5-32596FE1E3A0}" dt="2023-09-01T17:50:02.815" v="105" actId="478"/>
          <ac:picMkLst>
            <pc:docMk/>
            <pc:sldMk cId="1155016743" sldId="647"/>
            <ac:picMk id="2" creationId="{0CEB42EC-05A4-6C76-990D-4695AA583091}"/>
          </ac:picMkLst>
        </pc:picChg>
        <pc:picChg chg="del">
          <ac:chgData name="Tracey Parton" userId="3db1eb12-266f-44f7-ad7b-c43f3df1aa71" providerId="ADAL" clId="{F71FF43F-78E9-4214-94C5-32596FE1E3A0}" dt="2023-09-01T17:50:04.249" v="106" actId="478"/>
          <ac:picMkLst>
            <pc:docMk/>
            <pc:sldMk cId="1155016743" sldId="647"/>
            <ac:picMk id="3" creationId="{C62BE2C5-844B-779F-8E0A-A1709ECF163D}"/>
          </ac:picMkLst>
        </pc:picChg>
        <pc:picChg chg="add mod">
          <ac:chgData name="Tracey Parton" userId="3db1eb12-266f-44f7-ad7b-c43f3df1aa71" providerId="ADAL" clId="{F71FF43F-78E9-4214-94C5-32596FE1E3A0}" dt="2023-09-01T18:19:19.908" v="703" actId="1076"/>
          <ac:picMkLst>
            <pc:docMk/>
            <pc:sldMk cId="1155016743" sldId="647"/>
            <ac:picMk id="58" creationId="{CA7773A9-F5CD-ABE7-E41A-968D5485A278}"/>
          </ac:picMkLst>
        </pc:picChg>
        <pc:picChg chg="add mod">
          <ac:chgData name="Tracey Parton" userId="3db1eb12-266f-44f7-ad7b-c43f3df1aa71" providerId="ADAL" clId="{F71FF43F-78E9-4214-94C5-32596FE1E3A0}" dt="2023-09-01T18:19:30.911" v="707" actId="14100"/>
          <ac:picMkLst>
            <pc:docMk/>
            <pc:sldMk cId="1155016743" sldId="647"/>
            <ac:picMk id="62" creationId="{E5BD89E1-1FCF-83BB-161E-2EBB90998C2B}"/>
          </ac:picMkLst>
        </pc:picChg>
        <pc:picChg chg="add mod">
          <ac:chgData name="Tracey Parton" userId="3db1eb12-266f-44f7-ad7b-c43f3df1aa71" providerId="ADAL" clId="{F71FF43F-78E9-4214-94C5-32596FE1E3A0}" dt="2023-09-01T18:20:04.764" v="711" actId="14100"/>
          <ac:picMkLst>
            <pc:docMk/>
            <pc:sldMk cId="1155016743" sldId="647"/>
            <ac:picMk id="1472" creationId="{2DF2BA30-6E07-9907-B0FA-A65326650370}"/>
          </ac:picMkLst>
        </pc:picChg>
      </pc:sldChg>
      <pc:sldChg chg="modSp add mod">
        <pc:chgData name="Tracey Parton" userId="3db1eb12-266f-44f7-ad7b-c43f3df1aa71" providerId="ADAL" clId="{F71FF43F-78E9-4214-94C5-32596FE1E3A0}" dt="2023-09-01T18:34:44.345" v="814" actId="113"/>
        <pc:sldMkLst>
          <pc:docMk/>
          <pc:sldMk cId="4172042866" sldId="649"/>
        </pc:sldMkLst>
        <pc:spChg chg="mod">
          <ac:chgData name="Tracey Parton" userId="3db1eb12-266f-44f7-ad7b-c43f3df1aa71" providerId="ADAL" clId="{F71FF43F-78E9-4214-94C5-32596FE1E3A0}" dt="2023-09-01T18:01:18.040" v="538" actId="20577"/>
          <ac:spMkLst>
            <pc:docMk/>
            <pc:sldMk cId="4172042866" sldId="649"/>
            <ac:spMk id="5" creationId="{C25E33D2-FF2C-A5DF-E9D3-9FFE36059D51}"/>
          </ac:spMkLst>
        </pc:spChg>
        <pc:spChg chg="mod">
          <ac:chgData name="Tracey Parton" userId="3db1eb12-266f-44f7-ad7b-c43f3df1aa71" providerId="ADAL" clId="{F71FF43F-78E9-4214-94C5-32596FE1E3A0}" dt="2023-09-01T18:34:44.345" v="814" actId="113"/>
          <ac:spMkLst>
            <pc:docMk/>
            <pc:sldMk cId="4172042866" sldId="649"/>
            <ac:spMk id="9" creationId="{9F5D9EB7-8729-CC52-8202-EE1DC32FA772}"/>
          </ac:spMkLst>
        </pc:spChg>
        <pc:picChg chg="mod">
          <ac:chgData name="Tracey Parton" userId="3db1eb12-266f-44f7-ad7b-c43f3df1aa71" providerId="ADAL" clId="{F71FF43F-78E9-4214-94C5-32596FE1E3A0}" dt="2023-09-01T17:57:37.893" v="495" actId="1076"/>
          <ac:picMkLst>
            <pc:docMk/>
            <pc:sldMk cId="4172042866" sldId="649"/>
            <ac:picMk id="2" creationId="{0CEB42EC-05A4-6C76-990D-4695AA583091}"/>
          </ac:picMkLst>
        </pc:picChg>
        <pc:picChg chg="mod">
          <ac:chgData name="Tracey Parton" userId="3db1eb12-266f-44f7-ad7b-c43f3df1aa71" providerId="ADAL" clId="{F71FF43F-78E9-4214-94C5-32596FE1E3A0}" dt="2023-09-01T17:57:34.601" v="494" actId="1076"/>
          <ac:picMkLst>
            <pc:docMk/>
            <pc:sldMk cId="4172042866" sldId="649"/>
            <ac:picMk id="3" creationId="{C62BE2C5-844B-779F-8E0A-A1709ECF163D}"/>
          </ac:picMkLst>
        </pc:picChg>
      </pc:sldChg>
      <pc:sldChg chg="delSp modSp add del mod">
        <pc:chgData name="Tracey Parton" userId="3db1eb12-266f-44f7-ad7b-c43f3df1aa71" providerId="ADAL" clId="{F71FF43F-78E9-4214-94C5-32596FE1E3A0}" dt="2023-09-01T18:01:10.640" v="520" actId="47"/>
        <pc:sldMkLst>
          <pc:docMk/>
          <pc:sldMk cId="2046838686" sldId="650"/>
        </pc:sldMkLst>
        <pc:spChg chg="mod">
          <ac:chgData name="Tracey Parton" userId="3db1eb12-266f-44f7-ad7b-c43f3df1aa71" providerId="ADAL" clId="{F71FF43F-78E9-4214-94C5-32596FE1E3A0}" dt="2023-09-01T18:00:16.224" v="514" actId="20577"/>
          <ac:spMkLst>
            <pc:docMk/>
            <pc:sldMk cId="2046838686" sldId="650"/>
            <ac:spMk id="5" creationId="{C25E33D2-FF2C-A5DF-E9D3-9FFE36059D51}"/>
          </ac:spMkLst>
        </pc:spChg>
        <pc:spChg chg="mod">
          <ac:chgData name="Tracey Parton" userId="3db1eb12-266f-44f7-ad7b-c43f3df1aa71" providerId="ADAL" clId="{F71FF43F-78E9-4214-94C5-32596FE1E3A0}" dt="2023-09-01T18:00:45.110" v="517" actId="20577"/>
          <ac:spMkLst>
            <pc:docMk/>
            <pc:sldMk cId="2046838686" sldId="650"/>
            <ac:spMk id="9" creationId="{9F5D9EB7-8729-CC52-8202-EE1DC32FA772}"/>
          </ac:spMkLst>
        </pc:spChg>
        <pc:picChg chg="del">
          <ac:chgData name="Tracey Parton" userId="3db1eb12-266f-44f7-ad7b-c43f3df1aa71" providerId="ADAL" clId="{F71FF43F-78E9-4214-94C5-32596FE1E3A0}" dt="2023-09-01T18:00:55.140" v="519" actId="478"/>
          <ac:picMkLst>
            <pc:docMk/>
            <pc:sldMk cId="2046838686" sldId="650"/>
            <ac:picMk id="2" creationId="{0CEB42EC-05A4-6C76-990D-4695AA583091}"/>
          </ac:picMkLst>
        </pc:picChg>
        <pc:picChg chg="del">
          <ac:chgData name="Tracey Parton" userId="3db1eb12-266f-44f7-ad7b-c43f3df1aa71" providerId="ADAL" clId="{F71FF43F-78E9-4214-94C5-32596FE1E3A0}" dt="2023-09-01T18:00:53.390" v="518" actId="478"/>
          <ac:picMkLst>
            <pc:docMk/>
            <pc:sldMk cId="2046838686" sldId="650"/>
            <ac:picMk id="3" creationId="{C62BE2C5-844B-779F-8E0A-A1709ECF163D}"/>
          </ac:picMkLst>
        </pc:picChg>
      </pc:sldChg>
      <pc:sldChg chg="addSp delSp modSp add mod">
        <pc:chgData name="Tracey Parton" userId="3db1eb12-266f-44f7-ad7b-c43f3df1aa71" providerId="ADAL" clId="{F71FF43F-78E9-4214-94C5-32596FE1E3A0}" dt="2023-09-01T18:26:50.101" v="735" actId="1076"/>
        <pc:sldMkLst>
          <pc:docMk/>
          <pc:sldMk cId="4182553571" sldId="650"/>
        </pc:sldMkLst>
        <pc:spChg chg="del mod">
          <ac:chgData name="Tracey Parton" userId="3db1eb12-266f-44f7-ad7b-c43f3df1aa71" providerId="ADAL" clId="{F71FF43F-78E9-4214-94C5-32596FE1E3A0}" dt="2023-09-01T18:11:12.582" v="585" actId="478"/>
          <ac:spMkLst>
            <pc:docMk/>
            <pc:sldMk cId="4182553571" sldId="650"/>
            <ac:spMk id="9" creationId="{9F5D9EB7-8729-CC52-8202-EE1DC32FA772}"/>
          </ac:spMkLst>
        </pc:spChg>
        <pc:spChg chg="add mod ord">
          <ac:chgData name="Tracey Parton" userId="3db1eb12-266f-44f7-ad7b-c43f3df1aa71" providerId="ADAL" clId="{F71FF43F-78E9-4214-94C5-32596FE1E3A0}" dt="2023-09-01T18:26:34.394" v="730" actId="14100"/>
          <ac:spMkLst>
            <pc:docMk/>
            <pc:sldMk cId="4182553571" sldId="650"/>
            <ac:spMk id="60" creationId="{01CD5BEA-1091-26A0-B736-C559A9B5D439}"/>
          </ac:spMkLst>
        </pc:spChg>
        <pc:picChg chg="mod">
          <ac:chgData name="Tracey Parton" userId="3db1eb12-266f-44f7-ad7b-c43f3df1aa71" providerId="ADAL" clId="{F71FF43F-78E9-4214-94C5-32596FE1E3A0}" dt="2023-09-01T18:26:50.101" v="735" actId="1076"/>
          <ac:picMkLst>
            <pc:docMk/>
            <pc:sldMk cId="4182553571" sldId="650"/>
            <ac:picMk id="2" creationId="{0CEB42EC-05A4-6C76-990D-4695AA583091}"/>
          </ac:picMkLst>
        </pc:picChg>
        <pc:picChg chg="mod">
          <ac:chgData name="Tracey Parton" userId="3db1eb12-266f-44f7-ad7b-c43f3df1aa71" providerId="ADAL" clId="{F71FF43F-78E9-4214-94C5-32596FE1E3A0}" dt="2023-09-01T18:26:48.198" v="734" actId="1076"/>
          <ac:picMkLst>
            <pc:docMk/>
            <pc:sldMk cId="4182553571" sldId="650"/>
            <ac:picMk id="3" creationId="{C62BE2C5-844B-779F-8E0A-A1709ECF163D}"/>
          </ac:picMkLst>
        </pc:picChg>
        <pc:picChg chg="add mod">
          <ac:chgData name="Tracey Parton" userId="3db1eb12-266f-44f7-ad7b-c43f3df1aa71" providerId="ADAL" clId="{F71FF43F-78E9-4214-94C5-32596FE1E3A0}" dt="2023-09-01T18:26:43.442" v="732" actId="1076"/>
          <ac:picMkLst>
            <pc:docMk/>
            <pc:sldMk cId="4182553571" sldId="650"/>
            <ac:picMk id="58" creationId="{528B7900-828A-AB8E-0B7E-1DE3D7DD2C70}"/>
          </ac:picMkLst>
        </pc:picChg>
        <pc:picChg chg="add mod">
          <ac:chgData name="Tracey Parton" userId="3db1eb12-266f-44f7-ad7b-c43f3df1aa71" providerId="ADAL" clId="{F71FF43F-78E9-4214-94C5-32596FE1E3A0}" dt="2023-09-01T18:26:45.983" v="733" actId="1076"/>
          <ac:picMkLst>
            <pc:docMk/>
            <pc:sldMk cId="4182553571" sldId="650"/>
            <ac:picMk id="59" creationId="{7863720D-3340-65AF-AE0D-428F03741445}"/>
          </ac:picMkLst>
        </pc:picChg>
      </pc:sldChg>
      <pc:sldChg chg="addSp delSp modSp add mod">
        <pc:chgData name="Tracey Parton" userId="3db1eb12-266f-44f7-ad7b-c43f3df1aa71" providerId="ADAL" clId="{F71FF43F-78E9-4214-94C5-32596FE1E3A0}" dt="2023-09-01T18:24:52.803" v="723" actId="14100"/>
        <pc:sldMkLst>
          <pc:docMk/>
          <pc:sldMk cId="4144271978" sldId="651"/>
        </pc:sldMkLst>
        <pc:spChg chg="mod">
          <ac:chgData name="Tracey Parton" userId="3db1eb12-266f-44f7-ad7b-c43f3df1aa71" providerId="ADAL" clId="{F71FF43F-78E9-4214-94C5-32596FE1E3A0}" dt="2023-09-01T18:14:37.329" v="641" actId="20577"/>
          <ac:spMkLst>
            <pc:docMk/>
            <pc:sldMk cId="4144271978" sldId="651"/>
            <ac:spMk id="5" creationId="{C25E33D2-FF2C-A5DF-E9D3-9FFE36059D51}"/>
          </ac:spMkLst>
        </pc:spChg>
        <pc:spChg chg="mod">
          <ac:chgData name="Tracey Parton" userId="3db1eb12-266f-44f7-ad7b-c43f3df1aa71" providerId="ADAL" clId="{F71FF43F-78E9-4214-94C5-32596FE1E3A0}" dt="2023-09-01T18:24:16.039" v="717" actId="20577"/>
          <ac:spMkLst>
            <pc:docMk/>
            <pc:sldMk cId="4144271978" sldId="651"/>
            <ac:spMk id="59" creationId="{E50055E5-64A3-B9C8-AAD5-C89E8151BA5A}"/>
          </ac:spMkLst>
        </pc:spChg>
        <pc:spChg chg="mod">
          <ac:chgData name="Tracey Parton" userId="3db1eb12-266f-44f7-ad7b-c43f3df1aa71" providerId="ADAL" clId="{F71FF43F-78E9-4214-94C5-32596FE1E3A0}" dt="2023-09-01T18:24:52.803" v="723" actId="14100"/>
          <ac:spMkLst>
            <pc:docMk/>
            <pc:sldMk cId="4144271978" sldId="651"/>
            <ac:spMk id="60" creationId="{C2BC53CD-0508-1107-C3EC-487F27CDDC06}"/>
          </ac:spMkLst>
        </pc:spChg>
        <pc:picChg chg="add mod">
          <ac:chgData name="Tracey Parton" userId="3db1eb12-266f-44f7-ad7b-c43f3df1aa71" providerId="ADAL" clId="{F71FF43F-78E9-4214-94C5-32596FE1E3A0}" dt="2023-09-01T18:24:40.800" v="722" actId="1076"/>
          <ac:picMkLst>
            <pc:docMk/>
            <pc:sldMk cId="4144271978" sldId="651"/>
            <ac:picMk id="3" creationId="{D883E8EA-BAF9-957A-BC1E-6D0A8E142165}"/>
          </ac:picMkLst>
        </pc:picChg>
        <pc:picChg chg="del">
          <ac:chgData name="Tracey Parton" userId="3db1eb12-266f-44f7-ad7b-c43f3df1aa71" providerId="ADAL" clId="{F71FF43F-78E9-4214-94C5-32596FE1E3A0}" dt="2023-09-01T18:13:59.445" v="612" actId="478"/>
          <ac:picMkLst>
            <pc:docMk/>
            <pc:sldMk cId="4144271978" sldId="651"/>
            <ac:picMk id="58" creationId="{CA7773A9-F5CD-ABE7-E41A-968D5485A2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bfdce0adf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bfdce0adf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96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602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bef6282179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bef628217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25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bef6282179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bef628217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15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bef6282179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bef628217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12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100c5e8ecd3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100c5e8ecd3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59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c531fe623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c531fe623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59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c531fe623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c531fe623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916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14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46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22800" y="1248113"/>
            <a:ext cx="4941000" cy="2119800"/>
          </a:xfrm>
          <a:prstGeom prst="rect">
            <a:avLst/>
          </a:prstGeom>
        </p:spPr>
        <p:txBody>
          <a:bodyPr spcFirstLastPara="1" wrap="square" lIns="91425" tIns="91425" rIns="91425" bIns="91425" anchor="b" anchorCtr="0">
            <a:normAutofit/>
          </a:bodyPr>
          <a:lstStyle>
            <a:lvl1pPr lvl="0" algn="ctr">
              <a:spcBef>
                <a:spcPts val="0"/>
              </a:spcBef>
              <a:spcAft>
                <a:spcPts val="0"/>
              </a:spcAft>
              <a:buSzPts val="6500"/>
              <a:buFont typeface="Merriweather"/>
              <a:buNone/>
              <a:defRPr sz="6500" b="1">
                <a:latin typeface="Merriweather"/>
                <a:ea typeface="Merriweather"/>
                <a:cs typeface="Merriweather"/>
                <a:sym typeface="Merriweather"/>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 name="Google Shape;10;p2"/>
          <p:cNvSpPr txBox="1">
            <a:spLocks noGrp="1"/>
          </p:cNvSpPr>
          <p:nvPr>
            <p:ph type="subTitle" idx="1"/>
          </p:nvPr>
        </p:nvSpPr>
        <p:spPr>
          <a:xfrm>
            <a:off x="1778500" y="3392299"/>
            <a:ext cx="5586900" cy="472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2"/>
              </a:buClr>
              <a:buSzPts val="1400"/>
              <a:buNone/>
              <a:defRPr sz="14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709178">
            <a:off x="-364581" y="3090739"/>
            <a:ext cx="2644710" cy="2773556"/>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4500152">
            <a:off x="-828293" y="-1354986"/>
            <a:ext cx="3292769" cy="381533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399654">
            <a:off x="5860147" y="3603496"/>
            <a:ext cx="3292830" cy="3815452"/>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720000" y="1209575"/>
            <a:ext cx="7704000" cy="32190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Clr>
                <a:srgbClr val="DD7E6B"/>
              </a:buClr>
              <a:buSzPts val="800"/>
              <a:buFont typeface="Open Sans"/>
              <a:buChar char="●"/>
              <a:defRPr sz="1200">
                <a:latin typeface="Montserrat"/>
                <a:ea typeface="Montserrat"/>
                <a:cs typeface="Montserrat"/>
                <a:sym typeface="Montserrat"/>
              </a:defRPr>
            </a:lvl1pPr>
            <a:lvl2pPr marL="914400" lvl="1" indent="-279400">
              <a:spcBef>
                <a:spcPts val="0"/>
              </a:spcBef>
              <a:spcAft>
                <a:spcPts val="0"/>
              </a:spcAft>
              <a:buClr>
                <a:srgbClr val="999999"/>
              </a:buClr>
              <a:buSzPts val="800"/>
              <a:buFont typeface="Open Sans"/>
              <a:buChar char="○"/>
              <a:defRPr sz="1100">
                <a:latin typeface="Montserrat"/>
                <a:ea typeface="Montserrat"/>
                <a:cs typeface="Montserrat"/>
                <a:sym typeface="Montserrat"/>
              </a:defRPr>
            </a:lvl2pPr>
            <a:lvl3pPr marL="1371600" lvl="2" indent="-279400">
              <a:spcBef>
                <a:spcPts val="0"/>
              </a:spcBef>
              <a:spcAft>
                <a:spcPts val="0"/>
              </a:spcAft>
              <a:buClr>
                <a:srgbClr val="999999"/>
              </a:buClr>
              <a:buSzPts val="800"/>
              <a:buFont typeface="Open Sans"/>
              <a:buChar char="■"/>
              <a:defRPr sz="1100">
                <a:latin typeface="Montserrat"/>
                <a:ea typeface="Montserrat"/>
                <a:cs typeface="Montserrat"/>
                <a:sym typeface="Montserrat"/>
              </a:defRPr>
            </a:lvl3pPr>
            <a:lvl4pPr marL="1828800" lvl="3" indent="-279400">
              <a:spcBef>
                <a:spcPts val="0"/>
              </a:spcBef>
              <a:spcAft>
                <a:spcPts val="0"/>
              </a:spcAft>
              <a:buClr>
                <a:srgbClr val="999999"/>
              </a:buClr>
              <a:buSzPts val="800"/>
              <a:buFont typeface="Open Sans"/>
              <a:buChar char="●"/>
              <a:defRPr sz="1100"/>
            </a:lvl4pPr>
            <a:lvl5pPr marL="2286000" lvl="4" indent="-330200">
              <a:spcBef>
                <a:spcPts val="0"/>
              </a:spcBef>
              <a:spcAft>
                <a:spcPts val="0"/>
              </a:spcAft>
              <a:buClr>
                <a:srgbClr val="999999"/>
              </a:buClr>
              <a:buSzPts val="1600"/>
              <a:buFont typeface="Open Sans"/>
              <a:buChar char="○"/>
              <a:defRPr sz="1100"/>
            </a:lvl5pPr>
            <a:lvl6pPr marL="2743200" lvl="5" indent="-330200">
              <a:spcBef>
                <a:spcPts val="0"/>
              </a:spcBef>
              <a:spcAft>
                <a:spcPts val="0"/>
              </a:spcAft>
              <a:buClr>
                <a:srgbClr val="999999"/>
              </a:buClr>
              <a:buSzPts val="1600"/>
              <a:buFont typeface="Open Sans"/>
              <a:buChar char="■"/>
              <a:defRPr sz="1100"/>
            </a:lvl6pPr>
            <a:lvl7pPr marL="3200400" lvl="6" indent="-273050">
              <a:spcBef>
                <a:spcPts val="0"/>
              </a:spcBef>
              <a:spcAft>
                <a:spcPts val="0"/>
              </a:spcAft>
              <a:buClr>
                <a:srgbClr val="999999"/>
              </a:buClr>
              <a:buSzPts val="700"/>
              <a:buFont typeface="Open Sans"/>
              <a:buChar char="●"/>
              <a:defRPr sz="1100"/>
            </a:lvl7pPr>
            <a:lvl8pPr marL="3657600" lvl="7" indent="-273050">
              <a:spcBef>
                <a:spcPts val="0"/>
              </a:spcBef>
              <a:spcAft>
                <a:spcPts val="0"/>
              </a:spcAft>
              <a:buClr>
                <a:srgbClr val="999999"/>
              </a:buClr>
              <a:buSzPts val="700"/>
              <a:buFont typeface="Open Sans"/>
              <a:buChar char="○"/>
              <a:defRPr sz="1100"/>
            </a:lvl8pPr>
            <a:lvl9pPr marL="4114800" lvl="8" indent="-266700">
              <a:spcBef>
                <a:spcPts val="0"/>
              </a:spcBef>
              <a:spcAft>
                <a:spcPts val="0"/>
              </a:spcAft>
              <a:buClr>
                <a:srgbClr val="999999"/>
              </a:buClr>
              <a:buSzPts val="600"/>
              <a:buFont typeface="Open Sans"/>
              <a:buChar char="■"/>
              <a:defRPr sz="1100"/>
            </a:lvl9pPr>
          </a:lstStyle>
          <a:p>
            <a:endParaRPr/>
          </a:p>
        </p:txBody>
      </p:sp>
      <p:sp>
        <p:nvSpPr>
          <p:cNvPr id="22" name="Google Shape;22;p4"/>
          <p:cNvSpPr/>
          <p:nvPr/>
        </p:nvSpPr>
        <p:spPr>
          <a:xfrm>
            <a:off x="7166757" y="-569636"/>
            <a:ext cx="2538359" cy="2463316"/>
          </a:xfrm>
          <a:custGeom>
            <a:avLst/>
            <a:gdLst/>
            <a:ahLst/>
            <a:cxnLst/>
            <a:rect l="l" t="t" r="r" b="b"/>
            <a:pathLst>
              <a:path w="126067" h="122340" extrusionOk="0">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868161" flipH="1">
            <a:off x="-512273" y="3827701"/>
            <a:ext cx="1694464" cy="2072505"/>
          </a:xfrm>
          <a:custGeom>
            <a:avLst/>
            <a:gdLst/>
            <a:ahLst/>
            <a:cxnLst/>
            <a:rect l="l" t="t" r="r" b="b"/>
            <a:pathLst>
              <a:path w="71608" h="87584" extrusionOk="0">
                <a:moveTo>
                  <a:pt x="60038" y="3138"/>
                </a:moveTo>
                <a:cubicBezTo>
                  <a:pt x="60091" y="3138"/>
                  <a:pt x="60143" y="3165"/>
                  <a:pt x="60188" y="3229"/>
                </a:cubicBezTo>
                <a:cubicBezTo>
                  <a:pt x="60209" y="3398"/>
                  <a:pt x="60016" y="3649"/>
                  <a:pt x="59840" y="3649"/>
                </a:cubicBezTo>
                <a:cubicBezTo>
                  <a:pt x="59790" y="3649"/>
                  <a:pt x="59742" y="3629"/>
                  <a:pt x="59700" y="3581"/>
                </a:cubicBezTo>
                <a:cubicBezTo>
                  <a:pt x="59679" y="3415"/>
                  <a:pt x="59864" y="3138"/>
                  <a:pt x="60038" y="3138"/>
                </a:cubicBezTo>
                <a:close/>
                <a:moveTo>
                  <a:pt x="67078" y="3310"/>
                </a:moveTo>
                <a:lnTo>
                  <a:pt x="67078" y="3310"/>
                </a:lnTo>
                <a:cubicBezTo>
                  <a:pt x="67456" y="3436"/>
                  <a:pt x="67084" y="4054"/>
                  <a:pt x="66769" y="4054"/>
                </a:cubicBezTo>
                <a:cubicBezTo>
                  <a:pt x="66745" y="4054"/>
                  <a:pt x="66721" y="4050"/>
                  <a:pt x="66698" y="4042"/>
                </a:cubicBezTo>
                <a:cubicBezTo>
                  <a:pt x="66589" y="3717"/>
                  <a:pt x="66779" y="3391"/>
                  <a:pt x="67078" y="3310"/>
                </a:cubicBezTo>
                <a:close/>
                <a:moveTo>
                  <a:pt x="69220" y="6728"/>
                </a:moveTo>
                <a:lnTo>
                  <a:pt x="69220" y="6728"/>
                </a:lnTo>
                <a:cubicBezTo>
                  <a:pt x="69166" y="7107"/>
                  <a:pt x="69058" y="7487"/>
                  <a:pt x="68922" y="7867"/>
                </a:cubicBezTo>
                <a:cubicBezTo>
                  <a:pt x="68841" y="7650"/>
                  <a:pt x="68759" y="7433"/>
                  <a:pt x="68705" y="7216"/>
                </a:cubicBezTo>
                <a:cubicBezTo>
                  <a:pt x="68868" y="7053"/>
                  <a:pt x="69030" y="6890"/>
                  <a:pt x="69220" y="6728"/>
                </a:cubicBezTo>
                <a:close/>
                <a:moveTo>
                  <a:pt x="69615" y="14834"/>
                </a:moveTo>
                <a:cubicBezTo>
                  <a:pt x="69747" y="14834"/>
                  <a:pt x="69934" y="15030"/>
                  <a:pt x="69898" y="15190"/>
                </a:cubicBezTo>
                <a:cubicBezTo>
                  <a:pt x="69898" y="15330"/>
                  <a:pt x="69844" y="15383"/>
                  <a:pt x="69775" y="15383"/>
                </a:cubicBezTo>
                <a:cubicBezTo>
                  <a:pt x="69643" y="15383"/>
                  <a:pt x="69456" y="15188"/>
                  <a:pt x="69492" y="15027"/>
                </a:cubicBezTo>
                <a:lnTo>
                  <a:pt x="69492" y="15027"/>
                </a:lnTo>
                <a:lnTo>
                  <a:pt x="69492" y="15027"/>
                </a:lnTo>
                <a:cubicBezTo>
                  <a:pt x="69492" y="14888"/>
                  <a:pt x="69546" y="14834"/>
                  <a:pt x="69615" y="14834"/>
                </a:cubicBezTo>
                <a:close/>
                <a:moveTo>
                  <a:pt x="67465" y="19862"/>
                </a:moveTo>
                <a:cubicBezTo>
                  <a:pt x="67505" y="20000"/>
                  <a:pt x="67539" y="20141"/>
                  <a:pt x="67566" y="20289"/>
                </a:cubicBezTo>
                <a:lnTo>
                  <a:pt x="67370" y="20266"/>
                </a:lnTo>
                <a:lnTo>
                  <a:pt x="67370" y="20266"/>
                </a:lnTo>
                <a:cubicBezTo>
                  <a:pt x="67412" y="20119"/>
                  <a:pt x="67451" y="19983"/>
                  <a:pt x="67465" y="19862"/>
                </a:cubicBezTo>
                <a:close/>
                <a:moveTo>
                  <a:pt x="66535" y="21863"/>
                </a:moveTo>
                <a:lnTo>
                  <a:pt x="66236" y="22160"/>
                </a:lnTo>
                <a:lnTo>
                  <a:pt x="66236" y="22160"/>
                </a:lnTo>
                <a:lnTo>
                  <a:pt x="66155" y="22188"/>
                </a:lnTo>
                <a:lnTo>
                  <a:pt x="66535" y="21863"/>
                </a:lnTo>
                <a:close/>
                <a:moveTo>
                  <a:pt x="58235" y="35072"/>
                </a:moveTo>
                <a:lnTo>
                  <a:pt x="58750" y="35397"/>
                </a:lnTo>
                <a:lnTo>
                  <a:pt x="57991" y="35913"/>
                </a:lnTo>
                <a:lnTo>
                  <a:pt x="58750" y="35614"/>
                </a:lnTo>
                <a:lnTo>
                  <a:pt x="58750" y="35614"/>
                </a:lnTo>
                <a:cubicBezTo>
                  <a:pt x="58208" y="36130"/>
                  <a:pt x="57747" y="36699"/>
                  <a:pt x="57367" y="37323"/>
                </a:cubicBezTo>
                <a:lnTo>
                  <a:pt x="56852" y="36672"/>
                </a:lnTo>
                <a:lnTo>
                  <a:pt x="57693" y="36591"/>
                </a:lnTo>
                <a:lnTo>
                  <a:pt x="57221" y="36381"/>
                </a:lnTo>
                <a:lnTo>
                  <a:pt x="57221" y="36381"/>
                </a:lnTo>
                <a:cubicBezTo>
                  <a:pt x="57567" y="35953"/>
                  <a:pt x="57888" y="35499"/>
                  <a:pt x="58235" y="35072"/>
                </a:cubicBezTo>
                <a:close/>
                <a:moveTo>
                  <a:pt x="54540" y="39197"/>
                </a:moveTo>
                <a:cubicBezTo>
                  <a:pt x="54352" y="39408"/>
                  <a:pt x="54180" y="39630"/>
                  <a:pt x="54031" y="39873"/>
                </a:cubicBezTo>
                <a:cubicBezTo>
                  <a:pt x="54078" y="39884"/>
                  <a:pt x="54121" y="39890"/>
                  <a:pt x="54162" y="39890"/>
                </a:cubicBezTo>
                <a:cubicBezTo>
                  <a:pt x="54302" y="39890"/>
                  <a:pt x="54410" y="39828"/>
                  <a:pt x="54506" y="39739"/>
                </a:cubicBezTo>
                <a:lnTo>
                  <a:pt x="54506" y="39739"/>
                </a:lnTo>
                <a:cubicBezTo>
                  <a:pt x="54522" y="39560"/>
                  <a:pt x="54533" y="39379"/>
                  <a:pt x="54540" y="39197"/>
                </a:cubicBezTo>
                <a:close/>
                <a:moveTo>
                  <a:pt x="52006" y="42377"/>
                </a:moveTo>
                <a:cubicBezTo>
                  <a:pt x="52013" y="42408"/>
                  <a:pt x="52021" y="42440"/>
                  <a:pt x="52031" y="42472"/>
                </a:cubicBezTo>
                <a:lnTo>
                  <a:pt x="52031" y="42472"/>
                </a:lnTo>
                <a:cubicBezTo>
                  <a:pt x="52031" y="42436"/>
                  <a:pt x="52022" y="42405"/>
                  <a:pt x="52006" y="42377"/>
                </a:cubicBezTo>
                <a:close/>
                <a:moveTo>
                  <a:pt x="52031" y="42472"/>
                </a:moveTo>
                <a:cubicBezTo>
                  <a:pt x="52031" y="42491"/>
                  <a:pt x="52029" y="42510"/>
                  <a:pt x="52024" y="42531"/>
                </a:cubicBezTo>
                <a:cubicBezTo>
                  <a:pt x="52022" y="42543"/>
                  <a:pt x="52020" y="42555"/>
                  <a:pt x="52017" y="42566"/>
                </a:cubicBezTo>
                <a:lnTo>
                  <a:pt x="52017" y="42566"/>
                </a:lnTo>
                <a:lnTo>
                  <a:pt x="52051" y="42531"/>
                </a:lnTo>
                <a:cubicBezTo>
                  <a:pt x="52044" y="42511"/>
                  <a:pt x="52037" y="42492"/>
                  <a:pt x="52031" y="42472"/>
                </a:cubicBezTo>
                <a:close/>
                <a:moveTo>
                  <a:pt x="53783" y="42618"/>
                </a:moveTo>
                <a:cubicBezTo>
                  <a:pt x="53748" y="42653"/>
                  <a:pt x="53713" y="42687"/>
                  <a:pt x="53678" y="42721"/>
                </a:cubicBezTo>
                <a:lnTo>
                  <a:pt x="53727" y="42749"/>
                </a:lnTo>
                <a:lnTo>
                  <a:pt x="53727" y="42749"/>
                </a:lnTo>
                <a:cubicBezTo>
                  <a:pt x="53746" y="42705"/>
                  <a:pt x="53765" y="42662"/>
                  <a:pt x="53783" y="42618"/>
                </a:cubicBezTo>
                <a:close/>
                <a:moveTo>
                  <a:pt x="53727" y="42749"/>
                </a:moveTo>
                <a:cubicBezTo>
                  <a:pt x="53652" y="42918"/>
                  <a:pt x="53572" y="43086"/>
                  <a:pt x="53488" y="43250"/>
                </a:cubicBezTo>
                <a:lnTo>
                  <a:pt x="53488" y="43250"/>
                </a:lnTo>
                <a:lnTo>
                  <a:pt x="53516" y="43209"/>
                </a:lnTo>
                <a:cubicBezTo>
                  <a:pt x="53760" y="43155"/>
                  <a:pt x="54004" y="43101"/>
                  <a:pt x="54248" y="43046"/>
                </a:cubicBezTo>
                <a:lnTo>
                  <a:pt x="53727" y="42749"/>
                </a:lnTo>
                <a:close/>
                <a:moveTo>
                  <a:pt x="50809" y="43989"/>
                </a:moveTo>
                <a:lnTo>
                  <a:pt x="50809" y="43989"/>
                </a:lnTo>
                <a:cubicBezTo>
                  <a:pt x="50727" y="44080"/>
                  <a:pt x="50644" y="44172"/>
                  <a:pt x="50559" y="44267"/>
                </a:cubicBezTo>
                <a:cubicBezTo>
                  <a:pt x="50554" y="44285"/>
                  <a:pt x="50549" y="44302"/>
                  <a:pt x="50544" y="44318"/>
                </a:cubicBezTo>
                <a:lnTo>
                  <a:pt x="50544" y="44318"/>
                </a:lnTo>
                <a:lnTo>
                  <a:pt x="50830" y="44050"/>
                </a:lnTo>
                <a:cubicBezTo>
                  <a:pt x="50823" y="44029"/>
                  <a:pt x="50816" y="44009"/>
                  <a:pt x="50809" y="43989"/>
                </a:cubicBezTo>
                <a:close/>
                <a:moveTo>
                  <a:pt x="53488" y="43250"/>
                </a:moveTo>
                <a:lnTo>
                  <a:pt x="53190" y="43697"/>
                </a:lnTo>
                <a:cubicBezTo>
                  <a:pt x="53123" y="43666"/>
                  <a:pt x="53060" y="43653"/>
                  <a:pt x="53002" y="43653"/>
                </a:cubicBezTo>
                <a:cubicBezTo>
                  <a:pt x="52755" y="43653"/>
                  <a:pt x="52579" y="43891"/>
                  <a:pt x="52404" y="44023"/>
                </a:cubicBezTo>
                <a:cubicBezTo>
                  <a:pt x="52512" y="44185"/>
                  <a:pt x="52608" y="44360"/>
                  <a:pt x="52693" y="44547"/>
                </a:cubicBezTo>
                <a:lnTo>
                  <a:pt x="52693" y="44547"/>
                </a:lnTo>
                <a:cubicBezTo>
                  <a:pt x="52990" y="44137"/>
                  <a:pt x="53256" y="43704"/>
                  <a:pt x="53488" y="43250"/>
                </a:cubicBezTo>
                <a:close/>
                <a:moveTo>
                  <a:pt x="50700" y="43245"/>
                </a:moveTo>
                <a:lnTo>
                  <a:pt x="50700" y="43245"/>
                </a:lnTo>
                <a:cubicBezTo>
                  <a:pt x="50379" y="43594"/>
                  <a:pt x="49977" y="44019"/>
                  <a:pt x="49476" y="44531"/>
                </a:cubicBezTo>
                <a:lnTo>
                  <a:pt x="49476" y="44531"/>
                </a:lnTo>
                <a:cubicBezTo>
                  <a:pt x="49413" y="44582"/>
                  <a:pt x="49347" y="44636"/>
                  <a:pt x="49278" y="44694"/>
                </a:cubicBezTo>
                <a:lnTo>
                  <a:pt x="49278" y="44694"/>
                </a:lnTo>
                <a:lnTo>
                  <a:pt x="50700" y="43245"/>
                </a:lnTo>
                <a:close/>
                <a:moveTo>
                  <a:pt x="48977" y="45784"/>
                </a:moveTo>
                <a:lnTo>
                  <a:pt x="48826" y="45926"/>
                </a:lnTo>
                <a:lnTo>
                  <a:pt x="49040" y="46084"/>
                </a:lnTo>
                <a:lnTo>
                  <a:pt x="48977" y="45784"/>
                </a:lnTo>
                <a:close/>
                <a:moveTo>
                  <a:pt x="47263" y="45931"/>
                </a:moveTo>
                <a:cubicBezTo>
                  <a:pt x="47272" y="45931"/>
                  <a:pt x="47281" y="45932"/>
                  <a:pt x="47290" y="45932"/>
                </a:cubicBezTo>
                <a:lnTo>
                  <a:pt x="47290" y="45932"/>
                </a:lnTo>
                <a:lnTo>
                  <a:pt x="46672" y="46545"/>
                </a:lnTo>
                <a:lnTo>
                  <a:pt x="46436" y="46545"/>
                </a:lnTo>
                <a:cubicBezTo>
                  <a:pt x="46700" y="46383"/>
                  <a:pt x="46964" y="45931"/>
                  <a:pt x="47263" y="45931"/>
                </a:cubicBezTo>
                <a:close/>
                <a:moveTo>
                  <a:pt x="52349" y="44294"/>
                </a:moveTo>
                <a:cubicBezTo>
                  <a:pt x="52105" y="44647"/>
                  <a:pt x="51861" y="45026"/>
                  <a:pt x="51617" y="45379"/>
                </a:cubicBezTo>
                <a:cubicBezTo>
                  <a:pt x="51400" y="44999"/>
                  <a:pt x="51644" y="44674"/>
                  <a:pt x="51888" y="44375"/>
                </a:cubicBezTo>
                <a:lnTo>
                  <a:pt x="51888" y="44375"/>
                </a:lnTo>
                <a:cubicBezTo>
                  <a:pt x="51644" y="44565"/>
                  <a:pt x="51400" y="44782"/>
                  <a:pt x="51156" y="44999"/>
                </a:cubicBezTo>
                <a:lnTo>
                  <a:pt x="51508" y="45352"/>
                </a:lnTo>
                <a:cubicBezTo>
                  <a:pt x="51346" y="45677"/>
                  <a:pt x="51183" y="45976"/>
                  <a:pt x="51020" y="46301"/>
                </a:cubicBezTo>
                <a:cubicBezTo>
                  <a:pt x="50939" y="46166"/>
                  <a:pt x="50803" y="45894"/>
                  <a:pt x="50749" y="45786"/>
                </a:cubicBezTo>
                <a:cubicBezTo>
                  <a:pt x="50699" y="46061"/>
                  <a:pt x="50672" y="46337"/>
                  <a:pt x="50647" y="46633"/>
                </a:cubicBezTo>
                <a:lnTo>
                  <a:pt x="50647" y="46633"/>
                </a:lnTo>
                <a:cubicBezTo>
                  <a:pt x="51400" y="46063"/>
                  <a:pt x="52070" y="45387"/>
                  <a:pt x="52633" y="44628"/>
                </a:cubicBezTo>
                <a:lnTo>
                  <a:pt x="52633" y="44628"/>
                </a:lnTo>
                <a:lnTo>
                  <a:pt x="52810" y="44836"/>
                </a:lnTo>
                <a:cubicBezTo>
                  <a:pt x="52774" y="44737"/>
                  <a:pt x="52735" y="44640"/>
                  <a:pt x="52693" y="44547"/>
                </a:cubicBezTo>
                <a:lnTo>
                  <a:pt x="52693" y="44547"/>
                </a:lnTo>
                <a:cubicBezTo>
                  <a:pt x="52673" y="44574"/>
                  <a:pt x="52653" y="44601"/>
                  <a:pt x="52633" y="44628"/>
                </a:cubicBezTo>
                <a:lnTo>
                  <a:pt x="52633" y="44628"/>
                </a:lnTo>
                <a:lnTo>
                  <a:pt x="52349" y="44294"/>
                </a:lnTo>
                <a:close/>
                <a:moveTo>
                  <a:pt x="50288" y="46274"/>
                </a:moveTo>
                <a:lnTo>
                  <a:pt x="50044" y="46518"/>
                </a:lnTo>
                <a:lnTo>
                  <a:pt x="50326" y="46866"/>
                </a:lnTo>
                <a:lnTo>
                  <a:pt x="50326" y="46866"/>
                </a:lnTo>
                <a:cubicBezTo>
                  <a:pt x="50420" y="46800"/>
                  <a:pt x="50513" y="46733"/>
                  <a:pt x="50605" y="46665"/>
                </a:cubicBezTo>
                <a:lnTo>
                  <a:pt x="50605" y="46665"/>
                </a:lnTo>
                <a:lnTo>
                  <a:pt x="50640" y="46708"/>
                </a:lnTo>
                <a:cubicBezTo>
                  <a:pt x="50643" y="46683"/>
                  <a:pt x="50645" y="46658"/>
                  <a:pt x="50647" y="46633"/>
                </a:cubicBezTo>
                <a:lnTo>
                  <a:pt x="50647" y="46633"/>
                </a:lnTo>
                <a:cubicBezTo>
                  <a:pt x="50633" y="46644"/>
                  <a:pt x="50619" y="46654"/>
                  <a:pt x="50605" y="46665"/>
                </a:cubicBezTo>
                <a:lnTo>
                  <a:pt x="50605" y="46665"/>
                </a:lnTo>
                <a:lnTo>
                  <a:pt x="50288" y="46274"/>
                </a:lnTo>
                <a:close/>
                <a:moveTo>
                  <a:pt x="46477" y="46829"/>
                </a:moveTo>
                <a:lnTo>
                  <a:pt x="46477" y="46829"/>
                </a:lnTo>
                <a:cubicBezTo>
                  <a:pt x="46472" y="46841"/>
                  <a:pt x="46467" y="46855"/>
                  <a:pt x="46463" y="46871"/>
                </a:cubicBezTo>
                <a:lnTo>
                  <a:pt x="46390" y="46943"/>
                </a:lnTo>
                <a:lnTo>
                  <a:pt x="46390" y="46943"/>
                </a:lnTo>
                <a:cubicBezTo>
                  <a:pt x="46415" y="46902"/>
                  <a:pt x="46444" y="46864"/>
                  <a:pt x="46477" y="46829"/>
                </a:cubicBezTo>
                <a:close/>
                <a:moveTo>
                  <a:pt x="47731" y="46931"/>
                </a:moveTo>
                <a:cubicBezTo>
                  <a:pt x="47725" y="46938"/>
                  <a:pt x="47718" y="46945"/>
                  <a:pt x="47711" y="46952"/>
                </a:cubicBezTo>
                <a:lnTo>
                  <a:pt x="47731" y="46931"/>
                </a:lnTo>
                <a:close/>
                <a:moveTo>
                  <a:pt x="50326" y="46866"/>
                </a:moveTo>
                <a:lnTo>
                  <a:pt x="50326" y="46866"/>
                </a:lnTo>
                <a:cubicBezTo>
                  <a:pt x="50289" y="46892"/>
                  <a:pt x="50251" y="46918"/>
                  <a:pt x="50213" y="46943"/>
                </a:cubicBezTo>
                <a:lnTo>
                  <a:pt x="50213" y="46943"/>
                </a:lnTo>
                <a:lnTo>
                  <a:pt x="50396" y="46952"/>
                </a:lnTo>
                <a:lnTo>
                  <a:pt x="50326" y="46866"/>
                </a:lnTo>
                <a:close/>
                <a:moveTo>
                  <a:pt x="49827" y="46925"/>
                </a:moveTo>
                <a:cubicBezTo>
                  <a:pt x="49813" y="47021"/>
                  <a:pt x="49799" y="47118"/>
                  <a:pt x="49789" y="47214"/>
                </a:cubicBezTo>
                <a:lnTo>
                  <a:pt x="49789" y="47214"/>
                </a:lnTo>
                <a:cubicBezTo>
                  <a:pt x="49933" y="47127"/>
                  <a:pt x="50074" y="47037"/>
                  <a:pt x="50213" y="46943"/>
                </a:cubicBezTo>
                <a:lnTo>
                  <a:pt x="50213" y="46943"/>
                </a:lnTo>
                <a:lnTo>
                  <a:pt x="49827" y="46925"/>
                </a:lnTo>
                <a:close/>
                <a:moveTo>
                  <a:pt x="46707" y="47023"/>
                </a:moveTo>
                <a:lnTo>
                  <a:pt x="46707" y="47386"/>
                </a:lnTo>
                <a:cubicBezTo>
                  <a:pt x="46683" y="47311"/>
                  <a:pt x="46652" y="47208"/>
                  <a:pt x="46621" y="47105"/>
                </a:cubicBezTo>
                <a:lnTo>
                  <a:pt x="46621" y="47105"/>
                </a:lnTo>
                <a:cubicBezTo>
                  <a:pt x="46516" y="47206"/>
                  <a:pt x="46407" y="47309"/>
                  <a:pt x="46296" y="47415"/>
                </a:cubicBezTo>
                <a:lnTo>
                  <a:pt x="46296" y="47415"/>
                </a:lnTo>
                <a:cubicBezTo>
                  <a:pt x="46294" y="47397"/>
                  <a:pt x="46292" y="47380"/>
                  <a:pt x="46291" y="47363"/>
                </a:cubicBezTo>
                <a:lnTo>
                  <a:pt x="46291" y="47363"/>
                </a:lnTo>
                <a:cubicBezTo>
                  <a:pt x="46400" y="47249"/>
                  <a:pt x="46503" y="47140"/>
                  <a:pt x="46600" y="47038"/>
                </a:cubicBezTo>
                <a:lnTo>
                  <a:pt x="46600" y="47038"/>
                </a:lnTo>
                <a:cubicBezTo>
                  <a:pt x="46607" y="47060"/>
                  <a:pt x="46614" y="47083"/>
                  <a:pt x="46621" y="47105"/>
                </a:cubicBezTo>
                <a:lnTo>
                  <a:pt x="46621" y="47105"/>
                </a:lnTo>
                <a:cubicBezTo>
                  <a:pt x="46650" y="47078"/>
                  <a:pt x="46679" y="47051"/>
                  <a:pt x="46707" y="47023"/>
                </a:cubicBezTo>
                <a:close/>
                <a:moveTo>
                  <a:pt x="49230" y="47033"/>
                </a:moveTo>
                <a:cubicBezTo>
                  <a:pt x="49269" y="47189"/>
                  <a:pt x="49294" y="47330"/>
                  <a:pt x="49325" y="47477"/>
                </a:cubicBezTo>
                <a:lnTo>
                  <a:pt x="49325" y="47477"/>
                </a:lnTo>
                <a:cubicBezTo>
                  <a:pt x="49412" y="47431"/>
                  <a:pt x="49498" y="47383"/>
                  <a:pt x="49584" y="47334"/>
                </a:cubicBezTo>
                <a:lnTo>
                  <a:pt x="49584" y="47334"/>
                </a:lnTo>
                <a:lnTo>
                  <a:pt x="49772" y="47495"/>
                </a:lnTo>
                <a:cubicBezTo>
                  <a:pt x="49772" y="47401"/>
                  <a:pt x="49779" y="47307"/>
                  <a:pt x="49789" y="47214"/>
                </a:cubicBezTo>
                <a:lnTo>
                  <a:pt x="49789" y="47214"/>
                </a:lnTo>
                <a:cubicBezTo>
                  <a:pt x="49721" y="47255"/>
                  <a:pt x="49653" y="47295"/>
                  <a:pt x="49584" y="47334"/>
                </a:cubicBezTo>
                <a:lnTo>
                  <a:pt x="49584" y="47334"/>
                </a:lnTo>
                <a:lnTo>
                  <a:pt x="49230" y="47033"/>
                </a:lnTo>
                <a:close/>
                <a:moveTo>
                  <a:pt x="49325" y="47477"/>
                </a:moveTo>
                <a:lnTo>
                  <a:pt x="49325" y="47477"/>
                </a:lnTo>
                <a:cubicBezTo>
                  <a:pt x="49268" y="47507"/>
                  <a:pt x="49211" y="47537"/>
                  <a:pt x="49153" y="47566"/>
                </a:cubicBezTo>
                <a:lnTo>
                  <a:pt x="49153" y="47566"/>
                </a:lnTo>
                <a:cubicBezTo>
                  <a:pt x="49224" y="47578"/>
                  <a:pt x="49296" y="47608"/>
                  <a:pt x="49366" y="47657"/>
                </a:cubicBezTo>
                <a:cubicBezTo>
                  <a:pt x="49350" y="47595"/>
                  <a:pt x="49337" y="47536"/>
                  <a:pt x="49325" y="47477"/>
                </a:cubicBezTo>
                <a:close/>
                <a:moveTo>
                  <a:pt x="49071" y="47559"/>
                </a:moveTo>
                <a:cubicBezTo>
                  <a:pt x="48894" y="47559"/>
                  <a:pt x="48732" y="47660"/>
                  <a:pt x="48636" y="47809"/>
                </a:cubicBezTo>
                <a:lnTo>
                  <a:pt x="48636" y="47809"/>
                </a:lnTo>
                <a:cubicBezTo>
                  <a:pt x="48811" y="47733"/>
                  <a:pt x="48983" y="47652"/>
                  <a:pt x="49153" y="47566"/>
                </a:cubicBezTo>
                <a:lnTo>
                  <a:pt x="49153" y="47566"/>
                </a:lnTo>
                <a:cubicBezTo>
                  <a:pt x="49125" y="47561"/>
                  <a:pt x="49098" y="47559"/>
                  <a:pt x="49071" y="47559"/>
                </a:cubicBezTo>
                <a:close/>
                <a:moveTo>
                  <a:pt x="46296" y="47415"/>
                </a:moveTo>
                <a:cubicBezTo>
                  <a:pt x="46309" y="47500"/>
                  <a:pt x="46337" y="47583"/>
                  <a:pt x="46382" y="47657"/>
                </a:cubicBezTo>
                <a:cubicBezTo>
                  <a:pt x="46192" y="47874"/>
                  <a:pt x="46029" y="48091"/>
                  <a:pt x="45840" y="48335"/>
                </a:cubicBezTo>
                <a:lnTo>
                  <a:pt x="45510" y="48440"/>
                </a:lnTo>
                <a:lnTo>
                  <a:pt x="45510" y="48440"/>
                </a:lnTo>
                <a:cubicBezTo>
                  <a:pt x="45547" y="48483"/>
                  <a:pt x="45585" y="48526"/>
                  <a:pt x="45621" y="48569"/>
                </a:cubicBezTo>
                <a:lnTo>
                  <a:pt x="45621" y="48569"/>
                </a:lnTo>
                <a:cubicBezTo>
                  <a:pt x="45449" y="48584"/>
                  <a:pt x="45275" y="48594"/>
                  <a:pt x="45100" y="48599"/>
                </a:cubicBezTo>
                <a:lnTo>
                  <a:pt x="45100" y="48599"/>
                </a:lnTo>
                <a:cubicBezTo>
                  <a:pt x="45150" y="48548"/>
                  <a:pt x="45198" y="48498"/>
                  <a:pt x="45246" y="48448"/>
                </a:cubicBezTo>
                <a:lnTo>
                  <a:pt x="45246" y="48448"/>
                </a:lnTo>
                <a:lnTo>
                  <a:pt x="45324" y="48498"/>
                </a:lnTo>
                <a:lnTo>
                  <a:pt x="45510" y="48440"/>
                </a:lnTo>
                <a:lnTo>
                  <a:pt x="45510" y="48440"/>
                </a:lnTo>
                <a:cubicBezTo>
                  <a:pt x="45469" y="48394"/>
                  <a:pt x="45429" y="48348"/>
                  <a:pt x="45387" y="48303"/>
                </a:cubicBezTo>
                <a:lnTo>
                  <a:pt x="45387" y="48303"/>
                </a:lnTo>
                <a:cubicBezTo>
                  <a:pt x="45455" y="48232"/>
                  <a:pt x="45522" y="48164"/>
                  <a:pt x="45586" y="48096"/>
                </a:cubicBezTo>
                <a:lnTo>
                  <a:pt x="45586" y="48096"/>
                </a:lnTo>
                <a:cubicBezTo>
                  <a:pt x="45835" y="47856"/>
                  <a:pt x="46071" y="47629"/>
                  <a:pt x="46296" y="47415"/>
                </a:cubicBezTo>
                <a:close/>
                <a:moveTo>
                  <a:pt x="42250" y="48679"/>
                </a:moveTo>
                <a:cubicBezTo>
                  <a:pt x="41836" y="49162"/>
                  <a:pt x="41388" y="49599"/>
                  <a:pt x="40903" y="50017"/>
                </a:cubicBezTo>
                <a:lnTo>
                  <a:pt x="42250" y="48679"/>
                </a:lnTo>
                <a:close/>
                <a:moveTo>
                  <a:pt x="45786" y="48771"/>
                </a:moveTo>
                <a:cubicBezTo>
                  <a:pt x="46021" y="49066"/>
                  <a:pt x="46234" y="49372"/>
                  <a:pt x="46426" y="49688"/>
                </a:cubicBezTo>
                <a:lnTo>
                  <a:pt x="46426" y="49688"/>
                </a:lnTo>
                <a:lnTo>
                  <a:pt x="46111" y="49583"/>
                </a:lnTo>
                <a:cubicBezTo>
                  <a:pt x="46084" y="49502"/>
                  <a:pt x="46002" y="49366"/>
                  <a:pt x="45948" y="49312"/>
                </a:cubicBezTo>
                <a:lnTo>
                  <a:pt x="45948" y="49312"/>
                </a:lnTo>
                <a:cubicBezTo>
                  <a:pt x="45948" y="49502"/>
                  <a:pt x="45948" y="49719"/>
                  <a:pt x="45975" y="49909"/>
                </a:cubicBezTo>
                <a:cubicBezTo>
                  <a:pt x="45406" y="50126"/>
                  <a:pt x="45026" y="50614"/>
                  <a:pt x="44619" y="51048"/>
                </a:cubicBezTo>
                <a:lnTo>
                  <a:pt x="44131" y="50722"/>
                </a:lnTo>
                <a:cubicBezTo>
                  <a:pt x="43995" y="50912"/>
                  <a:pt x="43643" y="51075"/>
                  <a:pt x="43968" y="51373"/>
                </a:cubicBezTo>
                <a:cubicBezTo>
                  <a:pt x="43561" y="51617"/>
                  <a:pt x="43127" y="51862"/>
                  <a:pt x="42747" y="52106"/>
                </a:cubicBezTo>
                <a:cubicBezTo>
                  <a:pt x="42856" y="52268"/>
                  <a:pt x="42964" y="52431"/>
                  <a:pt x="43073" y="52567"/>
                </a:cubicBezTo>
                <a:lnTo>
                  <a:pt x="42503" y="52133"/>
                </a:lnTo>
                <a:cubicBezTo>
                  <a:pt x="42368" y="52377"/>
                  <a:pt x="42259" y="52621"/>
                  <a:pt x="42124" y="52865"/>
                </a:cubicBezTo>
                <a:cubicBezTo>
                  <a:pt x="41859" y="52865"/>
                  <a:pt x="41568" y="52891"/>
                  <a:pt x="41301" y="52968"/>
                </a:cubicBezTo>
                <a:lnTo>
                  <a:pt x="41301" y="52968"/>
                </a:lnTo>
                <a:lnTo>
                  <a:pt x="41289" y="52979"/>
                </a:lnTo>
                <a:lnTo>
                  <a:pt x="41289" y="52979"/>
                </a:lnTo>
                <a:lnTo>
                  <a:pt x="41744" y="53380"/>
                </a:lnTo>
                <a:cubicBezTo>
                  <a:pt x="41550" y="53303"/>
                  <a:pt x="41327" y="53169"/>
                  <a:pt x="41107" y="53150"/>
                </a:cubicBezTo>
                <a:lnTo>
                  <a:pt x="41107" y="53150"/>
                </a:lnTo>
                <a:lnTo>
                  <a:pt x="40902" y="53342"/>
                </a:lnTo>
                <a:lnTo>
                  <a:pt x="40902" y="53342"/>
                </a:lnTo>
                <a:cubicBezTo>
                  <a:pt x="40885" y="53292"/>
                  <a:pt x="40868" y="53241"/>
                  <a:pt x="40849" y="53191"/>
                </a:cubicBezTo>
                <a:cubicBezTo>
                  <a:pt x="40916" y="53160"/>
                  <a:pt x="40985" y="53147"/>
                  <a:pt x="41054" y="53147"/>
                </a:cubicBezTo>
                <a:cubicBezTo>
                  <a:pt x="41072" y="53147"/>
                  <a:pt x="41089" y="53148"/>
                  <a:pt x="41107" y="53150"/>
                </a:cubicBezTo>
                <a:lnTo>
                  <a:pt x="41107" y="53150"/>
                </a:lnTo>
                <a:lnTo>
                  <a:pt x="41289" y="52979"/>
                </a:lnTo>
                <a:lnTo>
                  <a:pt x="41289" y="52979"/>
                </a:lnTo>
                <a:lnTo>
                  <a:pt x="41283" y="52974"/>
                </a:lnTo>
                <a:cubicBezTo>
                  <a:pt x="41289" y="52972"/>
                  <a:pt x="41295" y="52970"/>
                  <a:pt x="41301" y="52968"/>
                </a:cubicBezTo>
                <a:lnTo>
                  <a:pt x="41301" y="52968"/>
                </a:lnTo>
                <a:lnTo>
                  <a:pt x="45786" y="48771"/>
                </a:lnTo>
                <a:close/>
                <a:moveTo>
                  <a:pt x="45100" y="48599"/>
                </a:moveTo>
                <a:cubicBezTo>
                  <a:pt x="44783" y="48926"/>
                  <a:pt x="44434" y="49285"/>
                  <a:pt x="44050" y="49678"/>
                </a:cubicBezTo>
                <a:lnTo>
                  <a:pt x="44050" y="49678"/>
                </a:lnTo>
                <a:cubicBezTo>
                  <a:pt x="43219" y="50595"/>
                  <a:pt x="42111" y="51788"/>
                  <a:pt x="40636" y="53331"/>
                </a:cubicBezTo>
                <a:lnTo>
                  <a:pt x="40636" y="53331"/>
                </a:lnTo>
                <a:cubicBezTo>
                  <a:pt x="40635" y="53330"/>
                  <a:pt x="40633" y="53328"/>
                  <a:pt x="40632" y="53326"/>
                </a:cubicBezTo>
                <a:lnTo>
                  <a:pt x="40333" y="53570"/>
                </a:lnTo>
                <a:lnTo>
                  <a:pt x="40368" y="53611"/>
                </a:lnTo>
                <a:lnTo>
                  <a:pt x="40368" y="53611"/>
                </a:lnTo>
                <a:cubicBezTo>
                  <a:pt x="40459" y="53516"/>
                  <a:pt x="40548" y="53423"/>
                  <a:pt x="40636" y="53331"/>
                </a:cubicBezTo>
                <a:lnTo>
                  <a:pt x="40636" y="53331"/>
                </a:lnTo>
                <a:cubicBezTo>
                  <a:pt x="40675" y="53378"/>
                  <a:pt x="40716" y="53427"/>
                  <a:pt x="40758" y="53477"/>
                </a:cubicBezTo>
                <a:lnTo>
                  <a:pt x="40758" y="53477"/>
                </a:lnTo>
                <a:lnTo>
                  <a:pt x="40902" y="53342"/>
                </a:lnTo>
                <a:lnTo>
                  <a:pt x="40902" y="53342"/>
                </a:lnTo>
                <a:cubicBezTo>
                  <a:pt x="40957" y="53509"/>
                  <a:pt x="41003" y="53675"/>
                  <a:pt x="41066" y="53842"/>
                </a:cubicBezTo>
                <a:cubicBezTo>
                  <a:pt x="40970" y="53727"/>
                  <a:pt x="40861" y="53599"/>
                  <a:pt x="40758" y="53477"/>
                </a:cubicBezTo>
                <a:lnTo>
                  <a:pt x="40758" y="53477"/>
                </a:lnTo>
                <a:lnTo>
                  <a:pt x="40479" y="53738"/>
                </a:lnTo>
                <a:lnTo>
                  <a:pt x="40686" y="53977"/>
                </a:lnTo>
                <a:lnTo>
                  <a:pt x="40441" y="53773"/>
                </a:lnTo>
                <a:lnTo>
                  <a:pt x="40441" y="53773"/>
                </a:lnTo>
                <a:lnTo>
                  <a:pt x="40018" y="54169"/>
                </a:lnTo>
                <a:cubicBezTo>
                  <a:pt x="40046" y="54075"/>
                  <a:pt x="40074" y="53982"/>
                  <a:pt x="40102" y="53888"/>
                </a:cubicBezTo>
                <a:lnTo>
                  <a:pt x="40102" y="53888"/>
                </a:lnTo>
                <a:cubicBezTo>
                  <a:pt x="39997" y="53998"/>
                  <a:pt x="39889" y="54110"/>
                  <a:pt x="39780" y="54224"/>
                </a:cubicBezTo>
                <a:lnTo>
                  <a:pt x="39780" y="54224"/>
                </a:lnTo>
                <a:lnTo>
                  <a:pt x="39678" y="54130"/>
                </a:lnTo>
                <a:lnTo>
                  <a:pt x="39678" y="54130"/>
                </a:lnTo>
                <a:cubicBezTo>
                  <a:pt x="39850" y="53955"/>
                  <a:pt x="40019" y="53784"/>
                  <a:pt x="40184" y="53617"/>
                </a:cubicBezTo>
                <a:lnTo>
                  <a:pt x="40184" y="53617"/>
                </a:lnTo>
                <a:cubicBezTo>
                  <a:pt x="40157" y="53707"/>
                  <a:pt x="40130" y="53798"/>
                  <a:pt x="40102" y="53888"/>
                </a:cubicBezTo>
                <a:lnTo>
                  <a:pt x="40102" y="53888"/>
                </a:lnTo>
                <a:cubicBezTo>
                  <a:pt x="40174" y="53814"/>
                  <a:pt x="40244" y="53740"/>
                  <a:pt x="40314" y="53667"/>
                </a:cubicBezTo>
                <a:lnTo>
                  <a:pt x="40314" y="53667"/>
                </a:lnTo>
                <a:lnTo>
                  <a:pt x="40441" y="53773"/>
                </a:lnTo>
                <a:lnTo>
                  <a:pt x="40441" y="53773"/>
                </a:lnTo>
                <a:lnTo>
                  <a:pt x="40479" y="53738"/>
                </a:lnTo>
                <a:lnTo>
                  <a:pt x="40368" y="53611"/>
                </a:lnTo>
                <a:lnTo>
                  <a:pt x="40368" y="53611"/>
                </a:lnTo>
                <a:cubicBezTo>
                  <a:pt x="40350" y="53630"/>
                  <a:pt x="40332" y="53648"/>
                  <a:pt x="40314" y="53667"/>
                </a:cubicBezTo>
                <a:lnTo>
                  <a:pt x="40314" y="53667"/>
                </a:lnTo>
                <a:lnTo>
                  <a:pt x="40215" y="53585"/>
                </a:lnTo>
                <a:lnTo>
                  <a:pt x="40215" y="53585"/>
                </a:lnTo>
                <a:cubicBezTo>
                  <a:pt x="41772" y="52005"/>
                  <a:pt x="43033" y="50721"/>
                  <a:pt x="44050" y="49678"/>
                </a:cubicBezTo>
                <a:lnTo>
                  <a:pt x="44050" y="49678"/>
                </a:lnTo>
                <a:cubicBezTo>
                  <a:pt x="44283" y="49421"/>
                  <a:pt x="44495" y="49185"/>
                  <a:pt x="44687" y="48970"/>
                </a:cubicBezTo>
                <a:lnTo>
                  <a:pt x="44687" y="48970"/>
                </a:lnTo>
                <a:cubicBezTo>
                  <a:pt x="44816" y="48843"/>
                  <a:pt x="44943" y="48720"/>
                  <a:pt x="45066" y="48600"/>
                </a:cubicBezTo>
                <a:lnTo>
                  <a:pt x="45066" y="48600"/>
                </a:lnTo>
                <a:cubicBezTo>
                  <a:pt x="45078" y="48600"/>
                  <a:pt x="45089" y="48599"/>
                  <a:pt x="45100" y="48599"/>
                </a:cubicBezTo>
                <a:close/>
                <a:moveTo>
                  <a:pt x="44410" y="48595"/>
                </a:moveTo>
                <a:cubicBezTo>
                  <a:pt x="44473" y="48598"/>
                  <a:pt x="44537" y="48600"/>
                  <a:pt x="44600" y="48601"/>
                </a:cubicBezTo>
                <a:lnTo>
                  <a:pt x="44600" y="48601"/>
                </a:lnTo>
                <a:lnTo>
                  <a:pt x="38649" y="54505"/>
                </a:lnTo>
                <a:lnTo>
                  <a:pt x="38649" y="54505"/>
                </a:lnTo>
                <a:lnTo>
                  <a:pt x="38462" y="54547"/>
                </a:lnTo>
                <a:cubicBezTo>
                  <a:pt x="38462" y="54580"/>
                  <a:pt x="38467" y="54626"/>
                  <a:pt x="38474" y="54678"/>
                </a:cubicBezTo>
                <a:lnTo>
                  <a:pt x="38474" y="54678"/>
                </a:lnTo>
                <a:lnTo>
                  <a:pt x="38325" y="54826"/>
                </a:lnTo>
                <a:lnTo>
                  <a:pt x="38237" y="54730"/>
                </a:lnTo>
                <a:lnTo>
                  <a:pt x="38237" y="54730"/>
                </a:lnTo>
                <a:lnTo>
                  <a:pt x="38160" y="54807"/>
                </a:lnTo>
                <a:lnTo>
                  <a:pt x="38160" y="54807"/>
                </a:lnTo>
                <a:cubicBezTo>
                  <a:pt x="38182" y="54769"/>
                  <a:pt x="38202" y="54736"/>
                  <a:pt x="38218" y="54710"/>
                </a:cubicBezTo>
                <a:lnTo>
                  <a:pt x="38237" y="54730"/>
                </a:lnTo>
                <a:lnTo>
                  <a:pt x="38237" y="54730"/>
                </a:lnTo>
                <a:lnTo>
                  <a:pt x="44410" y="48595"/>
                </a:lnTo>
                <a:close/>
                <a:moveTo>
                  <a:pt x="38943" y="54874"/>
                </a:moveTo>
                <a:cubicBezTo>
                  <a:pt x="38935" y="54914"/>
                  <a:pt x="38928" y="54950"/>
                  <a:pt x="38923" y="54981"/>
                </a:cubicBezTo>
                <a:cubicBezTo>
                  <a:pt x="38915" y="54964"/>
                  <a:pt x="38905" y="54945"/>
                  <a:pt x="38895" y="54923"/>
                </a:cubicBezTo>
                <a:lnTo>
                  <a:pt x="38895" y="54923"/>
                </a:lnTo>
                <a:cubicBezTo>
                  <a:pt x="38911" y="54907"/>
                  <a:pt x="38927" y="54891"/>
                  <a:pt x="38943" y="54874"/>
                </a:cubicBezTo>
                <a:close/>
                <a:moveTo>
                  <a:pt x="32413" y="55225"/>
                </a:moveTo>
                <a:lnTo>
                  <a:pt x="32371" y="55247"/>
                </a:lnTo>
                <a:lnTo>
                  <a:pt x="32371" y="55247"/>
                </a:lnTo>
                <a:lnTo>
                  <a:pt x="32369" y="55248"/>
                </a:lnTo>
                <a:lnTo>
                  <a:pt x="32369" y="55248"/>
                </a:lnTo>
                <a:lnTo>
                  <a:pt x="32413" y="55225"/>
                </a:lnTo>
                <a:close/>
                <a:moveTo>
                  <a:pt x="32587" y="55103"/>
                </a:moveTo>
                <a:cubicBezTo>
                  <a:pt x="32519" y="55109"/>
                  <a:pt x="32456" y="55146"/>
                  <a:pt x="32413" y="55225"/>
                </a:cubicBezTo>
                <a:cubicBezTo>
                  <a:pt x="32415" y="55236"/>
                  <a:pt x="32416" y="55246"/>
                  <a:pt x="32418" y="55257"/>
                </a:cubicBezTo>
                <a:lnTo>
                  <a:pt x="32418" y="55257"/>
                </a:lnTo>
                <a:lnTo>
                  <a:pt x="32587" y="55103"/>
                </a:lnTo>
                <a:close/>
                <a:moveTo>
                  <a:pt x="31613" y="55654"/>
                </a:moveTo>
                <a:lnTo>
                  <a:pt x="31598" y="55680"/>
                </a:lnTo>
                <a:lnTo>
                  <a:pt x="31598" y="55680"/>
                </a:lnTo>
                <a:cubicBezTo>
                  <a:pt x="31607" y="55673"/>
                  <a:pt x="31617" y="55666"/>
                  <a:pt x="31627" y="55659"/>
                </a:cubicBezTo>
                <a:cubicBezTo>
                  <a:pt x="31622" y="55657"/>
                  <a:pt x="31618" y="55656"/>
                  <a:pt x="31613" y="55654"/>
                </a:cubicBezTo>
                <a:close/>
                <a:moveTo>
                  <a:pt x="40018" y="54169"/>
                </a:moveTo>
                <a:cubicBezTo>
                  <a:pt x="39997" y="54241"/>
                  <a:pt x="39975" y="54312"/>
                  <a:pt x="39954" y="54384"/>
                </a:cubicBezTo>
                <a:lnTo>
                  <a:pt x="39871" y="54307"/>
                </a:lnTo>
                <a:lnTo>
                  <a:pt x="39871" y="54307"/>
                </a:lnTo>
                <a:lnTo>
                  <a:pt x="39513" y="54642"/>
                </a:lnTo>
                <a:lnTo>
                  <a:pt x="39513" y="54642"/>
                </a:lnTo>
                <a:lnTo>
                  <a:pt x="39547" y="54682"/>
                </a:lnTo>
                <a:lnTo>
                  <a:pt x="39503" y="54651"/>
                </a:lnTo>
                <a:lnTo>
                  <a:pt x="39503" y="54651"/>
                </a:lnTo>
                <a:lnTo>
                  <a:pt x="38019" y="56040"/>
                </a:lnTo>
                <a:lnTo>
                  <a:pt x="38019" y="56040"/>
                </a:lnTo>
                <a:cubicBezTo>
                  <a:pt x="38516" y="55531"/>
                  <a:pt x="38983" y="55049"/>
                  <a:pt x="39423" y="54593"/>
                </a:cubicBezTo>
                <a:lnTo>
                  <a:pt x="39423" y="54593"/>
                </a:lnTo>
                <a:lnTo>
                  <a:pt x="39503" y="54651"/>
                </a:lnTo>
                <a:lnTo>
                  <a:pt x="39503" y="54651"/>
                </a:lnTo>
                <a:lnTo>
                  <a:pt x="39513" y="54642"/>
                </a:lnTo>
                <a:lnTo>
                  <a:pt x="39513" y="54642"/>
                </a:lnTo>
                <a:lnTo>
                  <a:pt x="39450" y="54565"/>
                </a:lnTo>
                <a:lnTo>
                  <a:pt x="39450" y="54565"/>
                </a:lnTo>
                <a:cubicBezTo>
                  <a:pt x="39441" y="54575"/>
                  <a:pt x="39432" y="54584"/>
                  <a:pt x="39423" y="54593"/>
                </a:cubicBezTo>
                <a:lnTo>
                  <a:pt x="39423" y="54593"/>
                </a:lnTo>
                <a:lnTo>
                  <a:pt x="39305" y="54508"/>
                </a:lnTo>
                <a:lnTo>
                  <a:pt x="39305" y="54508"/>
                </a:lnTo>
                <a:cubicBezTo>
                  <a:pt x="39323" y="54490"/>
                  <a:pt x="39341" y="54472"/>
                  <a:pt x="39358" y="54454"/>
                </a:cubicBezTo>
                <a:lnTo>
                  <a:pt x="39358" y="54454"/>
                </a:lnTo>
                <a:lnTo>
                  <a:pt x="39450" y="54565"/>
                </a:lnTo>
                <a:lnTo>
                  <a:pt x="39450" y="54565"/>
                </a:lnTo>
                <a:cubicBezTo>
                  <a:pt x="39562" y="54450"/>
                  <a:pt x="39672" y="54336"/>
                  <a:pt x="39780" y="54224"/>
                </a:cubicBezTo>
                <a:lnTo>
                  <a:pt x="39780" y="54224"/>
                </a:lnTo>
                <a:lnTo>
                  <a:pt x="39871" y="54307"/>
                </a:lnTo>
                <a:lnTo>
                  <a:pt x="39871" y="54307"/>
                </a:lnTo>
                <a:lnTo>
                  <a:pt x="40018" y="54169"/>
                </a:lnTo>
                <a:close/>
                <a:moveTo>
                  <a:pt x="53133" y="35174"/>
                </a:moveTo>
                <a:lnTo>
                  <a:pt x="38597" y="49610"/>
                </a:lnTo>
                <a:lnTo>
                  <a:pt x="32587" y="55103"/>
                </a:lnTo>
                <a:lnTo>
                  <a:pt x="32587" y="55103"/>
                </a:lnTo>
                <a:cubicBezTo>
                  <a:pt x="32595" y="55102"/>
                  <a:pt x="32602" y="55102"/>
                  <a:pt x="32610" y="55102"/>
                </a:cubicBezTo>
                <a:cubicBezTo>
                  <a:pt x="32709" y="55102"/>
                  <a:pt x="32816" y="55161"/>
                  <a:pt x="32887" y="55244"/>
                </a:cubicBezTo>
                <a:lnTo>
                  <a:pt x="32887" y="55244"/>
                </a:lnTo>
                <a:cubicBezTo>
                  <a:pt x="32787" y="55339"/>
                  <a:pt x="32686" y="55434"/>
                  <a:pt x="32585" y="55529"/>
                </a:cubicBezTo>
                <a:lnTo>
                  <a:pt x="32585" y="55529"/>
                </a:lnTo>
                <a:cubicBezTo>
                  <a:pt x="32500" y="55461"/>
                  <a:pt x="32440" y="55363"/>
                  <a:pt x="32418" y="55257"/>
                </a:cubicBezTo>
                <a:lnTo>
                  <a:pt x="32418" y="55257"/>
                </a:lnTo>
                <a:lnTo>
                  <a:pt x="31355" y="56228"/>
                </a:lnTo>
                <a:lnTo>
                  <a:pt x="32369" y="55248"/>
                </a:lnTo>
                <a:lnTo>
                  <a:pt x="32369" y="55248"/>
                </a:lnTo>
                <a:lnTo>
                  <a:pt x="32006" y="55442"/>
                </a:lnTo>
                <a:lnTo>
                  <a:pt x="31301" y="56174"/>
                </a:lnTo>
                <a:lnTo>
                  <a:pt x="31598" y="55680"/>
                </a:lnTo>
                <a:lnTo>
                  <a:pt x="31598" y="55680"/>
                </a:lnTo>
                <a:cubicBezTo>
                  <a:pt x="31424" y="55804"/>
                  <a:pt x="31240" y="55909"/>
                  <a:pt x="31049" y="55990"/>
                </a:cubicBezTo>
                <a:lnTo>
                  <a:pt x="31049" y="55990"/>
                </a:lnTo>
                <a:cubicBezTo>
                  <a:pt x="31175" y="55866"/>
                  <a:pt x="31301" y="55743"/>
                  <a:pt x="31426" y="55621"/>
                </a:cubicBezTo>
                <a:lnTo>
                  <a:pt x="31426" y="55621"/>
                </a:lnTo>
                <a:cubicBezTo>
                  <a:pt x="31485" y="55623"/>
                  <a:pt x="31547" y="55634"/>
                  <a:pt x="31613" y="55654"/>
                </a:cubicBezTo>
                <a:lnTo>
                  <a:pt x="31613" y="55654"/>
                </a:lnTo>
                <a:lnTo>
                  <a:pt x="31627" y="55632"/>
                </a:lnTo>
                <a:lnTo>
                  <a:pt x="32371" y="55247"/>
                </a:lnTo>
                <a:lnTo>
                  <a:pt x="32371" y="55247"/>
                </a:lnTo>
                <a:lnTo>
                  <a:pt x="53133" y="35174"/>
                </a:lnTo>
                <a:close/>
                <a:moveTo>
                  <a:pt x="29916" y="56203"/>
                </a:moveTo>
                <a:cubicBezTo>
                  <a:pt x="30024" y="56203"/>
                  <a:pt x="30118" y="56249"/>
                  <a:pt x="30162" y="56364"/>
                </a:cubicBezTo>
                <a:cubicBezTo>
                  <a:pt x="30108" y="56562"/>
                  <a:pt x="29840" y="56712"/>
                  <a:pt x="29618" y="56712"/>
                </a:cubicBezTo>
                <a:cubicBezTo>
                  <a:pt x="29505" y="56712"/>
                  <a:pt x="29403" y="56673"/>
                  <a:pt x="29348" y="56581"/>
                </a:cubicBezTo>
                <a:lnTo>
                  <a:pt x="28480" y="57368"/>
                </a:lnTo>
                <a:lnTo>
                  <a:pt x="28182" y="57069"/>
                </a:lnTo>
                <a:lnTo>
                  <a:pt x="27612" y="57151"/>
                </a:lnTo>
                <a:lnTo>
                  <a:pt x="29348" y="56581"/>
                </a:lnTo>
                <a:cubicBezTo>
                  <a:pt x="29403" y="56398"/>
                  <a:pt x="29692" y="56203"/>
                  <a:pt x="29916" y="56203"/>
                </a:cubicBezTo>
                <a:close/>
                <a:moveTo>
                  <a:pt x="17015" y="57022"/>
                </a:moveTo>
                <a:cubicBezTo>
                  <a:pt x="17158" y="57022"/>
                  <a:pt x="17305" y="57106"/>
                  <a:pt x="17305" y="57259"/>
                </a:cubicBezTo>
                <a:cubicBezTo>
                  <a:pt x="17282" y="57375"/>
                  <a:pt x="17180" y="57426"/>
                  <a:pt x="17070" y="57426"/>
                </a:cubicBezTo>
                <a:cubicBezTo>
                  <a:pt x="16923" y="57426"/>
                  <a:pt x="16763" y="57333"/>
                  <a:pt x="16763" y="57178"/>
                </a:cubicBezTo>
                <a:cubicBezTo>
                  <a:pt x="16798" y="57072"/>
                  <a:pt x="16905" y="57022"/>
                  <a:pt x="17015" y="57022"/>
                </a:cubicBezTo>
                <a:close/>
                <a:moveTo>
                  <a:pt x="30270" y="58100"/>
                </a:moveTo>
                <a:lnTo>
                  <a:pt x="30598" y="58373"/>
                </a:lnTo>
                <a:lnTo>
                  <a:pt x="30598" y="58373"/>
                </a:lnTo>
                <a:cubicBezTo>
                  <a:pt x="30579" y="58418"/>
                  <a:pt x="30560" y="58463"/>
                  <a:pt x="30542" y="58507"/>
                </a:cubicBezTo>
                <a:lnTo>
                  <a:pt x="30318" y="58507"/>
                </a:lnTo>
                <a:cubicBezTo>
                  <a:pt x="30302" y="58357"/>
                  <a:pt x="30286" y="58196"/>
                  <a:pt x="30270" y="58100"/>
                </a:cubicBezTo>
                <a:close/>
                <a:moveTo>
                  <a:pt x="26771" y="57585"/>
                </a:moveTo>
                <a:lnTo>
                  <a:pt x="26175" y="58019"/>
                </a:lnTo>
                <a:lnTo>
                  <a:pt x="26365" y="58344"/>
                </a:lnTo>
                <a:lnTo>
                  <a:pt x="25958" y="58371"/>
                </a:lnTo>
                <a:lnTo>
                  <a:pt x="26148" y="58019"/>
                </a:lnTo>
                <a:lnTo>
                  <a:pt x="26148" y="58019"/>
                </a:lnTo>
                <a:cubicBezTo>
                  <a:pt x="25903" y="58100"/>
                  <a:pt x="25551" y="58073"/>
                  <a:pt x="25361" y="58290"/>
                </a:cubicBezTo>
                <a:lnTo>
                  <a:pt x="25497" y="58615"/>
                </a:lnTo>
                <a:lnTo>
                  <a:pt x="24873" y="58724"/>
                </a:lnTo>
                <a:cubicBezTo>
                  <a:pt x="25225" y="57991"/>
                  <a:pt x="26012" y="57693"/>
                  <a:pt x="26771" y="57585"/>
                </a:cubicBezTo>
                <a:close/>
                <a:moveTo>
                  <a:pt x="24213" y="58405"/>
                </a:moveTo>
                <a:cubicBezTo>
                  <a:pt x="24297" y="58405"/>
                  <a:pt x="24382" y="58420"/>
                  <a:pt x="24466" y="58453"/>
                </a:cubicBezTo>
                <a:cubicBezTo>
                  <a:pt x="24086" y="58642"/>
                  <a:pt x="23679" y="58859"/>
                  <a:pt x="23489" y="59266"/>
                </a:cubicBezTo>
                <a:cubicBezTo>
                  <a:pt x="23462" y="59185"/>
                  <a:pt x="23381" y="59022"/>
                  <a:pt x="23354" y="58941"/>
                </a:cubicBezTo>
                <a:cubicBezTo>
                  <a:pt x="23083" y="58995"/>
                  <a:pt x="22811" y="59022"/>
                  <a:pt x="22540" y="59076"/>
                </a:cubicBezTo>
                <a:cubicBezTo>
                  <a:pt x="22791" y="58972"/>
                  <a:pt x="23042" y="58771"/>
                  <a:pt x="23317" y="58771"/>
                </a:cubicBezTo>
                <a:cubicBezTo>
                  <a:pt x="23399" y="58771"/>
                  <a:pt x="23484" y="58789"/>
                  <a:pt x="23571" y="58832"/>
                </a:cubicBezTo>
                <a:cubicBezTo>
                  <a:pt x="23695" y="58563"/>
                  <a:pt x="23945" y="58405"/>
                  <a:pt x="24213" y="58405"/>
                </a:cubicBezTo>
                <a:close/>
                <a:moveTo>
                  <a:pt x="1790" y="53923"/>
                </a:moveTo>
                <a:lnTo>
                  <a:pt x="2984" y="59700"/>
                </a:lnTo>
                <a:lnTo>
                  <a:pt x="2713" y="58751"/>
                </a:lnTo>
                <a:lnTo>
                  <a:pt x="1790" y="53923"/>
                </a:lnTo>
                <a:close/>
                <a:moveTo>
                  <a:pt x="22174" y="59327"/>
                </a:moveTo>
                <a:cubicBezTo>
                  <a:pt x="22281" y="59327"/>
                  <a:pt x="22388" y="59377"/>
                  <a:pt x="22459" y="59483"/>
                </a:cubicBezTo>
                <a:cubicBezTo>
                  <a:pt x="22427" y="59625"/>
                  <a:pt x="22258" y="59712"/>
                  <a:pt x="22101" y="59712"/>
                </a:cubicBezTo>
                <a:cubicBezTo>
                  <a:pt x="21988" y="59712"/>
                  <a:pt x="21880" y="59667"/>
                  <a:pt x="21835" y="59565"/>
                </a:cubicBezTo>
                <a:cubicBezTo>
                  <a:pt x="21896" y="59411"/>
                  <a:pt x="22035" y="59327"/>
                  <a:pt x="22174" y="59327"/>
                </a:cubicBezTo>
                <a:close/>
                <a:moveTo>
                  <a:pt x="26392" y="55605"/>
                </a:moveTo>
                <a:lnTo>
                  <a:pt x="26392" y="55605"/>
                </a:lnTo>
                <a:cubicBezTo>
                  <a:pt x="25578" y="55957"/>
                  <a:pt x="24764" y="56310"/>
                  <a:pt x="23951" y="56690"/>
                </a:cubicBezTo>
                <a:lnTo>
                  <a:pt x="23571" y="56608"/>
                </a:lnTo>
                <a:cubicBezTo>
                  <a:pt x="19746" y="58019"/>
                  <a:pt x="15732" y="58941"/>
                  <a:pt x="11663" y="59293"/>
                </a:cubicBezTo>
                <a:cubicBezTo>
                  <a:pt x="9716" y="59558"/>
                  <a:pt x="7624" y="60007"/>
                  <a:pt x="5590" y="60007"/>
                </a:cubicBezTo>
                <a:cubicBezTo>
                  <a:pt x="4705" y="60007"/>
                  <a:pt x="3831" y="59922"/>
                  <a:pt x="2984" y="59700"/>
                </a:cubicBezTo>
                <a:lnTo>
                  <a:pt x="2984" y="59700"/>
                </a:lnTo>
                <a:cubicBezTo>
                  <a:pt x="3349" y="59708"/>
                  <a:pt x="3714" y="59711"/>
                  <a:pt x="4079" y="59711"/>
                </a:cubicBezTo>
                <a:cubicBezTo>
                  <a:pt x="11662" y="59711"/>
                  <a:pt x="19249" y="58115"/>
                  <a:pt x="26392" y="55605"/>
                </a:cubicBezTo>
                <a:close/>
                <a:moveTo>
                  <a:pt x="29568" y="60431"/>
                </a:moveTo>
                <a:lnTo>
                  <a:pt x="29419" y="60576"/>
                </a:lnTo>
                <a:lnTo>
                  <a:pt x="29419" y="60576"/>
                </a:lnTo>
                <a:cubicBezTo>
                  <a:pt x="29500" y="60551"/>
                  <a:pt x="29578" y="60524"/>
                  <a:pt x="29647" y="60487"/>
                </a:cubicBezTo>
                <a:cubicBezTo>
                  <a:pt x="29618" y="60468"/>
                  <a:pt x="29592" y="60449"/>
                  <a:pt x="29568" y="60431"/>
                </a:cubicBezTo>
                <a:close/>
                <a:moveTo>
                  <a:pt x="21265" y="59293"/>
                </a:moveTo>
                <a:lnTo>
                  <a:pt x="20641" y="59727"/>
                </a:lnTo>
                <a:lnTo>
                  <a:pt x="20858" y="60026"/>
                </a:lnTo>
                <a:cubicBezTo>
                  <a:pt x="20235" y="60161"/>
                  <a:pt x="19611" y="60297"/>
                  <a:pt x="18987" y="60487"/>
                </a:cubicBezTo>
                <a:lnTo>
                  <a:pt x="18851" y="60161"/>
                </a:lnTo>
                <a:lnTo>
                  <a:pt x="18363" y="60351"/>
                </a:lnTo>
                <a:lnTo>
                  <a:pt x="18689" y="60622"/>
                </a:lnTo>
                <a:cubicBezTo>
                  <a:pt x="18119" y="60758"/>
                  <a:pt x="17549" y="60839"/>
                  <a:pt x="17007" y="60948"/>
                </a:cubicBezTo>
                <a:lnTo>
                  <a:pt x="17414" y="60541"/>
                </a:lnTo>
                <a:lnTo>
                  <a:pt x="17007" y="60216"/>
                </a:lnTo>
                <a:cubicBezTo>
                  <a:pt x="18444" y="59999"/>
                  <a:pt x="19855" y="59673"/>
                  <a:pt x="21265" y="59293"/>
                </a:cubicBezTo>
                <a:close/>
                <a:moveTo>
                  <a:pt x="28996" y="60378"/>
                </a:moveTo>
                <a:cubicBezTo>
                  <a:pt x="28727" y="60796"/>
                  <a:pt x="28450" y="61214"/>
                  <a:pt x="28161" y="61623"/>
                </a:cubicBezTo>
                <a:lnTo>
                  <a:pt x="28161" y="61623"/>
                </a:lnTo>
                <a:lnTo>
                  <a:pt x="28782" y="61015"/>
                </a:lnTo>
                <a:lnTo>
                  <a:pt x="28782" y="61015"/>
                </a:lnTo>
                <a:cubicBezTo>
                  <a:pt x="28781" y="61019"/>
                  <a:pt x="28780" y="61024"/>
                  <a:pt x="28779" y="61029"/>
                </a:cubicBezTo>
                <a:lnTo>
                  <a:pt x="28872" y="61108"/>
                </a:lnTo>
                <a:lnTo>
                  <a:pt x="29419" y="60576"/>
                </a:lnTo>
                <a:lnTo>
                  <a:pt x="29419" y="60576"/>
                </a:lnTo>
                <a:cubicBezTo>
                  <a:pt x="29327" y="60605"/>
                  <a:pt x="29230" y="60630"/>
                  <a:pt x="29141" y="60663"/>
                </a:cubicBezTo>
                <a:lnTo>
                  <a:pt x="29141" y="60663"/>
                </a:lnTo>
                <a:lnTo>
                  <a:pt x="28782" y="61015"/>
                </a:lnTo>
                <a:lnTo>
                  <a:pt x="28782" y="61015"/>
                </a:lnTo>
                <a:cubicBezTo>
                  <a:pt x="28827" y="60818"/>
                  <a:pt x="28971" y="60726"/>
                  <a:pt x="29141" y="60663"/>
                </a:cubicBezTo>
                <a:lnTo>
                  <a:pt x="29141" y="60663"/>
                </a:lnTo>
                <a:lnTo>
                  <a:pt x="29348" y="60460"/>
                </a:lnTo>
                <a:lnTo>
                  <a:pt x="28996" y="60378"/>
                </a:lnTo>
                <a:close/>
                <a:moveTo>
                  <a:pt x="15285" y="60569"/>
                </a:moveTo>
                <a:cubicBezTo>
                  <a:pt x="15461" y="60569"/>
                  <a:pt x="15631" y="60613"/>
                  <a:pt x="15786" y="60758"/>
                </a:cubicBezTo>
                <a:lnTo>
                  <a:pt x="15135" y="60921"/>
                </a:lnTo>
                <a:lnTo>
                  <a:pt x="15596" y="61192"/>
                </a:lnTo>
                <a:cubicBezTo>
                  <a:pt x="14593" y="61518"/>
                  <a:pt x="13535" y="61463"/>
                  <a:pt x="12531" y="61762"/>
                </a:cubicBezTo>
                <a:lnTo>
                  <a:pt x="12179" y="61273"/>
                </a:lnTo>
                <a:lnTo>
                  <a:pt x="12287" y="61735"/>
                </a:lnTo>
                <a:lnTo>
                  <a:pt x="11067" y="61870"/>
                </a:lnTo>
                <a:lnTo>
                  <a:pt x="10877" y="62196"/>
                </a:lnTo>
                <a:cubicBezTo>
                  <a:pt x="10551" y="62114"/>
                  <a:pt x="10172" y="62060"/>
                  <a:pt x="9819" y="62033"/>
                </a:cubicBezTo>
                <a:cubicBezTo>
                  <a:pt x="9738" y="61789"/>
                  <a:pt x="9629" y="61545"/>
                  <a:pt x="9521" y="61301"/>
                </a:cubicBezTo>
                <a:lnTo>
                  <a:pt x="9494" y="61273"/>
                </a:lnTo>
                <a:cubicBezTo>
                  <a:pt x="11071" y="61172"/>
                  <a:pt x="12601" y="60807"/>
                  <a:pt x="14150" y="60807"/>
                </a:cubicBezTo>
                <a:cubicBezTo>
                  <a:pt x="14252" y="60807"/>
                  <a:pt x="14355" y="60809"/>
                  <a:pt x="14457" y="60812"/>
                </a:cubicBezTo>
                <a:lnTo>
                  <a:pt x="13915" y="61273"/>
                </a:lnTo>
                <a:lnTo>
                  <a:pt x="14484" y="61111"/>
                </a:lnTo>
                <a:cubicBezTo>
                  <a:pt x="14484" y="61002"/>
                  <a:pt x="14511" y="60785"/>
                  <a:pt x="14511" y="60677"/>
                </a:cubicBezTo>
                <a:cubicBezTo>
                  <a:pt x="14767" y="60661"/>
                  <a:pt x="15033" y="60569"/>
                  <a:pt x="15285" y="60569"/>
                </a:cubicBezTo>
                <a:close/>
                <a:moveTo>
                  <a:pt x="8741" y="61322"/>
                </a:moveTo>
                <a:cubicBezTo>
                  <a:pt x="9372" y="61322"/>
                  <a:pt x="9760" y="61499"/>
                  <a:pt x="9494" y="62114"/>
                </a:cubicBezTo>
                <a:lnTo>
                  <a:pt x="8978" y="61707"/>
                </a:lnTo>
                <a:lnTo>
                  <a:pt x="9304" y="62141"/>
                </a:lnTo>
                <a:lnTo>
                  <a:pt x="9114" y="62250"/>
                </a:lnTo>
                <a:cubicBezTo>
                  <a:pt x="8987" y="62169"/>
                  <a:pt x="8837" y="62150"/>
                  <a:pt x="8682" y="62150"/>
                </a:cubicBezTo>
                <a:cubicBezTo>
                  <a:pt x="8558" y="62150"/>
                  <a:pt x="8432" y="62162"/>
                  <a:pt x="8313" y="62162"/>
                </a:cubicBezTo>
                <a:cubicBezTo>
                  <a:pt x="8135" y="62162"/>
                  <a:pt x="7975" y="62136"/>
                  <a:pt x="7866" y="62006"/>
                </a:cubicBezTo>
                <a:cubicBezTo>
                  <a:pt x="7840" y="61826"/>
                  <a:pt x="7760" y="61744"/>
                  <a:pt x="7677" y="61744"/>
                </a:cubicBezTo>
                <a:cubicBezTo>
                  <a:pt x="7584" y="61744"/>
                  <a:pt x="7488" y="61847"/>
                  <a:pt x="7459" y="62033"/>
                </a:cubicBezTo>
                <a:cubicBezTo>
                  <a:pt x="7316" y="62228"/>
                  <a:pt x="7099" y="62267"/>
                  <a:pt x="6863" y="62267"/>
                </a:cubicBezTo>
                <a:cubicBezTo>
                  <a:pt x="6704" y="62267"/>
                  <a:pt x="6536" y="62249"/>
                  <a:pt x="6377" y="62249"/>
                </a:cubicBezTo>
                <a:cubicBezTo>
                  <a:pt x="6281" y="62249"/>
                  <a:pt x="6188" y="62256"/>
                  <a:pt x="6103" y="62277"/>
                </a:cubicBezTo>
                <a:lnTo>
                  <a:pt x="6618" y="62738"/>
                </a:lnTo>
                <a:cubicBezTo>
                  <a:pt x="6212" y="62603"/>
                  <a:pt x="5967" y="62196"/>
                  <a:pt x="6022" y="61789"/>
                </a:cubicBezTo>
                <a:lnTo>
                  <a:pt x="6022" y="61789"/>
                </a:lnTo>
                <a:cubicBezTo>
                  <a:pt x="5723" y="61843"/>
                  <a:pt x="5425" y="61924"/>
                  <a:pt x="5154" y="61979"/>
                </a:cubicBezTo>
                <a:lnTo>
                  <a:pt x="5506" y="61599"/>
                </a:lnTo>
                <a:cubicBezTo>
                  <a:pt x="5595" y="61634"/>
                  <a:pt x="5719" y="61649"/>
                  <a:pt x="5869" y="61649"/>
                </a:cubicBezTo>
                <a:cubicBezTo>
                  <a:pt x="6582" y="61649"/>
                  <a:pt x="7885" y="61322"/>
                  <a:pt x="8741" y="61322"/>
                </a:cubicBezTo>
                <a:close/>
                <a:moveTo>
                  <a:pt x="28872" y="61108"/>
                </a:moveTo>
                <a:lnTo>
                  <a:pt x="27702" y="62246"/>
                </a:lnTo>
                <a:lnTo>
                  <a:pt x="27702" y="62246"/>
                </a:lnTo>
                <a:cubicBezTo>
                  <a:pt x="27610" y="62366"/>
                  <a:pt x="27517" y="62485"/>
                  <a:pt x="27422" y="62603"/>
                </a:cubicBezTo>
                <a:cubicBezTo>
                  <a:pt x="27504" y="62792"/>
                  <a:pt x="27585" y="62982"/>
                  <a:pt x="27667" y="63199"/>
                </a:cubicBezTo>
                <a:cubicBezTo>
                  <a:pt x="27598" y="62540"/>
                  <a:pt x="27721" y="62338"/>
                  <a:pt x="28210" y="62338"/>
                </a:cubicBezTo>
                <a:cubicBezTo>
                  <a:pt x="28304" y="62338"/>
                  <a:pt x="28412" y="62345"/>
                  <a:pt x="28535" y="62358"/>
                </a:cubicBezTo>
                <a:cubicBezTo>
                  <a:pt x="28724" y="62006"/>
                  <a:pt x="28914" y="61680"/>
                  <a:pt x="29131" y="61328"/>
                </a:cubicBezTo>
                <a:lnTo>
                  <a:pt x="28872" y="61108"/>
                </a:lnTo>
                <a:close/>
                <a:moveTo>
                  <a:pt x="64094" y="1"/>
                </a:moveTo>
                <a:cubicBezTo>
                  <a:pt x="63334" y="136"/>
                  <a:pt x="62656" y="516"/>
                  <a:pt x="62141" y="1059"/>
                </a:cubicBezTo>
                <a:cubicBezTo>
                  <a:pt x="62385" y="1086"/>
                  <a:pt x="62629" y="1167"/>
                  <a:pt x="62846" y="1276"/>
                </a:cubicBezTo>
                <a:cubicBezTo>
                  <a:pt x="62358" y="1764"/>
                  <a:pt x="61815" y="2171"/>
                  <a:pt x="61246" y="2496"/>
                </a:cubicBezTo>
                <a:cubicBezTo>
                  <a:pt x="61273" y="2279"/>
                  <a:pt x="61327" y="2035"/>
                  <a:pt x="61382" y="1818"/>
                </a:cubicBezTo>
                <a:lnTo>
                  <a:pt x="61571" y="2144"/>
                </a:lnTo>
                <a:cubicBezTo>
                  <a:pt x="61843" y="1899"/>
                  <a:pt x="62114" y="1682"/>
                  <a:pt x="62385" y="1465"/>
                </a:cubicBezTo>
                <a:lnTo>
                  <a:pt x="62060" y="1032"/>
                </a:lnTo>
                <a:cubicBezTo>
                  <a:pt x="57096" y="4042"/>
                  <a:pt x="55143" y="10145"/>
                  <a:pt x="51807" y="14648"/>
                </a:cubicBezTo>
                <a:cubicBezTo>
                  <a:pt x="48986" y="18364"/>
                  <a:pt x="46463" y="22351"/>
                  <a:pt x="42937" y="25470"/>
                </a:cubicBezTo>
                <a:cubicBezTo>
                  <a:pt x="39764" y="28833"/>
                  <a:pt x="36265" y="31898"/>
                  <a:pt x="32522" y="34611"/>
                </a:cubicBezTo>
                <a:cubicBezTo>
                  <a:pt x="31952" y="35045"/>
                  <a:pt x="31111" y="35343"/>
                  <a:pt x="31138" y="36157"/>
                </a:cubicBezTo>
                <a:lnTo>
                  <a:pt x="30894" y="35804"/>
                </a:lnTo>
                <a:cubicBezTo>
                  <a:pt x="26093" y="38734"/>
                  <a:pt x="21265" y="41907"/>
                  <a:pt x="15732" y="43290"/>
                </a:cubicBezTo>
                <a:cubicBezTo>
                  <a:pt x="12396" y="44267"/>
                  <a:pt x="8951" y="44755"/>
                  <a:pt x="5533" y="45189"/>
                </a:cubicBezTo>
                <a:cubicBezTo>
                  <a:pt x="3635" y="45569"/>
                  <a:pt x="1492" y="45542"/>
                  <a:pt x="27" y="47006"/>
                </a:cubicBezTo>
                <a:lnTo>
                  <a:pt x="434" y="47142"/>
                </a:lnTo>
                <a:cubicBezTo>
                  <a:pt x="271" y="47495"/>
                  <a:pt x="0" y="47874"/>
                  <a:pt x="271" y="48227"/>
                </a:cubicBezTo>
                <a:cubicBezTo>
                  <a:pt x="488" y="48797"/>
                  <a:pt x="27" y="49339"/>
                  <a:pt x="217" y="49963"/>
                </a:cubicBezTo>
                <a:cubicBezTo>
                  <a:pt x="488" y="49176"/>
                  <a:pt x="678" y="48335"/>
                  <a:pt x="1682" y="48335"/>
                </a:cubicBezTo>
                <a:cubicBezTo>
                  <a:pt x="1465" y="48905"/>
                  <a:pt x="1329" y="49502"/>
                  <a:pt x="1275" y="50098"/>
                </a:cubicBezTo>
                <a:cubicBezTo>
                  <a:pt x="705" y="50098"/>
                  <a:pt x="651" y="50587"/>
                  <a:pt x="651" y="51021"/>
                </a:cubicBezTo>
                <a:lnTo>
                  <a:pt x="353" y="51455"/>
                </a:lnTo>
                <a:cubicBezTo>
                  <a:pt x="516" y="51590"/>
                  <a:pt x="678" y="51699"/>
                  <a:pt x="841" y="51834"/>
                </a:cubicBezTo>
                <a:cubicBezTo>
                  <a:pt x="760" y="52160"/>
                  <a:pt x="678" y="52485"/>
                  <a:pt x="570" y="52784"/>
                </a:cubicBezTo>
                <a:cubicBezTo>
                  <a:pt x="760" y="53299"/>
                  <a:pt x="1194" y="53625"/>
                  <a:pt x="1438" y="54113"/>
                </a:cubicBezTo>
                <a:lnTo>
                  <a:pt x="1085" y="54330"/>
                </a:lnTo>
                <a:lnTo>
                  <a:pt x="1329" y="54601"/>
                </a:lnTo>
                <a:cubicBezTo>
                  <a:pt x="678" y="55496"/>
                  <a:pt x="1329" y="56771"/>
                  <a:pt x="1817" y="57639"/>
                </a:cubicBezTo>
                <a:cubicBezTo>
                  <a:pt x="1817" y="57991"/>
                  <a:pt x="2007" y="58290"/>
                  <a:pt x="2279" y="58507"/>
                </a:cubicBezTo>
                <a:lnTo>
                  <a:pt x="1845" y="58832"/>
                </a:lnTo>
                <a:cubicBezTo>
                  <a:pt x="1926" y="59321"/>
                  <a:pt x="1899" y="59809"/>
                  <a:pt x="1790" y="60270"/>
                </a:cubicBezTo>
                <a:lnTo>
                  <a:pt x="2468" y="60216"/>
                </a:lnTo>
                <a:lnTo>
                  <a:pt x="1953" y="60758"/>
                </a:lnTo>
                <a:cubicBezTo>
                  <a:pt x="1980" y="60948"/>
                  <a:pt x="2007" y="61111"/>
                  <a:pt x="2062" y="61273"/>
                </a:cubicBezTo>
                <a:lnTo>
                  <a:pt x="2143" y="60731"/>
                </a:lnTo>
                <a:lnTo>
                  <a:pt x="2767" y="61273"/>
                </a:lnTo>
                <a:lnTo>
                  <a:pt x="3391" y="60704"/>
                </a:lnTo>
                <a:lnTo>
                  <a:pt x="3933" y="61138"/>
                </a:lnTo>
                <a:cubicBezTo>
                  <a:pt x="3608" y="61111"/>
                  <a:pt x="3309" y="61111"/>
                  <a:pt x="3011" y="61111"/>
                </a:cubicBezTo>
                <a:cubicBezTo>
                  <a:pt x="3147" y="61246"/>
                  <a:pt x="3391" y="61518"/>
                  <a:pt x="3526" y="61626"/>
                </a:cubicBezTo>
                <a:cubicBezTo>
                  <a:pt x="3709" y="61558"/>
                  <a:pt x="3882" y="61526"/>
                  <a:pt x="4045" y="61526"/>
                </a:cubicBezTo>
                <a:cubicBezTo>
                  <a:pt x="4533" y="61526"/>
                  <a:pt x="4930" y="61816"/>
                  <a:pt x="5235" y="62304"/>
                </a:cubicBezTo>
                <a:cubicBezTo>
                  <a:pt x="5054" y="62286"/>
                  <a:pt x="4876" y="62277"/>
                  <a:pt x="4700" y="62277"/>
                </a:cubicBezTo>
                <a:cubicBezTo>
                  <a:pt x="4346" y="62277"/>
                  <a:pt x="3996" y="62313"/>
                  <a:pt x="3635" y="62386"/>
                </a:cubicBezTo>
                <a:cubicBezTo>
                  <a:pt x="3336" y="61979"/>
                  <a:pt x="2848" y="61816"/>
                  <a:pt x="2414" y="61572"/>
                </a:cubicBezTo>
                <a:lnTo>
                  <a:pt x="2414" y="61572"/>
                </a:lnTo>
                <a:cubicBezTo>
                  <a:pt x="2279" y="62114"/>
                  <a:pt x="2550" y="62494"/>
                  <a:pt x="2902" y="62874"/>
                </a:cubicBezTo>
                <a:cubicBezTo>
                  <a:pt x="2970" y="62851"/>
                  <a:pt x="3038" y="62840"/>
                  <a:pt x="3104" y="62840"/>
                </a:cubicBezTo>
                <a:cubicBezTo>
                  <a:pt x="3354" y="62840"/>
                  <a:pt x="3576" y="62996"/>
                  <a:pt x="3662" y="63254"/>
                </a:cubicBezTo>
                <a:lnTo>
                  <a:pt x="4204" y="63226"/>
                </a:lnTo>
                <a:cubicBezTo>
                  <a:pt x="4379" y="63323"/>
                  <a:pt x="4595" y="63614"/>
                  <a:pt x="4803" y="63614"/>
                </a:cubicBezTo>
                <a:cubicBezTo>
                  <a:pt x="4886" y="63614"/>
                  <a:pt x="4968" y="63567"/>
                  <a:pt x="5045" y="63443"/>
                </a:cubicBezTo>
                <a:cubicBezTo>
                  <a:pt x="5289" y="63525"/>
                  <a:pt x="5506" y="63579"/>
                  <a:pt x="5750" y="63660"/>
                </a:cubicBezTo>
                <a:lnTo>
                  <a:pt x="6266" y="63226"/>
                </a:lnTo>
                <a:lnTo>
                  <a:pt x="6835" y="63470"/>
                </a:lnTo>
                <a:lnTo>
                  <a:pt x="6971" y="63254"/>
                </a:lnTo>
                <a:lnTo>
                  <a:pt x="7134" y="63470"/>
                </a:lnTo>
                <a:cubicBezTo>
                  <a:pt x="7239" y="63342"/>
                  <a:pt x="7339" y="63279"/>
                  <a:pt x="7429" y="63279"/>
                </a:cubicBezTo>
                <a:cubicBezTo>
                  <a:pt x="7550" y="63279"/>
                  <a:pt x="7653" y="63390"/>
                  <a:pt x="7730" y="63606"/>
                </a:cubicBezTo>
                <a:lnTo>
                  <a:pt x="8056" y="63118"/>
                </a:lnTo>
                <a:cubicBezTo>
                  <a:pt x="8124" y="63113"/>
                  <a:pt x="8192" y="63111"/>
                  <a:pt x="8259" y="63111"/>
                </a:cubicBezTo>
                <a:cubicBezTo>
                  <a:pt x="8598" y="63111"/>
                  <a:pt x="8933" y="63168"/>
                  <a:pt x="9249" y="63281"/>
                </a:cubicBezTo>
                <a:cubicBezTo>
                  <a:pt x="9525" y="63005"/>
                  <a:pt x="9868" y="62945"/>
                  <a:pt x="10225" y="62945"/>
                </a:cubicBezTo>
                <a:cubicBezTo>
                  <a:pt x="10324" y="62945"/>
                  <a:pt x="10424" y="62949"/>
                  <a:pt x="10524" y="62955"/>
                </a:cubicBezTo>
                <a:lnTo>
                  <a:pt x="10524" y="63470"/>
                </a:lnTo>
                <a:cubicBezTo>
                  <a:pt x="10551" y="63281"/>
                  <a:pt x="10578" y="63091"/>
                  <a:pt x="10606" y="62901"/>
                </a:cubicBezTo>
                <a:cubicBezTo>
                  <a:pt x="10758" y="62876"/>
                  <a:pt x="10910" y="62855"/>
                  <a:pt x="11057" y="62855"/>
                </a:cubicBezTo>
                <a:cubicBezTo>
                  <a:pt x="11380" y="62855"/>
                  <a:pt x="11675" y="62953"/>
                  <a:pt x="11880" y="63308"/>
                </a:cubicBezTo>
                <a:cubicBezTo>
                  <a:pt x="11799" y="63118"/>
                  <a:pt x="11718" y="62928"/>
                  <a:pt x="11636" y="62738"/>
                </a:cubicBezTo>
                <a:cubicBezTo>
                  <a:pt x="12423" y="62684"/>
                  <a:pt x="13210" y="62575"/>
                  <a:pt x="13996" y="62494"/>
                </a:cubicBezTo>
                <a:cubicBezTo>
                  <a:pt x="14105" y="62630"/>
                  <a:pt x="14267" y="62901"/>
                  <a:pt x="14376" y="63037"/>
                </a:cubicBezTo>
                <a:cubicBezTo>
                  <a:pt x="14349" y="62874"/>
                  <a:pt x="14349" y="62521"/>
                  <a:pt x="14349" y="62358"/>
                </a:cubicBezTo>
                <a:lnTo>
                  <a:pt x="14349" y="62358"/>
                </a:lnTo>
                <a:lnTo>
                  <a:pt x="14945" y="62847"/>
                </a:lnTo>
                <a:cubicBezTo>
                  <a:pt x="14973" y="62711"/>
                  <a:pt x="15000" y="62494"/>
                  <a:pt x="15027" y="62386"/>
                </a:cubicBezTo>
                <a:lnTo>
                  <a:pt x="15461" y="62711"/>
                </a:lnTo>
                <a:lnTo>
                  <a:pt x="15461" y="62331"/>
                </a:lnTo>
                <a:cubicBezTo>
                  <a:pt x="16085" y="62196"/>
                  <a:pt x="16681" y="62114"/>
                  <a:pt x="17305" y="62060"/>
                </a:cubicBezTo>
                <a:cubicBezTo>
                  <a:pt x="17489" y="61910"/>
                  <a:pt x="17724" y="61831"/>
                  <a:pt x="17960" y="61831"/>
                </a:cubicBezTo>
                <a:cubicBezTo>
                  <a:pt x="18107" y="61831"/>
                  <a:pt x="18255" y="61862"/>
                  <a:pt x="18390" y="61924"/>
                </a:cubicBezTo>
                <a:lnTo>
                  <a:pt x="18851" y="61626"/>
                </a:lnTo>
                <a:lnTo>
                  <a:pt x="19312" y="62196"/>
                </a:lnTo>
                <a:lnTo>
                  <a:pt x="19394" y="61518"/>
                </a:lnTo>
                <a:lnTo>
                  <a:pt x="19584" y="61735"/>
                </a:lnTo>
                <a:cubicBezTo>
                  <a:pt x="19686" y="61640"/>
                  <a:pt x="19787" y="61605"/>
                  <a:pt x="19886" y="61605"/>
                </a:cubicBezTo>
                <a:cubicBezTo>
                  <a:pt x="20128" y="61605"/>
                  <a:pt x="20364" y="61813"/>
                  <a:pt x="20614" y="61870"/>
                </a:cubicBezTo>
                <a:cubicBezTo>
                  <a:pt x="20533" y="61626"/>
                  <a:pt x="20479" y="61382"/>
                  <a:pt x="20424" y="61111"/>
                </a:cubicBezTo>
                <a:lnTo>
                  <a:pt x="20424" y="61111"/>
                </a:lnTo>
                <a:lnTo>
                  <a:pt x="20641" y="61165"/>
                </a:lnTo>
                <a:cubicBezTo>
                  <a:pt x="20858" y="61355"/>
                  <a:pt x="21130" y="61490"/>
                  <a:pt x="21428" y="61518"/>
                </a:cubicBezTo>
                <a:cubicBezTo>
                  <a:pt x="21374" y="61382"/>
                  <a:pt x="21292" y="61138"/>
                  <a:pt x="21265" y="61002"/>
                </a:cubicBezTo>
                <a:lnTo>
                  <a:pt x="21265" y="61002"/>
                </a:lnTo>
                <a:cubicBezTo>
                  <a:pt x="21386" y="61140"/>
                  <a:pt x="21538" y="61212"/>
                  <a:pt x="21696" y="61212"/>
                </a:cubicBezTo>
                <a:cubicBezTo>
                  <a:pt x="21788" y="61212"/>
                  <a:pt x="21881" y="61188"/>
                  <a:pt x="21971" y="61138"/>
                </a:cubicBezTo>
                <a:lnTo>
                  <a:pt x="21781" y="60867"/>
                </a:lnTo>
                <a:lnTo>
                  <a:pt x="21971" y="61084"/>
                </a:lnTo>
                <a:cubicBezTo>
                  <a:pt x="22215" y="60894"/>
                  <a:pt x="22459" y="60731"/>
                  <a:pt x="22730" y="60568"/>
                </a:cubicBezTo>
                <a:lnTo>
                  <a:pt x="22730" y="60568"/>
                </a:lnTo>
                <a:lnTo>
                  <a:pt x="22215" y="61002"/>
                </a:lnTo>
                <a:cubicBezTo>
                  <a:pt x="22332" y="61094"/>
                  <a:pt x="22449" y="61135"/>
                  <a:pt x="22552" y="61135"/>
                </a:cubicBezTo>
                <a:cubicBezTo>
                  <a:pt x="22782" y="61135"/>
                  <a:pt x="22941" y="60931"/>
                  <a:pt x="22866" y="60650"/>
                </a:cubicBezTo>
                <a:lnTo>
                  <a:pt x="22866" y="60650"/>
                </a:lnTo>
                <a:cubicBezTo>
                  <a:pt x="23272" y="60894"/>
                  <a:pt x="23761" y="60785"/>
                  <a:pt x="24195" y="60948"/>
                </a:cubicBezTo>
                <a:lnTo>
                  <a:pt x="23869" y="60650"/>
                </a:lnTo>
                <a:cubicBezTo>
                  <a:pt x="24656" y="60107"/>
                  <a:pt x="25659" y="60297"/>
                  <a:pt x="26473" y="59836"/>
                </a:cubicBezTo>
                <a:cubicBezTo>
                  <a:pt x="26663" y="59944"/>
                  <a:pt x="26880" y="60053"/>
                  <a:pt x="27070" y="60107"/>
                </a:cubicBezTo>
                <a:lnTo>
                  <a:pt x="26663" y="59700"/>
                </a:lnTo>
                <a:cubicBezTo>
                  <a:pt x="26927" y="59568"/>
                  <a:pt x="27209" y="59436"/>
                  <a:pt x="27479" y="59304"/>
                </a:cubicBezTo>
                <a:lnTo>
                  <a:pt x="27479" y="59304"/>
                </a:lnTo>
                <a:lnTo>
                  <a:pt x="27070" y="59700"/>
                </a:lnTo>
                <a:cubicBezTo>
                  <a:pt x="27152" y="59773"/>
                  <a:pt x="27223" y="59809"/>
                  <a:pt x="27281" y="59809"/>
                </a:cubicBezTo>
                <a:cubicBezTo>
                  <a:pt x="27374" y="59809"/>
                  <a:pt x="27433" y="59712"/>
                  <a:pt x="27450" y="59510"/>
                </a:cubicBezTo>
                <a:cubicBezTo>
                  <a:pt x="27537" y="59425"/>
                  <a:pt x="27623" y="59340"/>
                  <a:pt x="27710" y="59256"/>
                </a:cubicBezTo>
                <a:lnTo>
                  <a:pt x="27710" y="59256"/>
                </a:lnTo>
                <a:lnTo>
                  <a:pt x="27911" y="59456"/>
                </a:lnTo>
                <a:lnTo>
                  <a:pt x="28155" y="59212"/>
                </a:lnTo>
                <a:lnTo>
                  <a:pt x="28011" y="58961"/>
                </a:lnTo>
                <a:lnTo>
                  <a:pt x="28011" y="58961"/>
                </a:lnTo>
                <a:cubicBezTo>
                  <a:pt x="27911" y="59059"/>
                  <a:pt x="27811" y="59157"/>
                  <a:pt x="27710" y="59256"/>
                </a:cubicBezTo>
                <a:lnTo>
                  <a:pt x="27710" y="59256"/>
                </a:lnTo>
                <a:lnTo>
                  <a:pt x="27667" y="59212"/>
                </a:lnTo>
                <a:cubicBezTo>
                  <a:pt x="27605" y="59243"/>
                  <a:pt x="27542" y="59274"/>
                  <a:pt x="27479" y="59304"/>
                </a:cubicBezTo>
                <a:lnTo>
                  <a:pt x="27479" y="59304"/>
                </a:lnTo>
                <a:lnTo>
                  <a:pt x="27948" y="58851"/>
                </a:lnTo>
                <a:lnTo>
                  <a:pt x="27948" y="58851"/>
                </a:lnTo>
                <a:lnTo>
                  <a:pt x="27938" y="58832"/>
                </a:lnTo>
                <a:cubicBezTo>
                  <a:pt x="27950" y="58830"/>
                  <a:pt x="27961" y="58828"/>
                  <a:pt x="27973" y="58827"/>
                </a:cubicBezTo>
                <a:lnTo>
                  <a:pt x="27973" y="58827"/>
                </a:lnTo>
                <a:lnTo>
                  <a:pt x="27948" y="58851"/>
                </a:lnTo>
                <a:lnTo>
                  <a:pt x="27948" y="58851"/>
                </a:lnTo>
                <a:lnTo>
                  <a:pt x="28011" y="58961"/>
                </a:lnTo>
                <a:lnTo>
                  <a:pt x="28011" y="58961"/>
                </a:lnTo>
                <a:cubicBezTo>
                  <a:pt x="28064" y="58910"/>
                  <a:pt x="28116" y="58859"/>
                  <a:pt x="28168" y="58808"/>
                </a:cubicBezTo>
                <a:lnTo>
                  <a:pt x="28168" y="58808"/>
                </a:lnTo>
                <a:cubicBezTo>
                  <a:pt x="28102" y="58811"/>
                  <a:pt x="28037" y="58817"/>
                  <a:pt x="27973" y="58827"/>
                </a:cubicBezTo>
                <a:lnTo>
                  <a:pt x="27973" y="58827"/>
                </a:lnTo>
                <a:lnTo>
                  <a:pt x="30821" y="56073"/>
                </a:lnTo>
                <a:lnTo>
                  <a:pt x="30821" y="56073"/>
                </a:lnTo>
                <a:cubicBezTo>
                  <a:pt x="30643" y="56129"/>
                  <a:pt x="30459" y="56164"/>
                  <a:pt x="30270" y="56174"/>
                </a:cubicBezTo>
                <a:cubicBezTo>
                  <a:pt x="30648" y="56069"/>
                  <a:pt x="30913" y="55704"/>
                  <a:pt x="31277" y="55633"/>
                </a:cubicBezTo>
                <a:lnTo>
                  <a:pt x="31277" y="55633"/>
                </a:lnTo>
                <a:lnTo>
                  <a:pt x="43065" y="44236"/>
                </a:lnTo>
                <a:lnTo>
                  <a:pt x="43065" y="44236"/>
                </a:lnTo>
                <a:cubicBezTo>
                  <a:pt x="39762" y="47468"/>
                  <a:pt x="35912" y="51234"/>
                  <a:pt x="31426" y="55621"/>
                </a:cubicBezTo>
                <a:lnTo>
                  <a:pt x="31426" y="55621"/>
                </a:lnTo>
                <a:cubicBezTo>
                  <a:pt x="31418" y="55621"/>
                  <a:pt x="31410" y="55620"/>
                  <a:pt x="31401" y="55620"/>
                </a:cubicBezTo>
                <a:cubicBezTo>
                  <a:pt x="31358" y="55620"/>
                  <a:pt x="31317" y="55625"/>
                  <a:pt x="31277" y="55633"/>
                </a:cubicBezTo>
                <a:lnTo>
                  <a:pt x="31277" y="55633"/>
                </a:lnTo>
                <a:lnTo>
                  <a:pt x="30821" y="56073"/>
                </a:lnTo>
                <a:lnTo>
                  <a:pt x="30821" y="56073"/>
                </a:lnTo>
                <a:cubicBezTo>
                  <a:pt x="30898" y="56049"/>
                  <a:pt x="30974" y="56021"/>
                  <a:pt x="31049" y="55990"/>
                </a:cubicBezTo>
                <a:lnTo>
                  <a:pt x="31049" y="55990"/>
                </a:lnTo>
                <a:cubicBezTo>
                  <a:pt x="30116" y="56902"/>
                  <a:pt x="29156" y="57841"/>
                  <a:pt x="28168" y="58808"/>
                </a:cubicBezTo>
                <a:lnTo>
                  <a:pt x="28168" y="58808"/>
                </a:lnTo>
                <a:cubicBezTo>
                  <a:pt x="28202" y="58806"/>
                  <a:pt x="28236" y="58805"/>
                  <a:pt x="28270" y="58805"/>
                </a:cubicBezTo>
                <a:cubicBezTo>
                  <a:pt x="28495" y="58805"/>
                  <a:pt x="28724" y="58841"/>
                  <a:pt x="28941" y="58914"/>
                </a:cubicBezTo>
                <a:lnTo>
                  <a:pt x="28209" y="59212"/>
                </a:lnTo>
                <a:cubicBezTo>
                  <a:pt x="28296" y="59268"/>
                  <a:pt x="28376" y="59292"/>
                  <a:pt x="28451" y="59292"/>
                </a:cubicBezTo>
                <a:cubicBezTo>
                  <a:pt x="28776" y="59292"/>
                  <a:pt x="29013" y="58856"/>
                  <a:pt x="29321" y="58724"/>
                </a:cubicBezTo>
                <a:cubicBezTo>
                  <a:pt x="29484" y="58832"/>
                  <a:pt x="29701" y="58941"/>
                  <a:pt x="29891" y="59049"/>
                </a:cubicBezTo>
                <a:cubicBezTo>
                  <a:pt x="29809" y="58914"/>
                  <a:pt x="29647" y="58615"/>
                  <a:pt x="29565" y="58480"/>
                </a:cubicBezTo>
                <a:cubicBezTo>
                  <a:pt x="29595" y="58477"/>
                  <a:pt x="29625" y="58476"/>
                  <a:pt x="29656" y="58476"/>
                </a:cubicBezTo>
                <a:cubicBezTo>
                  <a:pt x="29810" y="58476"/>
                  <a:pt x="29962" y="58512"/>
                  <a:pt x="30096" y="58580"/>
                </a:cubicBezTo>
                <a:lnTo>
                  <a:pt x="30096" y="58580"/>
                </a:lnTo>
                <a:cubicBezTo>
                  <a:pt x="30362" y="58813"/>
                  <a:pt x="30147" y="58985"/>
                  <a:pt x="29999" y="59158"/>
                </a:cubicBezTo>
                <a:cubicBezTo>
                  <a:pt x="30762" y="59736"/>
                  <a:pt x="28822" y="59856"/>
                  <a:pt x="29568" y="60431"/>
                </a:cubicBezTo>
                <a:lnTo>
                  <a:pt x="29568" y="60431"/>
                </a:lnTo>
                <a:lnTo>
                  <a:pt x="32353" y="57723"/>
                </a:lnTo>
                <a:lnTo>
                  <a:pt x="32522" y="57883"/>
                </a:lnTo>
                <a:cubicBezTo>
                  <a:pt x="32766" y="57612"/>
                  <a:pt x="33010" y="57341"/>
                  <a:pt x="33281" y="57069"/>
                </a:cubicBezTo>
                <a:lnTo>
                  <a:pt x="33498" y="57503"/>
                </a:lnTo>
                <a:cubicBezTo>
                  <a:pt x="33742" y="57151"/>
                  <a:pt x="34068" y="56825"/>
                  <a:pt x="34420" y="56581"/>
                </a:cubicBezTo>
                <a:cubicBezTo>
                  <a:pt x="34475" y="56717"/>
                  <a:pt x="34556" y="56988"/>
                  <a:pt x="34610" y="57124"/>
                </a:cubicBezTo>
                <a:lnTo>
                  <a:pt x="34692" y="56445"/>
                </a:lnTo>
                <a:cubicBezTo>
                  <a:pt x="34963" y="56391"/>
                  <a:pt x="35234" y="56337"/>
                  <a:pt x="35505" y="56283"/>
                </a:cubicBezTo>
                <a:cubicBezTo>
                  <a:pt x="35831" y="55984"/>
                  <a:pt x="36211" y="55740"/>
                  <a:pt x="36617" y="55577"/>
                </a:cubicBezTo>
                <a:lnTo>
                  <a:pt x="36238" y="55388"/>
                </a:lnTo>
                <a:lnTo>
                  <a:pt x="36997" y="55062"/>
                </a:lnTo>
                <a:lnTo>
                  <a:pt x="36536" y="55360"/>
                </a:lnTo>
                <a:lnTo>
                  <a:pt x="36889" y="55632"/>
                </a:lnTo>
                <a:cubicBezTo>
                  <a:pt x="37106" y="55415"/>
                  <a:pt x="37323" y="55225"/>
                  <a:pt x="37540" y="55008"/>
                </a:cubicBezTo>
                <a:cubicBezTo>
                  <a:pt x="37513" y="54926"/>
                  <a:pt x="37431" y="54791"/>
                  <a:pt x="37404" y="54710"/>
                </a:cubicBezTo>
                <a:lnTo>
                  <a:pt x="37404" y="54710"/>
                </a:lnTo>
                <a:lnTo>
                  <a:pt x="37775" y="55189"/>
                </a:lnTo>
                <a:lnTo>
                  <a:pt x="38160" y="54807"/>
                </a:lnTo>
                <a:lnTo>
                  <a:pt x="38160" y="54807"/>
                </a:lnTo>
                <a:cubicBezTo>
                  <a:pt x="38081" y="54940"/>
                  <a:pt x="37971" y="55127"/>
                  <a:pt x="37900" y="55248"/>
                </a:cubicBezTo>
                <a:lnTo>
                  <a:pt x="37900" y="55248"/>
                </a:lnTo>
                <a:lnTo>
                  <a:pt x="37855" y="55293"/>
                </a:lnTo>
                <a:lnTo>
                  <a:pt x="37855" y="55293"/>
                </a:lnTo>
                <a:lnTo>
                  <a:pt x="37775" y="55189"/>
                </a:lnTo>
                <a:lnTo>
                  <a:pt x="31654" y="61273"/>
                </a:lnTo>
                <a:cubicBezTo>
                  <a:pt x="31700" y="61320"/>
                  <a:pt x="31760" y="61340"/>
                  <a:pt x="31826" y="61340"/>
                </a:cubicBezTo>
                <a:cubicBezTo>
                  <a:pt x="32109" y="61340"/>
                  <a:pt x="32506" y="60973"/>
                  <a:pt x="32440" y="60731"/>
                </a:cubicBezTo>
                <a:lnTo>
                  <a:pt x="32440" y="60731"/>
                </a:lnTo>
                <a:cubicBezTo>
                  <a:pt x="32531" y="60821"/>
                  <a:pt x="32623" y="60909"/>
                  <a:pt x="32717" y="60994"/>
                </a:cubicBezTo>
                <a:lnTo>
                  <a:pt x="32717" y="60994"/>
                </a:lnTo>
                <a:lnTo>
                  <a:pt x="33213" y="60484"/>
                </a:lnTo>
                <a:lnTo>
                  <a:pt x="33213" y="60484"/>
                </a:lnTo>
                <a:cubicBezTo>
                  <a:pt x="33223" y="60493"/>
                  <a:pt x="33233" y="60501"/>
                  <a:pt x="33244" y="60510"/>
                </a:cubicBezTo>
                <a:lnTo>
                  <a:pt x="33244" y="60510"/>
                </a:lnTo>
                <a:lnTo>
                  <a:pt x="32721" y="60998"/>
                </a:lnTo>
                <a:lnTo>
                  <a:pt x="32721" y="60998"/>
                </a:lnTo>
                <a:cubicBezTo>
                  <a:pt x="32720" y="60997"/>
                  <a:pt x="32718" y="60996"/>
                  <a:pt x="32717" y="60994"/>
                </a:cubicBezTo>
                <a:lnTo>
                  <a:pt x="32717" y="60994"/>
                </a:lnTo>
                <a:lnTo>
                  <a:pt x="32630" y="61084"/>
                </a:lnTo>
                <a:lnTo>
                  <a:pt x="32721" y="60998"/>
                </a:lnTo>
                <a:lnTo>
                  <a:pt x="32721" y="60998"/>
                </a:lnTo>
                <a:cubicBezTo>
                  <a:pt x="34427" y="62552"/>
                  <a:pt x="36585" y="63325"/>
                  <a:pt x="38741" y="63325"/>
                </a:cubicBezTo>
                <a:cubicBezTo>
                  <a:pt x="41062" y="63325"/>
                  <a:pt x="43382" y="62430"/>
                  <a:pt x="45134" y="60650"/>
                </a:cubicBezTo>
                <a:cubicBezTo>
                  <a:pt x="48098" y="57663"/>
                  <a:pt x="48513" y="53118"/>
                  <a:pt x="46426" y="49688"/>
                </a:cubicBezTo>
                <a:lnTo>
                  <a:pt x="46426" y="49688"/>
                </a:lnTo>
                <a:lnTo>
                  <a:pt x="46680" y="49773"/>
                </a:lnTo>
                <a:cubicBezTo>
                  <a:pt x="46707" y="49719"/>
                  <a:pt x="46789" y="49583"/>
                  <a:pt x="46816" y="49529"/>
                </a:cubicBezTo>
                <a:lnTo>
                  <a:pt x="47196" y="49393"/>
                </a:lnTo>
                <a:lnTo>
                  <a:pt x="47060" y="49041"/>
                </a:lnTo>
                <a:lnTo>
                  <a:pt x="47738" y="49203"/>
                </a:lnTo>
                <a:cubicBezTo>
                  <a:pt x="47657" y="49095"/>
                  <a:pt x="47521" y="48851"/>
                  <a:pt x="47467" y="48742"/>
                </a:cubicBezTo>
                <a:lnTo>
                  <a:pt x="47467" y="48742"/>
                </a:lnTo>
                <a:lnTo>
                  <a:pt x="48118" y="48797"/>
                </a:lnTo>
                <a:lnTo>
                  <a:pt x="48118" y="48688"/>
                </a:lnTo>
                <a:cubicBezTo>
                  <a:pt x="47767" y="48442"/>
                  <a:pt x="47927" y="48254"/>
                  <a:pt x="48157" y="48254"/>
                </a:cubicBezTo>
                <a:cubicBezTo>
                  <a:pt x="48282" y="48254"/>
                  <a:pt x="48429" y="48310"/>
                  <a:pt x="48525" y="48444"/>
                </a:cubicBezTo>
                <a:lnTo>
                  <a:pt x="48606" y="48363"/>
                </a:lnTo>
                <a:cubicBezTo>
                  <a:pt x="48508" y="48167"/>
                  <a:pt x="48537" y="47962"/>
                  <a:pt x="48636" y="47809"/>
                </a:cubicBezTo>
                <a:lnTo>
                  <a:pt x="48636" y="47809"/>
                </a:lnTo>
                <a:cubicBezTo>
                  <a:pt x="47823" y="48161"/>
                  <a:pt x="46955" y="48406"/>
                  <a:pt x="46050" y="48523"/>
                </a:cubicBezTo>
                <a:lnTo>
                  <a:pt x="46050" y="48523"/>
                </a:lnTo>
                <a:lnTo>
                  <a:pt x="48349" y="46372"/>
                </a:lnTo>
                <a:lnTo>
                  <a:pt x="48349" y="46372"/>
                </a:lnTo>
                <a:cubicBezTo>
                  <a:pt x="48406" y="46452"/>
                  <a:pt x="48465" y="46528"/>
                  <a:pt x="48525" y="46599"/>
                </a:cubicBezTo>
                <a:cubicBezTo>
                  <a:pt x="48525" y="46469"/>
                  <a:pt x="48525" y="46338"/>
                  <a:pt x="48525" y="46208"/>
                </a:cubicBezTo>
                <a:lnTo>
                  <a:pt x="48525" y="46208"/>
                </a:lnTo>
                <a:lnTo>
                  <a:pt x="48349" y="46372"/>
                </a:lnTo>
                <a:lnTo>
                  <a:pt x="48349" y="46372"/>
                </a:lnTo>
                <a:cubicBezTo>
                  <a:pt x="48339" y="46359"/>
                  <a:pt x="48330" y="46345"/>
                  <a:pt x="48320" y="46332"/>
                </a:cubicBezTo>
                <a:lnTo>
                  <a:pt x="48320" y="46332"/>
                </a:lnTo>
                <a:lnTo>
                  <a:pt x="48525" y="46123"/>
                </a:lnTo>
                <a:lnTo>
                  <a:pt x="48525" y="46123"/>
                </a:lnTo>
                <a:cubicBezTo>
                  <a:pt x="48525" y="46151"/>
                  <a:pt x="48525" y="46179"/>
                  <a:pt x="48525" y="46208"/>
                </a:cubicBezTo>
                <a:lnTo>
                  <a:pt x="48826" y="45926"/>
                </a:lnTo>
                <a:lnTo>
                  <a:pt x="48763" y="45880"/>
                </a:lnTo>
                <a:lnTo>
                  <a:pt x="48956" y="45684"/>
                </a:lnTo>
                <a:lnTo>
                  <a:pt x="48977" y="45784"/>
                </a:lnTo>
                <a:lnTo>
                  <a:pt x="50297" y="44549"/>
                </a:lnTo>
                <a:lnTo>
                  <a:pt x="50297" y="44549"/>
                </a:lnTo>
                <a:cubicBezTo>
                  <a:pt x="50312" y="44553"/>
                  <a:pt x="50326" y="44554"/>
                  <a:pt x="50339" y="44554"/>
                </a:cubicBezTo>
                <a:cubicBezTo>
                  <a:pt x="50431" y="44554"/>
                  <a:pt x="50493" y="44479"/>
                  <a:pt x="50544" y="44318"/>
                </a:cubicBezTo>
                <a:lnTo>
                  <a:pt x="50544" y="44318"/>
                </a:lnTo>
                <a:lnTo>
                  <a:pt x="50297" y="44549"/>
                </a:lnTo>
                <a:lnTo>
                  <a:pt x="50297" y="44549"/>
                </a:lnTo>
                <a:cubicBezTo>
                  <a:pt x="50255" y="44540"/>
                  <a:pt x="50207" y="44518"/>
                  <a:pt x="50152" y="44484"/>
                </a:cubicBezTo>
                <a:lnTo>
                  <a:pt x="50748" y="43877"/>
                </a:lnTo>
                <a:lnTo>
                  <a:pt x="50748" y="43877"/>
                </a:lnTo>
                <a:cubicBezTo>
                  <a:pt x="50775" y="43907"/>
                  <a:pt x="50793" y="43946"/>
                  <a:pt x="50809" y="43989"/>
                </a:cubicBezTo>
                <a:lnTo>
                  <a:pt x="50809" y="43989"/>
                </a:lnTo>
                <a:cubicBezTo>
                  <a:pt x="51550" y="43165"/>
                  <a:pt x="52144" y="42501"/>
                  <a:pt x="52620" y="41970"/>
                </a:cubicBezTo>
                <a:lnTo>
                  <a:pt x="52620" y="41970"/>
                </a:lnTo>
                <a:lnTo>
                  <a:pt x="52008" y="42593"/>
                </a:lnTo>
                <a:lnTo>
                  <a:pt x="52008" y="42593"/>
                </a:lnTo>
                <a:cubicBezTo>
                  <a:pt x="52011" y="42584"/>
                  <a:pt x="52014" y="42575"/>
                  <a:pt x="52017" y="42566"/>
                </a:cubicBezTo>
                <a:lnTo>
                  <a:pt x="52017" y="42566"/>
                </a:lnTo>
                <a:lnTo>
                  <a:pt x="51865" y="42721"/>
                </a:lnTo>
                <a:lnTo>
                  <a:pt x="51865" y="42721"/>
                </a:lnTo>
                <a:cubicBezTo>
                  <a:pt x="51873" y="42719"/>
                  <a:pt x="51881" y="42717"/>
                  <a:pt x="51889" y="42714"/>
                </a:cubicBezTo>
                <a:lnTo>
                  <a:pt x="51889" y="42714"/>
                </a:lnTo>
                <a:lnTo>
                  <a:pt x="50748" y="43877"/>
                </a:lnTo>
                <a:lnTo>
                  <a:pt x="50748" y="43877"/>
                </a:lnTo>
                <a:cubicBezTo>
                  <a:pt x="50745" y="43874"/>
                  <a:pt x="50742" y="43871"/>
                  <a:pt x="50739" y="43868"/>
                </a:cubicBezTo>
                <a:lnTo>
                  <a:pt x="50739" y="43868"/>
                </a:lnTo>
                <a:lnTo>
                  <a:pt x="51865" y="42721"/>
                </a:lnTo>
                <a:lnTo>
                  <a:pt x="51865" y="42721"/>
                </a:lnTo>
                <a:cubicBezTo>
                  <a:pt x="51850" y="42724"/>
                  <a:pt x="51835" y="42725"/>
                  <a:pt x="51819" y="42725"/>
                </a:cubicBezTo>
                <a:cubicBezTo>
                  <a:pt x="51673" y="42725"/>
                  <a:pt x="51497" y="42604"/>
                  <a:pt x="51457" y="42461"/>
                </a:cubicBezTo>
                <a:lnTo>
                  <a:pt x="51457" y="42461"/>
                </a:lnTo>
                <a:cubicBezTo>
                  <a:pt x="51489" y="42323"/>
                  <a:pt x="51623" y="42258"/>
                  <a:pt x="51753" y="42258"/>
                </a:cubicBezTo>
                <a:cubicBezTo>
                  <a:pt x="51858" y="42258"/>
                  <a:pt x="51960" y="42299"/>
                  <a:pt x="52006" y="42377"/>
                </a:cubicBezTo>
                <a:lnTo>
                  <a:pt x="52006" y="42377"/>
                </a:lnTo>
                <a:cubicBezTo>
                  <a:pt x="51938" y="42072"/>
                  <a:pt x="52003" y="41847"/>
                  <a:pt x="51956" y="41847"/>
                </a:cubicBezTo>
                <a:cubicBezTo>
                  <a:pt x="51902" y="41847"/>
                  <a:pt x="51704" y="42133"/>
                  <a:pt x="51005" y="42910"/>
                </a:cubicBezTo>
                <a:lnTo>
                  <a:pt x="51005" y="42910"/>
                </a:lnTo>
                <a:lnTo>
                  <a:pt x="49206" y="44754"/>
                </a:lnTo>
                <a:lnTo>
                  <a:pt x="49206" y="44754"/>
                </a:lnTo>
                <a:cubicBezTo>
                  <a:pt x="48624" y="45243"/>
                  <a:pt x="47821" y="45968"/>
                  <a:pt x="46707" y="47023"/>
                </a:cubicBezTo>
                <a:lnTo>
                  <a:pt x="46707" y="47023"/>
                </a:lnTo>
                <a:lnTo>
                  <a:pt x="46707" y="46925"/>
                </a:lnTo>
                <a:lnTo>
                  <a:pt x="46707" y="46925"/>
                </a:lnTo>
                <a:cubicBezTo>
                  <a:pt x="46745" y="46885"/>
                  <a:pt x="46781" y="46847"/>
                  <a:pt x="46817" y="46809"/>
                </a:cubicBezTo>
                <a:lnTo>
                  <a:pt x="46817" y="46809"/>
                </a:lnTo>
                <a:lnTo>
                  <a:pt x="47141" y="46545"/>
                </a:lnTo>
                <a:lnTo>
                  <a:pt x="47064" y="46545"/>
                </a:lnTo>
                <a:cubicBezTo>
                  <a:pt x="47244" y="46352"/>
                  <a:pt x="47395" y="46189"/>
                  <a:pt x="47519" y="46050"/>
                </a:cubicBezTo>
                <a:lnTo>
                  <a:pt x="47519" y="46050"/>
                </a:lnTo>
                <a:cubicBezTo>
                  <a:pt x="47538" y="46068"/>
                  <a:pt x="47556" y="46089"/>
                  <a:pt x="47575" y="46111"/>
                </a:cubicBezTo>
                <a:cubicBezTo>
                  <a:pt x="47575" y="46072"/>
                  <a:pt x="47573" y="46033"/>
                  <a:pt x="47570" y="45993"/>
                </a:cubicBezTo>
                <a:lnTo>
                  <a:pt x="47570" y="45993"/>
                </a:lnTo>
                <a:cubicBezTo>
                  <a:pt x="48005" y="45506"/>
                  <a:pt x="48089" y="45364"/>
                  <a:pt x="48023" y="45364"/>
                </a:cubicBezTo>
                <a:cubicBezTo>
                  <a:pt x="47974" y="45364"/>
                  <a:pt x="47843" y="45441"/>
                  <a:pt x="47711" y="45515"/>
                </a:cubicBezTo>
                <a:lnTo>
                  <a:pt x="47578" y="45647"/>
                </a:lnTo>
                <a:lnTo>
                  <a:pt x="47578" y="45647"/>
                </a:lnTo>
                <a:cubicBezTo>
                  <a:pt x="47744" y="45305"/>
                  <a:pt x="47801" y="44899"/>
                  <a:pt x="47955" y="44565"/>
                </a:cubicBezTo>
                <a:lnTo>
                  <a:pt x="47955" y="44565"/>
                </a:lnTo>
                <a:lnTo>
                  <a:pt x="47603" y="44864"/>
                </a:lnTo>
                <a:cubicBezTo>
                  <a:pt x="47575" y="45053"/>
                  <a:pt x="47548" y="45243"/>
                  <a:pt x="47548" y="45433"/>
                </a:cubicBezTo>
                <a:cubicBezTo>
                  <a:pt x="46659" y="45888"/>
                  <a:pt x="46230" y="46746"/>
                  <a:pt x="45696" y="47514"/>
                </a:cubicBezTo>
                <a:lnTo>
                  <a:pt x="45696" y="47514"/>
                </a:lnTo>
                <a:lnTo>
                  <a:pt x="45151" y="48054"/>
                </a:lnTo>
                <a:lnTo>
                  <a:pt x="45151" y="48054"/>
                </a:lnTo>
                <a:cubicBezTo>
                  <a:pt x="45119" y="48021"/>
                  <a:pt x="45086" y="47988"/>
                  <a:pt x="45053" y="47956"/>
                </a:cubicBezTo>
                <a:lnTo>
                  <a:pt x="44410" y="48595"/>
                </a:lnTo>
                <a:lnTo>
                  <a:pt x="44410" y="48595"/>
                </a:lnTo>
                <a:cubicBezTo>
                  <a:pt x="43809" y="48570"/>
                  <a:pt x="43199" y="48489"/>
                  <a:pt x="42583" y="48348"/>
                </a:cubicBezTo>
                <a:lnTo>
                  <a:pt x="42583" y="48348"/>
                </a:lnTo>
                <a:lnTo>
                  <a:pt x="51406" y="39578"/>
                </a:lnTo>
                <a:lnTo>
                  <a:pt x="51406" y="39578"/>
                </a:lnTo>
                <a:cubicBezTo>
                  <a:pt x="51365" y="39639"/>
                  <a:pt x="51327" y="39700"/>
                  <a:pt x="51291" y="39764"/>
                </a:cubicBezTo>
                <a:cubicBezTo>
                  <a:pt x="51888" y="39303"/>
                  <a:pt x="52404" y="38734"/>
                  <a:pt x="52946" y="38218"/>
                </a:cubicBezTo>
                <a:lnTo>
                  <a:pt x="52882" y="38111"/>
                </a:lnTo>
                <a:lnTo>
                  <a:pt x="51406" y="39578"/>
                </a:lnTo>
                <a:lnTo>
                  <a:pt x="51406" y="39578"/>
                </a:lnTo>
                <a:cubicBezTo>
                  <a:pt x="51793" y="38999"/>
                  <a:pt x="52373" y="38574"/>
                  <a:pt x="52865" y="38083"/>
                </a:cubicBezTo>
                <a:lnTo>
                  <a:pt x="52882" y="38111"/>
                </a:lnTo>
                <a:lnTo>
                  <a:pt x="54302" y="36699"/>
                </a:lnTo>
                <a:lnTo>
                  <a:pt x="54302" y="36699"/>
                </a:lnTo>
                <a:cubicBezTo>
                  <a:pt x="54492" y="37547"/>
                  <a:pt x="54567" y="38384"/>
                  <a:pt x="54540" y="39197"/>
                </a:cubicBezTo>
                <a:lnTo>
                  <a:pt x="54540" y="39197"/>
                </a:lnTo>
                <a:cubicBezTo>
                  <a:pt x="55273" y="38373"/>
                  <a:pt x="56231" y="37737"/>
                  <a:pt x="56879" y="36808"/>
                </a:cubicBezTo>
                <a:cubicBezTo>
                  <a:pt x="56933" y="36916"/>
                  <a:pt x="57015" y="37133"/>
                  <a:pt x="57069" y="37269"/>
                </a:cubicBezTo>
                <a:cubicBezTo>
                  <a:pt x="56852" y="37486"/>
                  <a:pt x="56635" y="37703"/>
                  <a:pt x="56418" y="37947"/>
                </a:cubicBezTo>
                <a:cubicBezTo>
                  <a:pt x="56359" y="37935"/>
                  <a:pt x="56308" y="37929"/>
                  <a:pt x="56264" y="37929"/>
                </a:cubicBezTo>
                <a:cubicBezTo>
                  <a:pt x="55918" y="37929"/>
                  <a:pt x="55991" y="38276"/>
                  <a:pt x="56255" y="38517"/>
                </a:cubicBezTo>
                <a:lnTo>
                  <a:pt x="55306" y="39466"/>
                </a:lnTo>
                <a:lnTo>
                  <a:pt x="54899" y="39303"/>
                </a:lnTo>
                <a:cubicBezTo>
                  <a:pt x="54756" y="39432"/>
                  <a:pt x="54644" y="39612"/>
                  <a:pt x="54506" y="39739"/>
                </a:cubicBezTo>
                <a:lnTo>
                  <a:pt x="54506" y="39739"/>
                </a:lnTo>
                <a:cubicBezTo>
                  <a:pt x="54500" y="39809"/>
                  <a:pt x="54493" y="39878"/>
                  <a:pt x="54485" y="39947"/>
                </a:cubicBezTo>
                <a:lnTo>
                  <a:pt x="54485" y="39947"/>
                </a:lnTo>
                <a:cubicBezTo>
                  <a:pt x="54398" y="39982"/>
                  <a:pt x="54018" y="40409"/>
                  <a:pt x="52620" y="41970"/>
                </a:cubicBezTo>
                <a:lnTo>
                  <a:pt x="52620" y="41970"/>
                </a:lnTo>
                <a:lnTo>
                  <a:pt x="54468" y="40087"/>
                </a:lnTo>
                <a:lnTo>
                  <a:pt x="54468" y="40087"/>
                </a:lnTo>
                <a:cubicBezTo>
                  <a:pt x="54355" y="40972"/>
                  <a:pt x="54121" y="41821"/>
                  <a:pt x="53783" y="42618"/>
                </a:cubicBezTo>
                <a:lnTo>
                  <a:pt x="53783" y="42618"/>
                </a:lnTo>
                <a:cubicBezTo>
                  <a:pt x="54777" y="41645"/>
                  <a:pt x="55745" y="40623"/>
                  <a:pt x="56662" y="39574"/>
                </a:cubicBezTo>
                <a:cubicBezTo>
                  <a:pt x="56727" y="39790"/>
                  <a:pt x="56805" y="39872"/>
                  <a:pt x="56889" y="39872"/>
                </a:cubicBezTo>
                <a:cubicBezTo>
                  <a:pt x="57123" y="39872"/>
                  <a:pt x="57405" y="39239"/>
                  <a:pt x="57584" y="39059"/>
                </a:cubicBezTo>
                <a:lnTo>
                  <a:pt x="57259" y="38951"/>
                </a:lnTo>
                <a:cubicBezTo>
                  <a:pt x="57828" y="38489"/>
                  <a:pt x="58235" y="37784"/>
                  <a:pt x="59022" y="37730"/>
                </a:cubicBezTo>
                <a:lnTo>
                  <a:pt x="58588" y="37296"/>
                </a:lnTo>
                <a:lnTo>
                  <a:pt x="58778" y="37188"/>
                </a:lnTo>
                <a:cubicBezTo>
                  <a:pt x="58832" y="37296"/>
                  <a:pt x="58967" y="37567"/>
                  <a:pt x="59022" y="37703"/>
                </a:cubicBezTo>
                <a:cubicBezTo>
                  <a:pt x="59212" y="37513"/>
                  <a:pt x="59401" y="37350"/>
                  <a:pt x="59591" y="37188"/>
                </a:cubicBezTo>
                <a:cubicBezTo>
                  <a:pt x="59591" y="36916"/>
                  <a:pt x="59673" y="36672"/>
                  <a:pt x="59808" y="36455"/>
                </a:cubicBezTo>
                <a:lnTo>
                  <a:pt x="59808" y="37133"/>
                </a:lnTo>
                <a:cubicBezTo>
                  <a:pt x="60107" y="36726"/>
                  <a:pt x="60432" y="36347"/>
                  <a:pt x="60785" y="35940"/>
                </a:cubicBezTo>
                <a:cubicBezTo>
                  <a:pt x="60595" y="35587"/>
                  <a:pt x="60731" y="35153"/>
                  <a:pt x="61110" y="34963"/>
                </a:cubicBezTo>
                <a:cubicBezTo>
                  <a:pt x="61137" y="35153"/>
                  <a:pt x="61165" y="35506"/>
                  <a:pt x="61192" y="35696"/>
                </a:cubicBezTo>
                <a:cubicBezTo>
                  <a:pt x="61354" y="35180"/>
                  <a:pt x="61653" y="34719"/>
                  <a:pt x="61599" y="34123"/>
                </a:cubicBezTo>
                <a:lnTo>
                  <a:pt x="61599" y="34123"/>
                </a:lnTo>
                <a:lnTo>
                  <a:pt x="62005" y="34475"/>
                </a:lnTo>
                <a:cubicBezTo>
                  <a:pt x="62114" y="34150"/>
                  <a:pt x="62249" y="33878"/>
                  <a:pt x="62439" y="33607"/>
                </a:cubicBezTo>
                <a:lnTo>
                  <a:pt x="62195" y="33444"/>
                </a:lnTo>
                <a:cubicBezTo>
                  <a:pt x="62602" y="33309"/>
                  <a:pt x="63036" y="33119"/>
                  <a:pt x="62575" y="32712"/>
                </a:cubicBezTo>
                <a:cubicBezTo>
                  <a:pt x="63063" y="32251"/>
                  <a:pt x="63714" y="31980"/>
                  <a:pt x="64121" y="31437"/>
                </a:cubicBezTo>
                <a:lnTo>
                  <a:pt x="64121" y="31437"/>
                </a:lnTo>
                <a:cubicBezTo>
                  <a:pt x="63958" y="31492"/>
                  <a:pt x="63660" y="31654"/>
                  <a:pt x="63524" y="31736"/>
                </a:cubicBezTo>
                <a:lnTo>
                  <a:pt x="63416" y="31654"/>
                </a:lnTo>
                <a:cubicBezTo>
                  <a:pt x="63579" y="31437"/>
                  <a:pt x="63714" y="31220"/>
                  <a:pt x="63877" y="31003"/>
                </a:cubicBezTo>
                <a:lnTo>
                  <a:pt x="64013" y="31220"/>
                </a:lnTo>
                <a:cubicBezTo>
                  <a:pt x="64202" y="31003"/>
                  <a:pt x="64419" y="30786"/>
                  <a:pt x="64664" y="30596"/>
                </a:cubicBezTo>
                <a:lnTo>
                  <a:pt x="64528" y="30162"/>
                </a:lnTo>
                <a:cubicBezTo>
                  <a:pt x="64962" y="29728"/>
                  <a:pt x="65342" y="29295"/>
                  <a:pt x="65748" y="28833"/>
                </a:cubicBezTo>
                <a:cubicBezTo>
                  <a:pt x="65721" y="28725"/>
                  <a:pt x="65694" y="28508"/>
                  <a:pt x="65667" y="28399"/>
                </a:cubicBezTo>
                <a:lnTo>
                  <a:pt x="66074" y="28291"/>
                </a:lnTo>
                <a:lnTo>
                  <a:pt x="65938" y="27613"/>
                </a:lnTo>
                <a:lnTo>
                  <a:pt x="65938" y="27613"/>
                </a:lnTo>
                <a:cubicBezTo>
                  <a:pt x="66074" y="27694"/>
                  <a:pt x="66291" y="27884"/>
                  <a:pt x="66399" y="27965"/>
                </a:cubicBezTo>
                <a:cubicBezTo>
                  <a:pt x="66345" y="27748"/>
                  <a:pt x="66318" y="27504"/>
                  <a:pt x="66291" y="27260"/>
                </a:cubicBezTo>
                <a:lnTo>
                  <a:pt x="66942" y="27043"/>
                </a:lnTo>
                <a:lnTo>
                  <a:pt x="66562" y="26745"/>
                </a:lnTo>
                <a:lnTo>
                  <a:pt x="66915" y="26365"/>
                </a:lnTo>
                <a:lnTo>
                  <a:pt x="67050" y="26609"/>
                </a:lnTo>
                <a:cubicBezTo>
                  <a:pt x="67050" y="26311"/>
                  <a:pt x="67213" y="26040"/>
                  <a:pt x="67484" y="25904"/>
                </a:cubicBezTo>
                <a:cubicBezTo>
                  <a:pt x="67322" y="25741"/>
                  <a:pt x="67159" y="25551"/>
                  <a:pt x="66996" y="25389"/>
                </a:cubicBezTo>
                <a:cubicBezTo>
                  <a:pt x="67100" y="25252"/>
                  <a:pt x="67190" y="25201"/>
                  <a:pt x="67271" y="25201"/>
                </a:cubicBezTo>
                <a:cubicBezTo>
                  <a:pt x="67463" y="25201"/>
                  <a:pt x="67603" y="25491"/>
                  <a:pt x="67756" y="25606"/>
                </a:cubicBezTo>
                <a:cubicBezTo>
                  <a:pt x="67701" y="25199"/>
                  <a:pt x="67566" y="24765"/>
                  <a:pt x="67945" y="24439"/>
                </a:cubicBezTo>
                <a:lnTo>
                  <a:pt x="67810" y="24060"/>
                </a:lnTo>
                <a:cubicBezTo>
                  <a:pt x="68027" y="23951"/>
                  <a:pt x="68407" y="23978"/>
                  <a:pt x="68379" y="23626"/>
                </a:cubicBezTo>
                <a:cubicBezTo>
                  <a:pt x="68407" y="23137"/>
                  <a:pt x="68786" y="22622"/>
                  <a:pt x="68434" y="22188"/>
                </a:cubicBezTo>
                <a:lnTo>
                  <a:pt x="68434" y="22188"/>
                </a:lnTo>
                <a:lnTo>
                  <a:pt x="68705" y="22297"/>
                </a:lnTo>
                <a:cubicBezTo>
                  <a:pt x="68841" y="22134"/>
                  <a:pt x="68976" y="21971"/>
                  <a:pt x="69112" y="21835"/>
                </a:cubicBezTo>
                <a:cubicBezTo>
                  <a:pt x="69166" y="21537"/>
                  <a:pt x="69220" y="21239"/>
                  <a:pt x="69275" y="20913"/>
                </a:cubicBezTo>
                <a:lnTo>
                  <a:pt x="69573" y="21184"/>
                </a:lnTo>
                <a:lnTo>
                  <a:pt x="69627" y="21103"/>
                </a:lnTo>
                <a:cubicBezTo>
                  <a:pt x="69329" y="20723"/>
                  <a:pt x="69627" y="20289"/>
                  <a:pt x="69763" y="19910"/>
                </a:cubicBezTo>
                <a:lnTo>
                  <a:pt x="70088" y="19828"/>
                </a:lnTo>
                <a:cubicBezTo>
                  <a:pt x="70115" y="19069"/>
                  <a:pt x="70251" y="18336"/>
                  <a:pt x="70522" y="17658"/>
                </a:cubicBezTo>
                <a:lnTo>
                  <a:pt x="70929" y="17767"/>
                </a:lnTo>
                <a:lnTo>
                  <a:pt x="70414" y="17279"/>
                </a:lnTo>
                <a:cubicBezTo>
                  <a:pt x="70604" y="17089"/>
                  <a:pt x="70821" y="16899"/>
                  <a:pt x="71038" y="16736"/>
                </a:cubicBezTo>
                <a:cubicBezTo>
                  <a:pt x="70441" y="16438"/>
                  <a:pt x="71146" y="15922"/>
                  <a:pt x="70983" y="15461"/>
                </a:cubicBezTo>
                <a:cubicBezTo>
                  <a:pt x="71173" y="15299"/>
                  <a:pt x="71390" y="15136"/>
                  <a:pt x="71607" y="15000"/>
                </a:cubicBezTo>
                <a:lnTo>
                  <a:pt x="71607" y="15000"/>
                </a:lnTo>
                <a:lnTo>
                  <a:pt x="71146" y="15055"/>
                </a:lnTo>
                <a:cubicBezTo>
                  <a:pt x="71227" y="14729"/>
                  <a:pt x="71363" y="14404"/>
                  <a:pt x="71553" y="14132"/>
                </a:cubicBezTo>
                <a:cubicBezTo>
                  <a:pt x="71444" y="14078"/>
                  <a:pt x="71336" y="13997"/>
                  <a:pt x="71255" y="13942"/>
                </a:cubicBezTo>
                <a:lnTo>
                  <a:pt x="71580" y="13264"/>
                </a:lnTo>
                <a:cubicBezTo>
                  <a:pt x="71227" y="11203"/>
                  <a:pt x="71390" y="9060"/>
                  <a:pt x="70875" y="7026"/>
                </a:cubicBezTo>
                <a:lnTo>
                  <a:pt x="70577" y="7406"/>
                </a:lnTo>
                <a:lnTo>
                  <a:pt x="70848" y="7758"/>
                </a:lnTo>
                <a:cubicBezTo>
                  <a:pt x="70549" y="9169"/>
                  <a:pt x="70685" y="10633"/>
                  <a:pt x="70604" y="12071"/>
                </a:cubicBezTo>
                <a:cubicBezTo>
                  <a:pt x="70305" y="10823"/>
                  <a:pt x="70441" y="9521"/>
                  <a:pt x="70387" y="8246"/>
                </a:cubicBezTo>
                <a:lnTo>
                  <a:pt x="69953" y="8111"/>
                </a:lnTo>
                <a:cubicBezTo>
                  <a:pt x="70061" y="7704"/>
                  <a:pt x="70224" y="7324"/>
                  <a:pt x="70441" y="6972"/>
                </a:cubicBezTo>
                <a:cubicBezTo>
                  <a:pt x="70278" y="6890"/>
                  <a:pt x="70115" y="6782"/>
                  <a:pt x="69980" y="6700"/>
                </a:cubicBezTo>
                <a:cubicBezTo>
                  <a:pt x="69953" y="6456"/>
                  <a:pt x="69926" y="6239"/>
                  <a:pt x="69926" y="6022"/>
                </a:cubicBezTo>
                <a:cubicBezTo>
                  <a:pt x="69709" y="6212"/>
                  <a:pt x="69681" y="6538"/>
                  <a:pt x="69817" y="6782"/>
                </a:cubicBezTo>
                <a:lnTo>
                  <a:pt x="69519" y="6863"/>
                </a:lnTo>
                <a:cubicBezTo>
                  <a:pt x="69492" y="6483"/>
                  <a:pt x="69464" y="6077"/>
                  <a:pt x="69410" y="5697"/>
                </a:cubicBezTo>
                <a:lnTo>
                  <a:pt x="69275" y="6348"/>
                </a:lnTo>
                <a:lnTo>
                  <a:pt x="68922" y="6565"/>
                </a:lnTo>
                <a:cubicBezTo>
                  <a:pt x="68976" y="6321"/>
                  <a:pt x="69030" y="6049"/>
                  <a:pt x="69058" y="5805"/>
                </a:cubicBezTo>
                <a:lnTo>
                  <a:pt x="69058" y="5805"/>
                </a:lnTo>
                <a:lnTo>
                  <a:pt x="68596" y="5887"/>
                </a:lnTo>
                <a:lnTo>
                  <a:pt x="68596" y="5887"/>
                </a:lnTo>
                <a:lnTo>
                  <a:pt x="68949" y="5588"/>
                </a:lnTo>
                <a:cubicBezTo>
                  <a:pt x="68895" y="5534"/>
                  <a:pt x="68813" y="5344"/>
                  <a:pt x="68786" y="5263"/>
                </a:cubicBezTo>
                <a:cubicBezTo>
                  <a:pt x="69247" y="4558"/>
                  <a:pt x="68434" y="3771"/>
                  <a:pt x="68135" y="3174"/>
                </a:cubicBezTo>
                <a:lnTo>
                  <a:pt x="67918" y="3418"/>
                </a:lnTo>
                <a:cubicBezTo>
                  <a:pt x="67566" y="3093"/>
                  <a:pt x="66915" y="2795"/>
                  <a:pt x="67322" y="2225"/>
                </a:cubicBezTo>
                <a:cubicBezTo>
                  <a:pt x="67160" y="2163"/>
                  <a:pt x="66998" y="2112"/>
                  <a:pt x="66854" y="2112"/>
                </a:cubicBezTo>
                <a:cubicBezTo>
                  <a:pt x="66685" y="2112"/>
                  <a:pt x="66542" y="2182"/>
                  <a:pt x="66454" y="2388"/>
                </a:cubicBezTo>
                <a:lnTo>
                  <a:pt x="66182" y="2116"/>
                </a:lnTo>
                <a:cubicBezTo>
                  <a:pt x="66427" y="1927"/>
                  <a:pt x="66589" y="1710"/>
                  <a:pt x="66454" y="1384"/>
                </a:cubicBezTo>
                <a:lnTo>
                  <a:pt x="66454" y="1384"/>
                </a:lnTo>
                <a:cubicBezTo>
                  <a:pt x="66212" y="1485"/>
                  <a:pt x="65941" y="1541"/>
                  <a:pt x="65673" y="1541"/>
                </a:cubicBezTo>
                <a:cubicBezTo>
                  <a:pt x="65580" y="1541"/>
                  <a:pt x="65487" y="1534"/>
                  <a:pt x="65396" y="1520"/>
                </a:cubicBezTo>
                <a:lnTo>
                  <a:pt x="65857" y="1086"/>
                </a:lnTo>
                <a:lnTo>
                  <a:pt x="65287" y="733"/>
                </a:lnTo>
                <a:lnTo>
                  <a:pt x="65667" y="272"/>
                </a:lnTo>
                <a:cubicBezTo>
                  <a:pt x="65540" y="250"/>
                  <a:pt x="65415" y="240"/>
                  <a:pt x="65291" y="240"/>
                </a:cubicBezTo>
                <a:cubicBezTo>
                  <a:pt x="64488" y="240"/>
                  <a:pt x="63748" y="666"/>
                  <a:pt x="63090" y="1113"/>
                </a:cubicBezTo>
                <a:lnTo>
                  <a:pt x="62982" y="1032"/>
                </a:lnTo>
                <a:cubicBezTo>
                  <a:pt x="63063" y="869"/>
                  <a:pt x="63145" y="706"/>
                  <a:pt x="63226" y="543"/>
                </a:cubicBezTo>
                <a:cubicBezTo>
                  <a:pt x="63551" y="408"/>
                  <a:pt x="63850" y="245"/>
                  <a:pt x="64094" y="1"/>
                </a:cubicBezTo>
                <a:close/>
                <a:moveTo>
                  <a:pt x="28161" y="61623"/>
                </a:moveTo>
                <a:lnTo>
                  <a:pt x="1655" y="87584"/>
                </a:lnTo>
                <a:lnTo>
                  <a:pt x="1655" y="87584"/>
                </a:lnTo>
                <a:lnTo>
                  <a:pt x="27702" y="62246"/>
                </a:lnTo>
                <a:lnTo>
                  <a:pt x="27702" y="62246"/>
                </a:lnTo>
                <a:cubicBezTo>
                  <a:pt x="27859" y="62042"/>
                  <a:pt x="28011" y="61834"/>
                  <a:pt x="28161" y="61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flipH="1">
            <a:off x="251152" y="4963798"/>
            <a:ext cx="12513" cy="12211"/>
          </a:xfrm>
          <a:custGeom>
            <a:avLst/>
            <a:gdLst/>
            <a:ahLst/>
            <a:cxnLst/>
            <a:rect l="l" t="t" r="r" b="b"/>
            <a:pathLst>
              <a:path w="662" h="646" extrusionOk="0">
                <a:moveTo>
                  <a:pt x="570" y="0"/>
                </a:moveTo>
                <a:lnTo>
                  <a:pt x="570" y="0"/>
                </a:lnTo>
                <a:cubicBezTo>
                  <a:pt x="272" y="55"/>
                  <a:pt x="28" y="299"/>
                  <a:pt x="1" y="597"/>
                </a:cubicBezTo>
                <a:cubicBezTo>
                  <a:pt x="34" y="631"/>
                  <a:pt x="74" y="646"/>
                  <a:pt x="116" y="646"/>
                </a:cubicBezTo>
                <a:cubicBezTo>
                  <a:pt x="347" y="646"/>
                  <a:pt x="662" y="207"/>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22986" y="4603508"/>
            <a:ext cx="468839" cy="391833"/>
            <a:chOff x="11941" y="4642456"/>
            <a:chExt cx="530121" cy="442999"/>
          </a:xfrm>
        </p:grpSpPr>
        <p:sp>
          <p:nvSpPr>
            <p:cNvPr id="26" name="Google Shape;26;p4"/>
            <p:cNvSpPr/>
            <p:nvPr/>
          </p:nvSpPr>
          <p:spPr>
            <a:xfrm flipH="1">
              <a:off x="468210" y="4642456"/>
              <a:ext cx="73852" cy="442999"/>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flipH="1">
              <a:off x="354398" y="4642456"/>
              <a:ext cx="73852" cy="442999"/>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flipH="1">
              <a:off x="240113" y="4642456"/>
              <a:ext cx="73795" cy="442999"/>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flipH="1">
              <a:off x="126245" y="4642456"/>
              <a:ext cx="73852" cy="442999"/>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flipH="1">
              <a:off x="11941" y="4642456"/>
              <a:ext cx="74325" cy="442999"/>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erriweather"/>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1">
  <p:cSld name="CUSTOM_15_1">
    <p:bg>
      <p:bgPr>
        <a:solidFill>
          <a:schemeClr val="lt1"/>
        </a:solidFill>
        <a:effectLst/>
      </p:bgPr>
    </p:bg>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720000" y="540000"/>
            <a:ext cx="53211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erriweather"/>
              <a:buNone/>
              <a:defRPr sz="3000">
                <a:latin typeface="Merriweather"/>
                <a:ea typeface="Merriweather"/>
                <a:cs typeface="Merriweather"/>
                <a:sym typeface="Merriweath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4"/>
          <p:cNvSpPr txBox="1">
            <a:spLocks noGrp="1"/>
          </p:cNvSpPr>
          <p:nvPr>
            <p:ph type="title" idx="2"/>
          </p:nvPr>
        </p:nvSpPr>
        <p:spPr>
          <a:xfrm>
            <a:off x="711050" y="3530000"/>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1800">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20" name="Google Shape;120;p14"/>
          <p:cNvSpPr txBox="1">
            <a:spLocks noGrp="1"/>
          </p:cNvSpPr>
          <p:nvPr>
            <p:ph type="subTitle" idx="1"/>
          </p:nvPr>
        </p:nvSpPr>
        <p:spPr>
          <a:xfrm>
            <a:off x="711050" y="3966100"/>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4"/>
          <p:cNvSpPr txBox="1">
            <a:spLocks noGrp="1"/>
          </p:cNvSpPr>
          <p:nvPr>
            <p:ph type="title" idx="3"/>
          </p:nvPr>
        </p:nvSpPr>
        <p:spPr>
          <a:xfrm>
            <a:off x="3293363" y="3530000"/>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1820">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22" name="Google Shape;122;p14"/>
          <p:cNvSpPr txBox="1">
            <a:spLocks noGrp="1"/>
          </p:cNvSpPr>
          <p:nvPr>
            <p:ph type="subTitle" idx="4"/>
          </p:nvPr>
        </p:nvSpPr>
        <p:spPr>
          <a:xfrm>
            <a:off x="3293363" y="3966100"/>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3" name="Google Shape;123;p14"/>
          <p:cNvSpPr txBox="1">
            <a:spLocks noGrp="1"/>
          </p:cNvSpPr>
          <p:nvPr>
            <p:ph type="title" idx="5"/>
          </p:nvPr>
        </p:nvSpPr>
        <p:spPr>
          <a:xfrm>
            <a:off x="5875675" y="3530000"/>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1820">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24" name="Google Shape;124;p14"/>
          <p:cNvSpPr txBox="1">
            <a:spLocks noGrp="1"/>
          </p:cNvSpPr>
          <p:nvPr>
            <p:ph type="subTitle" idx="6"/>
          </p:nvPr>
        </p:nvSpPr>
        <p:spPr>
          <a:xfrm>
            <a:off x="5875675" y="3966100"/>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5" name="Google Shape;125;p14"/>
          <p:cNvSpPr txBox="1">
            <a:spLocks noGrp="1"/>
          </p:cNvSpPr>
          <p:nvPr>
            <p:ph type="title" idx="7"/>
          </p:nvPr>
        </p:nvSpPr>
        <p:spPr>
          <a:xfrm>
            <a:off x="711050" y="1965688"/>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2022">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26" name="Google Shape;126;p14"/>
          <p:cNvSpPr txBox="1">
            <a:spLocks noGrp="1"/>
          </p:cNvSpPr>
          <p:nvPr>
            <p:ph type="subTitle" idx="8"/>
          </p:nvPr>
        </p:nvSpPr>
        <p:spPr>
          <a:xfrm>
            <a:off x="711050" y="2374575"/>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7" name="Google Shape;127;p14"/>
          <p:cNvSpPr txBox="1">
            <a:spLocks noGrp="1"/>
          </p:cNvSpPr>
          <p:nvPr>
            <p:ph type="title" idx="9"/>
          </p:nvPr>
        </p:nvSpPr>
        <p:spPr>
          <a:xfrm>
            <a:off x="3293363" y="1965688"/>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1820">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28" name="Google Shape;128;p14"/>
          <p:cNvSpPr txBox="1">
            <a:spLocks noGrp="1"/>
          </p:cNvSpPr>
          <p:nvPr>
            <p:ph type="subTitle" idx="13"/>
          </p:nvPr>
        </p:nvSpPr>
        <p:spPr>
          <a:xfrm>
            <a:off x="3293363" y="2374575"/>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9" name="Google Shape;129;p14"/>
          <p:cNvSpPr txBox="1">
            <a:spLocks noGrp="1"/>
          </p:cNvSpPr>
          <p:nvPr>
            <p:ph type="title" idx="14"/>
          </p:nvPr>
        </p:nvSpPr>
        <p:spPr>
          <a:xfrm>
            <a:off x="5875675" y="1965688"/>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1820">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30" name="Google Shape;130;p14"/>
          <p:cNvSpPr txBox="1">
            <a:spLocks noGrp="1"/>
          </p:cNvSpPr>
          <p:nvPr>
            <p:ph type="subTitle" idx="15"/>
          </p:nvPr>
        </p:nvSpPr>
        <p:spPr>
          <a:xfrm>
            <a:off x="5875675" y="2374575"/>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1" name="Google Shape;131;p14"/>
          <p:cNvSpPr txBox="1">
            <a:spLocks noGrp="1"/>
          </p:cNvSpPr>
          <p:nvPr>
            <p:ph type="title" idx="16" hasCustomPrompt="1"/>
          </p:nvPr>
        </p:nvSpPr>
        <p:spPr>
          <a:xfrm>
            <a:off x="711050" y="1518050"/>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2" name="Google Shape;132;p14"/>
          <p:cNvSpPr txBox="1">
            <a:spLocks noGrp="1"/>
          </p:cNvSpPr>
          <p:nvPr>
            <p:ph type="title" idx="17" hasCustomPrompt="1"/>
          </p:nvPr>
        </p:nvSpPr>
        <p:spPr>
          <a:xfrm>
            <a:off x="3293363" y="1518050"/>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3" name="Google Shape;133;p14"/>
          <p:cNvSpPr txBox="1">
            <a:spLocks noGrp="1"/>
          </p:cNvSpPr>
          <p:nvPr>
            <p:ph type="title" idx="18" hasCustomPrompt="1"/>
          </p:nvPr>
        </p:nvSpPr>
        <p:spPr>
          <a:xfrm>
            <a:off x="5875675" y="1518050"/>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4"/>
          <p:cNvSpPr txBox="1">
            <a:spLocks noGrp="1"/>
          </p:cNvSpPr>
          <p:nvPr>
            <p:ph type="title" idx="19" hasCustomPrompt="1"/>
          </p:nvPr>
        </p:nvSpPr>
        <p:spPr>
          <a:xfrm>
            <a:off x="711050" y="3129195"/>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5" name="Google Shape;135;p14"/>
          <p:cNvSpPr txBox="1">
            <a:spLocks noGrp="1"/>
          </p:cNvSpPr>
          <p:nvPr>
            <p:ph type="title" idx="20" hasCustomPrompt="1"/>
          </p:nvPr>
        </p:nvSpPr>
        <p:spPr>
          <a:xfrm>
            <a:off x="3293363" y="3129195"/>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6" name="Google Shape;136;p14"/>
          <p:cNvSpPr txBox="1">
            <a:spLocks noGrp="1"/>
          </p:cNvSpPr>
          <p:nvPr>
            <p:ph type="title" idx="21" hasCustomPrompt="1"/>
          </p:nvPr>
        </p:nvSpPr>
        <p:spPr>
          <a:xfrm>
            <a:off x="5875675" y="3129195"/>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3_1">
    <p:bg>
      <p:bgPr>
        <a:solidFill>
          <a:schemeClr val="accent3"/>
        </a:solidFill>
        <a:effectLst/>
      </p:bgPr>
    </p:bg>
    <p:spTree>
      <p:nvGrpSpPr>
        <p:cNvPr id="1" name="Shape 137"/>
        <p:cNvGrpSpPr/>
        <p:nvPr/>
      </p:nvGrpSpPr>
      <p:grpSpPr>
        <a:xfrm>
          <a:off x="0" y="0"/>
          <a:ext cx="0" cy="0"/>
          <a:chOff x="0" y="0"/>
          <a:chExt cx="0" cy="0"/>
        </a:xfrm>
      </p:grpSpPr>
      <p:sp>
        <p:nvSpPr>
          <p:cNvPr id="138" name="Google Shape;138;p15"/>
          <p:cNvSpPr/>
          <p:nvPr/>
        </p:nvSpPr>
        <p:spPr>
          <a:xfrm rot="-8100000">
            <a:off x="-1600334" y="-1522217"/>
            <a:ext cx="7980274" cy="8369059"/>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txBox="1">
            <a:spLocks noGrp="1"/>
          </p:cNvSpPr>
          <p:nvPr>
            <p:ph type="title"/>
          </p:nvPr>
        </p:nvSpPr>
        <p:spPr>
          <a:xfrm>
            <a:off x="1584700" y="1280475"/>
            <a:ext cx="5974500" cy="20490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2"/>
              </a:buClr>
              <a:buSzPts val="2000"/>
              <a:buFont typeface="Montserrat Medium"/>
              <a:buNone/>
              <a:defRPr sz="3000" b="0">
                <a:solidFill>
                  <a:schemeClr val="dk2"/>
                </a:solidFill>
                <a:latin typeface="Montserrat"/>
                <a:ea typeface="Montserrat"/>
                <a:cs typeface="Montserrat"/>
                <a:sym typeface="Montserrat"/>
              </a:defRPr>
            </a:lvl1pPr>
            <a:lvl2pPr lvl="1"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2pPr>
            <a:lvl3pPr lvl="2"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3pPr>
            <a:lvl4pPr lvl="3"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4pPr>
            <a:lvl5pPr lvl="4"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5pPr>
            <a:lvl6pPr lvl="5"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6pPr>
            <a:lvl7pPr lvl="6"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7pPr>
            <a:lvl8pPr lvl="7"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8pPr>
            <a:lvl9pPr lvl="8"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9pPr>
          </a:lstStyle>
          <a:p>
            <a:endParaRPr/>
          </a:p>
        </p:txBody>
      </p:sp>
      <p:sp>
        <p:nvSpPr>
          <p:cNvPr id="140" name="Google Shape;140;p15"/>
          <p:cNvSpPr txBox="1">
            <a:spLocks noGrp="1"/>
          </p:cNvSpPr>
          <p:nvPr>
            <p:ph type="subTitle" idx="1"/>
          </p:nvPr>
        </p:nvSpPr>
        <p:spPr>
          <a:xfrm>
            <a:off x="2541600" y="3396225"/>
            <a:ext cx="4060800" cy="4668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500"/>
              <a:buFont typeface="Merriweather"/>
              <a:buChar char="-"/>
              <a:defRPr b="1">
                <a:solidFill>
                  <a:schemeClr val="accent1"/>
                </a:solidFill>
                <a:latin typeface="Merriweather"/>
                <a:ea typeface="Merriweather"/>
                <a:cs typeface="Merriweather"/>
                <a:sym typeface="Merriweather"/>
              </a:defRPr>
            </a:lvl1pPr>
            <a:lvl2pPr lvl="1"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2pPr>
            <a:lvl3pPr lvl="2"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3pPr>
            <a:lvl4pPr lvl="3"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4pPr>
            <a:lvl5pPr lvl="4"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5pPr>
            <a:lvl6pPr lvl="5"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6pPr>
            <a:lvl7pPr lvl="6"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7pPr>
            <a:lvl8pPr lvl="7"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8pPr>
            <a:lvl9pPr lvl="8"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9pPr>
          </a:lstStyle>
          <a:p>
            <a:endParaRPr/>
          </a:p>
        </p:txBody>
      </p:sp>
      <p:sp>
        <p:nvSpPr>
          <p:cNvPr id="141" name="Google Shape;141;p15"/>
          <p:cNvSpPr/>
          <p:nvPr/>
        </p:nvSpPr>
        <p:spPr>
          <a:xfrm rot="5754067">
            <a:off x="6970158" y="2817212"/>
            <a:ext cx="2670517" cy="279996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1">
  <p:cSld name="CUSTOM_3_1_1">
    <p:bg>
      <p:bgPr>
        <a:solidFill>
          <a:schemeClr val="lt1"/>
        </a:solidFill>
        <a:effectLst/>
      </p:bgPr>
    </p:bg>
    <p:spTree>
      <p:nvGrpSpPr>
        <p:cNvPr id="1" name="Shape 142"/>
        <p:cNvGrpSpPr/>
        <p:nvPr/>
      </p:nvGrpSpPr>
      <p:grpSpPr>
        <a:xfrm>
          <a:off x="0" y="0"/>
          <a:ext cx="0" cy="0"/>
          <a:chOff x="0" y="0"/>
          <a:chExt cx="0" cy="0"/>
        </a:xfrm>
      </p:grpSpPr>
      <p:sp>
        <p:nvSpPr>
          <p:cNvPr id="143" name="Google Shape;143;p16"/>
          <p:cNvSpPr/>
          <p:nvPr/>
        </p:nvSpPr>
        <p:spPr>
          <a:xfrm rot="899933">
            <a:off x="7313527" y="-57183"/>
            <a:ext cx="2537802" cy="1370998"/>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rot="-5400000">
            <a:off x="-1804034" y="-1386436"/>
            <a:ext cx="7980292" cy="8369078"/>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6"/>
          <p:cNvGrpSpPr/>
          <p:nvPr/>
        </p:nvGrpSpPr>
        <p:grpSpPr>
          <a:xfrm rot="-8262996">
            <a:off x="3465097" y="3770082"/>
            <a:ext cx="985017" cy="1673821"/>
            <a:chOff x="2922825" y="994925"/>
            <a:chExt cx="2069700" cy="3517002"/>
          </a:xfrm>
        </p:grpSpPr>
        <p:sp>
          <p:nvSpPr>
            <p:cNvPr id="146" name="Google Shape;146;p16"/>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3811890" y="3260727"/>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6"/>
          <p:cNvGrpSpPr/>
          <p:nvPr/>
        </p:nvGrpSpPr>
        <p:grpSpPr>
          <a:xfrm rot="8856158">
            <a:off x="1593091" y="-806946"/>
            <a:ext cx="1934764" cy="1711734"/>
            <a:chOff x="1749700" y="889800"/>
            <a:chExt cx="4276500" cy="3783525"/>
          </a:xfrm>
        </p:grpSpPr>
        <p:sp>
          <p:nvSpPr>
            <p:cNvPr id="149" name="Google Shape;149;p16"/>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6"/>
          <p:cNvSpPr/>
          <p:nvPr/>
        </p:nvSpPr>
        <p:spPr>
          <a:xfrm rot="5140586" flipH="1">
            <a:off x="7568098" y="4332105"/>
            <a:ext cx="1711800" cy="2177743"/>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txBox="1">
            <a:spLocks noGrp="1"/>
          </p:cNvSpPr>
          <p:nvPr>
            <p:ph type="title"/>
          </p:nvPr>
        </p:nvSpPr>
        <p:spPr>
          <a:xfrm>
            <a:off x="713225" y="1280475"/>
            <a:ext cx="4722300" cy="2295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2000"/>
              <a:buFont typeface="Montserrat Medium"/>
              <a:buNone/>
              <a:defRPr b="0">
                <a:solidFill>
                  <a:schemeClr val="dk2"/>
                </a:solidFill>
                <a:latin typeface="Montserrat"/>
                <a:ea typeface="Montserrat"/>
                <a:cs typeface="Montserrat"/>
                <a:sym typeface="Montserrat"/>
              </a:defRPr>
            </a:lvl1pPr>
            <a:lvl2pPr lvl="1"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2pPr>
            <a:lvl3pPr lvl="2"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3pPr>
            <a:lvl4pPr lvl="3"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4pPr>
            <a:lvl5pPr lvl="4"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5pPr>
            <a:lvl6pPr lvl="5"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6pPr>
            <a:lvl7pPr lvl="6"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7pPr>
            <a:lvl8pPr lvl="7"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8pPr>
            <a:lvl9pPr lvl="8"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9pPr>
          </a:lstStyle>
          <a:p>
            <a:endParaRPr/>
          </a:p>
        </p:txBody>
      </p:sp>
      <p:sp>
        <p:nvSpPr>
          <p:cNvPr id="200" name="Google Shape;200;p16"/>
          <p:cNvSpPr txBox="1">
            <a:spLocks noGrp="1"/>
          </p:cNvSpPr>
          <p:nvPr>
            <p:ph type="subTitle" idx="1"/>
          </p:nvPr>
        </p:nvSpPr>
        <p:spPr>
          <a:xfrm>
            <a:off x="713225" y="3689250"/>
            <a:ext cx="4060800" cy="466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500"/>
              <a:buFont typeface="Merriweather"/>
              <a:buChar char="-"/>
              <a:defRPr b="1">
                <a:solidFill>
                  <a:schemeClr val="accent1"/>
                </a:solidFill>
                <a:latin typeface="Merriweather"/>
                <a:ea typeface="Merriweather"/>
                <a:cs typeface="Merriweather"/>
                <a:sym typeface="Merriweather"/>
              </a:defRPr>
            </a:lvl1pPr>
            <a:lvl2pPr lvl="1"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2pPr>
            <a:lvl3pPr lvl="2"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3pPr>
            <a:lvl4pPr lvl="3"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4pPr>
            <a:lvl5pPr lvl="4"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5pPr>
            <a:lvl6pPr lvl="5"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6pPr>
            <a:lvl7pPr lvl="6"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7pPr>
            <a:lvl8pPr lvl="7"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8pPr>
            <a:lvl9pPr lvl="8"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60" r:id="rId3"/>
    <p:sldLayoutId id="214748366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_popup?v=2a_e2z78xM4&amp;list=PLGCpNseRUqM4DZKJwKPKmRxTc0lsP0l47" TargetMode="External"/><Relationship Id="rId13" Type="http://schemas.microsoft.com/office/2007/relationships/hdphoto" Target="../media/hdphoto3.wdp"/><Relationship Id="rId3" Type="http://schemas.openxmlformats.org/officeDocument/2006/relationships/hyperlink" Target="https://www.youtube.com/watch_popup?v=-ZtjFIvA_fs" TargetMode="External"/><Relationship Id="rId7" Type="http://schemas.openxmlformats.org/officeDocument/2006/relationships/hyperlink" Target="https://www.littlewandlelettersandsounds.org.uk/resources/for-parents/" TargetMode="External"/><Relationship Id="rId12"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_popup?v=3C1KTDag0ZA" TargetMode="External"/><Relationship Id="rId11" Type="http://schemas.microsoft.com/office/2007/relationships/hdphoto" Target="../media/hdphoto1.wdp"/><Relationship Id="rId5" Type="http://schemas.openxmlformats.org/officeDocument/2006/relationships/hyperlink" Target="https://www.youtube.com/watch_popup?v=DvOuc7cWXxc" TargetMode="External"/><Relationship Id="rId10" Type="http://schemas.openxmlformats.org/officeDocument/2006/relationships/image" Target="../media/image1.png"/><Relationship Id="rId4" Type="http://schemas.openxmlformats.org/officeDocument/2006/relationships/hyperlink" Target="https://www.youtube.com/watch_popup?v=qDu3JAjf-U0" TargetMode="External"/><Relationship Id="rId9" Type="http://schemas.openxmlformats.org/officeDocument/2006/relationships/hyperlink" Target="https://whiteroseeducation.com/1-minute-math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7"/>
        <p:cNvGrpSpPr/>
        <p:nvPr/>
      </p:nvGrpSpPr>
      <p:grpSpPr>
        <a:xfrm>
          <a:off x="0" y="0"/>
          <a:ext cx="0" cy="0"/>
          <a:chOff x="0" y="0"/>
          <a:chExt cx="0" cy="0"/>
        </a:xfrm>
      </p:grpSpPr>
      <p:sp>
        <p:nvSpPr>
          <p:cNvPr id="838" name="Google Shape;838;p54"/>
          <p:cNvSpPr txBox="1">
            <a:spLocks noGrp="1"/>
          </p:cNvSpPr>
          <p:nvPr>
            <p:ph type="ctrTitle"/>
          </p:nvPr>
        </p:nvSpPr>
        <p:spPr>
          <a:xfrm>
            <a:off x="2122800" y="1256768"/>
            <a:ext cx="4941000" cy="2119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latin typeface="Sassoon Primary" pitchFamily="50" charset="0"/>
              </a:rPr>
              <a:t>Year One</a:t>
            </a:r>
            <a:endParaRPr dirty="0">
              <a:latin typeface="Sassoon Primary" pitchFamily="50" charset="0"/>
            </a:endParaRPr>
          </a:p>
        </p:txBody>
      </p:sp>
      <p:sp>
        <p:nvSpPr>
          <p:cNvPr id="839" name="Google Shape;839;p54"/>
          <p:cNvSpPr txBox="1">
            <a:spLocks noGrp="1"/>
          </p:cNvSpPr>
          <p:nvPr>
            <p:ph type="subTitle" idx="1"/>
          </p:nvPr>
        </p:nvSpPr>
        <p:spPr>
          <a:xfrm>
            <a:off x="1778550" y="1611613"/>
            <a:ext cx="5586900" cy="802378"/>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sz="2400" dirty="0">
                <a:latin typeface="Sassoon Primary" pitchFamily="50" charset="0"/>
              </a:rPr>
              <a:t>Welcome to</a:t>
            </a:r>
            <a:endParaRPr sz="2400" dirty="0">
              <a:latin typeface="Sassoon Primary" pitchFamily="50" charset="0"/>
            </a:endParaRPr>
          </a:p>
          <a:p>
            <a:pPr marL="0" lvl="0" indent="0" algn="l" rtl="0">
              <a:spcBef>
                <a:spcPts val="0"/>
              </a:spcBef>
              <a:spcAft>
                <a:spcPts val="0"/>
              </a:spcAft>
              <a:buNone/>
            </a:pPr>
            <a:endParaRPr dirty="0"/>
          </a:p>
        </p:txBody>
      </p:sp>
      <p:grpSp>
        <p:nvGrpSpPr>
          <p:cNvPr id="840" name="Google Shape;840;p54"/>
          <p:cNvGrpSpPr/>
          <p:nvPr/>
        </p:nvGrpSpPr>
        <p:grpSpPr>
          <a:xfrm rot="-534122">
            <a:off x="6519576" y="-793444"/>
            <a:ext cx="3131662" cy="3441170"/>
            <a:chOff x="2231273" y="642786"/>
            <a:chExt cx="3674076" cy="4037192"/>
          </a:xfrm>
        </p:grpSpPr>
        <p:sp>
          <p:nvSpPr>
            <p:cNvPr id="841" name="Google Shape;841;p54"/>
            <p:cNvSpPr/>
            <p:nvPr/>
          </p:nvSpPr>
          <p:spPr>
            <a:xfrm>
              <a:off x="2940324" y="1571228"/>
              <a:ext cx="2965025" cy="3108750"/>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4"/>
            <p:cNvSpPr/>
            <p:nvPr/>
          </p:nvSpPr>
          <p:spPr>
            <a:xfrm>
              <a:off x="3083980" y="642786"/>
              <a:ext cx="2578422" cy="2502915"/>
            </a:xfrm>
            <a:custGeom>
              <a:avLst/>
              <a:gdLst/>
              <a:ahLst/>
              <a:cxnLst/>
              <a:rect l="l" t="t" r="r" b="b"/>
              <a:pathLst>
                <a:path w="79667" h="77334" extrusionOk="0">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4"/>
            <p:cNvSpPr/>
            <p:nvPr/>
          </p:nvSpPr>
          <p:spPr>
            <a:xfrm>
              <a:off x="2231273" y="934219"/>
              <a:ext cx="2977327" cy="1608443"/>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54"/>
          <p:cNvGrpSpPr/>
          <p:nvPr/>
        </p:nvGrpSpPr>
        <p:grpSpPr>
          <a:xfrm rot="-8789021">
            <a:off x="-554352" y="3657626"/>
            <a:ext cx="2190240" cy="1937759"/>
            <a:chOff x="1749700" y="889800"/>
            <a:chExt cx="4276500" cy="3783525"/>
          </a:xfrm>
        </p:grpSpPr>
        <p:sp>
          <p:nvSpPr>
            <p:cNvPr id="845" name="Google Shape;845;p54"/>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4"/>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4"/>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4"/>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4"/>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4"/>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4"/>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4"/>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4"/>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4"/>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4"/>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4"/>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4"/>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4"/>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4"/>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4"/>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4"/>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4"/>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4"/>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4"/>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4"/>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4"/>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4"/>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4"/>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4"/>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4"/>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4"/>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4"/>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4"/>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4"/>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4"/>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4"/>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4"/>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4"/>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4"/>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4"/>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4"/>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4"/>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4"/>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4"/>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4"/>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4"/>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4"/>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4"/>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4"/>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4"/>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4"/>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4"/>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4"/>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54"/>
          <p:cNvGrpSpPr/>
          <p:nvPr/>
        </p:nvGrpSpPr>
        <p:grpSpPr>
          <a:xfrm flipH="1">
            <a:off x="7534641" y="4793331"/>
            <a:ext cx="530121" cy="442999"/>
            <a:chOff x="3923575" y="2588450"/>
            <a:chExt cx="701125" cy="585900"/>
          </a:xfrm>
        </p:grpSpPr>
        <p:sp>
          <p:nvSpPr>
            <p:cNvPr id="895" name="Google Shape;895;p54"/>
            <p:cNvSpPr/>
            <p:nvPr/>
          </p:nvSpPr>
          <p:spPr>
            <a:xfrm>
              <a:off x="3923575" y="2588450"/>
              <a:ext cx="97675" cy="585900"/>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4"/>
            <p:cNvSpPr/>
            <p:nvPr/>
          </p:nvSpPr>
          <p:spPr>
            <a:xfrm>
              <a:off x="4074100" y="2588450"/>
              <a:ext cx="97675" cy="585900"/>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4"/>
            <p:cNvSpPr/>
            <p:nvPr/>
          </p:nvSpPr>
          <p:spPr>
            <a:xfrm>
              <a:off x="4225325" y="2588450"/>
              <a:ext cx="97600" cy="585900"/>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4"/>
            <p:cNvSpPr/>
            <p:nvPr/>
          </p:nvSpPr>
          <p:spPr>
            <a:xfrm>
              <a:off x="4375850" y="2588450"/>
              <a:ext cx="97675" cy="585900"/>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4"/>
            <p:cNvSpPr/>
            <p:nvPr/>
          </p:nvSpPr>
          <p:spPr>
            <a:xfrm>
              <a:off x="4526400" y="2588450"/>
              <a:ext cx="98300" cy="585900"/>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54"/>
          <p:cNvSpPr/>
          <p:nvPr/>
        </p:nvSpPr>
        <p:spPr>
          <a:xfrm rot="4341006">
            <a:off x="-47725" y="-637160"/>
            <a:ext cx="1868480" cy="2377071"/>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368064D1-F11D-2ECE-D5D1-731F7AE471F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157691" y="3305198"/>
            <a:ext cx="828619" cy="873208"/>
          </a:xfrm>
          <a:prstGeom prst="rect">
            <a:avLst/>
          </a:prstGeom>
        </p:spPr>
      </p:pic>
      <p:sp>
        <p:nvSpPr>
          <p:cNvPr id="4" name="TextBox 3">
            <a:extLst>
              <a:ext uri="{FF2B5EF4-FFF2-40B4-BE49-F238E27FC236}">
                <a16:creationId xmlns:a16="http://schemas.microsoft.com/office/drawing/2014/main" id="{F16B3B06-BC0D-9530-FDDB-F15DB8393AB8}"/>
              </a:ext>
            </a:extLst>
          </p:cNvPr>
          <p:cNvSpPr txBox="1"/>
          <p:nvPr/>
        </p:nvSpPr>
        <p:spPr>
          <a:xfrm>
            <a:off x="3876384" y="4327802"/>
            <a:ext cx="1391233" cy="307777"/>
          </a:xfrm>
          <a:prstGeom prst="rect">
            <a:avLst/>
          </a:prstGeom>
          <a:noFill/>
        </p:spPr>
        <p:txBody>
          <a:bodyPr wrap="square" rtlCol="0">
            <a:spAutoFit/>
          </a:bodyPr>
          <a:lstStyle/>
          <a:p>
            <a:pPr algn="ctr"/>
            <a:r>
              <a:rPr lang="en-GB" dirty="0"/>
              <a:t>2023-24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fade">
                                      <p:cBhvr>
                                        <p:cTn id="7" dur="1000"/>
                                        <p:tgtEl>
                                          <p:spTgt spid="840"/>
                                        </p:tgtEl>
                                      </p:cBhvr>
                                    </p:animEffect>
                                  </p:childTnLst>
                                </p:cTn>
                              </p:par>
                              <p:par>
                                <p:cTn id="8" presetID="10" presetClass="entr" presetSubtype="0" fill="hold"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fade">
                                      <p:cBhvr>
                                        <p:cTn id="10" dur="1000"/>
                                        <p:tgtEl>
                                          <p:spTgt spid="844"/>
                                        </p:tgtEl>
                                      </p:cBhvr>
                                    </p:animEffect>
                                  </p:childTnLst>
                                </p:cTn>
                              </p:par>
                              <p:par>
                                <p:cTn id="11" presetID="10" presetClass="entr" presetSubtype="0" fill="hold" nodeType="withEffect">
                                  <p:stCondLst>
                                    <p:cond delay="0"/>
                                  </p:stCondLst>
                                  <p:childTnLst>
                                    <p:set>
                                      <p:cBhvr>
                                        <p:cTn id="12" dur="1" fill="hold">
                                          <p:stCondLst>
                                            <p:cond delay="0"/>
                                          </p:stCondLst>
                                        </p:cTn>
                                        <p:tgtEl>
                                          <p:spTgt spid="894"/>
                                        </p:tgtEl>
                                        <p:attrNameLst>
                                          <p:attrName>style.visibility</p:attrName>
                                        </p:attrNameLst>
                                      </p:cBhvr>
                                      <p:to>
                                        <p:strVal val="visible"/>
                                      </p:to>
                                    </p:set>
                                    <p:animEffect transition="in" filter="fade">
                                      <p:cBhvr>
                                        <p:cTn id="13" dur="1000"/>
                                        <p:tgtEl>
                                          <p:spTgt spid="894"/>
                                        </p:tgtEl>
                                      </p:cBhvr>
                                    </p:animEffect>
                                  </p:childTnLst>
                                </p:cTn>
                              </p:par>
                              <p:par>
                                <p:cTn id="14" presetID="10" presetClass="entr" presetSubtype="0" fill="hold" nodeType="withEffect">
                                  <p:stCondLst>
                                    <p:cond delay="0"/>
                                  </p:stCondLst>
                                  <p:childTnLst>
                                    <p:set>
                                      <p:cBhvr>
                                        <p:cTn id="15" dur="1" fill="hold">
                                          <p:stCondLst>
                                            <p:cond delay="0"/>
                                          </p:stCondLst>
                                        </p:cTn>
                                        <p:tgtEl>
                                          <p:spTgt spid="900"/>
                                        </p:tgtEl>
                                        <p:attrNameLst>
                                          <p:attrName>style.visibility</p:attrName>
                                        </p:attrNameLst>
                                      </p:cBhvr>
                                      <p:to>
                                        <p:strVal val="visible"/>
                                      </p:to>
                                    </p:set>
                                    <p:animEffect transition="in" filter="fade">
                                      <p:cBhvr>
                                        <p:cTn id="16" dur="1000"/>
                                        <p:tgtEl>
                                          <p:spTgt spid="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Homework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9" name="TextBox 8">
            <a:extLst>
              <a:ext uri="{FF2B5EF4-FFF2-40B4-BE49-F238E27FC236}">
                <a16:creationId xmlns:a16="http://schemas.microsoft.com/office/drawing/2014/main" id="{9F5D9EB7-8729-CC52-8202-EE1DC32FA772}"/>
              </a:ext>
            </a:extLst>
          </p:cNvPr>
          <p:cNvSpPr txBox="1"/>
          <p:nvPr/>
        </p:nvSpPr>
        <p:spPr>
          <a:xfrm>
            <a:off x="0" y="602391"/>
            <a:ext cx="8175786" cy="4832092"/>
          </a:xfrm>
          <a:prstGeom prst="rect">
            <a:avLst/>
          </a:prstGeom>
          <a:solidFill>
            <a:srgbClr val="FFFFFF"/>
          </a:solidFill>
        </p:spPr>
        <p:txBody>
          <a:bodyPr wrap="square" rtlCol="0">
            <a:spAutoFit/>
          </a:bodyPr>
          <a:lstStyle/>
          <a:p>
            <a:r>
              <a:rPr lang="en-GB" b="1" dirty="0">
                <a:solidFill>
                  <a:srgbClr val="002060"/>
                </a:solidFill>
                <a:latin typeface="Sassoon Primary" charset="0"/>
              </a:rPr>
              <a:t>Reading-</a:t>
            </a:r>
            <a:r>
              <a:rPr lang="en-GB" dirty="0">
                <a:solidFill>
                  <a:srgbClr val="002060"/>
                </a:solidFill>
                <a:latin typeface="Sassoon Primary" charset="0"/>
              </a:rPr>
              <a:t> Please read with your child daily, books and reading records need to be in school every day! Books are changed on Fridays. The children will come home with a book linked to Phonics sounds and a book for pleasure. Children will read at least three times a week in school.</a:t>
            </a:r>
          </a:p>
          <a:p>
            <a:endParaRPr lang="en-GB" b="1" dirty="0">
              <a:solidFill>
                <a:srgbClr val="002060"/>
              </a:solidFill>
              <a:latin typeface="Sassoon Primary" charset="0"/>
            </a:endParaRPr>
          </a:p>
          <a:p>
            <a:r>
              <a:rPr lang="en-GB" b="1" dirty="0">
                <a:solidFill>
                  <a:srgbClr val="002060"/>
                </a:solidFill>
                <a:latin typeface="Sassoon Primary" charset="0"/>
              </a:rPr>
              <a:t>Phonics- </a:t>
            </a:r>
            <a:r>
              <a:rPr lang="en-GB" dirty="0">
                <a:solidFill>
                  <a:srgbClr val="002060"/>
                </a:solidFill>
                <a:latin typeface="Sassoon Primary" charset="0"/>
              </a:rPr>
              <a:t>Daily practice in school. Links have been added to the next page to support parents teaching at home.</a:t>
            </a:r>
          </a:p>
          <a:p>
            <a:endParaRPr lang="en-GB" dirty="0">
              <a:solidFill>
                <a:srgbClr val="002060"/>
              </a:solidFill>
              <a:latin typeface="Sassoon Primary" charset="0"/>
            </a:endParaRPr>
          </a:p>
          <a:p>
            <a:r>
              <a:rPr lang="en-GB" b="1" dirty="0">
                <a:solidFill>
                  <a:srgbClr val="002060"/>
                </a:solidFill>
                <a:latin typeface="Sassoon Primary" charset="0"/>
              </a:rPr>
              <a:t>Maths- </a:t>
            </a:r>
            <a:r>
              <a:rPr lang="en-GB" dirty="0">
                <a:solidFill>
                  <a:srgbClr val="002060"/>
                </a:solidFill>
                <a:latin typeface="Sassoon Primary" charset="0"/>
              </a:rPr>
              <a:t>White Rose Maths One Minute Maths, KIRFs, Number formation.</a:t>
            </a:r>
          </a:p>
          <a:p>
            <a:endParaRPr lang="en-GB" dirty="0">
              <a:solidFill>
                <a:srgbClr val="002060"/>
              </a:solidFill>
              <a:latin typeface="Sassoon Primary" charset="0"/>
            </a:endParaRPr>
          </a:p>
          <a:p>
            <a:r>
              <a:rPr lang="en-GB" b="1" dirty="0">
                <a:solidFill>
                  <a:srgbClr val="002060"/>
                </a:solidFill>
                <a:latin typeface="Sassoon Primary" charset="0"/>
              </a:rPr>
              <a:t>Spelling-</a:t>
            </a:r>
            <a:r>
              <a:rPr lang="en-GB" dirty="0">
                <a:solidFill>
                  <a:srgbClr val="002060"/>
                </a:solidFill>
                <a:latin typeface="Sassoon Primary" charset="0"/>
              </a:rPr>
              <a:t> Each week the children will be given 5 tricky words to learn. These will come home in small folders. New words will be added once they can read, spell and write the word.</a:t>
            </a:r>
          </a:p>
          <a:p>
            <a:endParaRPr lang="en-GB" dirty="0">
              <a:solidFill>
                <a:srgbClr val="002060"/>
              </a:solidFill>
              <a:latin typeface="Sassoon Primary" charset="0"/>
            </a:endParaRPr>
          </a:p>
          <a:p>
            <a:r>
              <a:rPr lang="en-GB" b="1" dirty="0">
                <a:solidFill>
                  <a:srgbClr val="002060"/>
                </a:solidFill>
                <a:latin typeface="Sassoon Primary" charset="0"/>
              </a:rPr>
              <a:t>Writing-</a:t>
            </a:r>
            <a:r>
              <a:rPr lang="en-GB" dirty="0">
                <a:solidFill>
                  <a:srgbClr val="002060"/>
                </a:solidFill>
                <a:latin typeface="Sassoon Primary" charset="0"/>
              </a:rPr>
              <a:t> Below is an example of letter formation. When completing work with your child at home please help them to form their letters correctly; including starting and ending them in the right place. There is a link to a video to support the correct formation at home. Children will complete letter formation and handwriting two times a week. </a:t>
            </a:r>
          </a:p>
          <a:p>
            <a:endParaRPr lang="en-GB" dirty="0"/>
          </a:p>
          <a:p>
            <a:endParaRPr lang="en-GB" dirty="0"/>
          </a:p>
          <a:p>
            <a:endParaRPr lang="en-GB" dirty="0"/>
          </a:p>
          <a:p>
            <a:endParaRPr lang="en-GB" dirty="0"/>
          </a:p>
          <a:p>
            <a:endParaRPr lang="en-GB" dirty="0">
              <a:latin typeface="Sassoon Primary" charset="0"/>
            </a:endParaRPr>
          </a:p>
          <a:p>
            <a:endParaRPr lang="en-GB" dirty="0">
              <a:latin typeface="Sassoon Primary" charset="0"/>
            </a:endParaRPr>
          </a:p>
        </p:txBody>
      </p:sp>
      <p:pic>
        <p:nvPicPr>
          <p:cNvPr id="2" name="Picture 1">
            <a:extLst>
              <a:ext uri="{FF2B5EF4-FFF2-40B4-BE49-F238E27FC236}">
                <a16:creationId xmlns:a16="http://schemas.microsoft.com/office/drawing/2014/main" id="{0CEB42EC-05A4-6C76-990D-4695AA583091}"/>
              </a:ext>
            </a:extLst>
          </p:cNvPr>
          <p:cNvPicPr>
            <a:picLocks noChangeAspect="1"/>
          </p:cNvPicPr>
          <p:nvPr/>
        </p:nvPicPr>
        <p:blipFill>
          <a:blip r:embed="rId5"/>
          <a:stretch>
            <a:fillRect/>
          </a:stretch>
        </p:blipFill>
        <p:spPr>
          <a:xfrm>
            <a:off x="4449457" y="4040675"/>
            <a:ext cx="1512096" cy="1102825"/>
          </a:xfrm>
          <a:prstGeom prst="rect">
            <a:avLst/>
          </a:prstGeom>
        </p:spPr>
      </p:pic>
      <p:pic>
        <p:nvPicPr>
          <p:cNvPr id="3" name="Picture 2">
            <a:extLst>
              <a:ext uri="{FF2B5EF4-FFF2-40B4-BE49-F238E27FC236}">
                <a16:creationId xmlns:a16="http://schemas.microsoft.com/office/drawing/2014/main" id="{C62BE2C5-844B-779F-8E0A-A1709ECF163D}"/>
              </a:ext>
            </a:extLst>
          </p:cNvPr>
          <p:cNvPicPr>
            <a:picLocks noChangeAspect="1"/>
          </p:cNvPicPr>
          <p:nvPr/>
        </p:nvPicPr>
        <p:blipFill>
          <a:blip r:embed="rId6"/>
          <a:stretch>
            <a:fillRect/>
          </a:stretch>
        </p:blipFill>
        <p:spPr>
          <a:xfrm>
            <a:off x="2635091" y="4037180"/>
            <a:ext cx="1585901" cy="1106320"/>
          </a:xfrm>
          <a:prstGeom prst="rect">
            <a:avLst/>
          </a:prstGeom>
        </p:spPr>
      </p:pic>
      <p:grpSp>
        <p:nvGrpSpPr>
          <p:cNvPr id="4" name="Google Shape;1031;p57">
            <a:extLst>
              <a:ext uri="{FF2B5EF4-FFF2-40B4-BE49-F238E27FC236}">
                <a16:creationId xmlns:a16="http://schemas.microsoft.com/office/drawing/2014/main" id="{38B4F3F4-9600-7D14-53EB-5B8BC84E2783}"/>
              </a:ext>
            </a:extLst>
          </p:cNvPr>
          <p:cNvGrpSpPr/>
          <p:nvPr/>
        </p:nvGrpSpPr>
        <p:grpSpPr>
          <a:xfrm rot="12209120" flipH="1">
            <a:off x="8175682" y="1715056"/>
            <a:ext cx="1936635" cy="1713389"/>
            <a:chOff x="1749700" y="889800"/>
            <a:chExt cx="4276500" cy="3783525"/>
          </a:xfrm>
        </p:grpSpPr>
        <p:sp>
          <p:nvSpPr>
            <p:cNvPr id="6" name="Google Shape;1032;p57">
              <a:extLst>
                <a:ext uri="{FF2B5EF4-FFF2-40B4-BE49-F238E27FC236}">
                  <a16:creationId xmlns:a16="http://schemas.microsoft.com/office/drawing/2014/main" id="{942513ED-D859-CB1B-AE08-7F473C5B44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36443B40-FFF4-3146-DCE5-F81AE858524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4;p57">
              <a:extLst>
                <a:ext uri="{FF2B5EF4-FFF2-40B4-BE49-F238E27FC236}">
                  <a16:creationId xmlns:a16="http://schemas.microsoft.com/office/drawing/2014/main" id="{EA048989-1C21-471F-7F85-800CBF69760F}"/>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5;p57">
              <a:extLst>
                <a:ext uri="{FF2B5EF4-FFF2-40B4-BE49-F238E27FC236}">
                  <a16:creationId xmlns:a16="http://schemas.microsoft.com/office/drawing/2014/main" id="{C5D9B912-A38C-CFEB-5431-A01A3FEC42E1}"/>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6;p57">
              <a:extLst>
                <a:ext uri="{FF2B5EF4-FFF2-40B4-BE49-F238E27FC236}">
                  <a16:creationId xmlns:a16="http://schemas.microsoft.com/office/drawing/2014/main" id="{53857294-F710-91B1-C6BE-1799551BCE94}"/>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7;p57">
              <a:extLst>
                <a:ext uri="{FF2B5EF4-FFF2-40B4-BE49-F238E27FC236}">
                  <a16:creationId xmlns:a16="http://schemas.microsoft.com/office/drawing/2014/main" id="{42085820-61A9-4E24-903F-A29606AE6094}"/>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8;p57">
              <a:extLst>
                <a:ext uri="{FF2B5EF4-FFF2-40B4-BE49-F238E27FC236}">
                  <a16:creationId xmlns:a16="http://schemas.microsoft.com/office/drawing/2014/main" id="{519C3145-5A2F-F50B-E5EA-D120F50FDF06}"/>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9;p57">
              <a:extLst>
                <a:ext uri="{FF2B5EF4-FFF2-40B4-BE49-F238E27FC236}">
                  <a16:creationId xmlns:a16="http://schemas.microsoft.com/office/drawing/2014/main" id="{F54C43F4-5C4C-54F5-915E-A72E17C707BD}"/>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0;p57">
              <a:extLst>
                <a:ext uri="{FF2B5EF4-FFF2-40B4-BE49-F238E27FC236}">
                  <a16:creationId xmlns:a16="http://schemas.microsoft.com/office/drawing/2014/main" id="{D7DD744C-DBDB-B63C-4FFB-CE1765D51479}"/>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1;p57">
              <a:extLst>
                <a:ext uri="{FF2B5EF4-FFF2-40B4-BE49-F238E27FC236}">
                  <a16:creationId xmlns:a16="http://schemas.microsoft.com/office/drawing/2014/main" id="{E983ADE3-098B-0753-9770-64F6C9D76519}"/>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2;p57">
              <a:extLst>
                <a:ext uri="{FF2B5EF4-FFF2-40B4-BE49-F238E27FC236}">
                  <a16:creationId xmlns:a16="http://schemas.microsoft.com/office/drawing/2014/main" id="{4A534036-2571-CE85-E3D8-905F5E8E09D8}"/>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3;p57">
              <a:extLst>
                <a:ext uri="{FF2B5EF4-FFF2-40B4-BE49-F238E27FC236}">
                  <a16:creationId xmlns:a16="http://schemas.microsoft.com/office/drawing/2014/main" id="{95729F74-47EA-6CB9-E9FF-F66EB8CAB540}"/>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57">
              <a:extLst>
                <a:ext uri="{FF2B5EF4-FFF2-40B4-BE49-F238E27FC236}">
                  <a16:creationId xmlns:a16="http://schemas.microsoft.com/office/drawing/2014/main" id="{E128E987-A799-A25E-8425-D07266D76D99}"/>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5;p57">
              <a:extLst>
                <a:ext uri="{FF2B5EF4-FFF2-40B4-BE49-F238E27FC236}">
                  <a16:creationId xmlns:a16="http://schemas.microsoft.com/office/drawing/2014/main" id="{65D4EDA3-F293-0744-1E47-3C6946AE852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6;p57">
              <a:extLst>
                <a:ext uri="{FF2B5EF4-FFF2-40B4-BE49-F238E27FC236}">
                  <a16:creationId xmlns:a16="http://schemas.microsoft.com/office/drawing/2014/main" id="{0A9C4160-2BC1-AAED-CC75-79D3C11F849C}"/>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7;p57">
              <a:extLst>
                <a:ext uri="{FF2B5EF4-FFF2-40B4-BE49-F238E27FC236}">
                  <a16:creationId xmlns:a16="http://schemas.microsoft.com/office/drawing/2014/main" id="{272FFCB4-C656-DEAF-E8B3-D7BACB887E33}"/>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8;p57">
              <a:extLst>
                <a:ext uri="{FF2B5EF4-FFF2-40B4-BE49-F238E27FC236}">
                  <a16:creationId xmlns:a16="http://schemas.microsoft.com/office/drawing/2014/main" id="{B3B4F400-7E6A-80EC-606D-42073E9AFE9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p57">
              <a:extLst>
                <a:ext uri="{FF2B5EF4-FFF2-40B4-BE49-F238E27FC236}">
                  <a16:creationId xmlns:a16="http://schemas.microsoft.com/office/drawing/2014/main" id="{10CFF716-58A1-7E06-8468-D275232B9E8C}"/>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0;p57">
              <a:extLst>
                <a:ext uri="{FF2B5EF4-FFF2-40B4-BE49-F238E27FC236}">
                  <a16:creationId xmlns:a16="http://schemas.microsoft.com/office/drawing/2014/main" id="{83EBDBCB-4943-26D7-D0C0-A9AAE7BD16F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1;p57">
              <a:extLst>
                <a:ext uri="{FF2B5EF4-FFF2-40B4-BE49-F238E27FC236}">
                  <a16:creationId xmlns:a16="http://schemas.microsoft.com/office/drawing/2014/main" id="{10425133-81C1-E4A2-950A-5E01E1703D4E}"/>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2;p57">
              <a:extLst>
                <a:ext uri="{FF2B5EF4-FFF2-40B4-BE49-F238E27FC236}">
                  <a16:creationId xmlns:a16="http://schemas.microsoft.com/office/drawing/2014/main" id="{B65152D3-385D-AB0E-83DD-B9539A22E3EA}"/>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3;p57">
              <a:extLst>
                <a:ext uri="{FF2B5EF4-FFF2-40B4-BE49-F238E27FC236}">
                  <a16:creationId xmlns:a16="http://schemas.microsoft.com/office/drawing/2014/main" id="{4676DC8F-48E7-3B19-28B5-74DB8CD895C8}"/>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4;p57">
              <a:extLst>
                <a:ext uri="{FF2B5EF4-FFF2-40B4-BE49-F238E27FC236}">
                  <a16:creationId xmlns:a16="http://schemas.microsoft.com/office/drawing/2014/main" id="{AED7F9A5-0420-BD10-E1C7-FB087550D81F}"/>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5;p57">
              <a:extLst>
                <a:ext uri="{FF2B5EF4-FFF2-40B4-BE49-F238E27FC236}">
                  <a16:creationId xmlns:a16="http://schemas.microsoft.com/office/drawing/2014/main" id="{552E2B11-9DCC-75D4-E839-CE1A6F7EAD16}"/>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6;p57">
              <a:extLst>
                <a:ext uri="{FF2B5EF4-FFF2-40B4-BE49-F238E27FC236}">
                  <a16:creationId xmlns:a16="http://schemas.microsoft.com/office/drawing/2014/main" id="{98D6A8CC-1A36-B06E-4637-8B105F707C82}"/>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7;p57">
              <a:extLst>
                <a:ext uri="{FF2B5EF4-FFF2-40B4-BE49-F238E27FC236}">
                  <a16:creationId xmlns:a16="http://schemas.microsoft.com/office/drawing/2014/main" id="{1D51F3E4-6842-4C42-F9F9-829EB851C27E}"/>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8;p57">
              <a:extLst>
                <a:ext uri="{FF2B5EF4-FFF2-40B4-BE49-F238E27FC236}">
                  <a16:creationId xmlns:a16="http://schemas.microsoft.com/office/drawing/2014/main" id="{D51CD6BC-D2EC-E075-C91D-C7FFB7794A0D}"/>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9;p57">
              <a:extLst>
                <a:ext uri="{FF2B5EF4-FFF2-40B4-BE49-F238E27FC236}">
                  <a16:creationId xmlns:a16="http://schemas.microsoft.com/office/drawing/2014/main" id="{F63F1C93-5EB4-588A-72EE-7C8FBCE6CDC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0;p57">
              <a:extLst>
                <a:ext uri="{FF2B5EF4-FFF2-40B4-BE49-F238E27FC236}">
                  <a16:creationId xmlns:a16="http://schemas.microsoft.com/office/drawing/2014/main" id="{C7909118-98E5-4B42-624D-21D8454F5AB7}"/>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1;p57">
              <a:extLst>
                <a:ext uri="{FF2B5EF4-FFF2-40B4-BE49-F238E27FC236}">
                  <a16:creationId xmlns:a16="http://schemas.microsoft.com/office/drawing/2014/main" id="{0BDF852E-770B-FA38-A6C9-E855086851C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2;p57">
              <a:extLst>
                <a:ext uri="{FF2B5EF4-FFF2-40B4-BE49-F238E27FC236}">
                  <a16:creationId xmlns:a16="http://schemas.microsoft.com/office/drawing/2014/main" id="{2DD93EA3-C34E-A18D-0791-E0C8E8F05B7A}"/>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3;p57">
              <a:extLst>
                <a:ext uri="{FF2B5EF4-FFF2-40B4-BE49-F238E27FC236}">
                  <a16:creationId xmlns:a16="http://schemas.microsoft.com/office/drawing/2014/main" id="{4906DA4A-8805-1D1E-ABC7-E16C4FE417C7}"/>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4;p57">
              <a:extLst>
                <a:ext uri="{FF2B5EF4-FFF2-40B4-BE49-F238E27FC236}">
                  <a16:creationId xmlns:a16="http://schemas.microsoft.com/office/drawing/2014/main" id="{648DD025-31E8-888D-7775-34B55616553E}"/>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5;p57">
              <a:extLst>
                <a:ext uri="{FF2B5EF4-FFF2-40B4-BE49-F238E27FC236}">
                  <a16:creationId xmlns:a16="http://schemas.microsoft.com/office/drawing/2014/main" id="{8870005C-D57F-74CC-EDAC-5E7110B5FC8F}"/>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6;p57">
              <a:extLst>
                <a:ext uri="{FF2B5EF4-FFF2-40B4-BE49-F238E27FC236}">
                  <a16:creationId xmlns:a16="http://schemas.microsoft.com/office/drawing/2014/main" id="{63B1433E-64E7-86A1-4D5C-7D1A603BB3A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7;p57">
              <a:extLst>
                <a:ext uri="{FF2B5EF4-FFF2-40B4-BE49-F238E27FC236}">
                  <a16:creationId xmlns:a16="http://schemas.microsoft.com/office/drawing/2014/main" id="{25E87D3C-A9A4-8A33-DC31-0B8BA431B223}"/>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8;p57">
              <a:extLst>
                <a:ext uri="{FF2B5EF4-FFF2-40B4-BE49-F238E27FC236}">
                  <a16:creationId xmlns:a16="http://schemas.microsoft.com/office/drawing/2014/main" id="{B13967E8-E573-D92F-99FF-E50E80DCB842}"/>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9;p57">
              <a:extLst>
                <a:ext uri="{FF2B5EF4-FFF2-40B4-BE49-F238E27FC236}">
                  <a16:creationId xmlns:a16="http://schemas.microsoft.com/office/drawing/2014/main" id="{4F6D077A-EC4B-4099-B911-FFB648A7368E}"/>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0;p57">
              <a:extLst>
                <a:ext uri="{FF2B5EF4-FFF2-40B4-BE49-F238E27FC236}">
                  <a16:creationId xmlns:a16="http://schemas.microsoft.com/office/drawing/2014/main" id="{6E594535-BEFC-0C8A-137D-BAD958B11553}"/>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p57">
              <a:extLst>
                <a:ext uri="{FF2B5EF4-FFF2-40B4-BE49-F238E27FC236}">
                  <a16:creationId xmlns:a16="http://schemas.microsoft.com/office/drawing/2014/main" id="{02176A79-568E-A619-AC49-459863C3AC9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2;p57">
              <a:extLst>
                <a:ext uri="{FF2B5EF4-FFF2-40B4-BE49-F238E27FC236}">
                  <a16:creationId xmlns:a16="http://schemas.microsoft.com/office/drawing/2014/main" id="{9B79D2ED-D2D1-1455-005B-074D135CCCF6}"/>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3;p57">
              <a:extLst>
                <a:ext uri="{FF2B5EF4-FFF2-40B4-BE49-F238E27FC236}">
                  <a16:creationId xmlns:a16="http://schemas.microsoft.com/office/drawing/2014/main" id="{F41660E4-68DA-E5E6-C16C-959C2F86F622}"/>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4;p57">
              <a:extLst>
                <a:ext uri="{FF2B5EF4-FFF2-40B4-BE49-F238E27FC236}">
                  <a16:creationId xmlns:a16="http://schemas.microsoft.com/office/drawing/2014/main" id="{418B9456-B494-D4FA-D3DB-2E4D4AB79F7D}"/>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5;p57">
              <a:extLst>
                <a:ext uri="{FF2B5EF4-FFF2-40B4-BE49-F238E27FC236}">
                  <a16:creationId xmlns:a16="http://schemas.microsoft.com/office/drawing/2014/main" id="{CC9FBD39-D230-5360-DB7A-5843C29FDF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6;p57">
              <a:extLst>
                <a:ext uri="{FF2B5EF4-FFF2-40B4-BE49-F238E27FC236}">
                  <a16:creationId xmlns:a16="http://schemas.microsoft.com/office/drawing/2014/main" id="{2DD6F721-6811-8282-D04A-58D5F311EB1E}"/>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7;p57">
              <a:extLst>
                <a:ext uri="{FF2B5EF4-FFF2-40B4-BE49-F238E27FC236}">
                  <a16:creationId xmlns:a16="http://schemas.microsoft.com/office/drawing/2014/main" id="{7C07A850-2EE5-B54D-EECA-23C0DE06398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8;p57">
              <a:extLst>
                <a:ext uri="{FF2B5EF4-FFF2-40B4-BE49-F238E27FC236}">
                  <a16:creationId xmlns:a16="http://schemas.microsoft.com/office/drawing/2014/main" id="{84036617-BF8B-1D87-00C7-B3B9960053FA}"/>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9;p57">
              <a:extLst>
                <a:ext uri="{FF2B5EF4-FFF2-40B4-BE49-F238E27FC236}">
                  <a16:creationId xmlns:a16="http://schemas.microsoft.com/office/drawing/2014/main" id="{B3259116-8C93-5D9F-3493-9CC054AE3B2A}"/>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0;p57">
              <a:extLst>
                <a:ext uri="{FF2B5EF4-FFF2-40B4-BE49-F238E27FC236}">
                  <a16:creationId xmlns:a16="http://schemas.microsoft.com/office/drawing/2014/main" id="{75700DBE-238C-F159-A005-A17CFDF8B8E8}"/>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20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Homework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60" name="Rectangle 59">
            <a:extLst>
              <a:ext uri="{FF2B5EF4-FFF2-40B4-BE49-F238E27FC236}">
                <a16:creationId xmlns:a16="http://schemas.microsoft.com/office/drawing/2014/main" id="{01CD5BEA-1091-26A0-B736-C559A9B5D439}"/>
              </a:ext>
            </a:extLst>
          </p:cNvPr>
          <p:cNvSpPr/>
          <p:nvPr/>
        </p:nvSpPr>
        <p:spPr>
          <a:xfrm>
            <a:off x="19045" y="622153"/>
            <a:ext cx="8141519" cy="449452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0CEB42EC-05A4-6C76-990D-4695AA583091}"/>
              </a:ext>
            </a:extLst>
          </p:cNvPr>
          <p:cNvPicPr>
            <a:picLocks noChangeAspect="1"/>
          </p:cNvPicPr>
          <p:nvPr/>
        </p:nvPicPr>
        <p:blipFill>
          <a:blip r:embed="rId5"/>
          <a:stretch>
            <a:fillRect/>
          </a:stretch>
        </p:blipFill>
        <p:spPr>
          <a:xfrm>
            <a:off x="422858" y="2869413"/>
            <a:ext cx="3059730" cy="2231569"/>
          </a:xfrm>
          <a:prstGeom prst="rect">
            <a:avLst/>
          </a:prstGeom>
        </p:spPr>
      </p:pic>
      <p:pic>
        <p:nvPicPr>
          <p:cNvPr id="3" name="Picture 2">
            <a:extLst>
              <a:ext uri="{FF2B5EF4-FFF2-40B4-BE49-F238E27FC236}">
                <a16:creationId xmlns:a16="http://schemas.microsoft.com/office/drawing/2014/main" id="{C62BE2C5-844B-779F-8E0A-A1709ECF163D}"/>
              </a:ext>
            </a:extLst>
          </p:cNvPr>
          <p:cNvPicPr>
            <a:picLocks noChangeAspect="1"/>
          </p:cNvPicPr>
          <p:nvPr/>
        </p:nvPicPr>
        <p:blipFill>
          <a:blip r:embed="rId6"/>
          <a:stretch>
            <a:fillRect/>
          </a:stretch>
        </p:blipFill>
        <p:spPr>
          <a:xfrm>
            <a:off x="431528" y="637235"/>
            <a:ext cx="3059730" cy="2134459"/>
          </a:xfrm>
          <a:prstGeom prst="rect">
            <a:avLst/>
          </a:prstGeom>
        </p:spPr>
      </p:pic>
      <p:grpSp>
        <p:nvGrpSpPr>
          <p:cNvPr id="4" name="Google Shape;1031;p57">
            <a:extLst>
              <a:ext uri="{FF2B5EF4-FFF2-40B4-BE49-F238E27FC236}">
                <a16:creationId xmlns:a16="http://schemas.microsoft.com/office/drawing/2014/main" id="{38B4F3F4-9600-7D14-53EB-5B8BC84E2783}"/>
              </a:ext>
            </a:extLst>
          </p:cNvPr>
          <p:cNvGrpSpPr/>
          <p:nvPr/>
        </p:nvGrpSpPr>
        <p:grpSpPr>
          <a:xfrm rot="12209120" flipH="1">
            <a:off x="8175682" y="1715056"/>
            <a:ext cx="1936635" cy="1713389"/>
            <a:chOff x="1749700" y="889800"/>
            <a:chExt cx="4276500" cy="3783525"/>
          </a:xfrm>
        </p:grpSpPr>
        <p:sp>
          <p:nvSpPr>
            <p:cNvPr id="6" name="Google Shape;1032;p57">
              <a:extLst>
                <a:ext uri="{FF2B5EF4-FFF2-40B4-BE49-F238E27FC236}">
                  <a16:creationId xmlns:a16="http://schemas.microsoft.com/office/drawing/2014/main" id="{942513ED-D859-CB1B-AE08-7F473C5B44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36443B40-FFF4-3146-DCE5-F81AE858524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4;p57">
              <a:extLst>
                <a:ext uri="{FF2B5EF4-FFF2-40B4-BE49-F238E27FC236}">
                  <a16:creationId xmlns:a16="http://schemas.microsoft.com/office/drawing/2014/main" id="{EA048989-1C21-471F-7F85-800CBF69760F}"/>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5;p57">
              <a:extLst>
                <a:ext uri="{FF2B5EF4-FFF2-40B4-BE49-F238E27FC236}">
                  <a16:creationId xmlns:a16="http://schemas.microsoft.com/office/drawing/2014/main" id="{C5D9B912-A38C-CFEB-5431-A01A3FEC42E1}"/>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6;p57">
              <a:extLst>
                <a:ext uri="{FF2B5EF4-FFF2-40B4-BE49-F238E27FC236}">
                  <a16:creationId xmlns:a16="http://schemas.microsoft.com/office/drawing/2014/main" id="{53857294-F710-91B1-C6BE-1799551BCE94}"/>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7;p57">
              <a:extLst>
                <a:ext uri="{FF2B5EF4-FFF2-40B4-BE49-F238E27FC236}">
                  <a16:creationId xmlns:a16="http://schemas.microsoft.com/office/drawing/2014/main" id="{42085820-61A9-4E24-903F-A29606AE6094}"/>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8;p57">
              <a:extLst>
                <a:ext uri="{FF2B5EF4-FFF2-40B4-BE49-F238E27FC236}">
                  <a16:creationId xmlns:a16="http://schemas.microsoft.com/office/drawing/2014/main" id="{519C3145-5A2F-F50B-E5EA-D120F50FDF06}"/>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9;p57">
              <a:extLst>
                <a:ext uri="{FF2B5EF4-FFF2-40B4-BE49-F238E27FC236}">
                  <a16:creationId xmlns:a16="http://schemas.microsoft.com/office/drawing/2014/main" id="{F54C43F4-5C4C-54F5-915E-A72E17C707BD}"/>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0;p57">
              <a:extLst>
                <a:ext uri="{FF2B5EF4-FFF2-40B4-BE49-F238E27FC236}">
                  <a16:creationId xmlns:a16="http://schemas.microsoft.com/office/drawing/2014/main" id="{D7DD744C-DBDB-B63C-4FFB-CE1765D51479}"/>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1;p57">
              <a:extLst>
                <a:ext uri="{FF2B5EF4-FFF2-40B4-BE49-F238E27FC236}">
                  <a16:creationId xmlns:a16="http://schemas.microsoft.com/office/drawing/2014/main" id="{E983ADE3-098B-0753-9770-64F6C9D76519}"/>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2;p57">
              <a:extLst>
                <a:ext uri="{FF2B5EF4-FFF2-40B4-BE49-F238E27FC236}">
                  <a16:creationId xmlns:a16="http://schemas.microsoft.com/office/drawing/2014/main" id="{4A534036-2571-CE85-E3D8-905F5E8E09D8}"/>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3;p57">
              <a:extLst>
                <a:ext uri="{FF2B5EF4-FFF2-40B4-BE49-F238E27FC236}">
                  <a16:creationId xmlns:a16="http://schemas.microsoft.com/office/drawing/2014/main" id="{95729F74-47EA-6CB9-E9FF-F66EB8CAB540}"/>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57">
              <a:extLst>
                <a:ext uri="{FF2B5EF4-FFF2-40B4-BE49-F238E27FC236}">
                  <a16:creationId xmlns:a16="http://schemas.microsoft.com/office/drawing/2014/main" id="{E128E987-A799-A25E-8425-D07266D76D99}"/>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5;p57">
              <a:extLst>
                <a:ext uri="{FF2B5EF4-FFF2-40B4-BE49-F238E27FC236}">
                  <a16:creationId xmlns:a16="http://schemas.microsoft.com/office/drawing/2014/main" id="{65D4EDA3-F293-0744-1E47-3C6946AE852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6;p57">
              <a:extLst>
                <a:ext uri="{FF2B5EF4-FFF2-40B4-BE49-F238E27FC236}">
                  <a16:creationId xmlns:a16="http://schemas.microsoft.com/office/drawing/2014/main" id="{0A9C4160-2BC1-AAED-CC75-79D3C11F849C}"/>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7;p57">
              <a:extLst>
                <a:ext uri="{FF2B5EF4-FFF2-40B4-BE49-F238E27FC236}">
                  <a16:creationId xmlns:a16="http://schemas.microsoft.com/office/drawing/2014/main" id="{272FFCB4-C656-DEAF-E8B3-D7BACB887E33}"/>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8;p57">
              <a:extLst>
                <a:ext uri="{FF2B5EF4-FFF2-40B4-BE49-F238E27FC236}">
                  <a16:creationId xmlns:a16="http://schemas.microsoft.com/office/drawing/2014/main" id="{B3B4F400-7E6A-80EC-606D-42073E9AFE9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p57">
              <a:extLst>
                <a:ext uri="{FF2B5EF4-FFF2-40B4-BE49-F238E27FC236}">
                  <a16:creationId xmlns:a16="http://schemas.microsoft.com/office/drawing/2014/main" id="{10CFF716-58A1-7E06-8468-D275232B9E8C}"/>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0;p57">
              <a:extLst>
                <a:ext uri="{FF2B5EF4-FFF2-40B4-BE49-F238E27FC236}">
                  <a16:creationId xmlns:a16="http://schemas.microsoft.com/office/drawing/2014/main" id="{83EBDBCB-4943-26D7-D0C0-A9AAE7BD16F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1;p57">
              <a:extLst>
                <a:ext uri="{FF2B5EF4-FFF2-40B4-BE49-F238E27FC236}">
                  <a16:creationId xmlns:a16="http://schemas.microsoft.com/office/drawing/2014/main" id="{10425133-81C1-E4A2-950A-5E01E1703D4E}"/>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2;p57">
              <a:extLst>
                <a:ext uri="{FF2B5EF4-FFF2-40B4-BE49-F238E27FC236}">
                  <a16:creationId xmlns:a16="http://schemas.microsoft.com/office/drawing/2014/main" id="{B65152D3-385D-AB0E-83DD-B9539A22E3EA}"/>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3;p57">
              <a:extLst>
                <a:ext uri="{FF2B5EF4-FFF2-40B4-BE49-F238E27FC236}">
                  <a16:creationId xmlns:a16="http://schemas.microsoft.com/office/drawing/2014/main" id="{4676DC8F-48E7-3B19-28B5-74DB8CD895C8}"/>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4;p57">
              <a:extLst>
                <a:ext uri="{FF2B5EF4-FFF2-40B4-BE49-F238E27FC236}">
                  <a16:creationId xmlns:a16="http://schemas.microsoft.com/office/drawing/2014/main" id="{AED7F9A5-0420-BD10-E1C7-FB087550D81F}"/>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5;p57">
              <a:extLst>
                <a:ext uri="{FF2B5EF4-FFF2-40B4-BE49-F238E27FC236}">
                  <a16:creationId xmlns:a16="http://schemas.microsoft.com/office/drawing/2014/main" id="{552E2B11-9DCC-75D4-E839-CE1A6F7EAD16}"/>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6;p57">
              <a:extLst>
                <a:ext uri="{FF2B5EF4-FFF2-40B4-BE49-F238E27FC236}">
                  <a16:creationId xmlns:a16="http://schemas.microsoft.com/office/drawing/2014/main" id="{98D6A8CC-1A36-B06E-4637-8B105F707C82}"/>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7;p57">
              <a:extLst>
                <a:ext uri="{FF2B5EF4-FFF2-40B4-BE49-F238E27FC236}">
                  <a16:creationId xmlns:a16="http://schemas.microsoft.com/office/drawing/2014/main" id="{1D51F3E4-6842-4C42-F9F9-829EB851C27E}"/>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8;p57">
              <a:extLst>
                <a:ext uri="{FF2B5EF4-FFF2-40B4-BE49-F238E27FC236}">
                  <a16:creationId xmlns:a16="http://schemas.microsoft.com/office/drawing/2014/main" id="{D51CD6BC-D2EC-E075-C91D-C7FFB7794A0D}"/>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9;p57">
              <a:extLst>
                <a:ext uri="{FF2B5EF4-FFF2-40B4-BE49-F238E27FC236}">
                  <a16:creationId xmlns:a16="http://schemas.microsoft.com/office/drawing/2014/main" id="{F63F1C93-5EB4-588A-72EE-7C8FBCE6CDC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0;p57">
              <a:extLst>
                <a:ext uri="{FF2B5EF4-FFF2-40B4-BE49-F238E27FC236}">
                  <a16:creationId xmlns:a16="http://schemas.microsoft.com/office/drawing/2014/main" id="{C7909118-98E5-4B42-624D-21D8454F5AB7}"/>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1;p57">
              <a:extLst>
                <a:ext uri="{FF2B5EF4-FFF2-40B4-BE49-F238E27FC236}">
                  <a16:creationId xmlns:a16="http://schemas.microsoft.com/office/drawing/2014/main" id="{0BDF852E-770B-FA38-A6C9-E855086851C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2;p57">
              <a:extLst>
                <a:ext uri="{FF2B5EF4-FFF2-40B4-BE49-F238E27FC236}">
                  <a16:creationId xmlns:a16="http://schemas.microsoft.com/office/drawing/2014/main" id="{2DD93EA3-C34E-A18D-0791-E0C8E8F05B7A}"/>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3;p57">
              <a:extLst>
                <a:ext uri="{FF2B5EF4-FFF2-40B4-BE49-F238E27FC236}">
                  <a16:creationId xmlns:a16="http://schemas.microsoft.com/office/drawing/2014/main" id="{4906DA4A-8805-1D1E-ABC7-E16C4FE417C7}"/>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4;p57">
              <a:extLst>
                <a:ext uri="{FF2B5EF4-FFF2-40B4-BE49-F238E27FC236}">
                  <a16:creationId xmlns:a16="http://schemas.microsoft.com/office/drawing/2014/main" id="{648DD025-31E8-888D-7775-34B55616553E}"/>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5;p57">
              <a:extLst>
                <a:ext uri="{FF2B5EF4-FFF2-40B4-BE49-F238E27FC236}">
                  <a16:creationId xmlns:a16="http://schemas.microsoft.com/office/drawing/2014/main" id="{8870005C-D57F-74CC-EDAC-5E7110B5FC8F}"/>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6;p57">
              <a:extLst>
                <a:ext uri="{FF2B5EF4-FFF2-40B4-BE49-F238E27FC236}">
                  <a16:creationId xmlns:a16="http://schemas.microsoft.com/office/drawing/2014/main" id="{63B1433E-64E7-86A1-4D5C-7D1A603BB3A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7;p57">
              <a:extLst>
                <a:ext uri="{FF2B5EF4-FFF2-40B4-BE49-F238E27FC236}">
                  <a16:creationId xmlns:a16="http://schemas.microsoft.com/office/drawing/2014/main" id="{25E87D3C-A9A4-8A33-DC31-0B8BA431B223}"/>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8;p57">
              <a:extLst>
                <a:ext uri="{FF2B5EF4-FFF2-40B4-BE49-F238E27FC236}">
                  <a16:creationId xmlns:a16="http://schemas.microsoft.com/office/drawing/2014/main" id="{B13967E8-E573-D92F-99FF-E50E80DCB842}"/>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9;p57">
              <a:extLst>
                <a:ext uri="{FF2B5EF4-FFF2-40B4-BE49-F238E27FC236}">
                  <a16:creationId xmlns:a16="http://schemas.microsoft.com/office/drawing/2014/main" id="{4F6D077A-EC4B-4099-B911-FFB648A7368E}"/>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0;p57">
              <a:extLst>
                <a:ext uri="{FF2B5EF4-FFF2-40B4-BE49-F238E27FC236}">
                  <a16:creationId xmlns:a16="http://schemas.microsoft.com/office/drawing/2014/main" id="{6E594535-BEFC-0C8A-137D-BAD958B11553}"/>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p57">
              <a:extLst>
                <a:ext uri="{FF2B5EF4-FFF2-40B4-BE49-F238E27FC236}">
                  <a16:creationId xmlns:a16="http://schemas.microsoft.com/office/drawing/2014/main" id="{02176A79-568E-A619-AC49-459863C3AC9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2;p57">
              <a:extLst>
                <a:ext uri="{FF2B5EF4-FFF2-40B4-BE49-F238E27FC236}">
                  <a16:creationId xmlns:a16="http://schemas.microsoft.com/office/drawing/2014/main" id="{9B79D2ED-D2D1-1455-005B-074D135CCCF6}"/>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3;p57">
              <a:extLst>
                <a:ext uri="{FF2B5EF4-FFF2-40B4-BE49-F238E27FC236}">
                  <a16:creationId xmlns:a16="http://schemas.microsoft.com/office/drawing/2014/main" id="{F41660E4-68DA-E5E6-C16C-959C2F86F622}"/>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4;p57">
              <a:extLst>
                <a:ext uri="{FF2B5EF4-FFF2-40B4-BE49-F238E27FC236}">
                  <a16:creationId xmlns:a16="http://schemas.microsoft.com/office/drawing/2014/main" id="{418B9456-B494-D4FA-D3DB-2E4D4AB79F7D}"/>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5;p57">
              <a:extLst>
                <a:ext uri="{FF2B5EF4-FFF2-40B4-BE49-F238E27FC236}">
                  <a16:creationId xmlns:a16="http://schemas.microsoft.com/office/drawing/2014/main" id="{CC9FBD39-D230-5360-DB7A-5843C29FDF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6;p57">
              <a:extLst>
                <a:ext uri="{FF2B5EF4-FFF2-40B4-BE49-F238E27FC236}">
                  <a16:creationId xmlns:a16="http://schemas.microsoft.com/office/drawing/2014/main" id="{2DD6F721-6811-8282-D04A-58D5F311EB1E}"/>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7;p57">
              <a:extLst>
                <a:ext uri="{FF2B5EF4-FFF2-40B4-BE49-F238E27FC236}">
                  <a16:creationId xmlns:a16="http://schemas.microsoft.com/office/drawing/2014/main" id="{7C07A850-2EE5-B54D-EECA-23C0DE06398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8;p57">
              <a:extLst>
                <a:ext uri="{FF2B5EF4-FFF2-40B4-BE49-F238E27FC236}">
                  <a16:creationId xmlns:a16="http://schemas.microsoft.com/office/drawing/2014/main" id="{84036617-BF8B-1D87-00C7-B3B9960053FA}"/>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9;p57">
              <a:extLst>
                <a:ext uri="{FF2B5EF4-FFF2-40B4-BE49-F238E27FC236}">
                  <a16:creationId xmlns:a16="http://schemas.microsoft.com/office/drawing/2014/main" id="{B3259116-8C93-5D9F-3493-9CC054AE3B2A}"/>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0;p57">
              <a:extLst>
                <a:ext uri="{FF2B5EF4-FFF2-40B4-BE49-F238E27FC236}">
                  <a16:creationId xmlns:a16="http://schemas.microsoft.com/office/drawing/2014/main" id="{75700DBE-238C-F159-A005-A17CFDF8B8E8}"/>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Picture 57">
            <a:extLst>
              <a:ext uri="{FF2B5EF4-FFF2-40B4-BE49-F238E27FC236}">
                <a16:creationId xmlns:a16="http://schemas.microsoft.com/office/drawing/2014/main" id="{528B7900-828A-AB8E-0B7E-1DE3D7DD2C70}"/>
              </a:ext>
            </a:extLst>
          </p:cNvPr>
          <p:cNvPicPr>
            <a:picLocks noChangeAspect="1"/>
          </p:cNvPicPr>
          <p:nvPr/>
        </p:nvPicPr>
        <p:blipFill>
          <a:blip r:embed="rId7"/>
          <a:stretch>
            <a:fillRect/>
          </a:stretch>
        </p:blipFill>
        <p:spPr>
          <a:xfrm>
            <a:off x="4650916" y="2911740"/>
            <a:ext cx="3025190" cy="2204933"/>
          </a:xfrm>
          <a:prstGeom prst="rect">
            <a:avLst/>
          </a:prstGeom>
        </p:spPr>
      </p:pic>
      <p:pic>
        <p:nvPicPr>
          <p:cNvPr id="59" name="Picture 58" descr="A screenshot of a math test&#10;&#10;Description automatically generated">
            <a:extLst>
              <a:ext uri="{FF2B5EF4-FFF2-40B4-BE49-F238E27FC236}">
                <a16:creationId xmlns:a16="http://schemas.microsoft.com/office/drawing/2014/main" id="{7863720D-3340-65AF-AE0D-428F03741445}"/>
              </a:ext>
            </a:extLst>
          </p:cNvPr>
          <p:cNvPicPr>
            <a:picLocks noChangeAspect="1"/>
          </p:cNvPicPr>
          <p:nvPr/>
        </p:nvPicPr>
        <p:blipFill>
          <a:blip r:embed="rId8"/>
          <a:stretch>
            <a:fillRect/>
          </a:stretch>
        </p:blipFill>
        <p:spPr>
          <a:xfrm>
            <a:off x="4649052" y="687994"/>
            <a:ext cx="3025190" cy="2205240"/>
          </a:xfrm>
          <a:prstGeom prst="rect">
            <a:avLst/>
          </a:prstGeom>
        </p:spPr>
      </p:pic>
    </p:spTree>
    <p:extLst>
      <p:ext uri="{BB962C8B-B14F-4D97-AF65-F5344CB8AC3E}">
        <p14:creationId xmlns:p14="http://schemas.microsoft.com/office/powerpoint/2010/main" val="41825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55"/>
          <p:cNvSpPr txBox="1">
            <a:spLocks noGrp="1"/>
          </p:cNvSpPr>
          <p:nvPr>
            <p:ph type="title"/>
          </p:nvPr>
        </p:nvSpPr>
        <p:spPr>
          <a:xfrm>
            <a:off x="1" y="574028"/>
            <a:ext cx="7838830" cy="4569471"/>
          </a:xfrm>
          <a:prstGeom prst="rect">
            <a:avLst/>
          </a:prstGeom>
          <a:solidFill>
            <a:srgbClr val="FFFFFF"/>
          </a:solidFill>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ct val="20000"/>
              </a:spcBef>
              <a:spcAft>
                <a:spcPts val="600"/>
              </a:spcAft>
              <a:buClr>
                <a:srgbClr val="FEDD78"/>
              </a:buClr>
              <a:buSzTx/>
              <a:buFontTx/>
              <a:buNone/>
              <a:tabLst/>
              <a:defRPr/>
            </a:pP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Phase 2 sounds- single sound</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3"/>
              </a:rPr>
              <a:t>https://www.youtube.com/watch_popup?v=-ZtjFIvA_fs</a:t>
            </a: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Phase 2 sounds</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4"/>
              </a:rPr>
              <a:t>https://www.youtube.com/watch_popup?v=qDu3JAjf-U0</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Phase 3 sounds</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5"/>
              </a:rPr>
              <a:t>https://www.youtube.com/watch_popup?v=DvOuc7cWXxc</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Tricky Words</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6"/>
              </a:rPr>
              <a:t>https://www.youtube.com/watch_popup?v=3C1KTDag0ZA</a:t>
            </a: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Parent Phonics Page</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7"/>
              </a:rPr>
              <a:t>https://www.littlewandlelettersandsounds.org.uk/resources/for-parents/</a:t>
            </a: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Letter formation </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8"/>
              </a:rPr>
              <a:t>https://www.youtube.com/watch_popup?v=2a_e2z78xM4&amp;list=PLGCpNseRUqM4DZKJwKPKmRxTc0lsP0l47</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err="1">
                <a:ln>
                  <a:noFill/>
                </a:ln>
                <a:solidFill>
                  <a:srgbClr val="002060"/>
                </a:solidFill>
                <a:effectLst/>
                <a:uLnTx/>
                <a:uFillTx/>
                <a:latin typeface="SassoonPrimaryType" panose="00000400000000000000" pitchFamily="2" charset="0"/>
                <a:ea typeface="+mn-ea"/>
                <a:cs typeface="Century Gothic"/>
              </a:rPr>
              <a:t>Maths</a:t>
            </a: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App</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9"/>
              </a:rPr>
              <a:t>https://whiteroseeducation.com/1-minute-maths</a:t>
            </a: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t>
            </a:r>
            <a:br>
              <a:rPr kumimoji="0" lang="en-US" sz="16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6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endParaRPr sz="1600" dirty="0">
              <a:latin typeface="Sassoon Primary" pitchFamily="50" charset="0"/>
            </a:endParaRPr>
          </a:p>
        </p:txBody>
      </p:sp>
      <p:sp>
        <p:nvSpPr>
          <p:cNvPr id="6" name="Google Shape;905;p55">
            <a:extLst>
              <a:ext uri="{FF2B5EF4-FFF2-40B4-BE49-F238E27FC236}">
                <a16:creationId xmlns:a16="http://schemas.microsoft.com/office/drawing/2014/main" id="{755119DB-4D43-454B-FC0A-C947659900A6}"/>
              </a:ext>
            </a:extLst>
          </p:cNvPr>
          <p:cNvSpPr txBox="1">
            <a:spLocks/>
          </p:cNvSpPr>
          <p:nvPr/>
        </p:nvSpPr>
        <p:spPr>
          <a:xfrm>
            <a:off x="0" y="-2430"/>
            <a:ext cx="7838830" cy="690449"/>
          </a:xfrm>
          <a:prstGeom prst="round2DiagRect">
            <a:avLst>
              <a:gd name="adj1" fmla="val 16667"/>
              <a:gd name="adj2" fmla="val 0"/>
            </a:avLst>
          </a:prstGeom>
          <a:solidFill>
            <a:schemeClr val="tx2">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2pPr>
            <a:lvl3pPr marR="0" lvl="2"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3pPr>
            <a:lvl4pPr marR="0" lvl="3"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4pPr>
            <a:lvl5pPr marR="0" lvl="4"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5pPr>
            <a:lvl6pPr marR="0" lvl="5"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6pPr>
            <a:lvl7pPr marR="0" lvl="6"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7pPr>
            <a:lvl8pPr marR="0" lvl="7"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8pPr>
            <a:lvl9pPr marR="0" lvl="8"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9pPr>
          </a:lstStyle>
          <a:p>
            <a:pPr algn="ctr">
              <a:buSzPts val="990"/>
              <a:buFont typeface="Arial"/>
              <a:buNone/>
            </a:pPr>
            <a:r>
              <a:rPr lang="en-US" b="0" dirty="0">
                <a:solidFill>
                  <a:schemeClr val="accent2"/>
                </a:solidFill>
                <a:latin typeface="Sassoon Primary" pitchFamily="50" charset="0"/>
              </a:rPr>
              <a:t>Parent Links </a:t>
            </a:r>
          </a:p>
        </p:txBody>
      </p:sp>
      <p:pic>
        <p:nvPicPr>
          <p:cNvPr id="5" name="Picture 4">
            <a:extLst>
              <a:ext uri="{FF2B5EF4-FFF2-40B4-BE49-F238E27FC236}">
                <a16:creationId xmlns:a16="http://schemas.microsoft.com/office/drawing/2014/main" id="{C44150DF-8BB9-B3BE-5D6B-816CB020827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3" name="Google Shape;841;p54">
            <a:extLst>
              <a:ext uri="{FF2B5EF4-FFF2-40B4-BE49-F238E27FC236}">
                <a16:creationId xmlns:a16="http://schemas.microsoft.com/office/drawing/2014/main" id="{A9DF7859-0796-C441-C325-F25EE6E76ED2}"/>
              </a:ext>
            </a:extLst>
          </p:cNvPr>
          <p:cNvSpPr/>
          <p:nvPr/>
        </p:nvSpPr>
        <p:spPr>
          <a:xfrm rot="21065878">
            <a:off x="6665723" y="384062"/>
            <a:ext cx="2527290" cy="264979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descr="A logo of people holding hands&#10;&#10;Description automatically generated">
            <a:extLst>
              <a:ext uri="{FF2B5EF4-FFF2-40B4-BE49-F238E27FC236}">
                <a16:creationId xmlns:a16="http://schemas.microsoft.com/office/drawing/2014/main" id="{6CD5D6A9-06BD-7F54-7F32-3A4C08B90B7F}"/>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250" b="96875" l="6114" r="89520">
                        <a14:foregroundMark x1="8297" y1="35714" x2="8297" y2="35714"/>
                        <a14:foregroundMark x1="42795" y1="9821" x2="42795" y2="9821"/>
                        <a14:foregroundMark x1="83843" y1="25893" x2="83843" y2="25893"/>
                        <a14:foregroundMark x1="42795" y1="6250" x2="42795" y2="6250"/>
                        <a14:foregroundMark x1="6550" y1="33482" x2="6550" y2="33482"/>
                        <a14:foregroundMark x1="52402" y1="17857" x2="52402" y2="17857"/>
                        <a14:foregroundMark x1="78603" y1="40179" x2="78603" y2="40179"/>
                        <a14:foregroundMark x1="81223" y1="51786" x2="81223" y2="51786"/>
                        <a14:foregroundMark x1="74236" y1="72321" x2="74236" y2="72321"/>
                        <a14:foregroundMark x1="84279" y1="54464" x2="84279" y2="54464"/>
                        <a14:foregroundMark x1="88210" y1="68304" x2="88210" y2="68304"/>
                        <a14:foregroundMark x1="50218" y1="85714" x2="50218" y2="85714"/>
                        <a14:foregroundMark x1="52838" y1="96875" x2="52838" y2="96875"/>
                        <a14:foregroundMark x1="13537" y1="77679" x2="13537" y2="77679"/>
                        <a14:foregroundMark x1="13537" y1="50893" x2="13537" y2="50893"/>
                        <a14:foregroundMark x1="30568" y1="43750" x2="30568" y2="43750"/>
                        <a14:foregroundMark x1="36681" y1="45536" x2="36681" y2="45536"/>
                        <a14:foregroundMark x1="44541" y1="45536" x2="44541" y2="45536"/>
                        <a14:foregroundMark x1="51092" y1="45982" x2="51092" y2="45982"/>
                        <a14:foregroundMark x1="60699" y1="45536" x2="60699" y2="45536"/>
                        <a14:foregroundMark x1="68122" y1="43750" x2="68122" y2="43750"/>
                        <a14:foregroundMark x1="65502" y1="57143" x2="65502" y2="57143"/>
                        <a14:foregroundMark x1="59389" y1="58036" x2="59389" y2="58036"/>
                        <a14:foregroundMark x1="73362" y1="58482" x2="73362" y2="58482"/>
                        <a14:foregroundMark x1="44978" y1="56696" x2="44978" y2="56696"/>
                        <a14:foregroundMark x1="41485" y1="56696" x2="41485" y2="56696"/>
                        <a14:foregroundMark x1="34498" y1="57143" x2="34498" y2="57143"/>
                        <a14:foregroundMark x1="24891" y1="59375" x2="24891" y2="59375"/>
                        <a14:foregroundMark x1="84279" y1="51786" x2="84279" y2="51786"/>
                      </a14:backgroundRemoval>
                    </a14:imgEffect>
                  </a14:imgLayer>
                </a14:imgProps>
              </a:ext>
            </a:extLst>
          </a:blip>
          <a:srcRect r="3406"/>
          <a:stretch/>
        </p:blipFill>
        <p:spPr bwMode="auto">
          <a:xfrm>
            <a:off x="7919881" y="1787725"/>
            <a:ext cx="963523" cy="975719"/>
          </a:xfrm>
          <a:prstGeom prst="flowChartConnector">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grpSp>
        <p:nvGrpSpPr>
          <p:cNvPr id="4" name="Google Shape;1031;p57">
            <a:extLst>
              <a:ext uri="{FF2B5EF4-FFF2-40B4-BE49-F238E27FC236}">
                <a16:creationId xmlns:a16="http://schemas.microsoft.com/office/drawing/2014/main" id="{D33FA836-E290-5EF4-5E9C-C75C0902451B}"/>
              </a:ext>
            </a:extLst>
          </p:cNvPr>
          <p:cNvGrpSpPr/>
          <p:nvPr/>
        </p:nvGrpSpPr>
        <p:grpSpPr>
          <a:xfrm rot="12209120" flipH="1">
            <a:off x="8175682" y="4286804"/>
            <a:ext cx="1936635" cy="1713389"/>
            <a:chOff x="1749700" y="889800"/>
            <a:chExt cx="4276500" cy="3783525"/>
          </a:xfrm>
        </p:grpSpPr>
        <p:sp>
          <p:nvSpPr>
            <p:cNvPr id="7" name="Google Shape;1032;p57">
              <a:extLst>
                <a:ext uri="{FF2B5EF4-FFF2-40B4-BE49-F238E27FC236}">
                  <a16:creationId xmlns:a16="http://schemas.microsoft.com/office/drawing/2014/main" id="{7A72C0F1-58CF-2B9C-05BF-23AC0FC2B786}"/>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868B8897-735A-0D26-9679-962E7DAEED9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34;p57">
              <a:extLst>
                <a:ext uri="{FF2B5EF4-FFF2-40B4-BE49-F238E27FC236}">
                  <a16:creationId xmlns:a16="http://schemas.microsoft.com/office/drawing/2014/main" id="{711EFD3D-A926-E495-798C-81BBD8B22C1D}"/>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5;p57">
              <a:extLst>
                <a:ext uri="{FF2B5EF4-FFF2-40B4-BE49-F238E27FC236}">
                  <a16:creationId xmlns:a16="http://schemas.microsoft.com/office/drawing/2014/main" id="{F7218B32-7326-99DF-A723-C8AC3FE5936E}"/>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6;p57">
              <a:extLst>
                <a:ext uri="{FF2B5EF4-FFF2-40B4-BE49-F238E27FC236}">
                  <a16:creationId xmlns:a16="http://schemas.microsoft.com/office/drawing/2014/main" id="{7B16854C-9936-A99B-3E40-72E96F940E19}"/>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7;p57">
              <a:extLst>
                <a:ext uri="{FF2B5EF4-FFF2-40B4-BE49-F238E27FC236}">
                  <a16:creationId xmlns:a16="http://schemas.microsoft.com/office/drawing/2014/main" id="{A0CB3596-53B5-B36D-3248-145DEDCBB30B}"/>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8;p57">
              <a:extLst>
                <a:ext uri="{FF2B5EF4-FFF2-40B4-BE49-F238E27FC236}">
                  <a16:creationId xmlns:a16="http://schemas.microsoft.com/office/drawing/2014/main" id="{A6593D12-0409-92CA-6C49-1D61B2503A5D}"/>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9;p57">
              <a:extLst>
                <a:ext uri="{FF2B5EF4-FFF2-40B4-BE49-F238E27FC236}">
                  <a16:creationId xmlns:a16="http://schemas.microsoft.com/office/drawing/2014/main" id="{8AA5A427-6B57-8102-59A6-620D6003577F}"/>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0;p57">
              <a:extLst>
                <a:ext uri="{FF2B5EF4-FFF2-40B4-BE49-F238E27FC236}">
                  <a16:creationId xmlns:a16="http://schemas.microsoft.com/office/drawing/2014/main" id="{28BCB1C9-2078-FB84-3345-757B7E942081}"/>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1;p57">
              <a:extLst>
                <a:ext uri="{FF2B5EF4-FFF2-40B4-BE49-F238E27FC236}">
                  <a16:creationId xmlns:a16="http://schemas.microsoft.com/office/drawing/2014/main" id="{2647E5A2-4F10-DE19-55F8-F1A35A562193}"/>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2;p57">
              <a:extLst>
                <a:ext uri="{FF2B5EF4-FFF2-40B4-BE49-F238E27FC236}">
                  <a16:creationId xmlns:a16="http://schemas.microsoft.com/office/drawing/2014/main" id="{FA1B6340-3A2F-3C5D-03CA-E950125BCD47}"/>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3;p57">
              <a:extLst>
                <a:ext uri="{FF2B5EF4-FFF2-40B4-BE49-F238E27FC236}">
                  <a16:creationId xmlns:a16="http://schemas.microsoft.com/office/drawing/2014/main" id="{B428D3EE-DB19-9948-009E-AD6F800CAFFA}"/>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4;p57">
              <a:extLst>
                <a:ext uri="{FF2B5EF4-FFF2-40B4-BE49-F238E27FC236}">
                  <a16:creationId xmlns:a16="http://schemas.microsoft.com/office/drawing/2014/main" id="{F617C6CF-64B8-E9D4-29EA-720BAA108F32}"/>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5;p57">
              <a:extLst>
                <a:ext uri="{FF2B5EF4-FFF2-40B4-BE49-F238E27FC236}">
                  <a16:creationId xmlns:a16="http://schemas.microsoft.com/office/drawing/2014/main" id="{524A5F28-843E-CAB7-0DFE-F5A9472B7A05}"/>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6;p57">
              <a:extLst>
                <a:ext uri="{FF2B5EF4-FFF2-40B4-BE49-F238E27FC236}">
                  <a16:creationId xmlns:a16="http://schemas.microsoft.com/office/drawing/2014/main" id="{19C0EFD8-7911-EC52-7479-4EC93F4C3552}"/>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7;p57">
              <a:extLst>
                <a:ext uri="{FF2B5EF4-FFF2-40B4-BE49-F238E27FC236}">
                  <a16:creationId xmlns:a16="http://schemas.microsoft.com/office/drawing/2014/main" id="{FCE1DD35-21CF-FF83-296A-6ABB785821FD}"/>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8;p57">
              <a:extLst>
                <a:ext uri="{FF2B5EF4-FFF2-40B4-BE49-F238E27FC236}">
                  <a16:creationId xmlns:a16="http://schemas.microsoft.com/office/drawing/2014/main" id="{166B8F62-ECC7-8615-2501-FF2209E36B80}"/>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9;p57">
              <a:extLst>
                <a:ext uri="{FF2B5EF4-FFF2-40B4-BE49-F238E27FC236}">
                  <a16:creationId xmlns:a16="http://schemas.microsoft.com/office/drawing/2014/main" id="{A52B116D-FD31-4F8D-772F-F1D5E3CE5E85}"/>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0;p57">
              <a:extLst>
                <a:ext uri="{FF2B5EF4-FFF2-40B4-BE49-F238E27FC236}">
                  <a16:creationId xmlns:a16="http://schemas.microsoft.com/office/drawing/2014/main" id="{3A5F157A-159D-389D-BB8B-996B632B4EB1}"/>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1;p57">
              <a:extLst>
                <a:ext uri="{FF2B5EF4-FFF2-40B4-BE49-F238E27FC236}">
                  <a16:creationId xmlns:a16="http://schemas.microsoft.com/office/drawing/2014/main" id="{0140C512-235B-F9BA-C6E6-80B4E2F0B801}"/>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2;p57">
              <a:extLst>
                <a:ext uri="{FF2B5EF4-FFF2-40B4-BE49-F238E27FC236}">
                  <a16:creationId xmlns:a16="http://schemas.microsoft.com/office/drawing/2014/main" id="{D1B1E89F-444E-66DA-A55D-AEE07105766F}"/>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3;p57">
              <a:extLst>
                <a:ext uri="{FF2B5EF4-FFF2-40B4-BE49-F238E27FC236}">
                  <a16:creationId xmlns:a16="http://schemas.microsoft.com/office/drawing/2014/main" id="{CF83FBDF-CBAB-DF7A-8C68-89F9F80587ED}"/>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4;p57">
              <a:extLst>
                <a:ext uri="{FF2B5EF4-FFF2-40B4-BE49-F238E27FC236}">
                  <a16:creationId xmlns:a16="http://schemas.microsoft.com/office/drawing/2014/main" id="{C86241E6-7B00-D1FD-F453-528FA9272EBD}"/>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5;p57">
              <a:extLst>
                <a:ext uri="{FF2B5EF4-FFF2-40B4-BE49-F238E27FC236}">
                  <a16:creationId xmlns:a16="http://schemas.microsoft.com/office/drawing/2014/main" id="{11CB7FC6-C5F2-60FB-6C09-245758D1E05C}"/>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6;p57">
              <a:extLst>
                <a:ext uri="{FF2B5EF4-FFF2-40B4-BE49-F238E27FC236}">
                  <a16:creationId xmlns:a16="http://schemas.microsoft.com/office/drawing/2014/main" id="{1AE1F12A-CC26-6D98-DB1D-48048822C396}"/>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7;p57">
              <a:extLst>
                <a:ext uri="{FF2B5EF4-FFF2-40B4-BE49-F238E27FC236}">
                  <a16:creationId xmlns:a16="http://schemas.microsoft.com/office/drawing/2014/main" id="{BAF11C6E-80DB-6701-E306-FA99CF3504AC}"/>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8;p57">
              <a:extLst>
                <a:ext uri="{FF2B5EF4-FFF2-40B4-BE49-F238E27FC236}">
                  <a16:creationId xmlns:a16="http://schemas.microsoft.com/office/drawing/2014/main" id="{A9567CDC-2271-44EF-1FB1-BB77D00A2200}"/>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9;p57">
              <a:extLst>
                <a:ext uri="{FF2B5EF4-FFF2-40B4-BE49-F238E27FC236}">
                  <a16:creationId xmlns:a16="http://schemas.microsoft.com/office/drawing/2014/main" id="{C652BE19-347A-4BCD-B57F-208AC030BBFD}"/>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0;p57">
              <a:extLst>
                <a:ext uri="{FF2B5EF4-FFF2-40B4-BE49-F238E27FC236}">
                  <a16:creationId xmlns:a16="http://schemas.microsoft.com/office/drawing/2014/main" id="{DB149447-EC1E-A33B-E70D-466C80B86CAD}"/>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1;p57">
              <a:extLst>
                <a:ext uri="{FF2B5EF4-FFF2-40B4-BE49-F238E27FC236}">
                  <a16:creationId xmlns:a16="http://schemas.microsoft.com/office/drawing/2014/main" id="{B10A3811-1F81-0499-1BF8-A8CFF5927203}"/>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2;p57">
              <a:extLst>
                <a:ext uri="{FF2B5EF4-FFF2-40B4-BE49-F238E27FC236}">
                  <a16:creationId xmlns:a16="http://schemas.microsoft.com/office/drawing/2014/main" id="{A25FAC15-8E5C-908A-C9B6-BCEF5EB626F2}"/>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3;p57">
              <a:extLst>
                <a:ext uri="{FF2B5EF4-FFF2-40B4-BE49-F238E27FC236}">
                  <a16:creationId xmlns:a16="http://schemas.microsoft.com/office/drawing/2014/main" id="{ED0EBF51-B79F-4CAA-1DBD-0CCA49EFA54E}"/>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4;p57">
              <a:extLst>
                <a:ext uri="{FF2B5EF4-FFF2-40B4-BE49-F238E27FC236}">
                  <a16:creationId xmlns:a16="http://schemas.microsoft.com/office/drawing/2014/main" id="{3A116BD3-E709-0BE2-4ECE-BD3EF4677648}"/>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5;p57">
              <a:extLst>
                <a:ext uri="{FF2B5EF4-FFF2-40B4-BE49-F238E27FC236}">
                  <a16:creationId xmlns:a16="http://schemas.microsoft.com/office/drawing/2014/main" id="{8CA789AD-B3E9-FC25-6561-400213C014E8}"/>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6;p57">
              <a:extLst>
                <a:ext uri="{FF2B5EF4-FFF2-40B4-BE49-F238E27FC236}">
                  <a16:creationId xmlns:a16="http://schemas.microsoft.com/office/drawing/2014/main" id="{91DF35B1-6ABD-2214-31A1-E19CDCBA8AE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7;p57">
              <a:extLst>
                <a:ext uri="{FF2B5EF4-FFF2-40B4-BE49-F238E27FC236}">
                  <a16:creationId xmlns:a16="http://schemas.microsoft.com/office/drawing/2014/main" id="{46A1E2BE-34C9-C23E-C064-A1F838731B70}"/>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8;p57">
              <a:extLst>
                <a:ext uri="{FF2B5EF4-FFF2-40B4-BE49-F238E27FC236}">
                  <a16:creationId xmlns:a16="http://schemas.microsoft.com/office/drawing/2014/main" id="{BD023536-1055-8760-549E-7D4FB69C1A33}"/>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9;p57">
              <a:extLst>
                <a:ext uri="{FF2B5EF4-FFF2-40B4-BE49-F238E27FC236}">
                  <a16:creationId xmlns:a16="http://schemas.microsoft.com/office/drawing/2014/main" id="{E45A4FDD-081F-790F-372A-802F393CD231}"/>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0;p57">
              <a:extLst>
                <a:ext uri="{FF2B5EF4-FFF2-40B4-BE49-F238E27FC236}">
                  <a16:creationId xmlns:a16="http://schemas.microsoft.com/office/drawing/2014/main" id="{51C51881-5698-4DF8-2688-BCE4AEBF7820}"/>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1;p57">
              <a:extLst>
                <a:ext uri="{FF2B5EF4-FFF2-40B4-BE49-F238E27FC236}">
                  <a16:creationId xmlns:a16="http://schemas.microsoft.com/office/drawing/2014/main" id="{C0D7376F-8AB7-A9EB-E5E9-E431C80DA7AC}"/>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2;p57">
              <a:extLst>
                <a:ext uri="{FF2B5EF4-FFF2-40B4-BE49-F238E27FC236}">
                  <a16:creationId xmlns:a16="http://schemas.microsoft.com/office/drawing/2014/main" id="{1FFAA18F-AE18-8C6F-58E2-BDF4160723E7}"/>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3;p57">
              <a:extLst>
                <a:ext uri="{FF2B5EF4-FFF2-40B4-BE49-F238E27FC236}">
                  <a16:creationId xmlns:a16="http://schemas.microsoft.com/office/drawing/2014/main" id="{2E7CD251-C83C-7941-4974-8514F469C30D}"/>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4;p57">
              <a:extLst>
                <a:ext uri="{FF2B5EF4-FFF2-40B4-BE49-F238E27FC236}">
                  <a16:creationId xmlns:a16="http://schemas.microsoft.com/office/drawing/2014/main" id="{FD96BA90-6FBF-77F9-75C3-2E4EF1565D6F}"/>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5;p57">
              <a:extLst>
                <a:ext uri="{FF2B5EF4-FFF2-40B4-BE49-F238E27FC236}">
                  <a16:creationId xmlns:a16="http://schemas.microsoft.com/office/drawing/2014/main" id="{FF07D733-265D-A2EF-CC12-025395CE1C63}"/>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6;p57">
              <a:extLst>
                <a:ext uri="{FF2B5EF4-FFF2-40B4-BE49-F238E27FC236}">
                  <a16:creationId xmlns:a16="http://schemas.microsoft.com/office/drawing/2014/main" id="{DEBC67D4-8D17-3861-D8F5-5AEC92630099}"/>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7;p57">
              <a:extLst>
                <a:ext uri="{FF2B5EF4-FFF2-40B4-BE49-F238E27FC236}">
                  <a16:creationId xmlns:a16="http://schemas.microsoft.com/office/drawing/2014/main" id="{25238341-456C-7A9C-AE07-C60ED7BCF04B}"/>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8;p57">
              <a:extLst>
                <a:ext uri="{FF2B5EF4-FFF2-40B4-BE49-F238E27FC236}">
                  <a16:creationId xmlns:a16="http://schemas.microsoft.com/office/drawing/2014/main" id="{424C2A90-0F66-465F-9AFC-AC0FF5708A32}"/>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9;p57">
              <a:extLst>
                <a:ext uri="{FF2B5EF4-FFF2-40B4-BE49-F238E27FC236}">
                  <a16:creationId xmlns:a16="http://schemas.microsoft.com/office/drawing/2014/main" id="{ECD2F8DF-E215-21EB-A162-49A8C7C3A6C4}"/>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0;p57">
              <a:extLst>
                <a:ext uri="{FF2B5EF4-FFF2-40B4-BE49-F238E27FC236}">
                  <a16:creationId xmlns:a16="http://schemas.microsoft.com/office/drawing/2014/main" id="{B91AA66D-C105-8DA0-34B8-1C5C0023360E}"/>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1110;p58">
            <a:extLst>
              <a:ext uri="{FF2B5EF4-FFF2-40B4-BE49-F238E27FC236}">
                <a16:creationId xmlns:a16="http://schemas.microsoft.com/office/drawing/2014/main" id="{BC58EEC0-0612-2820-5F79-AB501C51A366}"/>
              </a:ext>
            </a:extLst>
          </p:cNvPr>
          <p:cNvSpPr/>
          <p:nvPr/>
        </p:nvSpPr>
        <p:spPr>
          <a:xfrm rot="504391">
            <a:off x="6936717" y="99926"/>
            <a:ext cx="2606964" cy="156483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29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1077065"/>
            <a:ext cx="8122297" cy="340237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latin typeface="Ink Free" panose="03080402000500000000" pitchFamily="66" charset="0"/>
              <a:cs typeface="Century Gothic"/>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CAAR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vnT4KfFC9Gv/ABB+3aT42122k8V3S6e1vp0tzHbxLtURZJxHgj7vAFfRdcp8OfCP/CIjxDGtxHNFquuXOqxhU2mMTbSUPY4IPTtigDyH43/EDXrjXvh02g6H430iQ+Joo5oJIBbi9i2EvFtMgD5A/i+XrzXofxD+IOt6HpOk2ej+FJpfFWvXbWmlabezxqoKrveWV42YBFXJIByeB3q98SPCN94j8V+BdUtmj+z6DrDXtyrPtJUwSICOOSGK8ccGq3jfw14ok+JOjeM/DcOk372em3Gnta6jdSQLCZXRvOQpG+44TaV+XIxzQBHoXjjX49V8QeFfE+m6db+ItK0pdUgmtJGNpeW7BgGAb5kIkRlZST2IPNc1F8ZtX1LwL4fm8PaBaal4u1PQ11q6s2maO0sLfblpJXwSAxBVF5JPsCa7DRvAt35Ov6n4g1aO/wDEmu2RspruGDy4bWAK2yGFCSQil2bJJLEknHAGf8IfhLp3gH4e3Xh1r+XUdT1GAx6jqcg+eb5CiBQSdqIuFVc8Y96AM7x18cdH8L/Cvw94w/s6W81HxDaW9zp+krJtkYSqjEs2DtRN4y2OpA716F408R6f4R8I6l4m1bzBZadbNcTiNdzEAdAO57V5l4T+A9jaeANR0DxPrk2t6pfaTFo6aiIRH9jtIVAgjhTPy7SFcnOWbk9q0vFfw98b+JPh9rWg6543tNUvLqC3W1RdMFrah4ZFkzIAzuxkKgMQwAHRfUAwPgT8SPG3j/xeLuVbWbw3NYPPcrDp8kUWnTF18m3S4Y/6RJs3GTau1SAAa9zrhvDa/E7UNdtLjX4/D/h7R7VW8yx06ZryW8fBAzI8aCJAecKpY+oruaAPLvgfqWra54q+JGsXuo3Fzp48Rvp2nQvIxjhjtkVG8sE4GXLZx1IzXqNeYaF4D8Y+D73WofBfiTRk0fVNRl1JbXU9Nkle0llOZFR0lXchbkBhkdM10en6H40ZlbV/HKN8wLJp2kx26kDqB5jSnn65oA8g1f41+JvEnxGuNA+HawyjTdUisPsT6bJNJekSAXMssuQltBGu7axyzMOmK9D+I2veJr3x/ovw98HapDpF5c2c2p6nqTWi3DWtqjBECIx27nkOPmzgKxxxWJ4R8K/Fbwt4ePgrQv8AhFrSxjup5I/EMksk1wY5ZnkJNrsCmYb8ZMhXvg9Ku+K/hj4k1jx/d6xZ+Mm07S9V022sNUMMBW+McLO2yGUHbGJDIxYhcj+HGeACv8GPHeueIviT4x8I3Gu6X4i0zw3Hbp/alvaeRLJPIX3IQrFGC7GBKgcjpT/DHxguNee80LTtAW/8W2+pXto+nwT7YLeKCdohcTysP3aNgY4LMchVODjd+HXw7i8D+MvEF5owsLbQNTt7NLexiiYSW7wRmM/NnBUjn1ySSfU+EvgFvBeqeM9SuZLae68Ra/NqImjzuEDAeXG2QOVO/pkfN1oAlTxzd2PxB0zwXrum2sF1daJPqtxeW90Wgh8qQKUG5VJGGzuOPpWP8Pfi2fGHj3+xI/Dd1Y6Pe2E19oupzSDOoRwyrHI4jx8iEupUk5I5wMimfE74Rjx38R9M16+1qW20WLTH0/UtPhXa97GZVlEZk6rGSoDAckDGea2vHXgG41fUvDuseGNbTw1qmgJNBaSLZLPF9nlQI0RjJUYAVSvOAVHBoAp/EzULOx+Jfw7tpNBs9TvNQv7iCG4uCzGxRYTI8sa/dD/KBuxkA4zzW18QfGQ8J6h4XtW05rsa9rMWl7hKE8gurNvxg7vu9OPrXJa18KdbhufCd/4W8W+Xqehteme+1qBr57hrpVEk2A6gONvyj7oBxjAxS+PvhNq/iHw14e0208c6nFqOmawNRn1a6AluHLIyuYhwkRAb5ABtX0zQBJqnxgjh+JNh4b03w/Pe6K+rLot7rfnBYob542dYUXBMmNuGOQFLAcmu38feKNP8G+FLzxBqKTSxwbUjghXdJPK7BI4kHdmdlUfWuc174WaNP8NLHwV4enbQk0u5gvNNukjErQ3MMgkWVwSPMJYEtkgnceax/EPw3vhon9r6l42Fzrttq9trEt/qke2xUwBgkQgDgRRAOx4bdu5JNAFLxn4m+K/hXwNf+OdcvfB9gkNq7roZtppXSQr+6iFwHHmSl9qkBADk4PGa9L8Ca/D4q8FaL4kt12R6nYw3QX+7vQNj8M4rkI/CtrZRS+O/iL4li8QXFhA9zBIyCDTtPTaSXgiyRux/y0dmbHQjpVv9nexm0/4JeFLa4t3t3NgsoicEMiyEuqkHoQrDjtQB31FYXjqz8UX2gNB4P1iy0jVPOjYXF3a+fHsDfOu3I5I7/wD6xH4qsvFt02j/APCO65p+niG7R9T+0WRl+0wAfMifMNhJ75/H1AOhorA1qz8VzeLNHutK1qwtdDhEn9p2ctmZJbkkfJsk3DZg+351v0AFFFFAEV5a295btb3cEc8LY3RyKGU4ORkH3ANS0UUAFUda1aw0e2juNQm8tJJViTClizMewHPufQAmr1c743gv57aEadodlqk/zAG6VSsecf3iMZ9RnGOhoAut4i0VYEmkvkiSQMVMgK8KSCeRwMqcZ644zQ/iLQ0heZtSgEUc/wBnZyTtEnPy56ZwCfpzXLTW/iOWxhWTwRojyRxhVVpVKxoWIKgeoGG9OfXgRhdaazhsf+EN0ie3MzFUjCPFGQCVzg4zgKh4HTPPSgDqP+Eq0H7U1qdQUShBIFKMCwJIGOOTx0HOMHpT4/E2hSvti1KGQCJpi6nKiMYy+em3kDPQ1y72viAxMsfgrQnG/wCQGRfkBCHnrk8AHp90Hmr2l6fqbXd3Hc+GdJsrWW0kUbI0fezbcI3P3eDnjB46YoA27LxNoF7dtaWmrWs86xmRo0fJCjqaik8W+HFdU/ta3ZmAICnORnGfoO57Vy2iw+M7bURN/wAIpodtHLIocIVV1idVZgSpOSr+Zk9CWGMgZNrUdMv4dTdbTwToctgsZijchA4jA24x06AEDjIwMgigDoH8V+H1F1t1SGVrT/XpHl2T5gvIAz94gH0zS6b4q8P6gyJa6pbvI8Rm8snawQZySDyOh4Poa5a5XVbZfskfgfTpY7hkRljjUq2GH3sHAGPm3HoRjB+9UksXiRFnaPwbpLyTJJFK0UyxiRSGJ+bOQGY+/XP0AOkPivw6GVTqsG9l3KnO4jIHTGc5I46nNRReMvC8ixH+2bZDKAVWQlG/IgEc4HsSB1rDfTtUiksPs/gnRjIYMTS5TbCxY4A7nAVSevXgnFOs7DVGguJ7rwbpKG3t0EFsqx5kbcd6h84A24xkAZOOcZoA228YeG1kCf2pHkhs/K2BjHXjj7wHPUnHWn3XirQbexF619vhM3kAxxs5L4zjAGeg69K5o22uG9nlbwPpMkRcs7RmMtcHI5BJ46ZBPqOmKVbDxCmhQWsfhbRbaSK9URqSJlRApXzfmI+b7uDkk9Md6AOntvE2hXN4lpbajFPO43BIwWwu0tk4HAwDye/HWi18U+Hbq8is7fWLSW4m/wBXGr5LckfzBH4Vh6Na6tax3+oSeDtItLyGNfsqwSIGmPO4FuijBOOe569aoxW/ibT7oSaf4M0VdoIhaHYnl8EZB3ZOfk7Dp+QB0yeLfDjYB1WBC0jRqHypJXrjPbHIPQ9qlh8T+H5kuXi1e0dbXHnsJOEyccn61zOo2mofap0s/BOl3qQv5KSSIkZddgVmwT0ILr04A7g1P5GsxafLG3hbTJJry4UNbpEvliNYgwLtuwf3g2g8Y64OKANZvGfhsXUduNSV2c8MiMyDjPLAYH41bu/Eeh2kzw3Op28UiSCNgxxhj2/x9O9cpDbeIFcPD4F0OApKqLudAfLHQ8dMYA/HI6YpF0/WptUR7jwbpEkE1wskzsVkdSxBZtxbkqcjGMHGR6UAdIvjDwywfbrNqdmNw3HIyCc/TAJz6c1NaeJtDurGS8hv08mIoJCwKlC/3QQQME1y9xDrj+bLZ+CdMaIlwiSKis4B2oGBPHy5J/LHc2oLa+bR38jwlpUBnuSskUiqEMaZVXYHB5PIHpn1oA6A+I9DWCCZtShWOfzPKJyN3l/f+mO9MbxR4fVyh1W33BzGeT94dfy7+neuc1Wz1+e6tdnhXRriGO1WRoZQmRM5zIqtn5eSTnaeR1OeE0fRbxCZ7zwfpFsYIZJIlSQEPLgbVGThc8DkEDbx1oA6Cbxd4dieOM6lGzSMFUIrNyRlScDgEYIJ4III61Hd6t4T16xuNLvLiwv7S4jdLiCdQ0bpt3MHDDGNvPPbnpXPTabr4Ekdv4R0QxsQYS0Ua7GCAB2G455ZhjsF754fYaZqi61DqNx4c0+JJna2mjGweTAVXcx+chiTkdOi9OcUAYkfhL4OafMBJYmSLT1V4rK7ubqa2hx8wCQSMYwRlTgLxlfUV3R8Y+GUmaB9VgjZGVPmBUEsMjBxgjHOa5wW/iIrbNJ4H0eMiUM6oY5CFxggEkfMNqjvkY6dKc1trkNsrW/gTSRIZlZkzGAuOjbt3JwfQY5HPWgDqYfEuiTXEUMV8jmWTyo2Cnaz4B2g4xnBB+hBqCDxj4ZmQsusWw2sqsGbBUtnGR26H6VgRw+Ikt4Efwjo5mhy0ROxVVwqgFQG4JA247YXkjpJ4q0jUhLbx6L4U0a5gIjknE8ceAQ4VkGSOSjEg9BtPUkCgDe/4S3w7/0FYexHB5BGeOOe35j1FPHifw+baW4Gq2/kxKrO+TgBiQDnvyrD2Kn0Nc5HZ+IhpkU83hXRm1NLrYSioQYgpYtyRt3OFHGSM5wcYqjFpWvxxXG3wRo+ydw7wNOHUkEgdeBtBbgAZ3dqAOwXxRoLzLDFqMUsrTCELGCx3Fto6DpnjPStmuItbfWItVspZfB+h20UUiiS5Eq5jUKuWXjpjgZ5ynQAg1L/AGj4+i+0P/YVncAyEQoJVQquRjJ3nOQSPwBxzgAHZUVT0Vr99Lgk1REjvGXdKiDhCT93qc4GBnPOM1coAK5b4gvY+XYR3mq39hmYun2TGW24yT7DI6etdTVTUbjTbMx3WoS20G3cI5ZiBjgsQCenCk/hQB5xdXvheSzhtINa10R2zM+EdjvMgBCsTzxsI9B84PJq74K8N6Hcwyto+pavBFBKFktpJMKG6sMdxk5B6ZGea7eGTSVVp4mslDfedSozgDqfbinte6bbypG11axSSsAq+YoLlgSPrnBPvQBzKeAbWOwW0i1vWI0UDGy4wCwYncR3yCR6c1Z1bwi2oTXDtrmpW4kjWKMQyYKKFA5JzkkjOfWtr+2dJyg/tK0y7FFHmryRnI/Q/lU0t/YxCNpLy3QSbdmZAN2SAMeuSQPxFAHMyeA7N5JZf7X1ZJZECmVLghwck5z68kD05pJfAltJBHE+s6qQNwc+f99SuNvoByfzrpxfWWAftlvyAR+8HIJwPzPFIuoWDNKovrYmElZR5q/IRjIPpjI/OgDC0nwkmn6sl6urX8scY/dwvISFJDA/8BwVwMcbRVIfD6z8kQvrGqNCVZXh87Eb7uvyjpnnOOvtXUtqOnrcLbtfWwmbOE80bjgAnj2BH50S6jp8UXnSX1sseVBYyjHzHC8+56UAcx/wgcWVJ8R68WCsM/avUD8sHP4EjpVmPwbbrZ3Fu2qajL59sbdmkl3YU7M8dP4ePTc3rXRLdWrSCNbiEuWKhQ4yWAyR9cVA2raUqys2pWgEJIkJmX5CMcHnjqPzFAGPong+10nUYLq11LUjHAhVLd58xDgjOPxz9QD2qsvga3aAw3GsancKW3fPJnDbiwx7ZIOPVR6V0j6lp6uqNfWwZgWUGUcgHBNKNQsTLJCLy38yMqrr5gypbO0H0JwcUAc3J4IhkiaJ9a1VkYFWBmzuHHX3IGCe4JFT6j4PivtQubmTWdUjjnQIIIptiRgKVG3HcZyD6gVvC+sSyqLy3y/3R5o55xx+PFK15aLEJWuoBGSVDGQYJHUZ/A/lQBzg8GqsaxrrF8oM7TSuGxI7bFRfm7YC578kmoovAsSiJm8Qa08iS+Zu+0Y7k4x0xk/pW/BrmjXDpHDqtlI7xecqrMpLJgHcBnpgg596ne/sUERa8t1EsnlRkyD5nwTtHqcA8e1AHO2ngm1tdUgv49V1IvFJG5Vpch9mflPsSSSPUk/SU+EV8m/j/trVM3ioC3m8oQ24kemT1AxxxWvPrOkQzLDNqdmkjgsqtMoJADEnr22N/wB8n0qUalp/lrJ9vtdjdG81cHjPr7igDmpvAySFv+Ki1pAScbbjDD5Ng5/Wlk8CWkht2k1fVXaFw+TP1IHHHQY7eldPFeWcsoijuoXcjIVXBJHtUc+p6dBH5k1/axpnG5plAzkD19SB9TQBz8HgtItOvrb+3NUea8Cq1yzjeig5wvHAJJP1pV8E232mKaTVtTmCujyJLNuWQo+8ZHr/AAk9149635dU02IxCS/tkM2PLDSgF89MevQ/lUgvLQglbqAjaX4kH3R1P0FAGBN4QjmkLPrGp4ZmLbZdpIJORkeoJBPXAHTFU2+H1iyTKdU1FvOZS26XIOBjBHcEcfgPSurF5aFdwuoCN+zPmD73936+1Rx6npsjOqahasY8FwJV+XPTPPegDmbvwHDc+X5mvaufJOYT53K8Y69+OPpxVtvB8LaddWUmralIlxcRzbnlyyeXjaAfqAfwroI7u1kn8iO4ieXDHYrgn5SAePYkfnUFvq+l3Ehjh1G1kcDlVlBI6/8AxLfkaAMO+8E2V6LPz9Qvs2iOqMsmCCxJJB7Yzx6bV9KkXwmq6OmnDWtU4uhcGYzZkJ/u5Pb+uTW+by0Xfm6gGzG7Mg+XPTPpUC6vpbJG66jaFZCQjCVcMR1/LBoAw4vBwXl9b1KVsIMvJkYXtj0IwCO+ATULeBk2lV8Qaz1kOWuMn5xj+Xfr6EV00eoWElutwl7btEyh1cSDaVOMHPpyPzol1CxiZFlvLdC+doaQDOBn+XNAGLceE7a5mtWuNQvpo7dIV8ppPlk8sgjcO4JUEj1qO78IfaJpZP7d1WISszOqS4zlgw+hGMZ9DituLVNNk/1eoWrfukmOJR9xvut9D2NPm1CwhSRpb22RY928tKBtwMnPpgc0AS20Mdvbx28QIjjUKoJJOB7nrUlVtP1Cx1GIy2F5BdIMZaJwwGQCM49iD+NWaACuf8azwrb2dvc6Fd6vFJcpIVhXIjMbB1ZvxAwO+K6CsrxJpuo6lDAmn6xJpjRuWdkj37xjAHUfWgDh/smmySqJfBOsGQsoaNpZChxnG7sVGMH6jgg5qe6NnqE0txqHgvV98zbz87nlhtbAH3Wwg9AfUd9FPBerJDGo8X3zPDH5cTshyBt25OG5Oefr7Vpf8I/qzaza3k/iO4ktIBHutAhVZGVepIbPLfN79DmgDkWOlW4k+z+DNVRJbV0kaVpEQI20SA54BwpGe4HHBNW72K2kktY18J6hJYGyiIdp5VZBuKoGUA8qrBj1YZPGVNbS+FtYRWjj8WXqo7liCmSu7G7aS3GTuxnO3Ix0yZbHw7rVte29w3iy9njhJLQyRgrIdoHzc5xnnGfy60Ac3o2kaLLdoreENUsYY0E4lnuHVV2Fmw3OB82e/wDEO2ahuLfQNQ86/uPBesn7chkZx5hchzvycfdzuOAOh4IHWvUTyMHkUUAeaa3p2kwXQ07/AIQ3ULyBYm3nfIQuQsm1T0Iyx7/eU8dKmt20pdHWzHg3VI7eWUSeSEk3eZs2AtxwMYwc+pwDXotFAHmGkrplrqEN5Z+CdbjuAzSgs0uA7KVIOeOijr3IPvVWK10FkvZLXwbfvfWiQ7kknlL53hFGQCRhVyP9kDOM16zSAAEkAAnr70AeT/2fo8dvJDcfD7WGZMF/3jyKX3gHaepHU5x68c5OibXSToDzSeDNaERvsi2DsZCERmDYByF5ZdvTJxzmvSKKAPMtI02xvtbjtrjwReQ2zsFa5mmkLL8uV3AjG3CkHB4zjvUUS2y6fHYSeAtTW0jmdLcW8jjchIJZ8hSOY1x7heQOa9SooA85uLexvY7/AFCfwXfrNBFG0SvI43gAKqqFGRweQAfu89BTLZbb+zLexuvBOpokUvmsgldwsrHkoccng88DBxkAmvSaKAPKrWTRrOZ7PTPB+pm6uYym2aSVWKOoDMcglVGSpPXg4yDmp7zSdKsZYbW38C3k9tPaLPcBXfehfIMeOhYcfxD14xmvTcDduwM9M0tAHAxPDbppGqQ+EdTjdI518sSMXgQvycDgli5bnBwpI6Csaz0+1ktLpbfwRqENr5RkdJ7iZXlkVwFAAB4y5Oeu0NxXq9FAHl62+nXMaXH/AAgOrKzyhirzMpySzAHHYZIweBwOnNXPsWj6QliLTwfqrPfWLRypEXxCpBbY56ZJGCe2fevRKKAPNGtLK8sprZfBd9GkBE4jkllQvOSsS8gcrt3MT1xkkZY1WnbTXlR5vBGrxM8giaWeRwW8xQrD5ck8Y7fd3HrxXqlFAHnFlqlj4d36lF4T1S0VothklduAOiEHOBgjpnn1wSJNVh0mS7MDeENUdp599w0YdV3y+W7MxH3sEDpnBj7V6GQCOQD9aKAOBs4tNtxqVlN4dv7a1tpprprnzJCZfLXbv3EAncuQBk+w71mNBpMSxTDwLrKM0kS/uXk3KVIAZenTg5OM8+5r1GigDy+eHTWvVkbwRqTCBYI4JIXmyMKgBAIGNqqoz6qc461INN0ltIhvx4L1sSSMyi389/MiTI5HzcHLkY4/i5wM16ZRQB5vb2Ok65qVtDfeCdVhM6KweZ28qIKAgzzgHanT2HcjPRyeBPC0kwmbS1MgQpu8xs4Off3J+prpaKAKWjaVY6Pata6fCYomfeVLlucAd/YCrtFFACSMqIztwqgk/SvItH+Peja1Zm+0PwF8RNWsfMeNLqz0PzInKsVbawfnkGvWb3/jzn/65t/KvF/2O7dbr9nmyt2kmjEl5fLvikKOP9Ifow5BoA2/+Fyr/wBEs+KX/hOn/wCLo/4XKv8A0Sz4pf8AhOn/AOLqxZ6X8Q9OsrVrW9nuZBYRC5hu7hZfMuGZhIQ5bK4XaRjitPQZPHkltr1rq0EaOLX/AIls0bxqfMKMNuAzHg7fmYjJ7CgDE/4XKv8A0Sz4pf8AhOn/AOLo/wCFyr/0Sz4pf+E6f/i6mvZfizaNZ2lrbW9/Gs0YmuW8lC8ZWLfuG8YKlpsEcnYvXPNrT9N8fQ+C9e+0aldPrkxjNhl4m8tVhiyF/hyX83luvX0oAz/+Fyr/ANEs+KX/AITp/wDi6P8Ahcq/9Es+KX/hOn/4urcU3xYla8EkNhCBNK0GIoz8ojlMag+YchmEIJIBG5u3I3/DS+Mo9bdNcmt7jTykwV1iRGBDReUeGJ+YNLn02L0zyIDlf+Fyr/0Sz4pf+E6f/i6P+Fyr/wBEs+KX/hOn/wCLroPCg8eLqFs2uC3FmQY5YlClkxChD7txJJk3rj0wfc83Da/Fm1tbUBmupLI3EhLzxE3RlVyiPyOIjgDpnK56GgCT/hcq/wDRLPil/wCE6f8A4uj/AIXKv/RLPil/4Tp/+LptlD8Xbq4jnu5/sTCMnYq27Rkqt0BuAYnLE2ucHA5xjFdR4Um8bT3GsRa9b29suAdPmUJtBIOV2qxJCnbyTzzwKAOZ/wCFyr/0Sz4pf+E6f/i6P+Fyr/0Sz4pf+E6f/i6nlu/jBJp07jTdMt5/MQoqFJG2NncAC4Usu0ZyQCJOOV52vElx8QILHS5dEsdPu7k24a/ichAsi7WZUy38fzoOTtJUkkZoA57/AIXKv/RLPil/4Tp/+Lo/4XKv/RLPil/4Tp/+LrW0m18ff8JVbS6lKP7OWYed5UihGXy5cnaST98x8ew96palJ8U4JNSTS4I5YzdyGF7hYWKwmX5PKxIN3ydRJtxxjNAFb/hcq/8ARLPil/4Tp/8Ai6P+Fyr/ANEs+KX/AITp/wDi69D0FtRbTozqq7bvavmhVUIG2Lu24J+Xdnqc9e2DV+gDy3/hcq/9Es+KX/hOn/4uj/hcq/8ARLPil/4Tp/8Ai69SooA8t/4XKv8A0Sz4pf8AhOn/AOLo/wCFyr/0Sz4pf+E6f/i69SooA8t/4XKv/RLPil/4Tp/+Lo/4XKv/AESz4pf+E6f/AIuvUqKAPLf+Fyr/ANEs+KX/AITp/wDi6P8Ahcq/9Es+KX/hOn/4uvUqKAPLf+Fyr/0Sz4pf+E6f/i6P+Fyr/wBEs+KX/hOn/wCLr1KigDy3/hcq/wDRLPil/wCE6f8A4uj/AIXKv/RLPil/4Tp/+Lr1KigDy3/hcq/9Es+KX/hOn/4uj/hcq/8ARLPil/4Tp/8Ai69SooA8t/4XKv8A0Sz4pf8AhOn/AOLo/wCFyr/0Sz4pf+E6f/i69SooA4b4b/E7RfHOtavotnpOvaTqekLE13aatZfZ5FEgJU43H09q7mvEvhb/AMnT/Fj/AK9dL/8ARTV7bQBFe/8AHnP/ANc2/lXjv7F3/JBNN/6/r3/0oevYr3/jzn/65t/KvHf2Lv8Akgmm/wDX9e/+lD0Aez15vHa3H/CwdGluNW06C1W+uzaxxabPFPdsYpMxvKW2NtBLdOdgxXpFeVWkmi/8LT0tIbC8udR+3XfmbpL7y7E+VJmQK7GD5vu8AD5+KOoHqtFFFABRRRQAUUUUAFFFFABRRRQAUUUUAFFFFABRRRQAUUUUAFFFFABRRRQAUUUUAFFFFABRRRQAUUUUAeJfC3/k6f4sf9eul/8Aopq9trxL4W/8nT/Fj/r10v8A9FNXttAEV7/x5z/9c2/lXg/7L8OqXH7LYg0RzHqUk9+tswfYQ5uHwc9vrXvF7/x5z/8AXNv5V4z+xvcQW37P2nTXE0cMYv7wF3YKBm5cDk+9AHSaja/ErRY7OHRZItVWS68ycSSBhDHmMGPdM+8gjzWzkkEgDjqySX4tLcokf9nSKbLcx8qMhZyrZU/vARtbaBgEEZyc9O8/tnSP+gnZ/wDf5f8AGuKi0+U+MbDVJfEnh2PTrG5nnWO3hKXEwkR1CyP5hVgC+fu8lR0oArakvxWtru5ksnW8VSqQpsgVZUWSX5jlhsZlMWTgjAOADXTeKJ/FseoWZ0W1D23ks0qp5bZlyMK5dlITGeUyc9scHY/tnSP+gnZ/9/l/xo/tnSP+gnZ/9/l/xoA4TQZvizMN+qW9rbiKdWVCsJaeMtDlWKuQuFM+CME7V/HU8TR+PodZvrzw69vPbmJEt7W52+WW8qXL5yGGH8oY75P1HT/2zpH/AEE7P/v8v+NH9s6R/wBBOz/7/L/jQB52bj4qw/ZmmhkkluAIiIYITsKi4YMymQouT5IY7uRwBmtzxLZ+ObrXNJbTb9rO1MMYvfIEbRxyB8ucP8zDbwByOOa6j+2dI/6Cdn/3+X/Gj+2dI/6Cdn/3+X/GgDg7Wb4tTXf+m2enxwhIDsi2AbgYjJ8/mZz/AK3IxjAGCe+9qB8Zw+GdI8n9/qbbTqTQxxb1JQkhFdlQgPtB+bO3OMnmt7+2dI/6Cdn/AN/l/wAaP7Z0j/oJ2f8A3+X/ABoA4Ga0+KAs/IWcTGSSWTfvjR4QXn2oCG+YbTB1zjn8Hxj4qNf3cyiFAYjsSfyfJ8xUmKqm1i3ls/kgs2GxngV3f9s6R/0E7P8A7/L/AI0f2zpH/QTs/wDv8v8AjQBx2hN8TWa0l1T7KqRyRCWLyYlaVGmIk3bZGAKx/MNp5IHuKd4iuPHWn65q13p8bzaYuJYEeJJEZVhX5FCky72lG37pADM3YV1/9s6R/wBBOz/7/L/jR/bOkf8AQTs/+/y/40Ac7rc3jpfD2kXGmW8EmpPMr39uAgCocnYGZsDbkAsAxOOOtY+p6l8TBcwW8OktGGd42kiSGTew89lbmQBUIEAJbB5YAZruv7Z0j/oJ2f8A3+X/ABo/tnSP+gnZ/wDf5f8AGgDg4L74oTxzSGx2J58iPshhDqFkcIYA7jchATJk2nByoOeHSQ/FJr21vJZITksstpB5SwJiSLa24ne2V8zv9RXdf2zpH/QTs/8Av8v+NH9s6R/0E7P/AL/L/jQB55fat8S9MvNNs7i2e8a4kgHm21krrljD5yykNiNFDTYYcnaOoHO/4ysvGVz4msDoOoTWummNBcFBEVRhMhZiG+Y5j3DAyOK6T+2dI/6Cdn/3+X/Gj+2dI/6Cdn/3+X/GgDh7GT4sTagY7yPT7W3ZYF3xxRvsGYvMcEyZ34MpwVK8LgnvpWUfj6XwnrMF/NCmrSacDYSwrGpjuTE25epGA4XBPqe1dN/bOkf9BOz/AO/y/wCNH9s6R/0E7P8A7/L/AI0Ac74Zl8bNqjLrUDpZ4HzBYeu75du1ySCmS+QCG+7kV2FUf7Z0j/oJ2f8A3+X/ABo/tnSP+gnZ/wDf5f8AGgC9RVH+2dI/6Cdn/wB/l/xo/tnSP+gnZ/8Af5f8aAL1FVbfUtPuJRDb31tLIeipKCT+FWqACiiigAooooA8S+Fv/J0/xY/69dL/APRTV7bXiXwt/wCTp/ix/wBeul/+imr22gCK9/485/8Arm38q8K/ZS/5N30X/sOSf+lxr3W9/wCPOf8A65t/KvB/2V5Y4f2c9HlmkSONdbkyzsAB/p3qaAPTPEOseKLXxctpa6eToYW3M94kRkkjLNIGCp/EOEBbPyBs4PUZOmePfEk5gS+8ItaTXd79jt4mlbeHI3ZYFR8qhW3MuQOK7n+2NI/6Clj/AOBCf40h1bRiwY6nYFh0PnpkfrQBzPi3WvFem65JDpumteWUUSX7MluWLwplZoFI/wCWpJVl9QGGKox+LfGMMsdhL4Z8+6xErvslVVL+WTISFK7B5jLgMWzGSeOna/2xpH/QUsf/AAIT/Gj+2NI/6Clj/wCBCf40AefT+OvGNvezSN4VkmtkeKNoY4JvMQlpQ+CUAdsKnQ4+bgmvSrSRpYN7YzuYcKR0JHfmq39saR/0FLH/AMCE/wAaP7Y0j/oKWP8A4EJ/jQBeoqj/AGxpH/QUsf8AwIT/ABo/tjSP+gpY/wDgQn+NAF6iqP8AbGkf9BSx/wDAhP8AGj+2NI/6Clj/AOBCf40AXqKo/wBsaR/0FLH/AMCE/wAaP7Y0j/oKWP8A4EJ/jQBeoqj/AGxpH/QUsf8AwIT/ABo/tjSP+gpY/wDgQn+NAF6iqP8AbGkf9BSx/wDAhP8AGj+2NI/6Clj/AOBCf40AXqKo/wBsaR/0FLH/AMCE/wAaP7Y0j/oKWP8A4EJ/jQBeoqj/AGxpH/QUsf8AwIT/ABo/tjSP+gpY/wDgQn+NAF6iqP8AbGkf9BSx/wDAhP8AGj+2NI/6Clj/AOBCf40AXqKo/wBsaR/0FLH/AMCE/wAaP7Y0j/oKWP8A4EJ/jQBeoqj/AGxpH/QUsf8AwIT/ABo/tjSP+gpY/wDgQn+NAEer/wDIT0b/AK+3/wDREtaVYl7f2N1q2jx2t7bTuLpyVjlViB5EvOAa26ACiiigAooooA8S+Fv/ACdP8WP+vXS//RTV7bXiXwt/5On+LH/Xrpf/AKKavbaAP//Z">
            <a:extLst>
              <a:ext uri="{FF2B5EF4-FFF2-40B4-BE49-F238E27FC236}">
                <a16:creationId xmlns:a16="http://schemas.microsoft.com/office/drawing/2014/main" id="{62CD6AEC-A342-416A-879D-67150F5E71B0}"/>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050"/>
          </a:p>
        </p:txBody>
      </p:sp>
      <p:pic>
        <p:nvPicPr>
          <p:cNvPr id="12" name="Picture 6">
            <a:extLst>
              <a:ext uri="{FF2B5EF4-FFF2-40B4-BE49-F238E27FC236}">
                <a16:creationId xmlns:a16="http://schemas.microsoft.com/office/drawing/2014/main" id="{4CC29263-464A-453F-8C68-E0896AA717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15"/>
          <a:stretch/>
        </p:blipFill>
        <p:spPr bwMode="auto">
          <a:xfrm>
            <a:off x="3554347" y="3480135"/>
            <a:ext cx="2068724" cy="139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146215B-D22B-46C5-97CF-372EB17B64ED}"/>
              </a:ext>
            </a:extLst>
          </p:cNvPr>
          <p:cNvPicPr>
            <a:picLocks noChangeAspect="1"/>
          </p:cNvPicPr>
          <p:nvPr/>
        </p:nvPicPr>
        <p:blipFill rotWithShape="1">
          <a:blip r:embed="rId3"/>
          <a:srcRect r="30960"/>
          <a:stretch/>
        </p:blipFill>
        <p:spPr>
          <a:xfrm>
            <a:off x="274462" y="3555619"/>
            <a:ext cx="2928251" cy="1242383"/>
          </a:xfrm>
          <a:prstGeom prst="rect">
            <a:avLst/>
          </a:prstGeom>
        </p:spPr>
      </p:pic>
      <p:pic>
        <p:nvPicPr>
          <p:cNvPr id="4" name="Picture 3">
            <a:extLst>
              <a:ext uri="{FF2B5EF4-FFF2-40B4-BE49-F238E27FC236}">
                <a16:creationId xmlns:a16="http://schemas.microsoft.com/office/drawing/2014/main" id="{2C1E0046-E7FA-45DB-B79B-977C1DAB355A}"/>
              </a:ext>
            </a:extLst>
          </p:cNvPr>
          <p:cNvPicPr>
            <a:picLocks noChangeAspect="1"/>
          </p:cNvPicPr>
          <p:nvPr/>
        </p:nvPicPr>
        <p:blipFill rotWithShape="1">
          <a:blip r:embed="rId4"/>
          <a:srcRect l="6521" r="5523"/>
          <a:stretch/>
        </p:blipFill>
        <p:spPr>
          <a:xfrm>
            <a:off x="2493108" y="1259729"/>
            <a:ext cx="3402782" cy="1382451"/>
          </a:xfrm>
          <a:prstGeom prst="rect">
            <a:avLst/>
          </a:prstGeom>
        </p:spPr>
      </p:pic>
      <p:sp>
        <p:nvSpPr>
          <p:cNvPr id="14" name="TextBox 13">
            <a:extLst>
              <a:ext uri="{FF2B5EF4-FFF2-40B4-BE49-F238E27FC236}">
                <a16:creationId xmlns:a16="http://schemas.microsoft.com/office/drawing/2014/main" id="{F70478B2-880C-490B-90E9-1596F3680F57}"/>
              </a:ext>
            </a:extLst>
          </p:cNvPr>
          <p:cNvSpPr txBox="1"/>
          <p:nvPr/>
        </p:nvSpPr>
        <p:spPr>
          <a:xfrm>
            <a:off x="171475" y="920815"/>
            <a:ext cx="2752199"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Timetable​</a:t>
            </a:r>
          </a:p>
        </p:txBody>
      </p:sp>
      <p:sp>
        <p:nvSpPr>
          <p:cNvPr id="15" name="Rectangle 14">
            <a:extLst>
              <a:ext uri="{FF2B5EF4-FFF2-40B4-BE49-F238E27FC236}">
                <a16:creationId xmlns:a16="http://schemas.microsoft.com/office/drawing/2014/main" id="{EE34B9BB-994F-40C1-8DB1-632EDF7FD7BF}"/>
              </a:ext>
            </a:extLst>
          </p:cNvPr>
          <p:cNvSpPr/>
          <p:nvPr/>
        </p:nvSpPr>
        <p:spPr>
          <a:xfrm>
            <a:off x="2870333" y="927982"/>
            <a:ext cx="1000595" cy="253916"/>
          </a:xfrm>
          <a:prstGeom prst="rect">
            <a:avLst/>
          </a:prstGeom>
        </p:spPr>
        <p:txBody>
          <a:bodyPr wrap="none">
            <a:spAutoFit/>
          </a:bodyPr>
          <a:lstStyle/>
          <a:p>
            <a:pPr fontAlgn="base"/>
            <a:r>
              <a:rPr lang="en-US" sz="1050" b="1" dirty="0">
                <a:solidFill>
                  <a:srgbClr val="002060"/>
                </a:solidFill>
                <a:latin typeface="Ink Free" panose="03080402000500000000" pitchFamily="66" charset="0"/>
              </a:rPr>
              <a:t>Parent letter </a:t>
            </a:r>
          </a:p>
        </p:txBody>
      </p:sp>
      <p:sp>
        <p:nvSpPr>
          <p:cNvPr id="17" name="TextBox 16">
            <a:extLst>
              <a:ext uri="{FF2B5EF4-FFF2-40B4-BE49-F238E27FC236}">
                <a16:creationId xmlns:a16="http://schemas.microsoft.com/office/drawing/2014/main" id="{47350402-B6D1-4F36-BC61-9BB533F9F113}"/>
              </a:ext>
            </a:extLst>
          </p:cNvPr>
          <p:cNvSpPr txBox="1"/>
          <p:nvPr/>
        </p:nvSpPr>
        <p:spPr>
          <a:xfrm>
            <a:off x="6321623" y="920815"/>
            <a:ext cx="1842151"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Weekly News Letter​</a:t>
            </a:r>
          </a:p>
        </p:txBody>
      </p:sp>
      <p:sp>
        <p:nvSpPr>
          <p:cNvPr id="18" name="TextBox 17">
            <a:extLst>
              <a:ext uri="{FF2B5EF4-FFF2-40B4-BE49-F238E27FC236}">
                <a16:creationId xmlns:a16="http://schemas.microsoft.com/office/drawing/2014/main" id="{ABA1D8F5-5F01-4C64-A4C6-8CEC906C0DD5}"/>
              </a:ext>
            </a:extLst>
          </p:cNvPr>
          <p:cNvSpPr txBox="1"/>
          <p:nvPr/>
        </p:nvSpPr>
        <p:spPr>
          <a:xfrm>
            <a:off x="291601" y="3098561"/>
            <a:ext cx="1949270" cy="253916"/>
          </a:xfrm>
          <a:prstGeom prst="rect">
            <a:avLst/>
          </a:prstGeom>
          <a:noFill/>
        </p:spPr>
        <p:txBody>
          <a:bodyPr wrap="square" rtlCol="0">
            <a:spAutoFit/>
          </a:bodyPr>
          <a:lstStyle/>
          <a:p>
            <a:pPr fontAlgn="base"/>
            <a:r>
              <a:rPr lang="en-US" sz="1050" b="1" dirty="0" err="1">
                <a:solidFill>
                  <a:srgbClr val="002060"/>
                </a:solidFill>
                <a:latin typeface="Ink Free" panose="03080402000500000000" pitchFamily="66" charset="0"/>
              </a:rPr>
              <a:t>eSchools</a:t>
            </a:r>
            <a:r>
              <a:rPr lang="en-US" sz="1050" b="1" dirty="0">
                <a:solidFill>
                  <a:srgbClr val="002060"/>
                </a:solidFill>
                <a:latin typeface="Ink Free" panose="03080402000500000000" pitchFamily="66" charset="0"/>
              </a:rPr>
              <a:t>-home learning </a:t>
            </a:r>
          </a:p>
        </p:txBody>
      </p:sp>
      <p:sp>
        <p:nvSpPr>
          <p:cNvPr id="19" name="TextBox 18">
            <a:extLst>
              <a:ext uri="{FF2B5EF4-FFF2-40B4-BE49-F238E27FC236}">
                <a16:creationId xmlns:a16="http://schemas.microsoft.com/office/drawing/2014/main" id="{D4D9463F-E4CA-4F79-BA43-E28A07864117}"/>
              </a:ext>
            </a:extLst>
          </p:cNvPr>
          <p:cNvSpPr txBox="1"/>
          <p:nvPr/>
        </p:nvSpPr>
        <p:spPr>
          <a:xfrm>
            <a:off x="3554348" y="3111542"/>
            <a:ext cx="2562653"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Reading diary  ​</a:t>
            </a:r>
          </a:p>
        </p:txBody>
      </p:sp>
      <p:pic>
        <p:nvPicPr>
          <p:cNvPr id="7" name="Picture 6">
            <a:extLst>
              <a:ext uri="{FF2B5EF4-FFF2-40B4-BE49-F238E27FC236}">
                <a16:creationId xmlns:a16="http://schemas.microsoft.com/office/drawing/2014/main" id="{B32C1B7F-4DB1-4C27-8FF9-40DA353ED3FB}"/>
              </a:ext>
            </a:extLst>
          </p:cNvPr>
          <p:cNvPicPr>
            <a:picLocks noChangeAspect="1"/>
          </p:cNvPicPr>
          <p:nvPr/>
        </p:nvPicPr>
        <p:blipFill rotWithShape="1">
          <a:blip r:embed="rId5"/>
          <a:srcRect l="2276" t="3174"/>
          <a:stretch/>
        </p:blipFill>
        <p:spPr>
          <a:xfrm>
            <a:off x="6002215" y="1287784"/>
            <a:ext cx="2784109" cy="1582586"/>
          </a:xfrm>
          <a:prstGeom prst="rect">
            <a:avLst/>
          </a:prstGeom>
        </p:spPr>
      </p:pic>
      <p:pic>
        <p:nvPicPr>
          <p:cNvPr id="13" name="Picture 12">
            <a:extLst>
              <a:ext uri="{FF2B5EF4-FFF2-40B4-BE49-F238E27FC236}">
                <a16:creationId xmlns:a16="http://schemas.microsoft.com/office/drawing/2014/main" id="{9BD239B9-A0FB-4B79-B0B3-F7CC3AFAF953}"/>
              </a:ext>
            </a:extLst>
          </p:cNvPr>
          <p:cNvPicPr>
            <a:picLocks noChangeAspect="1"/>
          </p:cNvPicPr>
          <p:nvPr/>
        </p:nvPicPr>
        <p:blipFill>
          <a:blip r:embed="rId6"/>
          <a:stretch>
            <a:fillRect/>
          </a:stretch>
        </p:blipFill>
        <p:spPr>
          <a:xfrm>
            <a:off x="5899885" y="3432360"/>
            <a:ext cx="2902326" cy="1392233"/>
          </a:xfrm>
          <a:prstGeom prst="rect">
            <a:avLst/>
          </a:prstGeom>
        </p:spPr>
      </p:pic>
      <p:sp>
        <p:nvSpPr>
          <p:cNvPr id="22" name="TextBox 21">
            <a:extLst>
              <a:ext uri="{FF2B5EF4-FFF2-40B4-BE49-F238E27FC236}">
                <a16:creationId xmlns:a16="http://schemas.microsoft.com/office/drawing/2014/main" id="{BB4F0FB6-6D0B-4324-B2B9-919F89A16095}"/>
              </a:ext>
            </a:extLst>
          </p:cNvPr>
          <p:cNvSpPr txBox="1"/>
          <p:nvPr/>
        </p:nvSpPr>
        <p:spPr>
          <a:xfrm>
            <a:off x="5937367" y="3133451"/>
            <a:ext cx="1949270"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Twitter- learning </a:t>
            </a:r>
          </a:p>
        </p:txBody>
      </p:sp>
      <p:pic>
        <p:nvPicPr>
          <p:cNvPr id="5" name="Picture 4">
            <a:extLst>
              <a:ext uri="{FF2B5EF4-FFF2-40B4-BE49-F238E27FC236}">
                <a16:creationId xmlns:a16="http://schemas.microsoft.com/office/drawing/2014/main" id="{FECF6DC3-FAEA-42F1-9FE2-29187DF55088}"/>
              </a:ext>
            </a:extLst>
          </p:cNvPr>
          <p:cNvPicPr>
            <a:picLocks noChangeAspect="1"/>
          </p:cNvPicPr>
          <p:nvPr/>
        </p:nvPicPr>
        <p:blipFill>
          <a:blip r:embed="rId7"/>
          <a:stretch>
            <a:fillRect/>
          </a:stretch>
        </p:blipFill>
        <p:spPr>
          <a:xfrm>
            <a:off x="91498" y="1249482"/>
            <a:ext cx="2131806" cy="1392360"/>
          </a:xfrm>
          <a:prstGeom prst="rect">
            <a:avLst/>
          </a:prstGeom>
        </p:spPr>
      </p:pic>
      <p:sp>
        <p:nvSpPr>
          <p:cNvPr id="9" name="Google Shape;1088;p58">
            <a:extLst>
              <a:ext uri="{FF2B5EF4-FFF2-40B4-BE49-F238E27FC236}">
                <a16:creationId xmlns:a16="http://schemas.microsoft.com/office/drawing/2014/main" id="{93936B24-8B07-3CA4-5289-B05FE928331B}"/>
              </a:ext>
            </a:extLst>
          </p:cNvPr>
          <p:cNvSpPr txBox="1">
            <a:spLocks/>
          </p:cNvSpPr>
          <p:nvPr/>
        </p:nvSpPr>
        <p:spPr>
          <a:xfrm>
            <a:off x="0" y="0"/>
            <a:ext cx="8136129" cy="699199"/>
          </a:xfrm>
          <a:prstGeom prst="round2Diag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r>
              <a:rPr lang="en-GB" sz="3000" b="0" dirty="0">
                <a:latin typeface="Sassoon Primary" charset="0"/>
              </a:rPr>
              <a:t>Communication </a:t>
            </a:r>
          </a:p>
        </p:txBody>
      </p:sp>
      <p:pic>
        <p:nvPicPr>
          <p:cNvPr id="11" name="Picture 10">
            <a:extLst>
              <a:ext uri="{FF2B5EF4-FFF2-40B4-BE49-F238E27FC236}">
                <a16:creationId xmlns:a16="http://schemas.microsoft.com/office/drawing/2014/main" id="{94AAD254-4495-5ED6-DC65-6791DC06805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Tree>
    <p:extLst>
      <p:ext uri="{BB962C8B-B14F-4D97-AF65-F5344CB8AC3E}">
        <p14:creationId xmlns:p14="http://schemas.microsoft.com/office/powerpoint/2010/main" val="2016365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529861" y="907159"/>
            <a:ext cx="7863862" cy="4032164"/>
          </a:xfrm>
          <a:prstGeom prst="rect">
            <a:avLst/>
          </a:prstGeom>
          <a:solidFill>
            <a:srgbClr val="FFFFFF"/>
          </a:solidFill>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GB" sz="1800" dirty="0">
                <a:solidFill>
                  <a:srgbClr val="002060"/>
                </a:solidFill>
                <a:latin typeface="SassoonPrimaryType" panose="00000400000000000000" pitchFamily="2" charset="0"/>
              </a:rPr>
              <a:t>We are always here to support and listen. You may come and talk to us at the end of the school day. If it is urgent, please email the school office. </a:t>
            </a:r>
            <a:r>
              <a:rPr lang="en-US" sz="1800" dirty="0">
                <a:solidFill>
                  <a:srgbClr val="002060"/>
                </a:solidFill>
                <a:latin typeface="SassoonPrimaryType" panose="00000400000000000000" pitchFamily="2" charset="0"/>
              </a:rPr>
              <a:t>​</a:t>
            </a:r>
          </a:p>
          <a:p>
            <a:pPr fontAlgn="base"/>
            <a:r>
              <a:rPr lang="en-GB" sz="1800" dirty="0">
                <a:solidFill>
                  <a:srgbClr val="002060"/>
                </a:solidFill>
                <a:latin typeface="SassoonPrimaryType" panose="00000400000000000000" pitchFamily="2" charset="0"/>
              </a:rPr>
              <a:t>​</a:t>
            </a:r>
          </a:p>
          <a:p>
            <a:pPr fontAlgn="base"/>
            <a:r>
              <a:rPr lang="en-GB" sz="1800" dirty="0">
                <a:solidFill>
                  <a:srgbClr val="002060"/>
                </a:solidFill>
                <a:latin typeface="SassoonPrimaryType" panose="00000400000000000000" pitchFamily="2" charset="0"/>
              </a:rPr>
              <a:t>If you have any minor inquiries, such as lost items/afterschool clubs, you can contact us via the school office. You can also use reading diaries to send messages. </a:t>
            </a:r>
            <a:r>
              <a:rPr lang="en-US" sz="1800" dirty="0">
                <a:solidFill>
                  <a:srgbClr val="002060"/>
                </a:solidFill>
                <a:latin typeface="SassoonPrimaryType" panose="00000400000000000000" pitchFamily="2" charset="0"/>
              </a:rPr>
              <a:t>​</a:t>
            </a:r>
            <a:r>
              <a:rPr lang="en-GB" sz="1800" dirty="0">
                <a:solidFill>
                  <a:srgbClr val="002060"/>
                </a:solidFill>
                <a:latin typeface="SassoonPrimaryType" panose="00000400000000000000" pitchFamily="2" charset="0"/>
              </a:rPr>
              <a:t>​</a:t>
            </a:r>
          </a:p>
          <a:p>
            <a:pPr fontAlgn="base"/>
            <a:r>
              <a:rPr lang="en-GB" sz="1800" dirty="0">
                <a:solidFill>
                  <a:srgbClr val="002060"/>
                </a:solidFill>
                <a:latin typeface="SassoonPrimaryType" panose="00000400000000000000" pitchFamily="2" charset="0"/>
              </a:rPr>
              <a:t>Important issues can be spoken about in person and appointments with teachers can either be done directly through teachers or via the school office.</a:t>
            </a:r>
          </a:p>
          <a:p>
            <a:pPr fontAlgn="base"/>
            <a:r>
              <a:rPr lang="en-GB" sz="1800" dirty="0">
                <a:solidFill>
                  <a:srgbClr val="002060"/>
                </a:solidFill>
                <a:latin typeface="SassoonPrimaryType" panose="00000400000000000000" pitchFamily="2" charset="0"/>
              </a:rPr>
              <a:t> </a:t>
            </a:r>
            <a:r>
              <a:rPr lang="en-US" sz="1800" dirty="0">
                <a:solidFill>
                  <a:srgbClr val="002060"/>
                </a:solidFill>
                <a:latin typeface="SassoonPrimaryType" panose="00000400000000000000" pitchFamily="2" charset="0"/>
              </a:rPr>
              <a:t>​</a:t>
            </a:r>
          </a:p>
          <a:p>
            <a:pPr fontAlgn="base"/>
            <a:r>
              <a:rPr lang="en-GB" sz="1800" b="1" dirty="0">
                <a:solidFill>
                  <a:srgbClr val="002060"/>
                </a:solidFill>
                <a:latin typeface="Ink Free" panose="03080402000500000000" pitchFamily="66" charset="0"/>
              </a:rPr>
              <a:t>​</a:t>
            </a:r>
            <a:r>
              <a:rPr lang="en-GB" sz="1800" dirty="0">
                <a:solidFill>
                  <a:srgbClr val="002060"/>
                </a:solidFill>
                <a:latin typeface="SassoonPrimaryType" panose="00000400000000000000" pitchFamily="2" charset="0"/>
              </a:rPr>
              <a:t>Serious injuries will be either a phone call home or a face-to-face chat. Minor injuries such as cuts and grazes will be communicated via accident forms which are given out at the end of the day.</a:t>
            </a:r>
            <a:r>
              <a:rPr lang="en-US" sz="1800" dirty="0">
                <a:solidFill>
                  <a:srgbClr val="002060"/>
                </a:solidFill>
                <a:latin typeface="SassoonPrimaryType" panose="00000400000000000000" pitchFamily="2" charset="0"/>
              </a:rPr>
              <a:t>​</a:t>
            </a:r>
            <a:r>
              <a:rPr lang="en-GB" sz="1800" dirty="0">
                <a:solidFill>
                  <a:srgbClr val="002060"/>
                </a:solidFill>
                <a:latin typeface="SassoonPrimaryType" panose="00000400000000000000" pitchFamily="2" charset="0"/>
              </a:rPr>
              <a:t>​</a:t>
            </a:r>
          </a:p>
          <a:p>
            <a:pPr fontAlgn="base"/>
            <a:r>
              <a:rPr lang="en-GB" sz="1800" dirty="0">
                <a:solidFill>
                  <a:srgbClr val="002060"/>
                </a:solidFill>
                <a:latin typeface="SassoonPrimaryType" panose="00000400000000000000" pitchFamily="2" charset="0"/>
              </a:rPr>
              <a:t>.</a:t>
            </a:r>
            <a:endParaRPr lang="en-US" sz="1800" dirty="0">
              <a:solidFill>
                <a:srgbClr val="002060"/>
              </a:solidFill>
              <a:latin typeface="SassoonPrimaryType" panose="00000400000000000000" pitchFamily="2" charset="0"/>
            </a:endParaRPr>
          </a:p>
        </p:txBody>
      </p:sp>
      <p:sp>
        <p:nvSpPr>
          <p:cNvPr id="3" name="Google Shape;1088;p58">
            <a:extLst>
              <a:ext uri="{FF2B5EF4-FFF2-40B4-BE49-F238E27FC236}">
                <a16:creationId xmlns:a16="http://schemas.microsoft.com/office/drawing/2014/main" id="{363DB59D-DB30-98AC-B84C-44ABEC24FF88}"/>
              </a:ext>
            </a:extLst>
          </p:cNvPr>
          <p:cNvSpPr txBox="1">
            <a:spLocks/>
          </p:cNvSpPr>
          <p:nvPr/>
        </p:nvSpPr>
        <p:spPr>
          <a:xfrm>
            <a:off x="0" y="0"/>
            <a:ext cx="8136129" cy="699199"/>
          </a:xfrm>
          <a:prstGeom prst="round2Diag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r>
              <a:rPr lang="en-GB" sz="3000" b="0" dirty="0">
                <a:latin typeface="Sassoon Primary" charset="0"/>
              </a:rPr>
              <a:t>Communication </a:t>
            </a:r>
          </a:p>
        </p:txBody>
      </p:sp>
      <p:pic>
        <p:nvPicPr>
          <p:cNvPr id="4" name="Picture 3">
            <a:extLst>
              <a:ext uri="{FF2B5EF4-FFF2-40B4-BE49-F238E27FC236}">
                <a16:creationId xmlns:a16="http://schemas.microsoft.com/office/drawing/2014/main" id="{93EA1C9F-61AC-2D2B-ABA9-0AC102041A8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7" name="Google Shape;1110;p58">
            <a:extLst>
              <a:ext uri="{FF2B5EF4-FFF2-40B4-BE49-F238E27FC236}">
                <a16:creationId xmlns:a16="http://schemas.microsoft.com/office/drawing/2014/main" id="{FB0ADB95-55DF-1B70-427A-2D10C8A26167}"/>
              </a:ext>
            </a:extLst>
          </p:cNvPr>
          <p:cNvSpPr/>
          <p:nvPr/>
        </p:nvSpPr>
        <p:spPr>
          <a:xfrm rot="396834">
            <a:off x="7530219" y="-335907"/>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2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446585" y="699198"/>
            <a:ext cx="7925650" cy="4444302"/>
          </a:xfrm>
          <a:prstGeom prst="rect">
            <a:avLst/>
          </a:prstGeom>
          <a:solidFill>
            <a:srgbClr val="FFFFFF"/>
          </a:solidFill>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GB" sz="1800" dirty="0">
                <a:solidFill>
                  <a:srgbClr val="002060"/>
                </a:solidFill>
                <a:latin typeface="SassoonPrimaryType" panose="00000400000000000000" pitchFamily="2" charset="0"/>
              </a:rPr>
              <a:t>If you have any concerns about your child or need our support, you can directly come and talk to me after school. You may want to contact the school office and arrange a meeting in private.</a:t>
            </a:r>
          </a:p>
          <a:p>
            <a:pPr fontAlgn="base"/>
            <a:r>
              <a:rPr lang="en-GB" sz="1800" dirty="0">
                <a:solidFill>
                  <a:srgbClr val="002060"/>
                </a:solidFill>
                <a:latin typeface="SassoonPrimaryType" panose="00000400000000000000" pitchFamily="2" charset="0"/>
              </a:rPr>
              <a:t>The DSL team are always welcoming and can support you with your concerns.</a:t>
            </a: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r>
              <a:rPr lang="en-GB" sz="1800" dirty="0">
                <a:solidFill>
                  <a:srgbClr val="002060"/>
                </a:solidFill>
                <a:latin typeface="SassoonPrimaryType" panose="00000400000000000000" pitchFamily="2" charset="0"/>
              </a:rPr>
              <a:t>You can email or phone - more contact information is available on the website.</a:t>
            </a:r>
            <a:r>
              <a:rPr lang="en-US" sz="1800" dirty="0">
                <a:solidFill>
                  <a:srgbClr val="002060"/>
                </a:solidFill>
                <a:latin typeface="SassoonPrimaryType" panose="00000400000000000000" pitchFamily="2" charset="0"/>
              </a:rPr>
              <a:t>​</a:t>
            </a:r>
          </a:p>
          <a:p>
            <a:pPr fontAlgn="base"/>
            <a:endParaRPr lang="en-US" sz="1800" b="1" dirty="0">
              <a:solidFill>
                <a:srgbClr val="002060"/>
              </a:solidFill>
              <a:latin typeface="Ink Free" panose="03080402000500000000" pitchFamily="66" charset="0"/>
            </a:endParaRPr>
          </a:p>
          <a:p>
            <a:pPr fontAlgn="base"/>
            <a:endParaRPr lang="en-US" sz="1800" b="1" dirty="0">
              <a:solidFill>
                <a:srgbClr val="002060"/>
              </a:solidFill>
              <a:latin typeface="Ink Free" panose="03080402000500000000" pitchFamily="66" charset="0"/>
            </a:endParaRPr>
          </a:p>
          <a:p>
            <a:pPr fontAlgn="base"/>
            <a:r>
              <a:rPr lang="en-GB" sz="1800" b="1" dirty="0">
                <a:solidFill>
                  <a:srgbClr val="002060"/>
                </a:solidFill>
                <a:latin typeface="Ink Free" panose="03080402000500000000" pitchFamily="66" charset="0"/>
              </a:rPr>
              <a:t>​</a:t>
            </a:r>
          </a:p>
        </p:txBody>
      </p:sp>
      <p:pic>
        <p:nvPicPr>
          <p:cNvPr id="4" name="Picture 3">
            <a:extLst>
              <a:ext uri="{FF2B5EF4-FFF2-40B4-BE49-F238E27FC236}">
                <a16:creationId xmlns:a16="http://schemas.microsoft.com/office/drawing/2014/main" id="{E49D5EFF-A6D7-1B07-4E3B-BDCF08530EEE}"/>
              </a:ext>
            </a:extLst>
          </p:cNvPr>
          <p:cNvPicPr>
            <a:picLocks noChangeAspect="1"/>
          </p:cNvPicPr>
          <p:nvPr/>
        </p:nvPicPr>
        <p:blipFill>
          <a:blip r:embed="rId2"/>
          <a:stretch>
            <a:fillRect/>
          </a:stretch>
        </p:blipFill>
        <p:spPr>
          <a:xfrm>
            <a:off x="771765" y="3148753"/>
            <a:ext cx="2328790" cy="1156545"/>
          </a:xfrm>
          <a:prstGeom prst="rect">
            <a:avLst/>
          </a:prstGeom>
        </p:spPr>
      </p:pic>
      <p:pic>
        <p:nvPicPr>
          <p:cNvPr id="13" name="Picture 12">
            <a:extLst>
              <a:ext uri="{FF2B5EF4-FFF2-40B4-BE49-F238E27FC236}">
                <a16:creationId xmlns:a16="http://schemas.microsoft.com/office/drawing/2014/main" id="{C19A989D-B419-8BC4-7A1C-86B4B5FFF5B4}"/>
              </a:ext>
            </a:extLst>
          </p:cNvPr>
          <p:cNvPicPr>
            <a:picLocks noChangeAspect="1"/>
          </p:cNvPicPr>
          <p:nvPr/>
        </p:nvPicPr>
        <p:blipFill>
          <a:blip r:embed="rId3"/>
          <a:stretch>
            <a:fillRect/>
          </a:stretch>
        </p:blipFill>
        <p:spPr>
          <a:xfrm>
            <a:off x="5852481" y="3148753"/>
            <a:ext cx="2421798" cy="1189276"/>
          </a:xfrm>
          <a:prstGeom prst="rect">
            <a:avLst/>
          </a:prstGeom>
        </p:spPr>
      </p:pic>
      <p:pic>
        <p:nvPicPr>
          <p:cNvPr id="15" name="Picture 14">
            <a:extLst>
              <a:ext uri="{FF2B5EF4-FFF2-40B4-BE49-F238E27FC236}">
                <a16:creationId xmlns:a16="http://schemas.microsoft.com/office/drawing/2014/main" id="{ABBBA309-50CC-707C-6F71-D310E1687952}"/>
              </a:ext>
            </a:extLst>
          </p:cNvPr>
          <p:cNvPicPr>
            <a:picLocks noChangeAspect="1"/>
          </p:cNvPicPr>
          <p:nvPr/>
        </p:nvPicPr>
        <p:blipFill>
          <a:blip r:embed="rId4"/>
          <a:stretch>
            <a:fillRect/>
          </a:stretch>
        </p:blipFill>
        <p:spPr>
          <a:xfrm>
            <a:off x="3312123" y="3142228"/>
            <a:ext cx="2328790" cy="1169593"/>
          </a:xfrm>
          <a:prstGeom prst="rect">
            <a:avLst/>
          </a:prstGeom>
        </p:spPr>
      </p:pic>
      <p:pic>
        <p:nvPicPr>
          <p:cNvPr id="19" name="Picture 18">
            <a:extLst>
              <a:ext uri="{FF2B5EF4-FFF2-40B4-BE49-F238E27FC236}">
                <a16:creationId xmlns:a16="http://schemas.microsoft.com/office/drawing/2014/main" id="{0E4327F7-8A18-2FA4-CF0C-DD1FA07556B4}"/>
              </a:ext>
            </a:extLst>
          </p:cNvPr>
          <p:cNvPicPr>
            <a:picLocks noChangeAspect="1"/>
          </p:cNvPicPr>
          <p:nvPr/>
        </p:nvPicPr>
        <p:blipFill>
          <a:blip r:embed="rId5"/>
          <a:stretch>
            <a:fillRect/>
          </a:stretch>
        </p:blipFill>
        <p:spPr>
          <a:xfrm>
            <a:off x="3051475" y="1932251"/>
            <a:ext cx="2850086" cy="1101923"/>
          </a:xfrm>
          <a:prstGeom prst="rect">
            <a:avLst/>
          </a:prstGeom>
        </p:spPr>
      </p:pic>
      <p:sp>
        <p:nvSpPr>
          <p:cNvPr id="2" name="Google Shape;1088;p58">
            <a:extLst>
              <a:ext uri="{FF2B5EF4-FFF2-40B4-BE49-F238E27FC236}">
                <a16:creationId xmlns:a16="http://schemas.microsoft.com/office/drawing/2014/main" id="{472C411C-16FB-D87E-DD72-0DCEA2489933}"/>
              </a:ext>
            </a:extLst>
          </p:cNvPr>
          <p:cNvSpPr txBox="1">
            <a:spLocks/>
          </p:cNvSpPr>
          <p:nvPr/>
        </p:nvSpPr>
        <p:spPr>
          <a:xfrm>
            <a:off x="0" y="0"/>
            <a:ext cx="8136129" cy="699199"/>
          </a:xfrm>
          <a:prstGeom prst="round2Diag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r>
              <a:rPr lang="en-GB" sz="3000" b="0">
                <a:latin typeface="Sassoon Primary" charset="0"/>
              </a:rPr>
              <a:t>Additional Support/Concerns…</a:t>
            </a:r>
            <a:endParaRPr lang="en-GB" sz="3000" b="0" dirty="0">
              <a:latin typeface="Sassoon Primary" charset="0"/>
            </a:endParaRPr>
          </a:p>
        </p:txBody>
      </p:sp>
      <p:pic>
        <p:nvPicPr>
          <p:cNvPr id="3" name="Picture 2">
            <a:extLst>
              <a:ext uri="{FF2B5EF4-FFF2-40B4-BE49-F238E27FC236}">
                <a16:creationId xmlns:a16="http://schemas.microsoft.com/office/drawing/2014/main" id="{520CBD27-F8A5-217C-168E-7F5A79499C7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7" name="Google Shape;1110;p58">
            <a:extLst>
              <a:ext uri="{FF2B5EF4-FFF2-40B4-BE49-F238E27FC236}">
                <a16:creationId xmlns:a16="http://schemas.microsoft.com/office/drawing/2014/main" id="{8F16D1A3-8381-7219-DC03-712EBF16E429}"/>
              </a:ext>
            </a:extLst>
          </p:cNvPr>
          <p:cNvSpPr/>
          <p:nvPr/>
        </p:nvSpPr>
        <p:spPr>
          <a:xfrm rot="742392">
            <a:off x="7527587" y="13692"/>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1612820" y="618908"/>
            <a:ext cx="6419339" cy="45121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800" dirty="0">
                <a:solidFill>
                  <a:srgbClr val="002060"/>
                </a:solidFill>
                <a:latin typeface="SassoonPrimaryType" panose="00000400000000000000" pitchFamily="2" charset="0"/>
                <a:cs typeface="Century Gothic"/>
              </a:rPr>
              <a:t>Behaviour – high expectations, in class, in the playground, moving around school, on educational visits, when visitors are in and during after school clubs.</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School uniform / PE kit / Lost Property – LABEL!</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Presentation, in school and when completing work.</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a:cs typeface="Century Gothic"/>
              </a:rPr>
              <a:t>Encourage independence – children to inform when they need a book changed, need to hand in a letter, bring sheets and uniform home, hand homework in. Homeworks starts after the 11th September.</a:t>
            </a:r>
            <a:endParaRPr lang="en-GB" sz="1800" dirty="0">
              <a:solidFill>
                <a:srgbClr val="002060"/>
              </a:solidFill>
              <a:latin typeface="SassoonPrimaryType" panose="00000400000000000000" pitchFamily="2" charset="0"/>
              <a:cs typeface="Century Gothic"/>
            </a:endParaRP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Named water bottle needs to be in school every day.</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Phone or email the school office of your child is absent.</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1077065"/>
            <a:ext cx="8122297" cy="340237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latin typeface="Ink Free" panose="03080402000500000000" pitchFamily="66" charset="0"/>
              <a:cs typeface="Century Gothic"/>
            </a:endParaRPr>
          </a:p>
        </p:txBody>
      </p:sp>
      <p:pic>
        <p:nvPicPr>
          <p:cNvPr id="2" name="Picture 1">
            <a:extLst>
              <a:ext uri="{FF2B5EF4-FFF2-40B4-BE49-F238E27FC236}">
                <a16:creationId xmlns:a16="http://schemas.microsoft.com/office/drawing/2014/main" id="{8AA79505-BA48-494C-8344-6098D783C7F6}"/>
              </a:ext>
            </a:extLst>
          </p:cNvPr>
          <p:cNvPicPr>
            <a:picLocks noChangeAspect="1"/>
          </p:cNvPicPr>
          <p:nvPr/>
        </p:nvPicPr>
        <p:blipFill>
          <a:blip r:embed="rId2"/>
          <a:stretch>
            <a:fillRect/>
          </a:stretch>
        </p:blipFill>
        <p:spPr>
          <a:xfrm>
            <a:off x="6468529" y="1978425"/>
            <a:ext cx="1145992" cy="761747"/>
          </a:xfrm>
          <a:prstGeom prst="rect">
            <a:avLst/>
          </a:prstGeom>
        </p:spPr>
      </p:pic>
      <p:pic>
        <p:nvPicPr>
          <p:cNvPr id="3" name="Picture 2">
            <a:extLst>
              <a:ext uri="{FF2B5EF4-FFF2-40B4-BE49-F238E27FC236}">
                <a16:creationId xmlns:a16="http://schemas.microsoft.com/office/drawing/2014/main" id="{70F26C1A-A138-420F-A17C-7C1A2A727CA5}"/>
              </a:ext>
            </a:extLst>
          </p:cNvPr>
          <p:cNvPicPr>
            <a:picLocks noChangeAspect="1"/>
          </p:cNvPicPr>
          <p:nvPr/>
        </p:nvPicPr>
        <p:blipFill>
          <a:blip r:embed="rId3"/>
          <a:stretch>
            <a:fillRect/>
          </a:stretch>
        </p:blipFill>
        <p:spPr>
          <a:xfrm>
            <a:off x="6932423" y="3877355"/>
            <a:ext cx="891011" cy="1053012"/>
          </a:xfrm>
          <a:prstGeom prst="rect">
            <a:avLst/>
          </a:prstGeom>
        </p:spPr>
      </p:pic>
      <p:sp>
        <p:nvSpPr>
          <p:cNvPr id="4" name="TextBox 3">
            <a:extLst>
              <a:ext uri="{FF2B5EF4-FFF2-40B4-BE49-F238E27FC236}">
                <a16:creationId xmlns:a16="http://schemas.microsoft.com/office/drawing/2014/main" id="{128BB2C0-5FBC-B57D-E360-9FCE02E51D14}"/>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Expectations</a:t>
            </a:r>
          </a:p>
        </p:txBody>
      </p:sp>
      <p:pic>
        <p:nvPicPr>
          <p:cNvPr id="7" name="Picture 6">
            <a:extLst>
              <a:ext uri="{FF2B5EF4-FFF2-40B4-BE49-F238E27FC236}">
                <a16:creationId xmlns:a16="http://schemas.microsoft.com/office/drawing/2014/main" id="{BBDE3934-F462-DA6E-A7C3-7A83150D852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grpSp>
        <p:nvGrpSpPr>
          <p:cNvPr id="8" name="Google Shape;894;p54">
            <a:extLst>
              <a:ext uri="{FF2B5EF4-FFF2-40B4-BE49-F238E27FC236}">
                <a16:creationId xmlns:a16="http://schemas.microsoft.com/office/drawing/2014/main" id="{3E3F3A44-6E3F-66DD-3D28-3A04699FA737}"/>
              </a:ext>
            </a:extLst>
          </p:cNvPr>
          <p:cNvGrpSpPr/>
          <p:nvPr/>
        </p:nvGrpSpPr>
        <p:grpSpPr>
          <a:xfrm rot="3107191" flipH="1">
            <a:off x="7837704" y="-38863"/>
            <a:ext cx="2055378" cy="1617487"/>
            <a:chOff x="3923575" y="2588450"/>
            <a:chExt cx="701125" cy="585900"/>
          </a:xfrm>
        </p:grpSpPr>
        <p:sp>
          <p:nvSpPr>
            <p:cNvPr id="9" name="Google Shape;895;p54">
              <a:extLst>
                <a:ext uri="{FF2B5EF4-FFF2-40B4-BE49-F238E27FC236}">
                  <a16:creationId xmlns:a16="http://schemas.microsoft.com/office/drawing/2014/main" id="{3965F4B2-4743-DAC0-3514-C90FBF97BBBC}"/>
                </a:ext>
              </a:extLst>
            </p:cNvPr>
            <p:cNvSpPr/>
            <p:nvPr/>
          </p:nvSpPr>
          <p:spPr>
            <a:xfrm>
              <a:off x="3923575" y="2588450"/>
              <a:ext cx="97675" cy="585900"/>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96;p54">
              <a:extLst>
                <a:ext uri="{FF2B5EF4-FFF2-40B4-BE49-F238E27FC236}">
                  <a16:creationId xmlns:a16="http://schemas.microsoft.com/office/drawing/2014/main" id="{87CA3DF9-DF16-7BCB-A63D-A00A9686E941}"/>
                </a:ext>
              </a:extLst>
            </p:cNvPr>
            <p:cNvSpPr/>
            <p:nvPr/>
          </p:nvSpPr>
          <p:spPr>
            <a:xfrm>
              <a:off x="4074100" y="2588450"/>
              <a:ext cx="97675" cy="585900"/>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97;p54">
              <a:extLst>
                <a:ext uri="{FF2B5EF4-FFF2-40B4-BE49-F238E27FC236}">
                  <a16:creationId xmlns:a16="http://schemas.microsoft.com/office/drawing/2014/main" id="{FDD927CA-577F-10AC-AB46-544CFB75FC19}"/>
                </a:ext>
              </a:extLst>
            </p:cNvPr>
            <p:cNvSpPr/>
            <p:nvPr/>
          </p:nvSpPr>
          <p:spPr>
            <a:xfrm>
              <a:off x="4225325" y="2588450"/>
              <a:ext cx="97600" cy="585900"/>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8;p54">
              <a:extLst>
                <a:ext uri="{FF2B5EF4-FFF2-40B4-BE49-F238E27FC236}">
                  <a16:creationId xmlns:a16="http://schemas.microsoft.com/office/drawing/2014/main" id="{A5C40339-7344-582B-6767-FFB935424BD6}"/>
                </a:ext>
              </a:extLst>
            </p:cNvPr>
            <p:cNvSpPr/>
            <p:nvPr/>
          </p:nvSpPr>
          <p:spPr>
            <a:xfrm>
              <a:off x="4375850" y="2588450"/>
              <a:ext cx="97675" cy="585900"/>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99;p54">
              <a:extLst>
                <a:ext uri="{FF2B5EF4-FFF2-40B4-BE49-F238E27FC236}">
                  <a16:creationId xmlns:a16="http://schemas.microsoft.com/office/drawing/2014/main" id="{608F37AB-CC0B-F34A-9DE8-BD97CEBCE250}"/>
                </a:ext>
              </a:extLst>
            </p:cNvPr>
            <p:cNvSpPr/>
            <p:nvPr/>
          </p:nvSpPr>
          <p:spPr>
            <a:xfrm>
              <a:off x="4526400" y="2588450"/>
              <a:ext cx="98300" cy="585900"/>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18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5280"/>
            <a:ext cx="8122298" cy="658778"/>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spcBef>
                <a:spcPct val="20000"/>
              </a:spcBef>
              <a:spcAft>
                <a:spcPts val="450"/>
              </a:spcAft>
              <a:buClr>
                <a:srgbClr val="FEDD78"/>
              </a:buClr>
            </a:pPr>
            <a:endParaRPr lang="en-US" sz="1050" dirty="0">
              <a:solidFill>
                <a:schemeClr val="tx2"/>
              </a:solidFill>
              <a:latin typeface="Ink Free" panose="03080402000500000000" pitchFamily="66" charset="0"/>
              <a:cs typeface="Century Gothic"/>
            </a:endParaRPr>
          </a:p>
        </p:txBody>
      </p:sp>
      <p:sp>
        <p:nvSpPr>
          <p:cNvPr id="10" name="TextBox 9">
            <a:extLst>
              <a:ext uri="{FF2B5EF4-FFF2-40B4-BE49-F238E27FC236}">
                <a16:creationId xmlns:a16="http://schemas.microsoft.com/office/drawing/2014/main" id="{7A6F69B5-D6E9-4E4B-A674-5867E7316530}"/>
              </a:ext>
            </a:extLst>
          </p:cNvPr>
          <p:cNvSpPr txBox="1"/>
          <p:nvPr/>
        </p:nvSpPr>
        <p:spPr>
          <a:xfrm>
            <a:off x="0" y="0"/>
            <a:ext cx="8122298" cy="784830"/>
          </a:xfrm>
          <a:prstGeom prst="rect">
            <a:avLst/>
          </a:prstGeom>
          <a:solidFill>
            <a:schemeClr val="accent1">
              <a:lumMod val="10000"/>
              <a:lumOff val="90000"/>
            </a:schemeClr>
          </a:solidFill>
        </p:spPr>
        <p:txBody>
          <a:bodyPr wrap="square" rtlCol="0">
            <a:spAutoFit/>
          </a:bodyPr>
          <a:lstStyle/>
          <a:p>
            <a:r>
              <a:rPr lang="en-GB" sz="4500" b="1" dirty="0">
                <a:latin typeface="Ink Free" panose="03080402000500000000" pitchFamily="66" charset="0"/>
              </a:rPr>
              <a:t>        </a:t>
            </a:r>
            <a:r>
              <a:rPr lang="en-GB" sz="3000" dirty="0">
                <a:latin typeface="SassoonPrimaryType" panose="00000400000000000000" pitchFamily="2" charset="0"/>
              </a:rPr>
              <a:t>Celebrating Success…</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695087" y="774441"/>
            <a:ext cx="7410161" cy="4371193"/>
          </a:xfrm>
          <a:prstGeom prst="rect">
            <a:avLst/>
          </a:prstGeom>
          <a:solidFill>
            <a:srgbClr val="FFFFFF"/>
          </a:solidFill>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solidFill>
                  <a:srgbClr val="002060"/>
                </a:solidFill>
                <a:latin typeface="SassoonPrimaryType" panose="00000400000000000000" pitchFamily="2" charset="0"/>
                <a:cs typeface="Century Gothic"/>
              </a:rPr>
              <a:t>Well-being Warrior in celebration assembly</a:t>
            </a:r>
          </a:p>
          <a:p>
            <a:pPr algn="l"/>
            <a:endParaRPr lang="en-GB" sz="1800" dirty="0">
              <a:solidFill>
                <a:srgbClr val="002060"/>
              </a:solidFill>
              <a:latin typeface="SassoonPrimaryType" panose="00000400000000000000" pitchFamily="2" charset="0"/>
              <a:cs typeface="Century Gothic"/>
            </a:endParaRPr>
          </a:p>
          <a:p>
            <a:pPr algn="l"/>
            <a:r>
              <a:rPr lang="en-GB" sz="1800" dirty="0">
                <a:solidFill>
                  <a:srgbClr val="002060"/>
                </a:solidFill>
                <a:latin typeface="SassoonPrimaryType" panose="00000400000000000000" pitchFamily="2" charset="0"/>
                <a:cs typeface="Century Gothic"/>
              </a:rPr>
              <a:t>Topic Sharing Events/Writer of the month </a:t>
            </a:r>
          </a:p>
          <a:p>
            <a:pPr algn="l"/>
            <a:endParaRPr lang="en-GB" sz="1800" dirty="0">
              <a:solidFill>
                <a:srgbClr val="002060"/>
              </a:solidFill>
              <a:latin typeface="SassoonPrimaryType" panose="00000400000000000000" pitchFamily="2" charset="0"/>
              <a:cs typeface="Century Gothic"/>
            </a:endParaRPr>
          </a:p>
          <a:p>
            <a:pPr algn="l"/>
            <a:r>
              <a:rPr lang="en-GB" sz="1800" dirty="0">
                <a:solidFill>
                  <a:srgbClr val="002060"/>
                </a:solidFill>
                <a:latin typeface="SassoonPrimaryType" panose="00000400000000000000" pitchFamily="2" charset="0"/>
                <a:cs typeface="Century Gothic"/>
              </a:rPr>
              <a:t>Looking at the website and Twitter</a:t>
            </a:r>
          </a:p>
          <a:p>
            <a:pPr algn="l"/>
            <a:endParaRPr lang="en-GB" sz="1800" dirty="0">
              <a:solidFill>
                <a:srgbClr val="002060"/>
              </a:solidFill>
              <a:latin typeface="SassoonPrimaryType" panose="00000400000000000000" pitchFamily="2" charset="0"/>
              <a:cs typeface="Century Gothic"/>
            </a:endParaRPr>
          </a:p>
          <a:p>
            <a:pPr algn="l"/>
            <a:r>
              <a:rPr lang="en-GB" sz="1800" dirty="0">
                <a:solidFill>
                  <a:srgbClr val="002060"/>
                </a:solidFill>
                <a:latin typeface="SassoonPrimaryType" panose="00000400000000000000" pitchFamily="2" charset="0"/>
                <a:cs typeface="Century Gothic"/>
              </a:rPr>
              <a:t>Stickers, Dojo points, House Points,  and ‘WoW’ board</a:t>
            </a:r>
            <a:endParaRPr lang="en-GB" sz="1800" b="1" dirty="0">
              <a:solidFill>
                <a:srgbClr val="002060"/>
              </a:solidFill>
              <a:latin typeface="Ink Free" panose="03080402000500000000" pitchFamily="66" charset="0"/>
              <a:cs typeface="Century Gothic"/>
            </a:endParaRPr>
          </a:p>
        </p:txBody>
      </p:sp>
      <p:pic>
        <p:nvPicPr>
          <p:cNvPr id="2" name="Picture 1">
            <a:extLst>
              <a:ext uri="{FF2B5EF4-FFF2-40B4-BE49-F238E27FC236}">
                <a16:creationId xmlns:a16="http://schemas.microsoft.com/office/drawing/2014/main" id="{058EF4BF-A23B-4D34-8E2A-C115D82D5C50}"/>
              </a:ext>
            </a:extLst>
          </p:cNvPr>
          <p:cNvPicPr>
            <a:picLocks noChangeAspect="1"/>
          </p:cNvPicPr>
          <p:nvPr/>
        </p:nvPicPr>
        <p:blipFill>
          <a:blip r:embed="rId2"/>
          <a:stretch>
            <a:fillRect/>
          </a:stretch>
        </p:blipFill>
        <p:spPr>
          <a:xfrm>
            <a:off x="4572000" y="3896913"/>
            <a:ext cx="2722149" cy="300080"/>
          </a:xfrm>
          <a:prstGeom prst="rect">
            <a:avLst/>
          </a:prstGeom>
        </p:spPr>
      </p:pic>
      <p:pic>
        <p:nvPicPr>
          <p:cNvPr id="4" name="Picture 3">
            <a:extLst>
              <a:ext uri="{FF2B5EF4-FFF2-40B4-BE49-F238E27FC236}">
                <a16:creationId xmlns:a16="http://schemas.microsoft.com/office/drawing/2014/main" id="{89A0DB9C-E3E0-4DC3-ACBF-254C52054BFB}"/>
              </a:ext>
            </a:extLst>
          </p:cNvPr>
          <p:cNvPicPr>
            <a:picLocks noChangeAspect="1"/>
          </p:cNvPicPr>
          <p:nvPr/>
        </p:nvPicPr>
        <p:blipFill>
          <a:blip r:embed="rId3"/>
          <a:stretch>
            <a:fillRect/>
          </a:stretch>
        </p:blipFill>
        <p:spPr>
          <a:xfrm>
            <a:off x="897907" y="3602371"/>
            <a:ext cx="1107436" cy="1050278"/>
          </a:xfrm>
          <a:prstGeom prst="rect">
            <a:avLst/>
          </a:prstGeom>
        </p:spPr>
      </p:pic>
      <p:pic>
        <p:nvPicPr>
          <p:cNvPr id="7" name="Picture 6">
            <a:extLst>
              <a:ext uri="{FF2B5EF4-FFF2-40B4-BE49-F238E27FC236}">
                <a16:creationId xmlns:a16="http://schemas.microsoft.com/office/drawing/2014/main" id="{ACF2C9B1-8977-47CB-A71B-A0A9785D8A9A}"/>
              </a:ext>
            </a:extLst>
          </p:cNvPr>
          <p:cNvPicPr>
            <a:picLocks noChangeAspect="1"/>
          </p:cNvPicPr>
          <p:nvPr/>
        </p:nvPicPr>
        <p:blipFill>
          <a:blip r:embed="rId4"/>
          <a:stretch>
            <a:fillRect/>
          </a:stretch>
        </p:blipFill>
        <p:spPr>
          <a:xfrm>
            <a:off x="2469263" y="3459710"/>
            <a:ext cx="1978532" cy="1474566"/>
          </a:xfrm>
          <a:prstGeom prst="rect">
            <a:avLst/>
          </a:prstGeom>
        </p:spPr>
      </p:pic>
      <p:pic>
        <p:nvPicPr>
          <p:cNvPr id="13" name="Picture 12">
            <a:extLst>
              <a:ext uri="{FF2B5EF4-FFF2-40B4-BE49-F238E27FC236}">
                <a16:creationId xmlns:a16="http://schemas.microsoft.com/office/drawing/2014/main" id="{7ACE3B3C-10FA-0BD1-3C0D-08FCA932F1E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grpSp>
        <p:nvGrpSpPr>
          <p:cNvPr id="14" name="Google Shape;1031;p57">
            <a:extLst>
              <a:ext uri="{FF2B5EF4-FFF2-40B4-BE49-F238E27FC236}">
                <a16:creationId xmlns:a16="http://schemas.microsoft.com/office/drawing/2014/main" id="{6B3569F0-6FE9-2A03-9819-8617593741D4}"/>
              </a:ext>
            </a:extLst>
          </p:cNvPr>
          <p:cNvGrpSpPr/>
          <p:nvPr/>
        </p:nvGrpSpPr>
        <p:grpSpPr>
          <a:xfrm rot="4364515" flipH="1">
            <a:off x="6809517" y="-1254753"/>
            <a:ext cx="2965807" cy="2426566"/>
            <a:chOff x="1749700" y="889800"/>
            <a:chExt cx="4276500" cy="3783525"/>
          </a:xfrm>
        </p:grpSpPr>
        <p:sp>
          <p:nvSpPr>
            <p:cNvPr id="15" name="Google Shape;1032;p57">
              <a:extLst>
                <a:ext uri="{FF2B5EF4-FFF2-40B4-BE49-F238E27FC236}">
                  <a16:creationId xmlns:a16="http://schemas.microsoft.com/office/drawing/2014/main" id="{226D863A-4DD4-A878-F437-464AFA2CA9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3;p57">
              <a:extLst>
                <a:ext uri="{FF2B5EF4-FFF2-40B4-BE49-F238E27FC236}">
                  <a16:creationId xmlns:a16="http://schemas.microsoft.com/office/drawing/2014/main" id="{F6EC616B-3C89-C273-9981-BEEE24F301B1}"/>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4;p57">
              <a:extLst>
                <a:ext uri="{FF2B5EF4-FFF2-40B4-BE49-F238E27FC236}">
                  <a16:creationId xmlns:a16="http://schemas.microsoft.com/office/drawing/2014/main" id="{C0EFE8B6-D4E7-A813-EB54-6A5B2C18CAFC}"/>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5;p57">
              <a:extLst>
                <a:ext uri="{FF2B5EF4-FFF2-40B4-BE49-F238E27FC236}">
                  <a16:creationId xmlns:a16="http://schemas.microsoft.com/office/drawing/2014/main" id="{EDBC5C10-A34F-8A91-E3E7-944DDC8BB9E0}"/>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6;p57">
              <a:extLst>
                <a:ext uri="{FF2B5EF4-FFF2-40B4-BE49-F238E27FC236}">
                  <a16:creationId xmlns:a16="http://schemas.microsoft.com/office/drawing/2014/main" id="{C1E60DA7-3F58-6238-27DD-5D40A01FF023}"/>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7;p57">
              <a:extLst>
                <a:ext uri="{FF2B5EF4-FFF2-40B4-BE49-F238E27FC236}">
                  <a16:creationId xmlns:a16="http://schemas.microsoft.com/office/drawing/2014/main" id="{137ED482-FB3B-7AA1-D908-49CFD406F049}"/>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8;p57">
              <a:extLst>
                <a:ext uri="{FF2B5EF4-FFF2-40B4-BE49-F238E27FC236}">
                  <a16:creationId xmlns:a16="http://schemas.microsoft.com/office/drawing/2014/main" id="{6166A0CC-4289-2375-5592-B48D9CA0E44D}"/>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9;p57">
              <a:extLst>
                <a:ext uri="{FF2B5EF4-FFF2-40B4-BE49-F238E27FC236}">
                  <a16:creationId xmlns:a16="http://schemas.microsoft.com/office/drawing/2014/main" id="{5BF0CE8D-A24E-3E4E-7A6C-23BAFA511EC6}"/>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0;p57">
              <a:extLst>
                <a:ext uri="{FF2B5EF4-FFF2-40B4-BE49-F238E27FC236}">
                  <a16:creationId xmlns:a16="http://schemas.microsoft.com/office/drawing/2014/main" id="{B2BBBF67-F95F-8C43-362F-838C46FC0681}"/>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1;p57">
              <a:extLst>
                <a:ext uri="{FF2B5EF4-FFF2-40B4-BE49-F238E27FC236}">
                  <a16:creationId xmlns:a16="http://schemas.microsoft.com/office/drawing/2014/main" id="{EF129433-DAD5-8018-F2EF-3543B308AE6B}"/>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2;p57">
              <a:extLst>
                <a:ext uri="{FF2B5EF4-FFF2-40B4-BE49-F238E27FC236}">
                  <a16:creationId xmlns:a16="http://schemas.microsoft.com/office/drawing/2014/main" id="{F630AC45-66B3-B680-A57F-3C39A7D2959B}"/>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3;p57">
              <a:extLst>
                <a:ext uri="{FF2B5EF4-FFF2-40B4-BE49-F238E27FC236}">
                  <a16:creationId xmlns:a16="http://schemas.microsoft.com/office/drawing/2014/main" id="{08F53F7E-4AC1-2E5F-0B59-4642CDFCFE5E}"/>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4;p57">
              <a:extLst>
                <a:ext uri="{FF2B5EF4-FFF2-40B4-BE49-F238E27FC236}">
                  <a16:creationId xmlns:a16="http://schemas.microsoft.com/office/drawing/2014/main" id="{F673841D-469E-6655-EA15-EB72AA1A8D06}"/>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5;p57">
              <a:extLst>
                <a:ext uri="{FF2B5EF4-FFF2-40B4-BE49-F238E27FC236}">
                  <a16:creationId xmlns:a16="http://schemas.microsoft.com/office/drawing/2014/main" id="{CF2F60F4-4AA5-C2DC-A8E1-BBCC50AF3F24}"/>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6;p57">
              <a:extLst>
                <a:ext uri="{FF2B5EF4-FFF2-40B4-BE49-F238E27FC236}">
                  <a16:creationId xmlns:a16="http://schemas.microsoft.com/office/drawing/2014/main" id="{B666ED29-F480-3889-ECB8-4B56D85D971A}"/>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7;p57">
              <a:extLst>
                <a:ext uri="{FF2B5EF4-FFF2-40B4-BE49-F238E27FC236}">
                  <a16:creationId xmlns:a16="http://schemas.microsoft.com/office/drawing/2014/main" id="{830AAA25-749C-6802-2C20-5B71A878547D}"/>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8;p57">
              <a:extLst>
                <a:ext uri="{FF2B5EF4-FFF2-40B4-BE49-F238E27FC236}">
                  <a16:creationId xmlns:a16="http://schemas.microsoft.com/office/drawing/2014/main" id="{A4A6054E-F331-CBA4-DF35-8A99DD5B43EE}"/>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9;p57">
              <a:extLst>
                <a:ext uri="{FF2B5EF4-FFF2-40B4-BE49-F238E27FC236}">
                  <a16:creationId xmlns:a16="http://schemas.microsoft.com/office/drawing/2014/main" id="{A7057F63-0D23-791A-A483-7EDAC0B8FE02}"/>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0;p57">
              <a:extLst>
                <a:ext uri="{FF2B5EF4-FFF2-40B4-BE49-F238E27FC236}">
                  <a16:creationId xmlns:a16="http://schemas.microsoft.com/office/drawing/2014/main" id="{69B21794-323D-89E2-4E8A-9E312BC89FA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1;p57">
              <a:extLst>
                <a:ext uri="{FF2B5EF4-FFF2-40B4-BE49-F238E27FC236}">
                  <a16:creationId xmlns:a16="http://schemas.microsoft.com/office/drawing/2014/main" id="{B16D3AB0-0935-4B46-A47F-4D8E0F20E8A4}"/>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2;p57">
              <a:extLst>
                <a:ext uri="{FF2B5EF4-FFF2-40B4-BE49-F238E27FC236}">
                  <a16:creationId xmlns:a16="http://schemas.microsoft.com/office/drawing/2014/main" id="{668350DB-C4CB-35AB-E30F-BAD224C9429B}"/>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53;p57">
              <a:extLst>
                <a:ext uri="{FF2B5EF4-FFF2-40B4-BE49-F238E27FC236}">
                  <a16:creationId xmlns:a16="http://schemas.microsoft.com/office/drawing/2014/main" id="{C0E73653-B7B6-356A-6D61-6BC511B5F9FC}"/>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54;p57">
              <a:extLst>
                <a:ext uri="{FF2B5EF4-FFF2-40B4-BE49-F238E27FC236}">
                  <a16:creationId xmlns:a16="http://schemas.microsoft.com/office/drawing/2014/main" id="{ABA4F8E4-12EE-6C88-988A-FE8986FD8C3B}"/>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5;p57">
              <a:extLst>
                <a:ext uri="{FF2B5EF4-FFF2-40B4-BE49-F238E27FC236}">
                  <a16:creationId xmlns:a16="http://schemas.microsoft.com/office/drawing/2014/main" id="{5BFA277E-1BC9-5715-9F5A-759545A9E92F}"/>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6;p57">
              <a:extLst>
                <a:ext uri="{FF2B5EF4-FFF2-40B4-BE49-F238E27FC236}">
                  <a16:creationId xmlns:a16="http://schemas.microsoft.com/office/drawing/2014/main" id="{7D69056A-C147-B6D6-310E-A7F72B202DB5}"/>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7;p57">
              <a:extLst>
                <a:ext uri="{FF2B5EF4-FFF2-40B4-BE49-F238E27FC236}">
                  <a16:creationId xmlns:a16="http://schemas.microsoft.com/office/drawing/2014/main" id="{68185119-3512-5179-7B1A-D7C5CBDAA130}"/>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8;p57">
              <a:extLst>
                <a:ext uri="{FF2B5EF4-FFF2-40B4-BE49-F238E27FC236}">
                  <a16:creationId xmlns:a16="http://schemas.microsoft.com/office/drawing/2014/main" id="{980200EB-DABB-9DDB-95B5-247E43BECDFC}"/>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9;p57">
              <a:extLst>
                <a:ext uri="{FF2B5EF4-FFF2-40B4-BE49-F238E27FC236}">
                  <a16:creationId xmlns:a16="http://schemas.microsoft.com/office/drawing/2014/main" id="{25D8263B-64CC-3BD1-602F-4B6DD9224759}"/>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0;p57">
              <a:extLst>
                <a:ext uri="{FF2B5EF4-FFF2-40B4-BE49-F238E27FC236}">
                  <a16:creationId xmlns:a16="http://schemas.microsoft.com/office/drawing/2014/main" id="{736D0F65-0CFE-5F42-B9E0-4F3FAE4565A0}"/>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1;p57">
              <a:extLst>
                <a:ext uri="{FF2B5EF4-FFF2-40B4-BE49-F238E27FC236}">
                  <a16:creationId xmlns:a16="http://schemas.microsoft.com/office/drawing/2014/main" id="{FC6F5D29-D28B-5ECE-4FE3-938B821ECAD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2;p57">
              <a:extLst>
                <a:ext uri="{FF2B5EF4-FFF2-40B4-BE49-F238E27FC236}">
                  <a16:creationId xmlns:a16="http://schemas.microsoft.com/office/drawing/2014/main" id="{6722D7F9-FF8A-8C0E-A4E5-03808BB72527}"/>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63;p57">
              <a:extLst>
                <a:ext uri="{FF2B5EF4-FFF2-40B4-BE49-F238E27FC236}">
                  <a16:creationId xmlns:a16="http://schemas.microsoft.com/office/drawing/2014/main" id="{FDA120CE-132A-C3A1-EED4-2D4C850BFE81}"/>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64;p57">
              <a:extLst>
                <a:ext uri="{FF2B5EF4-FFF2-40B4-BE49-F238E27FC236}">
                  <a16:creationId xmlns:a16="http://schemas.microsoft.com/office/drawing/2014/main" id="{62DA155F-6C22-D285-7B54-AC73EC9AF5AB}"/>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5;p57">
              <a:extLst>
                <a:ext uri="{FF2B5EF4-FFF2-40B4-BE49-F238E27FC236}">
                  <a16:creationId xmlns:a16="http://schemas.microsoft.com/office/drawing/2014/main" id="{C8D7DB76-13E5-56A8-5577-02EF80158E2D}"/>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6;p57">
              <a:extLst>
                <a:ext uri="{FF2B5EF4-FFF2-40B4-BE49-F238E27FC236}">
                  <a16:creationId xmlns:a16="http://schemas.microsoft.com/office/drawing/2014/main" id="{EDFA60C2-67A3-7E1B-F7F3-FCF13D7C511E}"/>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67;p57">
              <a:extLst>
                <a:ext uri="{FF2B5EF4-FFF2-40B4-BE49-F238E27FC236}">
                  <a16:creationId xmlns:a16="http://schemas.microsoft.com/office/drawing/2014/main" id="{320C1283-6223-6DBA-73A0-442B1CAC9C6C}"/>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68;p57">
              <a:extLst>
                <a:ext uri="{FF2B5EF4-FFF2-40B4-BE49-F238E27FC236}">
                  <a16:creationId xmlns:a16="http://schemas.microsoft.com/office/drawing/2014/main" id="{C0D9C989-5B39-C4DF-4F01-D2D97DD6F428}"/>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69;p57">
              <a:extLst>
                <a:ext uri="{FF2B5EF4-FFF2-40B4-BE49-F238E27FC236}">
                  <a16:creationId xmlns:a16="http://schemas.microsoft.com/office/drawing/2014/main" id="{127C5EA7-9103-4BD2-4922-41646428C467}"/>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0;p57">
              <a:extLst>
                <a:ext uri="{FF2B5EF4-FFF2-40B4-BE49-F238E27FC236}">
                  <a16:creationId xmlns:a16="http://schemas.microsoft.com/office/drawing/2014/main" id="{32D7E43D-AC56-080D-5BA3-8C8B822B4DB9}"/>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1;p57">
              <a:extLst>
                <a:ext uri="{FF2B5EF4-FFF2-40B4-BE49-F238E27FC236}">
                  <a16:creationId xmlns:a16="http://schemas.microsoft.com/office/drawing/2014/main" id="{62607DB3-63ED-B772-C120-C7B6C49AFDFF}"/>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2;p57">
              <a:extLst>
                <a:ext uri="{FF2B5EF4-FFF2-40B4-BE49-F238E27FC236}">
                  <a16:creationId xmlns:a16="http://schemas.microsoft.com/office/drawing/2014/main" id="{1B00D748-A6BD-6484-2437-1E995215AAAA}"/>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3;p57">
              <a:extLst>
                <a:ext uri="{FF2B5EF4-FFF2-40B4-BE49-F238E27FC236}">
                  <a16:creationId xmlns:a16="http://schemas.microsoft.com/office/drawing/2014/main" id="{DD70206A-5697-1FC2-61CB-28A1172E9260}"/>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4;p57">
              <a:extLst>
                <a:ext uri="{FF2B5EF4-FFF2-40B4-BE49-F238E27FC236}">
                  <a16:creationId xmlns:a16="http://schemas.microsoft.com/office/drawing/2014/main" id="{969DC851-B184-2D6F-7046-4E0074BE8DA3}"/>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5;p57">
              <a:extLst>
                <a:ext uri="{FF2B5EF4-FFF2-40B4-BE49-F238E27FC236}">
                  <a16:creationId xmlns:a16="http://schemas.microsoft.com/office/drawing/2014/main" id="{6156018F-E58F-57DB-2480-0D018CEA72C2}"/>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6;p57">
              <a:extLst>
                <a:ext uri="{FF2B5EF4-FFF2-40B4-BE49-F238E27FC236}">
                  <a16:creationId xmlns:a16="http://schemas.microsoft.com/office/drawing/2014/main" id="{321540AE-3519-D144-CCE5-87C1254B630A}"/>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7;p57">
              <a:extLst>
                <a:ext uri="{FF2B5EF4-FFF2-40B4-BE49-F238E27FC236}">
                  <a16:creationId xmlns:a16="http://schemas.microsoft.com/office/drawing/2014/main" id="{10A6671A-2B09-3905-68F4-758E371CEE9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8;p57">
              <a:extLst>
                <a:ext uri="{FF2B5EF4-FFF2-40B4-BE49-F238E27FC236}">
                  <a16:creationId xmlns:a16="http://schemas.microsoft.com/office/drawing/2014/main" id="{F6D0F1A6-F17C-9610-A91B-0E2B579EC46B}"/>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9;p57">
              <a:extLst>
                <a:ext uri="{FF2B5EF4-FFF2-40B4-BE49-F238E27FC236}">
                  <a16:creationId xmlns:a16="http://schemas.microsoft.com/office/drawing/2014/main" id="{192DECB8-3FE2-0482-B665-B1032D8D42E9}"/>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0;p57">
              <a:extLst>
                <a:ext uri="{FF2B5EF4-FFF2-40B4-BE49-F238E27FC236}">
                  <a16:creationId xmlns:a16="http://schemas.microsoft.com/office/drawing/2014/main" id="{73B2943A-AFD4-686C-F96B-D0529119B7AC}"/>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6173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5280"/>
            <a:ext cx="8122298" cy="658778"/>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spcBef>
                <a:spcPct val="20000"/>
              </a:spcBef>
              <a:spcAft>
                <a:spcPts val="450"/>
              </a:spcAft>
              <a:buClr>
                <a:srgbClr val="FEDD78"/>
              </a:buClr>
            </a:pPr>
            <a:endParaRPr lang="en-US" sz="1050" dirty="0">
              <a:solidFill>
                <a:schemeClr val="tx2"/>
              </a:solidFill>
              <a:latin typeface="Ink Free" panose="03080402000500000000" pitchFamily="66" charset="0"/>
              <a:cs typeface="Century Gothic"/>
            </a:endParaRPr>
          </a:p>
        </p:txBody>
      </p:sp>
      <p:sp>
        <p:nvSpPr>
          <p:cNvPr id="10" name="TextBox 9">
            <a:extLst>
              <a:ext uri="{FF2B5EF4-FFF2-40B4-BE49-F238E27FC236}">
                <a16:creationId xmlns:a16="http://schemas.microsoft.com/office/drawing/2014/main" id="{7A6F69B5-D6E9-4E4B-A674-5867E7316530}"/>
              </a:ext>
            </a:extLst>
          </p:cNvPr>
          <p:cNvSpPr txBox="1"/>
          <p:nvPr/>
        </p:nvSpPr>
        <p:spPr>
          <a:xfrm>
            <a:off x="0" y="0"/>
            <a:ext cx="8122298" cy="784830"/>
          </a:xfrm>
          <a:prstGeom prst="rect">
            <a:avLst/>
          </a:prstGeom>
          <a:solidFill>
            <a:schemeClr val="accent6">
              <a:lumMod val="40000"/>
              <a:lumOff val="60000"/>
            </a:schemeClr>
          </a:solidFill>
        </p:spPr>
        <p:txBody>
          <a:bodyPr wrap="square" rtlCol="0">
            <a:spAutoFit/>
          </a:bodyPr>
          <a:lstStyle/>
          <a:p>
            <a:r>
              <a:rPr lang="en-GB" sz="4500" b="1" dirty="0">
                <a:latin typeface="Ink Free" panose="03080402000500000000" pitchFamily="66" charset="0"/>
              </a:rPr>
              <a:t>         </a:t>
            </a:r>
            <a:r>
              <a:rPr lang="en-GB" sz="4500" dirty="0">
                <a:latin typeface="SassoonPrimaryType" panose="00000400000000000000" pitchFamily="2" charset="0"/>
              </a:rPr>
              <a:t>AOB…</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767028"/>
            <a:ext cx="9143999" cy="4371192"/>
          </a:xfrm>
          <a:prstGeom prst="rect">
            <a:avLst/>
          </a:prstGeom>
          <a:solidFill>
            <a:srgbClr val="FFFFFF"/>
          </a:solidFill>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sz="1800" b="1" dirty="0">
                <a:solidFill>
                  <a:srgbClr val="002060"/>
                </a:solidFill>
                <a:latin typeface="Ink Free" panose="03080402000500000000" pitchFamily="66" charset="0"/>
              </a:rPr>
              <a:t>​</a:t>
            </a:r>
            <a:endParaRPr lang="en-US" sz="1800" dirty="0">
              <a:solidFill>
                <a:srgbClr val="002060"/>
              </a:solidFill>
              <a:latin typeface="SassoonPrimaryType" panose="00000400000000000000" pitchFamily="2" charset="0"/>
            </a:endParaRPr>
          </a:p>
          <a:p>
            <a:pPr fontAlgn="base"/>
            <a:r>
              <a:rPr lang="en-US" sz="1800" dirty="0">
                <a:solidFill>
                  <a:srgbClr val="002060"/>
                </a:solidFill>
                <a:latin typeface="SassoonPrimaryType" panose="00000400000000000000" pitchFamily="2" charset="0"/>
              </a:rPr>
              <a:t>Healthy snacks for break and in lunches - </a:t>
            </a:r>
            <a:r>
              <a:rPr lang="en-US" sz="1800" b="1" u="sng" dirty="0">
                <a:solidFill>
                  <a:srgbClr val="002060"/>
                </a:solidFill>
                <a:latin typeface="SassoonPrimaryType" panose="00000400000000000000" pitchFamily="2" charset="0"/>
              </a:rPr>
              <a:t>no nuts</a:t>
            </a:r>
          </a:p>
          <a:p>
            <a:pPr fontAlgn="base"/>
            <a:r>
              <a:rPr lang="en-US" sz="1800" dirty="0">
                <a:solidFill>
                  <a:srgbClr val="002060"/>
                </a:solidFill>
                <a:latin typeface="SassoonPrimaryType" panose="00000400000000000000" pitchFamily="2" charset="0"/>
              </a:rPr>
              <a:t>Clearly label: uniforms, coats, shoes and bags​</a:t>
            </a:r>
          </a:p>
          <a:p>
            <a:pPr fontAlgn="base"/>
            <a:r>
              <a:rPr lang="en-US" sz="1800" dirty="0">
                <a:solidFill>
                  <a:srgbClr val="002060"/>
                </a:solidFill>
                <a:latin typeface="SassoonPrimaryType" panose="00000400000000000000" pitchFamily="2" charset="0"/>
              </a:rPr>
              <a:t>PE is on a Monday- Please send them to school in PE kits</a:t>
            </a:r>
          </a:p>
          <a:p>
            <a:pPr fontAlgn="base"/>
            <a:endParaRPr lang="en-US" sz="1800" dirty="0">
              <a:solidFill>
                <a:srgbClr val="002060"/>
              </a:solidFill>
              <a:latin typeface="SassoonPrimaryType" panose="00000400000000000000" pitchFamily="2" charset="0"/>
            </a:endParaRPr>
          </a:p>
          <a:p>
            <a:pPr fontAlgn="base"/>
            <a:r>
              <a:rPr lang="en-US" sz="1800" dirty="0">
                <a:solidFill>
                  <a:srgbClr val="002060"/>
                </a:solidFill>
                <a:latin typeface="SassoonPrimaryType" panose="00000400000000000000" pitchFamily="2" charset="0"/>
              </a:rPr>
              <a:t>Only Prescribed medication -should be clearly labelled and taken to the office-not in school bags​</a:t>
            </a:r>
          </a:p>
          <a:p>
            <a:pPr fontAlgn="base"/>
            <a:r>
              <a:rPr lang="en-GB" sz="1800" dirty="0">
                <a:solidFill>
                  <a:srgbClr val="002060"/>
                </a:solidFill>
                <a:latin typeface="SassoonPrimaryType" panose="00000400000000000000" pitchFamily="2" charset="0"/>
              </a:rPr>
              <a:t>Follow us on Twitter … </a:t>
            </a:r>
            <a:r>
              <a:rPr lang="en-GB" sz="1800" dirty="0" err="1">
                <a:solidFill>
                  <a:srgbClr val="002060"/>
                </a:solidFill>
                <a:latin typeface="SassoonPrimaryType" panose="00000400000000000000" pitchFamily="2" charset="0"/>
              </a:rPr>
              <a:t>stratfordprim</a:t>
            </a:r>
            <a:r>
              <a:rPr lang="en-GB" sz="1800" dirty="0">
                <a:solidFill>
                  <a:srgbClr val="002060"/>
                </a:solidFill>
                <a:latin typeface="SassoonPrimaryType" panose="00000400000000000000" pitchFamily="2" charset="0"/>
              </a:rPr>
              <a:t>  ​</a:t>
            </a:r>
          </a:p>
          <a:p>
            <a:pPr fontAlgn="base"/>
            <a:r>
              <a:rPr lang="en-GB" sz="1800" dirty="0">
                <a:solidFill>
                  <a:srgbClr val="002060"/>
                </a:solidFill>
                <a:latin typeface="SassoonPrimaryType" panose="00000400000000000000" pitchFamily="2" charset="0"/>
              </a:rPr>
              <a:t>Follow us on Instagram… </a:t>
            </a:r>
            <a:r>
              <a:rPr lang="en-GB" sz="1800" dirty="0" err="1">
                <a:solidFill>
                  <a:srgbClr val="002060"/>
                </a:solidFill>
                <a:latin typeface="SassoonPrimaryType" panose="00000400000000000000" pitchFamily="2" charset="0"/>
              </a:rPr>
              <a:t>stratforduponavonprimary</a:t>
            </a:r>
            <a:endParaRPr lang="en-US" sz="1800" dirty="0">
              <a:solidFill>
                <a:srgbClr val="002060"/>
              </a:solidFill>
              <a:latin typeface="SassoonPrimaryType" panose="00000400000000000000" pitchFamily="2" charset="0"/>
            </a:endParaRPr>
          </a:p>
          <a:p>
            <a:pPr fontAlgn="base"/>
            <a:r>
              <a:rPr lang="en-US" sz="1800" dirty="0">
                <a:solidFill>
                  <a:srgbClr val="002060"/>
                </a:solidFill>
                <a:latin typeface="SassoonPrimaryType" panose="00000400000000000000" pitchFamily="2" charset="0"/>
              </a:rPr>
              <a:t>​</a:t>
            </a:r>
          </a:p>
          <a:p>
            <a:pPr fontAlgn="base"/>
            <a:r>
              <a:rPr lang="en-US" sz="1800" dirty="0">
                <a:solidFill>
                  <a:srgbClr val="002060"/>
                </a:solidFill>
                <a:latin typeface="SassoonPrimaryType" panose="00000400000000000000" pitchFamily="2" charset="0"/>
              </a:rPr>
              <a:t>RESPECT – the one school rule ​</a:t>
            </a:r>
          </a:p>
          <a:p>
            <a:pPr fontAlgn="base"/>
            <a:r>
              <a:rPr lang="en-US" sz="1800" dirty="0"/>
              <a:t>​</a:t>
            </a:r>
          </a:p>
        </p:txBody>
      </p:sp>
      <p:pic>
        <p:nvPicPr>
          <p:cNvPr id="2" name="Picture 1">
            <a:extLst>
              <a:ext uri="{FF2B5EF4-FFF2-40B4-BE49-F238E27FC236}">
                <a16:creationId xmlns:a16="http://schemas.microsoft.com/office/drawing/2014/main" id="{3231C5E0-CEF8-17A7-5427-02C0C64E3B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3" name="Google Shape;841;p54">
            <a:extLst>
              <a:ext uri="{FF2B5EF4-FFF2-40B4-BE49-F238E27FC236}">
                <a16:creationId xmlns:a16="http://schemas.microsoft.com/office/drawing/2014/main" id="{A2C95708-20A0-3CCB-FA26-9C49B8288E99}"/>
              </a:ext>
            </a:extLst>
          </p:cNvPr>
          <p:cNvSpPr/>
          <p:nvPr/>
        </p:nvSpPr>
        <p:spPr>
          <a:xfrm rot="12991978">
            <a:off x="7369503" y="-257631"/>
            <a:ext cx="2527290" cy="264979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841;p54">
            <a:extLst>
              <a:ext uri="{FF2B5EF4-FFF2-40B4-BE49-F238E27FC236}">
                <a16:creationId xmlns:a16="http://schemas.microsoft.com/office/drawing/2014/main" id="{85D70BD1-6C99-4675-FF3F-0B9A480E23A0}"/>
              </a:ext>
            </a:extLst>
          </p:cNvPr>
          <p:cNvSpPr/>
          <p:nvPr/>
        </p:nvSpPr>
        <p:spPr>
          <a:xfrm rot="9813513">
            <a:off x="-329045" y="3114097"/>
            <a:ext cx="2527290" cy="264979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110;p58">
            <a:extLst>
              <a:ext uri="{FF2B5EF4-FFF2-40B4-BE49-F238E27FC236}">
                <a16:creationId xmlns:a16="http://schemas.microsoft.com/office/drawing/2014/main" id="{EB3B3779-1418-7F6A-3AA2-BE65878F46BA}"/>
              </a:ext>
            </a:extLst>
          </p:cNvPr>
          <p:cNvSpPr/>
          <p:nvPr/>
        </p:nvSpPr>
        <p:spPr>
          <a:xfrm rot="396834">
            <a:off x="7660141" y="1298015"/>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5BFC9335-13EB-5B84-4395-9B0F1546EE70}"/>
              </a:ext>
            </a:extLst>
          </p:cNvPr>
          <p:cNvPicPr>
            <a:picLocks noChangeAspect="1"/>
          </p:cNvPicPr>
          <p:nvPr/>
        </p:nvPicPr>
        <p:blipFill>
          <a:blip r:embed="rId4"/>
          <a:stretch>
            <a:fillRect/>
          </a:stretch>
        </p:blipFill>
        <p:spPr>
          <a:xfrm>
            <a:off x="7167333" y="3200014"/>
            <a:ext cx="1367067" cy="1668218"/>
          </a:xfrm>
          <a:prstGeom prst="rect">
            <a:avLst/>
          </a:prstGeom>
        </p:spPr>
      </p:pic>
    </p:spTree>
    <p:extLst>
      <p:ext uri="{BB962C8B-B14F-4D97-AF65-F5344CB8AC3E}">
        <p14:creationId xmlns:p14="http://schemas.microsoft.com/office/powerpoint/2010/main" val="31354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17" name="Google Shape;1081;p57">
            <a:extLst>
              <a:ext uri="{FF2B5EF4-FFF2-40B4-BE49-F238E27FC236}">
                <a16:creationId xmlns:a16="http://schemas.microsoft.com/office/drawing/2014/main" id="{BE5C92EC-D1B4-331B-86A7-23CA7770DD35}"/>
              </a:ext>
            </a:extLst>
          </p:cNvPr>
          <p:cNvSpPr/>
          <p:nvPr/>
        </p:nvSpPr>
        <p:spPr>
          <a:xfrm rot="8287738" flipH="1" flipV="1">
            <a:off x="-463264" y="520294"/>
            <a:ext cx="1533271" cy="1658306"/>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5">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5"/>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5">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1311EE95-60C0-5694-3586-5F10D0B2F9CD}"/>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Year 1 Staff</a:t>
            </a:r>
          </a:p>
        </p:txBody>
      </p:sp>
      <p:pic>
        <p:nvPicPr>
          <p:cNvPr id="8" name="Picture 7">
            <a:extLst>
              <a:ext uri="{FF2B5EF4-FFF2-40B4-BE49-F238E27FC236}">
                <a16:creationId xmlns:a16="http://schemas.microsoft.com/office/drawing/2014/main" id="{9CDBFF10-5C0B-17D5-8AB9-6943BDE3198F}"/>
              </a:ext>
            </a:extLst>
          </p:cNvPr>
          <p:cNvPicPr>
            <a:picLocks noChangeAspect="1"/>
          </p:cNvPicPr>
          <p:nvPr/>
        </p:nvPicPr>
        <p:blipFill>
          <a:blip r:embed="rId3"/>
          <a:stretch>
            <a:fillRect/>
          </a:stretch>
        </p:blipFill>
        <p:spPr>
          <a:xfrm>
            <a:off x="2253298" y="1077111"/>
            <a:ext cx="1104497" cy="1115151"/>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712547FD-BD00-48D9-2E07-EAAECCD25007}"/>
              </a:ext>
            </a:extLst>
          </p:cNvPr>
          <p:cNvSpPr txBox="1"/>
          <p:nvPr/>
        </p:nvSpPr>
        <p:spPr>
          <a:xfrm>
            <a:off x="1641423" y="2392587"/>
            <a:ext cx="2610229" cy="5232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a:solidFill>
                  <a:schemeClr val="accent2"/>
                </a:solidFill>
              </a:rPr>
              <a:t>Miss Parton- Monday and Tuesday </a:t>
            </a:r>
          </a:p>
        </p:txBody>
      </p:sp>
      <p:sp>
        <p:nvSpPr>
          <p:cNvPr id="10" name="TextBox 9">
            <a:extLst>
              <a:ext uri="{FF2B5EF4-FFF2-40B4-BE49-F238E27FC236}">
                <a16:creationId xmlns:a16="http://schemas.microsoft.com/office/drawing/2014/main" id="{33B9D968-CA92-ACFC-35EF-235C6FE3CD3A}"/>
              </a:ext>
            </a:extLst>
          </p:cNvPr>
          <p:cNvSpPr txBox="1"/>
          <p:nvPr/>
        </p:nvSpPr>
        <p:spPr>
          <a:xfrm>
            <a:off x="4804790" y="2392587"/>
            <a:ext cx="2835526" cy="5232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a:solidFill>
                  <a:schemeClr val="accent2"/>
                </a:solidFill>
              </a:rPr>
              <a:t>Mrs Rushton –Wednesday, Thursday, Friday</a:t>
            </a:r>
          </a:p>
        </p:txBody>
      </p:sp>
      <p:sp>
        <p:nvSpPr>
          <p:cNvPr id="11" name="TextBox 10">
            <a:extLst>
              <a:ext uri="{FF2B5EF4-FFF2-40B4-BE49-F238E27FC236}">
                <a16:creationId xmlns:a16="http://schemas.microsoft.com/office/drawing/2014/main" id="{73245052-4CFD-25AF-F11D-02D19AB2C53C}"/>
              </a:ext>
            </a:extLst>
          </p:cNvPr>
          <p:cNvSpPr txBox="1"/>
          <p:nvPr/>
        </p:nvSpPr>
        <p:spPr>
          <a:xfrm>
            <a:off x="1641423" y="3587177"/>
            <a:ext cx="2603180"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t>Monday to Friday mornings</a:t>
            </a:r>
          </a:p>
          <a:p>
            <a:endParaRPr lang="en-GB" dirty="0"/>
          </a:p>
          <a:p>
            <a:r>
              <a:rPr lang="en-GB" dirty="0"/>
              <a:t>Mrs Green and Ms Desai </a:t>
            </a:r>
          </a:p>
        </p:txBody>
      </p:sp>
      <p:sp>
        <p:nvSpPr>
          <p:cNvPr id="12" name="TextBox 11">
            <a:extLst>
              <a:ext uri="{FF2B5EF4-FFF2-40B4-BE49-F238E27FC236}">
                <a16:creationId xmlns:a16="http://schemas.microsoft.com/office/drawing/2014/main" id="{6B98BB87-D51A-7FC6-8590-FB752308D1A5}"/>
              </a:ext>
            </a:extLst>
          </p:cNvPr>
          <p:cNvSpPr txBox="1"/>
          <p:nvPr/>
        </p:nvSpPr>
        <p:spPr>
          <a:xfrm>
            <a:off x="3844977" y="807889"/>
            <a:ext cx="1454046" cy="307777"/>
          </a:xfrm>
          <a:prstGeom prst="rect">
            <a:avLst/>
          </a:prstGeom>
          <a:noFill/>
        </p:spPr>
        <p:txBody>
          <a:bodyPr wrap="square" rtlCol="0">
            <a:spAutoFit/>
          </a:bodyPr>
          <a:lstStyle/>
          <a:p>
            <a:pPr algn="ctr"/>
            <a:r>
              <a:rPr lang="en-GB" dirty="0"/>
              <a:t>Teachers </a:t>
            </a:r>
          </a:p>
        </p:txBody>
      </p:sp>
      <p:sp>
        <p:nvSpPr>
          <p:cNvPr id="13" name="TextBox 12">
            <a:extLst>
              <a:ext uri="{FF2B5EF4-FFF2-40B4-BE49-F238E27FC236}">
                <a16:creationId xmlns:a16="http://schemas.microsoft.com/office/drawing/2014/main" id="{2153317C-20A9-D726-A2D0-4BA6C159FC59}"/>
              </a:ext>
            </a:extLst>
          </p:cNvPr>
          <p:cNvSpPr txBox="1"/>
          <p:nvPr/>
        </p:nvSpPr>
        <p:spPr>
          <a:xfrm>
            <a:off x="3844977" y="3188363"/>
            <a:ext cx="1454046" cy="307777"/>
          </a:xfrm>
          <a:prstGeom prst="rect">
            <a:avLst/>
          </a:prstGeom>
          <a:noFill/>
        </p:spPr>
        <p:txBody>
          <a:bodyPr wrap="square" rtlCol="0">
            <a:spAutoFit/>
          </a:bodyPr>
          <a:lstStyle/>
          <a:p>
            <a:pPr algn="ctr"/>
            <a:r>
              <a:rPr lang="en-GB" dirty="0"/>
              <a:t>Support Staff </a:t>
            </a:r>
          </a:p>
        </p:txBody>
      </p:sp>
      <p:sp>
        <p:nvSpPr>
          <p:cNvPr id="14" name="TextBox 13">
            <a:extLst>
              <a:ext uri="{FF2B5EF4-FFF2-40B4-BE49-F238E27FC236}">
                <a16:creationId xmlns:a16="http://schemas.microsoft.com/office/drawing/2014/main" id="{A6049C20-10A8-455E-8752-C8D3CF522980}"/>
              </a:ext>
            </a:extLst>
          </p:cNvPr>
          <p:cNvSpPr txBox="1"/>
          <p:nvPr/>
        </p:nvSpPr>
        <p:spPr>
          <a:xfrm>
            <a:off x="4804790" y="3587177"/>
            <a:ext cx="2835526"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t>Monday to Friday afternoons</a:t>
            </a:r>
          </a:p>
          <a:p>
            <a:endParaRPr lang="en-GB" dirty="0"/>
          </a:p>
          <a:p>
            <a:r>
              <a:rPr lang="en-GB" dirty="0"/>
              <a:t>Mrs Hartley and Maisy (Student)</a:t>
            </a:r>
          </a:p>
        </p:txBody>
      </p:sp>
      <p:pic>
        <p:nvPicPr>
          <p:cNvPr id="16" name="Picture 15">
            <a:extLst>
              <a:ext uri="{FF2B5EF4-FFF2-40B4-BE49-F238E27FC236}">
                <a16:creationId xmlns:a16="http://schemas.microsoft.com/office/drawing/2014/main" id="{366E24DD-434F-2DD2-16C9-B6A2BBBC43C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18" name="Google Shape;1030;p57">
            <a:extLst>
              <a:ext uri="{FF2B5EF4-FFF2-40B4-BE49-F238E27FC236}">
                <a16:creationId xmlns:a16="http://schemas.microsoft.com/office/drawing/2014/main" id="{2606CA97-627A-FB92-DF8C-BD4FBA0BB584}"/>
              </a:ext>
            </a:extLst>
          </p:cNvPr>
          <p:cNvSpPr/>
          <p:nvPr/>
        </p:nvSpPr>
        <p:spPr>
          <a:xfrm rot="5726563" flipH="1">
            <a:off x="7648864" y="-217183"/>
            <a:ext cx="2385824" cy="2516072"/>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031;p57">
            <a:extLst>
              <a:ext uri="{FF2B5EF4-FFF2-40B4-BE49-F238E27FC236}">
                <a16:creationId xmlns:a16="http://schemas.microsoft.com/office/drawing/2014/main" id="{B3EF8345-1CB6-7B25-E91C-2305DDC77131}"/>
              </a:ext>
            </a:extLst>
          </p:cNvPr>
          <p:cNvGrpSpPr/>
          <p:nvPr/>
        </p:nvGrpSpPr>
        <p:grpSpPr>
          <a:xfrm rot="10015675" flipH="1">
            <a:off x="8175682" y="3982021"/>
            <a:ext cx="1936635" cy="1713389"/>
            <a:chOff x="1749700" y="889800"/>
            <a:chExt cx="4276500" cy="3783525"/>
          </a:xfrm>
        </p:grpSpPr>
        <p:sp>
          <p:nvSpPr>
            <p:cNvPr id="20" name="Google Shape;1032;p57">
              <a:extLst>
                <a:ext uri="{FF2B5EF4-FFF2-40B4-BE49-F238E27FC236}">
                  <a16:creationId xmlns:a16="http://schemas.microsoft.com/office/drawing/2014/main" id="{C99F4680-A94D-595F-95E3-3B6D1A4C2C44}"/>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3;p57">
              <a:extLst>
                <a:ext uri="{FF2B5EF4-FFF2-40B4-BE49-F238E27FC236}">
                  <a16:creationId xmlns:a16="http://schemas.microsoft.com/office/drawing/2014/main" id="{ACC02E62-FDA1-A2A8-0419-8E4E5C64329F}"/>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4;p57">
              <a:extLst>
                <a:ext uri="{FF2B5EF4-FFF2-40B4-BE49-F238E27FC236}">
                  <a16:creationId xmlns:a16="http://schemas.microsoft.com/office/drawing/2014/main" id="{ABD06289-CCAC-06D6-760C-B6F58FEE944A}"/>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35;p57">
              <a:extLst>
                <a:ext uri="{FF2B5EF4-FFF2-40B4-BE49-F238E27FC236}">
                  <a16:creationId xmlns:a16="http://schemas.microsoft.com/office/drawing/2014/main" id="{5446E0C5-A70A-16B2-BE33-1FF1D62F3C97}"/>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36;p57">
              <a:extLst>
                <a:ext uri="{FF2B5EF4-FFF2-40B4-BE49-F238E27FC236}">
                  <a16:creationId xmlns:a16="http://schemas.microsoft.com/office/drawing/2014/main" id="{1B45A47D-499C-2B82-C4BE-5BBED977C158}"/>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37;p57">
              <a:extLst>
                <a:ext uri="{FF2B5EF4-FFF2-40B4-BE49-F238E27FC236}">
                  <a16:creationId xmlns:a16="http://schemas.microsoft.com/office/drawing/2014/main" id="{47B099DB-435D-74AE-3C54-5F039ADDD778}"/>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38;p57">
              <a:extLst>
                <a:ext uri="{FF2B5EF4-FFF2-40B4-BE49-F238E27FC236}">
                  <a16:creationId xmlns:a16="http://schemas.microsoft.com/office/drawing/2014/main" id="{2E8805E1-127B-D98E-B7FC-016DC96C09BF}"/>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39;p57">
              <a:extLst>
                <a:ext uri="{FF2B5EF4-FFF2-40B4-BE49-F238E27FC236}">
                  <a16:creationId xmlns:a16="http://schemas.microsoft.com/office/drawing/2014/main" id="{0FBF0F9C-C106-5417-E17F-EA55CC04FDEF}"/>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0;p57">
              <a:extLst>
                <a:ext uri="{FF2B5EF4-FFF2-40B4-BE49-F238E27FC236}">
                  <a16:creationId xmlns:a16="http://schemas.microsoft.com/office/drawing/2014/main" id="{8A1D6E43-50CD-D1CE-F086-CC96FAD169BD}"/>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1;p57">
              <a:extLst>
                <a:ext uri="{FF2B5EF4-FFF2-40B4-BE49-F238E27FC236}">
                  <a16:creationId xmlns:a16="http://schemas.microsoft.com/office/drawing/2014/main" id="{37368898-CB07-ECA4-4619-6D6D8865421D}"/>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2;p57">
              <a:extLst>
                <a:ext uri="{FF2B5EF4-FFF2-40B4-BE49-F238E27FC236}">
                  <a16:creationId xmlns:a16="http://schemas.microsoft.com/office/drawing/2014/main" id="{66433085-B736-9DA3-43CD-28FDC4EED477}"/>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3;p57">
              <a:extLst>
                <a:ext uri="{FF2B5EF4-FFF2-40B4-BE49-F238E27FC236}">
                  <a16:creationId xmlns:a16="http://schemas.microsoft.com/office/drawing/2014/main" id="{7A8D1E57-28C4-38EB-4C7E-F8510C541BED}"/>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4;p57">
              <a:extLst>
                <a:ext uri="{FF2B5EF4-FFF2-40B4-BE49-F238E27FC236}">
                  <a16:creationId xmlns:a16="http://schemas.microsoft.com/office/drawing/2014/main" id="{EF624EB8-0ECA-9F4D-C06A-D338BF15533F}"/>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45;p57">
              <a:extLst>
                <a:ext uri="{FF2B5EF4-FFF2-40B4-BE49-F238E27FC236}">
                  <a16:creationId xmlns:a16="http://schemas.microsoft.com/office/drawing/2014/main" id="{9BD414D8-296F-9EC2-BADA-10A87616DFED}"/>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6;p57">
              <a:extLst>
                <a:ext uri="{FF2B5EF4-FFF2-40B4-BE49-F238E27FC236}">
                  <a16:creationId xmlns:a16="http://schemas.microsoft.com/office/drawing/2014/main" id="{400AFB11-B8D5-9A8D-2904-BE22F16AB661}"/>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47;p57">
              <a:extLst>
                <a:ext uri="{FF2B5EF4-FFF2-40B4-BE49-F238E27FC236}">
                  <a16:creationId xmlns:a16="http://schemas.microsoft.com/office/drawing/2014/main" id="{9DA95C7F-ED2B-73B6-13DA-F104B687DA76}"/>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48;p57">
              <a:extLst>
                <a:ext uri="{FF2B5EF4-FFF2-40B4-BE49-F238E27FC236}">
                  <a16:creationId xmlns:a16="http://schemas.microsoft.com/office/drawing/2014/main" id="{6CC345F0-E8E8-491D-549A-3BBDD2C681B6}"/>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9;p57">
              <a:extLst>
                <a:ext uri="{FF2B5EF4-FFF2-40B4-BE49-F238E27FC236}">
                  <a16:creationId xmlns:a16="http://schemas.microsoft.com/office/drawing/2014/main" id="{08E7F97F-E452-685D-3FDF-EBA691B20096}"/>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0;p57">
              <a:extLst>
                <a:ext uri="{FF2B5EF4-FFF2-40B4-BE49-F238E27FC236}">
                  <a16:creationId xmlns:a16="http://schemas.microsoft.com/office/drawing/2014/main" id="{52DC33E0-EDE5-3186-706E-55726E9B1F1E}"/>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1;p57">
              <a:extLst>
                <a:ext uri="{FF2B5EF4-FFF2-40B4-BE49-F238E27FC236}">
                  <a16:creationId xmlns:a16="http://schemas.microsoft.com/office/drawing/2014/main" id="{6CF548C4-BC8F-EBEF-F10D-52BF1F594A06}"/>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2;p57">
              <a:extLst>
                <a:ext uri="{FF2B5EF4-FFF2-40B4-BE49-F238E27FC236}">
                  <a16:creationId xmlns:a16="http://schemas.microsoft.com/office/drawing/2014/main" id="{024EF0A8-6504-644B-8163-22EFD08B0F36}"/>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3;p57">
              <a:extLst>
                <a:ext uri="{FF2B5EF4-FFF2-40B4-BE49-F238E27FC236}">
                  <a16:creationId xmlns:a16="http://schemas.microsoft.com/office/drawing/2014/main" id="{A982E0A1-92B1-F7DD-F539-8166541D2A83}"/>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4;p57">
              <a:extLst>
                <a:ext uri="{FF2B5EF4-FFF2-40B4-BE49-F238E27FC236}">
                  <a16:creationId xmlns:a16="http://schemas.microsoft.com/office/drawing/2014/main" id="{7B61ECE2-3B3B-9B59-C0BE-FB5594C66851}"/>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55;p57">
              <a:extLst>
                <a:ext uri="{FF2B5EF4-FFF2-40B4-BE49-F238E27FC236}">
                  <a16:creationId xmlns:a16="http://schemas.microsoft.com/office/drawing/2014/main" id="{41200B13-C880-1E98-4F1C-982533B7E541}"/>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6;p57">
              <a:extLst>
                <a:ext uri="{FF2B5EF4-FFF2-40B4-BE49-F238E27FC236}">
                  <a16:creationId xmlns:a16="http://schemas.microsoft.com/office/drawing/2014/main" id="{2AB114ED-7140-F793-9EB5-9DD75CE10C4C}"/>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57;p57">
              <a:extLst>
                <a:ext uri="{FF2B5EF4-FFF2-40B4-BE49-F238E27FC236}">
                  <a16:creationId xmlns:a16="http://schemas.microsoft.com/office/drawing/2014/main" id="{1B4AD6D6-5EDF-0750-B85D-8B5455EABA6F}"/>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8;p57">
              <a:extLst>
                <a:ext uri="{FF2B5EF4-FFF2-40B4-BE49-F238E27FC236}">
                  <a16:creationId xmlns:a16="http://schemas.microsoft.com/office/drawing/2014/main" id="{22ADFEE0-E1BB-0DA4-2350-A029D83B1AD6}"/>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9;p57">
              <a:extLst>
                <a:ext uri="{FF2B5EF4-FFF2-40B4-BE49-F238E27FC236}">
                  <a16:creationId xmlns:a16="http://schemas.microsoft.com/office/drawing/2014/main" id="{8ACE35B0-73A0-68FB-0B0E-36F917EC362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0;p57">
              <a:extLst>
                <a:ext uri="{FF2B5EF4-FFF2-40B4-BE49-F238E27FC236}">
                  <a16:creationId xmlns:a16="http://schemas.microsoft.com/office/drawing/2014/main" id="{2B17AEA5-3A1A-950D-1BFC-4CBF6E092711}"/>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1;p57">
              <a:extLst>
                <a:ext uri="{FF2B5EF4-FFF2-40B4-BE49-F238E27FC236}">
                  <a16:creationId xmlns:a16="http://schemas.microsoft.com/office/drawing/2014/main" id="{D01BAA75-BB80-A2DD-D2B0-E7EFBB4A3102}"/>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62;p57">
              <a:extLst>
                <a:ext uri="{FF2B5EF4-FFF2-40B4-BE49-F238E27FC236}">
                  <a16:creationId xmlns:a16="http://schemas.microsoft.com/office/drawing/2014/main" id="{08BE3F6D-21CF-F9E8-4E60-8AEF4063C596}"/>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63;p57">
              <a:extLst>
                <a:ext uri="{FF2B5EF4-FFF2-40B4-BE49-F238E27FC236}">
                  <a16:creationId xmlns:a16="http://schemas.microsoft.com/office/drawing/2014/main" id="{32232419-1E5C-70D6-1F74-06C2CFF11A35}"/>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64;p57">
              <a:extLst>
                <a:ext uri="{FF2B5EF4-FFF2-40B4-BE49-F238E27FC236}">
                  <a16:creationId xmlns:a16="http://schemas.microsoft.com/office/drawing/2014/main" id="{012EAF68-97F0-0545-47B6-4992E02DDBF9}"/>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65;p57">
              <a:extLst>
                <a:ext uri="{FF2B5EF4-FFF2-40B4-BE49-F238E27FC236}">
                  <a16:creationId xmlns:a16="http://schemas.microsoft.com/office/drawing/2014/main" id="{3CEC88AA-90F0-8130-25A4-ECEBD425748B}"/>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66;p57">
              <a:extLst>
                <a:ext uri="{FF2B5EF4-FFF2-40B4-BE49-F238E27FC236}">
                  <a16:creationId xmlns:a16="http://schemas.microsoft.com/office/drawing/2014/main" id="{9E6944F9-1557-340A-8CA1-2A004F96E24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67;p57">
              <a:extLst>
                <a:ext uri="{FF2B5EF4-FFF2-40B4-BE49-F238E27FC236}">
                  <a16:creationId xmlns:a16="http://schemas.microsoft.com/office/drawing/2014/main" id="{94AC9E16-A95D-574D-5CB2-E77F7EEAE331}"/>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68;p57">
              <a:extLst>
                <a:ext uri="{FF2B5EF4-FFF2-40B4-BE49-F238E27FC236}">
                  <a16:creationId xmlns:a16="http://schemas.microsoft.com/office/drawing/2014/main" id="{4452E1E0-708B-8C12-E30A-739061040B84}"/>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69;p57">
              <a:extLst>
                <a:ext uri="{FF2B5EF4-FFF2-40B4-BE49-F238E27FC236}">
                  <a16:creationId xmlns:a16="http://schemas.microsoft.com/office/drawing/2014/main" id="{CA719BF1-0E20-549F-90FC-0329F4267F40}"/>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0;p57">
              <a:extLst>
                <a:ext uri="{FF2B5EF4-FFF2-40B4-BE49-F238E27FC236}">
                  <a16:creationId xmlns:a16="http://schemas.microsoft.com/office/drawing/2014/main" id="{66A64316-AD72-E1F0-373E-5865D80E6357}"/>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1;p57">
              <a:extLst>
                <a:ext uri="{FF2B5EF4-FFF2-40B4-BE49-F238E27FC236}">
                  <a16:creationId xmlns:a16="http://schemas.microsoft.com/office/drawing/2014/main" id="{41014BC6-F6FE-431C-C71C-6A5390B53BBD}"/>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2;p57">
              <a:extLst>
                <a:ext uri="{FF2B5EF4-FFF2-40B4-BE49-F238E27FC236}">
                  <a16:creationId xmlns:a16="http://schemas.microsoft.com/office/drawing/2014/main" id="{D72F9626-9D37-4BDF-9964-E51633459925}"/>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3;p57">
              <a:extLst>
                <a:ext uri="{FF2B5EF4-FFF2-40B4-BE49-F238E27FC236}">
                  <a16:creationId xmlns:a16="http://schemas.microsoft.com/office/drawing/2014/main" id="{0AE43ED8-C175-E10B-9413-DBBF8C2B4D59}"/>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4;p57">
              <a:extLst>
                <a:ext uri="{FF2B5EF4-FFF2-40B4-BE49-F238E27FC236}">
                  <a16:creationId xmlns:a16="http://schemas.microsoft.com/office/drawing/2014/main" id="{F51733EB-747A-0B3E-D423-19BCF971724B}"/>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5;p57">
              <a:extLst>
                <a:ext uri="{FF2B5EF4-FFF2-40B4-BE49-F238E27FC236}">
                  <a16:creationId xmlns:a16="http://schemas.microsoft.com/office/drawing/2014/main" id="{628945C1-905B-2051-DB44-09E71311C2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1076;p57">
              <a:extLst>
                <a:ext uri="{FF2B5EF4-FFF2-40B4-BE49-F238E27FC236}">
                  <a16:creationId xmlns:a16="http://schemas.microsoft.com/office/drawing/2014/main" id="{6F49166A-74D4-6525-8E70-E7B58679BA98}"/>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077;p57">
              <a:extLst>
                <a:ext uri="{FF2B5EF4-FFF2-40B4-BE49-F238E27FC236}">
                  <a16:creationId xmlns:a16="http://schemas.microsoft.com/office/drawing/2014/main" id="{FEB7CE6C-FD9F-CA79-2B10-58B9D871AF9B}"/>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078;p57">
              <a:extLst>
                <a:ext uri="{FF2B5EF4-FFF2-40B4-BE49-F238E27FC236}">
                  <a16:creationId xmlns:a16="http://schemas.microsoft.com/office/drawing/2014/main" id="{F599737F-CD91-1747-9397-EA322E51D4C0}"/>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079;p57">
              <a:extLst>
                <a:ext uri="{FF2B5EF4-FFF2-40B4-BE49-F238E27FC236}">
                  <a16:creationId xmlns:a16="http://schemas.microsoft.com/office/drawing/2014/main" id="{3565DDB7-D33A-81DA-3AA7-A3232E3C972D}"/>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080;p57">
              <a:extLst>
                <a:ext uri="{FF2B5EF4-FFF2-40B4-BE49-F238E27FC236}">
                  <a16:creationId xmlns:a16="http://schemas.microsoft.com/office/drawing/2014/main" id="{1D40C414-8E22-46A3-4956-90976B7582A9}"/>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TextBox 900">
            <a:extLst>
              <a:ext uri="{FF2B5EF4-FFF2-40B4-BE49-F238E27FC236}">
                <a16:creationId xmlns:a16="http://schemas.microsoft.com/office/drawing/2014/main" id="{26E5D2B6-6B95-36F2-6D0C-38EB0D438C75}"/>
              </a:ext>
            </a:extLst>
          </p:cNvPr>
          <p:cNvSpPr txBox="1"/>
          <p:nvPr/>
        </p:nvSpPr>
        <p:spPr>
          <a:xfrm>
            <a:off x="5572376" y="961777"/>
            <a:ext cx="1320800" cy="1297354"/>
          </a:xfrm>
          <a:prstGeom prst="rect">
            <a:avLst/>
          </a:prstGeom>
          <a:noFill/>
          <a:ln>
            <a:solidFill>
              <a:schemeClr val="bg2"/>
            </a:solidFill>
          </a:ln>
        </p:spPr>
        <p:txBody>
          <a:bodyPr wrap="square" rtlCol="0">
            <a:spAutoFit/>
          </a:bodyPr>
          <a:lstStyle/>
          <a:p>
            <a:endParaRPr lang="en-GB" dirty="0"/>
          </a:p>
        </p:txBody>
      </p:sp>
      <p:pic>
        <p:nvPicPr>
          <p:cNvPr id="3" name="Picture 2">
            <a:extLst>
              <a:ext uri="{FF2B5EF4-FFF2-40B4-BE49-F238E27FC236}">
                <a16:creationId xmlns:a16="http://schemas.microsoft.com/office/drawing/2014/main" id="{66DAE250-33AA-5142-6F96-53662F3BD1FE}"/>
              </a:ext>
            </a:extLst>
          </p:cNvPr>
          <p:cNvPicPr>
            <a:picLocks noChangeAspect="1"/>
          </p:cNvPicPr>
          <p:nvPr/>
        </p:nvPicPr>
        <p:blipFill>
          <a:blip r:embed="rId6"/>
          <a:stretch>
            <a:fillRect/>
          </a:stretch>
        </p:blipFill>
        <p:spPr>
          <a:xfrm>
            <a:off x="5637098" y="1013192"/>
            <a:ext cx="1170909" cy="1194524"/>
          </a:xfrm>
          <a:prstGeom prst="rect">
            <a:avLst/>
          </a:prstGeom>
          <a:ln w="88900" cap="sq" cmpd="thickThin">
            <a:solidFill>
              <a:schemeClr val="accent4">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3769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6" name="Google Shape;905;p55">
            <a:extLst>
              <a:ext uri="{FF2B5EF4-FFF2-40B4-BE49-F238E27FC236}">
                <a16:creationId xmlns:a16="http://schemas.microsoft.com/office/drawing/2014/main" id="{755119DB-4D43-454B-FC0A-C947659900A6}"/>
              </a:ext>
            </a:extLst>
          </p:cNvPr>
          <p:cNvSpPr txBox="1">
            <a:spLocks/>
          </p:cNvSpPr>
          <p:nvPr/>
        </p:nvSpPr>
        <p:spPr>
          <a:xfrm>
            <a:off x="0" y="-2429"/>
            <a:ext cx="7704000" cy="668736"/>
          </a:xfrm>
          <a:prstGeom prst="round2DiagRect">
            <a:avLst>
              <a:gd name="adj1" fmla="val 16667"/>
              <a:gd name="adj2" fmla="val 0"/>
            </a:avLst>
          </a:prstGeom>
          <a:solidFill>
            <a:schemeClr val="tx2">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2pPr>
            <a:lvl3pPr marR="0" lvl="2"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3pPr>
            <a:lvl4pPr marR="0" lvl="3"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4pPr>
            <a:lvl5pPr marR="0" lvl="4"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5pPr>
            <a:lvl6pPr marR="0" lvl="5"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6pPr>
            <a:lvl7pPr marR="0" lvl="6"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7pPr>
            <a:lvl8pPr marR="0" lvl="7"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8pPr>
            <a:lvl9pPr marR="0" lvl="8"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9pPr>
          </a:lstStyle>
          <a:p>
            <a:pPr algn="ctr">
              <a:buSzPts val="990"/>
              <a:buFont typeface="Arial"/>
              <a:buNone/>
            </a:pPr>
            <a:r>
              <a:rPr lang="en-US" b="0" dirty="0">
                <a:solidFill>
                  <a:schemeClr val="accent2"/>
                </a:solidFill>
                <a:latin typeface="Sassoon Primary" pitchFamily="50" charset="0"/>
              </a:rPr>
              <a:t>A Typical Day in Year 1</a:t>
            </a:r>
          </a:p>
        </p:txBody>
      </p:sp>
      <p:sp>
        <p:nvSpPr>
          <p:cNvPr id="905" name="Google Shape;905;p55"/>
          <p:cNvSpPr txBox="1">
            <a:spLocks noGrp="1"/>
          </p:cNvSpPr>
          <p:nvPr>
            <p:ph type="title"/>
          </p:nvPr>
        </p:nvSpPr>
        <p:spPr>
          <a:xfrm>
            <a:off x="1" y="648979"/>
            <a:ext cx="8697414" cy="4038239"/>
          </a:xfrm>
          <a:prstGeom prst="rect">
            <a:avLst/>
          </a:prstGeom>
          <a:solidFill>
            <a:srgbClr val="FFFFFF"/>
          </a:solidFill>
        </p:spPr>
        <p:txBody>
          <a:bodyPr spcFirstLastPara="1" wrap="square" lIns="91425" tIns="91425" rIns="91425" bIns="91425" anchor="t" anchorCtr="0">
            <a:noAutofit/>
          </a:bodyPr>
          <a:lstStyle/>
          <a:p>
            <a:pPr defTabSz="457200">
              <a:spcBef>
                <a:spcPct val="20000"/>
              </a:spcBef>
              <a:spcAft>
                <a:spcPts val="600"/>
              </a:spcAft>
              <a:buClr>
                <a:srgbClr val="FEDD78"/>
              </a:buClr>
              <a:buSzTx/>
              <a:defRPr/>
            </a:pPr>
            <a:r>
              <a:rPr kumimoji="0" lang="en-US" sz="1800" b="0" i="0" u="none" strike="noStrike" kern="1200" cap="none" spc="0" normalizeH="0" baseline="0" noProof="0" dirty="0">
                <a:ln>
                  <a:noFill/>
                </a:ln>
                <a:solidFill>
                  <a:srgbClr val="002060"/>
                </a:solidFill>
                <a:effectLst/>
                <a:uLnTx/>
                <a:uFillTx/>
                <a:latin typeface="SassoonPrimaryType"/>
                <a:ea typeface="+mn-ea"/>
                <a:cs typeface="Century Gothic"/>
              </a:rPr>
              <a:t>School starts at 8:45am. A typical day in Year 1 is fast paced and action packed!</a:t>
            </a:r>
            <a:br>
              <a:rPr lang="en-US" sz="1800" b="0" i="0" u="none" strike="noStrike" kern="1200" cap="none" spc="0" normalizeH="0" baseline="0" noProof="0" dirty="0">
                <a:ln>
                  <a:noFill/>
                </a:ln>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a:ea typeface="+mn-ea"/>
                <a:cs typeface="Century Gothic"/>
              </a:rPr>
              <a:t>Children arrive at school, put their belongings away</a:t>
            </a:r>
            <a:r>
              <a:rPr lang="en-US" sz="1800" b="0" kern="1200" dirty="0">
                <a:solidFill>
                  <a:srgbClr val="002060"/>
                </a:solidFill>
                <a:latin typeface="SassoonPrimaryType"/>
                <a:ea typeface="+mn-ea"/>
                <a:cs typeface="Century Gothic"/>
              </a:rPr>
              <a:t> </a:t>
            </a:r>
            <a:r>
              <a:rPr kumimoji="0" lang="en-US" sz="1800" b="0" i="0" u="none" strike="noStrike" kern="1200" cap="none" spc="0" normalizeH="0" baseline="0" noProof="0" dirty="0">
                <a:ln>
                  <a:noFill/>
                </a:ln>
                <a:solidFill>
                  <a:srgbClr val="002060"/>
                </a:solidFill>
                <a:effectLst/>
                <a:uLnTx/>
                <a:uFillTx/>
                <a:latin typeface="SassoonPrimaryType"/>
                <a:ea typeface="+mn-ea"/>
                <a:cs typeface="Century Gothic"/>
              </a:rPr>
              <a:t>and settle down quietly to complete their early morning activities during registration time. They then move straight into morning lessons, which are the core subjects: Phonics, English and </a:t>
            </a:r>
            <a:r>
              <a:rPr kumimoji="0" lang="en-US" sz="1800" b="0" i="0" u="none" strike="noStrike" kern="1200" cap="none" spc="0" normalizeH="0" baseline="0" noProof="0" dirty="0" err="1">
                <a:ln>
                  <a:noFill/>
                </a:ln>
                <a:solidFill>
                  <a:srgbClr val="002060"/>
                </a:solidFill>
                <a:effectLst/>
                <a:uLnTx/>
                <a:uFillTx/>
                <a:latin typeface="SassoonPrimaryType"/>
                <a:ea typeface="+mn-ea"/>
                <a:cs typeface="Century Gothic"/>
              </a:rPr>
              <a:t>Maths</a:t>
            </a:r>
            <a:r>
              <a:rPr kumimoji="0" lang="en-US" sz="1800" b="0" i="0" u="none" strike="noStrike" kern="1200" cap="none" spc="0" normalizeH="0" baseline="0" noProof="0" dirty="0">
                <a:ln>
                  <a:noFill/>
                </a:ln>
                <a:solidFill>
                  <a:srgbClr val="002060"/>
                </a:solidFill>
                <a:effectLst/>
                <a:uLnTx/>
                <a:uFillTx/>
                <a:latin typeface="SassoonPrimaryType"/>
                <a:ea typeface="+mn-ea"/>
                <a:cs typeface="Century Gothic"/>
              </a:rPr>
              <a:t>. There are also enhanced provisions in place during these lessons.</a:t>
            </a:r>
            <a:br>
              <a:rPr lang="en-US" sz="1800" b="0" i="0" u="none" strike="noStrike" kern="1200" cap="none" spc="0" normalizeH="0" baseline="0" noProof="0" dirty="0">
                <a:ln>
                  <a:noFill/>
                </a:ln>
                <a:effectLst/>
                <a:uLnTx/>
                <a:uFillTx/>
                <a:latin typeface="SassoonPrimaryType" panose="00000400000000000000" pitchFamily="2" charset="0"/>
                <a:ea typeface="+mn-ea"/>
                <a:cs typeface="Century Gothic"/>
              </a:rPr>
            </a:br>
            <a:br>
              <a:rPr lang="en-US" sz="1800" b="0" i="0" u="none" strike="noStrike" kern="1200" cap="none" spc="0" normalizeH="0" baseline="0" noProof="0" dirty="0">
                <a:ln>
                  <a:noFill/>
                </a:ln>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a:ea typeface="+mn-ea"/>
                <a:cs typeface="Century Gothic"/>
              </a:rPr>
              <a:t>The afternoon runs similarly to the morning, with Topic based learning. The children will have an afternoon starter, these are either spellings, number bonds or phonics recap. They then move into the foundation subjects. Continuous provisions are running along side teacher lead activities.</a:t>
            </a:r>
            <a:br>
              <a:rPr lang="en-US" sz="1800" b="0" i="0" u="none" strike="noStrike" kern="1200" cap="none" spc="0" normalizeH="0" baseline="0" noProof="0" dirty="0">
                <a:ln>
                  <a:noFill/>
                </a:ln>
                <a:effectLst/>
                <a:uLnTx/>
                <a:uFillTx/>
                <a:latin typeface="SassoonPrimaryType" panose="00000400000000000000" pitchFamily="2" charset="0"/>
                <a:ea typeface="+mn-ea"/>
                <a:cs typeface="Century Gothic"/>
              </a:rPr>
            </a:br>
            <a:br>
              <a:rPr lang="en-US" sz="1800" b="0" i="0" u="none" strike="noStrike" kern="1200" cap="none" spc="0" normalizeH="0" baseline="0" noProof="0" dirty="0">
                <a:ln>
                  <a:noFill/>
                </a:ln>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a:ea typeface="+mn-ea"/>
                <a:cs typeface="Century Gothic"/>
              </a:rPr>
              <a:t>Towards the end of the day the children have story and song time.</a:t>
            </a:r>
            <a:br>
              <a:rPr lang="en-US" sz="1800" b="0" i="0" u="none" strike="noStrike" kern="1200" cap="none" spc="0" normalizeH="0" baseline="0" noProof="0" dirty="0">
                <a:ln>
                  <a:noFill/>
                </a:ln>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a:ea typeface="+mn-ea"/>
                <a:cs typeface="Century Gothic"/>
              </a:rPr>
              <a:t>Throughout the week, the children have daily handwriting practice, whole class/</a:t>
            </a:r>
            <a:r>
              <a:rPr lang="en-US" sz="1800" b="0" kern="1200" dirty="0">
                <a:solidFill>
                  <a:srgbClr val="002060"/>
                </a:solidFill>
                <a:latin typeface="SassoonPrimaryType"/>
                <a:ea typeface="+mn-ea"/>
                <a:cs typeface="Century Gothic"/>
              </a:rPr>
              <a:t>             </a:t>
            </a:r>
            <a:r>
              <a:rPr kumimoji="0" lang="en-US" sz="1800" b="0" i="0" u="none" strike="noStrike" kern="1200" cap="none" spc="0" normalizeH="0" baseline="0" noProof="0" dirty="0">
                <a:ln>
                  <a:noFill/>
                </a:ln>
                <a:solidFill>
                  <a:srgbClr val="002060"/>
                </a:solidFill>
                <a:effectLst/>
                <a:uLnTx/>
                <a:uFillTx/>
                <a:latin typeface="SassoonPrimaryType"/>
                <a:ea typeface="+mn-ea"/>
                <a:cs typeface="Century Gothic"/>
              </a:rPr>
              <a:t> guided reading, reading with an adult.</a:t>
            </a:r>
            <a:br>
              <a:rPr lang="en-US" sz="2000" b="0" i="0" u="none" strike="noStrike" kern="1200" cap="none" spc="0" normalizeH="0" baseline="0" noProof="0" dirty="0">
                <a:ln>
                  <a:noFill/>
                </a:ln>
                <a:effectLst/>
                <a:uLnTx/>
                <a:uFillTx/>
                <a:latin typeface="SassoonPrimaryType" panose="00000400000000000000" pitchFamily="2" charset="0"/>
                <a:ea typeface="+mn-ea"/>
                <a:cs typeface="Century Gothic"/>
              </a:rPr>
            </a:br>
            <a:endParaRPr sz="2000" dirty="0">
              <a:latin typeface="Sassoon Primary" pitchFamily="50" charset="0"/>
            </a:endParaRPr>
          </a:p>
        </p:txBody>
      </p:sp>
      <p:sp>
        <p:nvSpPr>
          <p:cNvPr id="908" name="Google Shape;908;p55">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5"/>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5">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C44150DF-8BB9-B3BE-5D6B-816CB02082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11" name="TextBox 10">
            <a:extLst>
              <a:ext uri="{FF2B5EF4-FFF2-40B4-BE49-F238E27FC236}">
                <a16:creationId xmlns:a16="http://schemas.microsoft.com/office/drawing/2014/main" id="{CDF0ADA2-FA89-23DC-B39F-42CEE6A1A063}"/>
              </a:ext>
            </a:extLst>
          </p:cNvPr>
          <p:cNvSpPr txBox="1"/>
          <p:nvPr/>
        </p:nvSpPr>
        <p:spPr>
          <a:xfrm>
            <a:off x="8596923" y="640317"/>
            <a:ext cx="679939" cy="4046902"/>
          </a:xfrm>
          <a:prstGeom prst="rect">
            <a:avLst/>
          </a:prstGeom>
          <a:solidFill>
            <a:srgbClr val="FFFFFF"/>
          </a:solidFill>
        </p:spPr>
        <p:txBody>
          <a:bodyPr wrap="square" rtlCol="0">
            <a:spAutoFit/>
          </a:bodyPr>
          <a:lstStyle/>
          <a:p>
            <a:endParaRPr lang="en-GB" dirty="0"/>
          </a:p>
        </p:txBody>
      </p:sp>
      <p:grpSp>
        <p:nvGrpSpPr>
          <p:cNvPr id="7" name="Google Shape;840;p54">
            <a:extLst>
              <a:ext uri="{FF2B5EF4-FFF2-40B4-BE49-F238E27FC236}">
                <a16:creationId xmlns:a16="http://schemas.microsoft.com/office/drawing/2014/main" id="{3158D199-6A5D-3F70-212F-7E2BAA0DCB6C}"/>
              </a:ext>
            </a:extLst>
          </p:cNvPr>
          <p:cNvGrpSpPr/>
          <p:nvPr/>
        </p:nvGrpSpPr>
        <p:grpSpPr>
          <a:xfrm rot="-534122">
            <a:off x="6889308" y="-1471539"/>
            <a:ext cx="3131662" cy="3441170"/>
            <a:chOff x="2231273" y="642786"/>
            <a:chExt cx="3674076" cy="4037192"/>
          </a:xfrm>
        </p:grpSpPr>
        <p:sp>
          <p:nvSpPr>
            <p:cNvPr id="8" name="Google Shape;841;p54">
              <a:extLst>
                <a:ext uri="{FF2B5EF4-FFF2-40B4-BE49-F238E27FC236}">
                  <a16:creationId xmlns:a16="http://schemas.microsoft.com/office/drawing/2014/main" id="{DEE0DD88-516C-99D9-410C-E7D25381CD51}"/>
                </a:ext>
              </a:extLst>
            </p:cNvPr>
            <p:cNvSpPr/>
            <p:nvPr/>
          </p:nvSpPr>
          <p:spPr>
            <a:xfrm>
              <a:off x="2940324" y="1571228"/>
              <a:ext cx="2965025" cy="3108750"/>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2;p54">
              <a:extLst>
                <a:ext uri="{FF2B5EF4-FFF2-40B4-BE49-F238E27FC236}">
                  <a16:creationId xmlns:a16="http://schemas.microsoft.com/office/drawing/2014/main" id="{8FFC08EE-3DDF-5EF7-C3F0-A7114F79F088}"/>
                </a:ext>
              </a:extLst>
            </p:cNvPr>
            <p:cNvSpPr/>
            <p:nvPr/>
          </p:nvSpPr>
          <p:spPr>
            <a:xfrm>
              <a:off x="3083980" y="642786"/>
              <a:ext cx="2578422" cy="2502915"/>
            </a:xfrm>
            <a:custGeom>
              <a:avLst/>
              <a:gdLst/>
              <a:ahLst/>
              <a:cxnLst/>
              <a:rect l="l" t="t" r="r" b="b"/>
              <a:pathLst>
                <a:path w="79667" h="77334" extrusionOk="0">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3;p54">
              <a:extLst>
                <a:ext uri="{FF2B5EF4-FFF2-40B4-BE49-F238E27FC236}">
                  <a16:creationId xmlns:a16="http://schemas.microsoft.com/office/drawing/2014/main" id="{5B6CEAF2-CDA9-0CF5-0023-5610BDC33F4A}"/>
                </a:ext>
              </a:extLst>
            </p:cNvPr>
            <p:cNvSpPr/>
            <p:nvPr/>
          </p:nvSpPr>
          <p:spPr>
            <a:xfrm>
              <a:off x="2231273" y="934219"/>
              <a:ext cx="2977327" cy="1608443"/>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378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37" name="TextBox 36">
            <a:extLst>
              <a:ext uri="{FF2B5EF4-FFF2-40B4-BE49-F238E27FC236}">
                <a16:creationId xmlns:a16="http://schemas.microsoft.com/office/drawing/2014/main" id="{E48D3670-963A-DF0C-B60B-B7A8DAD5E862}"/>
              </a:ext>
            </a:extLst>
          </p:cNvPr>
          <p:cNvSpPr txBox="1"/>
          <p:nvPr/>
        </p:nvSpPr>
        <p:spPr>
          <a:xfrm>
            <a:off x="-4361" y="5974"/>
            <a:ext cx="8180147" cy="1123712"/>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Learning through Play</a:t>
            </a:r>
          </a:p>
          <a:p>
            <a:pPr algn="ctr">
              <a:buSzPts val="990"/>
              <a:buFont typeface="Arial"/>
              <a:buNone/>
            </a:pPr>
            <a:endParaRPr lang="en-US" sz="3000" dirty="0">
              <a:solidFill>
                <a:schemeClr val="accent2"/>
              </a:solidFill>
              <a:latin typeface="Sassoon Primary" pitchFamily="50" charset="0"/>
            </a:endParaRPr>
          </a:p>
        </p:txBody>
      </p:sp>
      <p:sp>
        <p:nvSpPr>
          <p:cNvPr id="5" name="TextBox 4">
            <a:extLst>
              <a:ext uri="{FF2B5EF4-FFF2-40B4-BE49-F238E27FC236}">
                <a16:creationId xmlns:a16="http://schemas.microsoft.com/office/drawing/2014/main" id="{CE9DA0E5-6829-1081-A3F1-B6FDED78D52F}"/>
              </a:ext>
            </a:extLst>
          </p:cNvPr>
          <p:cNvSpPr txBox="1"/>
          <p:nvPr/>
        </p:nvSpPr>
        <p:spPr>
          <a:xfrm>
            <a:off x="-5910" y="780205"/>
            <a:ext cx="7061524" cy="3970318"/>
          </a:xfrm>
          <a:prstGeom prst="rect">
            <a:avLst/>
          </a:prstGeom>
          <a:solidFill>
            <a:srgbClr val="FFFFFF"/>
          </a:solidFill>
        </p:spPr>
        <p:txBody>
          <a:bodyPr wrap="square" rtlCol="0">
            <a:spAutoFit/>
          </a:bodyPr>
          <a:lstStyle/>
          <a:p>
            <a:r>
              <a:rPr lang="en-US" sz="1800" kern="1200" dirty="0">
                <a:solidFill>
                  <a:srgbClr val="002060"/>
                </a:solidFill>
                <a:latin typeface="SassoonPrimaryType" panose="00000400000000000000" pitchFamily="2" charset="0"/>
                <a:ea typeface="+mn-ea"/>
                <a:cs typeface="Century Gothic"/>
              </a:rPr>
              <a:t>Continuous provision</a:t>
            </a:r>
          </a:p>
          <a:p>
            <a:endParaRPr lang="en-US" sz="1800" kern="1200" dirty="0">
              <a:solidFill>
                <a:srgbClr val="002060"/>
              </a:solidFill>
              <a:latin typeface="SassoonPrimaryType" panose="00000400000000000000" pitchFamily="2" charset="0"/>
              <a:ea typeface="+mn-ea"/>
              <a:cs typeface="Century Gothic"/>
            </a:endParaRPr>
          </a:p>
          <a:p>
            <a:r>
              <a:rPr lang="en-US" sz="1800" kern="1200" dirty="0">
                <a:solidFill>
                  <a:srgbClr val="002060"/>
                </a:solidFill>
                <a:latin typeface="SassoonPrimaryType" panose="00000400000000000000" pitchFamily="2" charset="0"/>
                <a:ea typeface="+mn-ea"/>
                <a:cs typeface="Century Gothic"/>
              </a:rPr>
              <a:t>In </a:t>
            </a:r>
            <a:r>
              <a:rPr kumimoji="0" lang="en-GB"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Year 1 we have a heavy focus on learning through play. This allows the children to develop their independence, resilience, and determination as well as covering all areas of the curriculum.</a:t>
            </a:r>
          </a:p>
          <a:p>
            <a:r>
              <a:rPr kumimoji="0" lang="en-GB"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The classroom is set up with lots of resources that the children can access to facilitate their learning.</a:t>
            </a:r>
          </a:p>
          <a:p>
            <a:r>
              <a:rPr kumimoji="0" lang="en-GB"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Each week the children have independent challenges to complete. These challenges are linked to our topic.</a:t>
            </a:r>
          </a:p>
          <a:p>
            <a:r>
              <a:rPr kumimoji="0" lang="en-GB"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As well as completing the challenges the children will also complete set work with adult support. For example, after a Maths lesson the children will work with an adult to complete an activity linked to the lesson. This is done in groups and one to one.</a:t>
            </a:r>
          </a:p>
          <a:p>
            <a:endParaRPr lang="en-GB" sz="1800" dirty="0"/>
          </a:p>
        </p:txBody>
      </p:sp>
      <p:sp>
        <p:nvSpPr>
          <p:cNvPr id="1030" name="Google Shape;1030;p57"/>
          <p:cNvSpPr/>
          <p:nvPr/>
        </p:nvSpPr>
        <p:spPr>
          <a:xfrm rot="-781455" flipH="1">
            <a:off x="6602684" y="-831356"/>
            <a:ext cx="2611005" cy="230615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7"/>
          <p:cNvSpPr/>
          <p:nvPr/>
        </p:nvSpPr>
        <p:spPr>
          <a:xfrm rot="2700000" flipH="1">
            <a:off x="7872417" y="3979084"/>
            <a:ext cx="1711776" cy="2177712"/>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57"/>
          <p:cNvGrpSpPr/>
          <p:nvPr/>
        </p:nvGrpSpPr>
        <p:grpSpPr>
          <a:xfrm rot="3600242" flipH="1">
            <a:off x="7658424" y="-416956"/>
            <a:ext cx="1936635" cy="1713389"/>
            <a:chOff x="1749700" y="889800"/>
            <a:chExt cx="4276500" cy="3783525"/>
          </a:xfrm>
        </p:grpSpPr>
        <p:sp>
          <p:nvSpPr>
            <p:cNvPr id="1032" name="Google Shape;1032;p57"/>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7"/>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7"/>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7"/>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7"/>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7"/>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7"/>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7"/>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7"/>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7"/>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7"/>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7"/>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7"/>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7"/>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7"/>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7"/>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7"/>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7"/>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7"/>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7"/>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7"/>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7"/>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7"/>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7"/>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7"/>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7"/>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7"/>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7"/>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7"/>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7"/>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7"/>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7"/>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7"/>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7"/>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7"/>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7"/>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7"/>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7"/>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7"/>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7"/>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7"/>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7"/>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2" name="Google Shape;1082;p57"/>
          <p:cNvSpPr/>
          <p:nvPr/>
        </p:nvSpPr>
        <p:spPr>
          <a:xfrm rot="-10799215">
            <a:off x="-1018240" y="3424633"/>
            <a:ext cx="2761498" cy="2679552"/>
          </a:xfrm>
          <a:custGeom>
            <a:avLst/>
            <a:gdLst/>
            <a:ahLst/>
            <a:cxnLst/>
            <a:rect l="l" t="t" r="r" b="b"/>
            <a:pathLst>
              <a:path w="126067" h="122340" extrusionOk="0">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87014399-B3F7-E2CF-A051-E3706C7A9A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pic>
        <p:nvPicPr>
          <p:cNvPr id="9" name="Picture 8">
            <a:extLst>
              <a:ext uri="{FF2B5EF4-FFF2-40B4-BE49-F238E27FC236}">
                <a16:creationId xmlns:a16="http://schemas.microsoft.com/office/drawing/2014/main" id="{34E12663-78F9-7C39-B70E-D1668854D36A}"/>
              </a:ext>
            </a:extLst>
          </p:cNvPr>
          <p:cNvPicPr>
            <a:picLocks noChangeAspect="1"/>
          </p:cNvPicPr>
          <p:nvPr/>
        </p:nvPicPr>
        <p:blipFill>
          <a:blip r:embed="rId5"/>
          <a:stretch>
            <a:fillRect/>
          </a:stretch>
        </p:blipFill>
        <p:spPr>
          <a:xfrm>
            <a:off x="7055614" y="1500604"/>
            <a:ext cx="2019585" cy="2321533"/>
          </a:xfrm>
          <a:prstGeom prst="rect">
            <a:avLst/>
          </a:prstGeom>
        </p:spPr>
      </p:pic>
    </p:spTree>
    <p:extLst>
      <p:ext uri="{BB962C8B-B14F-4D97-AF65-F5344CB8AC3E}">
        <p14:creationId xmlns:p14="http://schemas.microsoft.com/office/powerpoint/2010/main" val="4699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fade">
                                      <p:cBhvr>
                                        <p:cTn id="10" dur="1000"/>
                                        <p:tgtEl>
                                          <p:spTgt spid="1031"/>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10" presetClass="entr" presetSubtype="0" fill="hold" nodeType="withEffect">
                                  <p:stCondLst>
                                    <p:cond delay="0"/>
                                  </p:stCondLst>
                                  <p:childTnLst>
                                    <p:set>
                                      <p:cBhvr>
                                        <p:cTn id="15" dur="1" fill="hold">
                                          <p:stCondLst>
                                            <p:cond delay="0"/>
                                          </p:stCondLst>
                                        </p:cTn>
                                        <p:tgtEl>
                                          <p:spTgt spid="1082"/>
                                        </p:tgtEl>
                                        <p:attrNameLst>
                                          <p:attrName>style.visibility</p:attrName>
                                        </p:attrNameLst>
                                      </p:cBhvr>
                                      <p:to>
                                        <p:strVal val="visible"/>
                                      </p:to>
                                    </p:set>
                                    <p:animEffect transition="in" filter="fade">
                                      <p:cBhvr>
                                        <p:cTn id="16" dur="1000"/>
                                        <p:tgtEl>
                                          <p:spTgt spid="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90" name="Google Shape;1090;p58">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8"/>
          <p:cNvSpPr/>
          <p:nvPr/>
        </p:nvSpPr>
        <p:spPr>
          <a:xfrm rot="4500152">
            <a:off x="-2330406" y="-1006886"/>
            <a:ext cx="3292769" cy="381533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8">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58"/>
          <p:cNvGrpSpPr/>
          <p:nvPr/>
        </p:nvGrpSpPr>
        <p:grpSpPr>
          <a:xfrm rot="-8262996">
            <a:off x="69603" y="3549272"/>
            <a:ext cx="1107341" cy="1762461"/>
            <a:chOff x="2665800" y="994925"/>
            <a:chExt cx="2326725" cy="3703250"/>
          </a:xfrm>
        </p:grpSpPr>
        <p:sp>
          <p:nvSpPr>
            <p:cNvPr id="1107" name="Google Shape;1107;p58"/>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8"/>
            <p:cNvSpPr/>
            <p:nvPr/>
          </p:nvSpPr>
          <p:spPr>
            <a:xfrm>
              <a:off x="2665800" y="3446975"/>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58"/>
          <p:cNvSpPr txBox="1">
            <a:spLocks noGrp="1"/>
          </p:cNvSpPr>
          <p:nvPr>
            <p:ph type="title"/>
          </p:nvPr>
        </p:nvSpPr>
        <p:spPr>
          <a:xfrm>
            <a:off x="-118533" y="-8865"/>
            <a:ext cx="8136129" cy="699199"/>
          </a:xfrm>
          <a:prstGeom prst="round2DiagRect">
            <a:avLst/>
          </a:prstGeom>
          <a:solidFill>
            <a:schemeClr val="accent4">
              <a:lumMod val="60000"/>
              <a:lumOff val="4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chemeClr val="accent2"/>
                </a:solidFill>
                <a:latin typeface="Sassoon Primary" pitchFamily="50" charset="0"/>
              </a:rPr>
              <a:t>Class Timetable</a:t>
            </a:r>
            <a:endParaRPr dirty="0">
              <a:solidFill>
                <a:schemeClr val="accent2"/>
              </a:solidFill>
              <a:latin typeface="Sassoon Primary" pitchFamily="50" charset="0"/>
            </a:endParaRPr>
          </a:p>
          <a:p>
            <a:pPr marL="0" lvl="0" indent="0" algn="ctr" rtl="0">
              <a:spcBef>
                <a:spcPts val="0"/>
              </a:spcBef>
              <a:spcAft>
                <a:spcPts val="0"/>
              </a:spcAft>
              <a:buNone/>
            </a:pPr>
            <a:endParaRPr dirty="0"/>
          </a:p>
        </p:txBody>
      </p:sp>
      <p:sp>
        <p:nvSpPr>
          <p:cNvPr id="1161" name="Google Shape;1161;p58"/>
          <p:cNvSpPr/>
          <p:nvPr/>
        </p:nvSpPr>
        <p:spPr>
          <a:xfrm rot="-1877272" flipH="1">
            <a:off x="8251214" y="-191846"/>
            <a:ext cx="1650126" cy="2099055"/>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8"/>
          <p:cNvSpPr/>
          <p:nvPr/>
        </p:nvSpPr>
        <p:spPr>
          <a:xfrm rot="6201130">
            <a:off x="7155081" y="3745002"/>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58"/>
          <p:cNvGrpSpPr/>
          <p:nvPr/>
        </p:nvGrpSpPr>
        <p:grpSpPr>
          <a:xfrm rot="-5844721">
            <a:off x="7027457" y="3238093"/>
            <a:ext cx="1906140" cy="1686409"/>
            <a:chOff x="1749700" y="889800"/>
            <a:chExt cx="4276500" cy="3783525"/>
          </a:xfrm>
        </p:grpSpPr>
        <p:sp>
          <p:nvSpPr>
            <p:cNvPr id="1112" name="Google Shape;1112;p58"/>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8"/>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8"/>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8"/>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8"/>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8"/>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8"/>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8"/>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8"/>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8"/>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8"/>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8"/>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8"/>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8"/>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8"/>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8"/>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8"/>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8"/>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8"/>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8"/>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8"/>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8"/>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8"/>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8"/>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8"/>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8"/>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8"/>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8"/>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8"/>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8"/>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8"/>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8"/>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8"/>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8"/>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8"/>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8"/>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8"/>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8"/>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8"/>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18A339B1-7C69-D509-419F-4A619B3008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2" name="Rectangle 1">
            <a:extLst>
              <a:ext uri="{FF2B5EF4-FFF2-40B4-BE49-F238E27FC236}">
                <a16:creationId xmlns:a16="http://schemas.microsoft.com/office/drawing/2014/main" id="{48B30A63-7398-CEEC-D09A-5392BDB38055}"/>
              </a:ext>
            </a:extLst>
          </p:cNvPr>
          <p:cNvSpPr/>
          <p:nvPr/>
        </p:nvSpPr>
        <p:spPr>
          <a:xfrm>
            <a:off x="-118533" y="690334"/>
            <a:ext cx="8128853" cy="4853258"/>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1A666DA-72F7-08E3-81CD-09CB1FA754AF}"/>
              </a:ext>
            </a:extLst>
          </p:cNvPr>
          <p:cNvPicPr>
            <a:picLocks noChangeAspect="1"/>
          </p:cNvPicPr>
          <p:nvPr/>
        </p:nvPicPr>
        <p:blipFill>
          <a:blip r:embed="rId5"/>
          <a:stretch>
            <a:fillRect/>
          </a:stretch>
        </p:blipFill>
        <p:spPr>
          <a:xfrm>
            <a:off x="601322" y="690334"/>
            <a:ext cx="6634174" cy="4455333"/>
          </a:xfrm>
          <a:prstGeom prst="rect">
            <a:avLst/>
          </a:prstGeom>
        </p:spPr>
      </p:pic>
    </p:spTree>
    <p:extLst>
      <p:ext uri="{BB962C8B-B14F-4D97-AF65-F5344CB8AC3E}">
        <p14:creationId xmlns:p14="http://schemas.microsoft.com/office/powerpoint/2010/main" val="33337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6"/>
                                        </p:tgtEl>
                                        <p:attrNameLst>
                                          <p:attrName>style.visibility</p:attrName>
                                        </p:attrNameLst>
                                      </p:cBhvr>
                                      <p:to>
                                        <p:strVal val="visible"/>
                                      </p:to>
                                    </p:set>
                                    <p:animEffect transition="in" filter="fade">
                                      <p:cBhvr>
                                        <p:cTn id="7" dur="1000"/>
                                        <p:tgtEl>
                                          <p:spTgt spid="1106"/>
                                        </p:tgtEl>
                                      </p:cBhvr>
                                    </p:animEffect>
                                  </p:childTnLst>
                                </p:cTn>
                              </p:par>
                              <p:par>
                                <p:cTn id="8" presetID="10" presetClass="entr" presetSubtype="0" fill="hold" nodeType="withEffect">
                                  <p:stCondLst>
                                    <p:cond delay="0"/>
                                  </p:stCondLst>
                                  <p:childTnLst>
                                    <p:set>
                                      <p:cBhvr>
                                        <p:cTn id="9" dur="1" fill="hold">
                                          <p:stCondLst>
                                            <p:cond delay="0"/>
                                          </p:stCondLst>
                                        </p:cTn>
                                        <p:tgtEl>
                                          <p:spTgt spid="1109"/>
                                        </p:tgtEl>
                                        <p:attrNameLst>
                                          <p:attrName>style.visibility</p:attrName>
                                        </p:attrNameLst>
                                      </p:cBhvr>
                                      <p:to>
                                        <p:strVal val="visible"/>
                                      </p:to>
                                    </p:set>
                                    <p:animEffect transition="in" filter="fade">
                                      <p:cBhvr>
                                        <p:cTn id="10" dur="1000"/>
                                        <p:tgtEl>
                                          <p:spTgt spid="1109"/>
                                        </p:tgtEl>
                                      </p:cBhvr>
                                    </p:animEffect>
                                  </p:childTnLst>
                                </p:cTn>
                              </p:par>
                              <p:par>
                                <p:cTn id="11" presetID="10" presetClass="entr" presetSubtype="0" fill="hold" nodeType="withEffect">
                                  <p:stCondLst>
                                    <p:cond delay="0"/>
                                  </p:stCondLst>
                                  <p:childTnLst>
                                    <p:set>
                                      <p:cBhvr>
                                        <p:cTn id="12" dur="1" fill="hold">
                                          <p:stCondLst>
                                            <p:cond delay="0"/>
                                          </p:stCondLst>
                                        </p:cTn>
                                        <p:tgtEl>
                                          <p:spTgt spid="1110"/>
                                        </p:tgtEl>
                                        <p:attrNameLst>
                                          <p:attrName>style.visibility</p:attrName>
                                        </p:attrNameLst>
                                      </p:cBhvr>
                                      <p:to>
                                        <p:strVal val="visible"/>
                                      </p:to>
                                    </p:set>
                                    <p:animEffect transition="in" filter="fade">
                                      <p:cBhvr>
                                        <p:cTn id="13" dur="1000"/>
                                        <p:tgtEl>
                                          <p:spTgt spid="1110"/>
                                        </p:tgtEl>
                                      </p:cBhvr>
                                    </p:animEffect>
                                  </p:childTnLst>
                                </p:cTn>
                              </p:par>
                              <p:par>
                                <p:cTn id="14" presetID="10" presetClass="entr" presetSubtype="0" fill="hold" nodeType="withEffect">
                                  <p:stCondLst>
                                    <p:cond delay="0"/>
                                  </p:stCondLst>
                                  <p:childTnLst>
                                    <p:set>
                                      <p:cBhvr>
                                        <p:cTn id="15" dur="1" fill="hold">
                                          <p:stCondLst>
                                            <p:cond delay="0"/>
                                          </p:stCondLst>
                                        </p:cTn>
                                        <p:tgtEl>
                                          <p:spTgt spid="1111"/>
                                        </p:tgtEl>
                                        <p:attrNameLst>
                                          <p:attrName>style.visibility</p:attrName>
                                        </p:attrNameLst>
                                      </p:cBhvr>
                                      <p:to>
                                        <p:strVal val="visible"/>
                                      </p:to>
                                    </p:set>
                                    <p:animEffect transition="in" filter="fade">
                                      <p:cBhvr>
                                        <p:cTn id="16" dur="1000"/>
                                        <p:tgtEl>
                                          <p:spTgt spid="1111"/>
                                        </p:tgtEl>
                                      </p:cBhvr>
                                    </p:animEffect>
                                  </p:childTnLst>
                                </p:cTn>
                              </p:par>
                              <p:par>
                                <p:cTn id="17" presetID="10" presetClass="entr" presetSubtype="0" fill="hold" nodeType="withEffect">
                                  <p:stCondLst>
                                    <p:cond delay="0"/>
                                  </p:stCondLst>
                                  <p:childTnLst>
                                    <p:set>
                                      <p:cBhvr>
                                        <p:cTn id="18" dur="1" fill="hold">
                                          <p:stCondLst>
                                            <p:cond delay="0"/>
                                          </p:stCondLst>
                                        </p:cTn>
                                        <p:tgtEl>
                                          <p:spTgt spid="1161"/>
                                        </p:tgtEl>
                                        <p:attrNameLst>
                                          <p:attrName>style.visibility</p:attrName>
                                        </p:attrNameLst>
                                      </p:cBhvr>
                                      <p:to>
                                        <p:strVal val="visible"/>
                                      </p:to>
                                    </p:set>
                                    <p:animEffect transition="in" filter="fade">
                                      <p:cBhvr>
                                        <p:cTn id="19" dur="1000"/>
                                        <p:tgtEl>
                                          <p:spTgt spid="1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90" name="Google Shape;1090;p58">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8"/>
          <p:cNvSpPr/>
          <p:nvPr/>
        </p:nvSpPr>
        <p:spPr>
          <a:xfrm rot="4500152">
            <a:off x="-2330406" y="-1006886"/>
            <a:ext cx="3292769" cy="381533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8">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58"/>
          <p:cNvGrpSpPr/>
          <p:nvPr/>
        </p:nvGrpSpPr>
        <p:grpSpPr>
          <a:xfrm rot="-8262996">
            <a:off x="69603" y="3549272"/>
            <a:ext cx="1107341" cy="1762461"/>
            <a:chOff x="2665800" y="994925"/>
            <a:chExt cx="2326725" cy="3703250"/>
          </a:xfrm>
        </p:grpSpPr>
        <p:sp>
          <p:nvSpPr>
            <p:cNvPr id="1107" name="Google Shape;1107;p58"/>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8"/>
            <p:cNvSpPr/>
            <p:nvPr/>
          </p:nvSpPr>
          <p:spPr>
            <a:xfrm>
              <a:off x="2665800" y="3446975"/>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58"/>
          <p:cNvSpPr txBox="1">
            <a:spLocks noGrp="1"/>
          </p:cNvSpPr>
          <p:nvPr>
            <p:ph type="title"/>
          </p:nvPr>
        </p:nvSpPr>
        <p:spPr>
          <a:xfrm>
            <a:off x="-732018" y="8321"/>
            <a:ext cx="8136129" cy="699199"/>
          </a:xfrm>
          <a:prstGeom prst="round2DiagRect">
            <a:avLst/>
          </a:prstGeom>
          <a:solidFill>
            <a:schemeClr val="accent4">
              <a:lumMod val="60000"/>
              <a:lumOff val="4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Sassoon Primary" charset="0"/>
              </a:rPr>
              <a:t>PE and Outdoor Learning </a:t>
            </a:r>
            <a:endParaRPr dirty="0">
              <a:latin typeface="Sassoon Primary" charset="0"/>
            </a:endParaRPr>
          </a:p>
        </p:txBody>
      </p:sp>
      <p:sp>
        <p:nvSpPr>
          <p:cNvPr id="1161" name="Google Shape;1161;p58"/>
          <p:cNvSpPr/>
          <p:nvPr/>
        </p:nvSpPr>
        <p:spPr>
          <a:xfrm rot="-1877272" flipH="1">
            <a:off x="8251214" y="-191846"/>
            <a:ext cx="1650126" cy="2099055"/>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8"/>
          <p:cNvSpPr/>
          <p:nvPr/>
        </p:nvSpPr>
        <p:spPr>
          <a:xfrm rot="6201130">
            <a:off x="7155081" y="3745002"/>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58"/>
          <p:cNvGrpSpPr/>
          <p:nvPr/>
        </p:nvGrpSpPr>
        <p:grpSpPr>
          <a:xfrm rot="-5844721">
            <a:off x="7027457" y="3238093"/>
            <a:ext cx="1906140" cy="1686409"/>
            <a:chOff x="1749700" y="889800"/>
            <a:chExt cx="4276500" cy="3783525"/>
          </a:xfrm>
        </p:grpSpPr>
        <p:sp>
          <p:nvSpPr>
            <p:cNvPr id="1112" name="Google Shape;1112;p58"/>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8"/>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8"/>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8"/>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8"/>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8"/>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8"/>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8"/>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8"/>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8"/>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8"/>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8"/>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8"/>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8"/>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8"/>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8"/>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8"/>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8"/>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8"/>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8"/>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8"/>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8"/>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8"/>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8"/>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8"/>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8"/>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8"/>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8"/>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8"/>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8"/>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8"/>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8"/>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8"/>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8"/>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8"/>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8"/>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8"/>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8"/>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8"/>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ontent Placeholder 3">
            <a:extLst>
              <a:ext uri="{FF2B5EF4-FFF2-40B4-BE49-F238E27FC236}">
                <a16:creationId xmlns:a16="http://schemas.microsoft.com/office/drawing/2014/main" id="{2C2352E5-0F1C-C7A5-6310-36F93BE6DD01}"/>
              </a:ext>
            </a:extLst>
          </p:cNvPr>
          <p:cNvSpPr txBox="1">
            <a:spLocks/>
          </p:cNvSpPr>
          <p:nvPr/>
        </p:nvSpPr>
        <p:spPr>
          <a:xfrm>
            <a:off x="-78154" y="718000"/>
            <a:ext cx="9222154" cy="3906242"/>
          </a:xfrm>
          <a:prstGeom prst="rect">
            <a:avLst/>
          </a:prstGeom>
          <a:solidFill>
            <a:srgbClr val="FFFFFF"/>
          </a:solid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500"/>
              <a:buFont typeface="Merriweather"/>
              <a:buChar char="-"/>
              <a:defRPr sz="1400" b="1" i="0" u="none" strike="noStrike" cap="none">
                <a:solidFill>
                  <a:schemeClr val="accent1"/>
                </a:solidFill>
                <a:latin typeface="Merriweather"/>
                <a:ea typeface="Merriweather"/>
                <a:cs typeface="Merriweather"/>
                <a:sym typeface="Merriweather"/>
              </a:defRPr>
            </a:lvl1pPr>
            <a:lvl2pPr marL="914400" marR="0" lvl="1"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2pPr>
            <a:lvl3pPr marL="1371600" marR="0" lvl="2"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3pPr>
            <a:lvl4pPr marL="1828800" marR="0" lvl="3"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4pPr>
            <a:lvl5pPr marL="2286000" marR="0" lvl="4"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5pPr>
            <a:lvl6pPr marL="2743200" marR="0" lvl="5"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6pPr>
            <a:lvl7pPr marL="3200400" marR="0" lvl="6"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7pPr>
            <a:lvl8pPr marL="3657600" marR="0" lvl="7"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8pPr>
            <a:lvl9pPr marL="4114800" marR="0" lvl="8"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9pPr>
          </a:lstStyle>
          <a:p>
            <a:pPr marL="0" indent="0">
              <a:buFont typeface="Merriweather"/>
              <a:buNone/>
            </a:pPr>
            <a:r>
              <a:rPr lang="en-GB" sz="2100" b="0" dirty="0">
                <a:solidFill>
                  <a:srgbClr val="002060"/>
                </a:solidFill>
                <a:latin typeface="Sassoon Primary" charset="0"/>
              </a:rPr>
              <a:t>Our PE lessons is on Monday. Children should come to school in their PE kits. </a:t>
            </a:r>
          </a:p>
          <a:p>
            <a:pPr marL="0" indent="0">
              <a:buFont typeface="Merriweather"/>
              <a:buNone/>
            </a:pPr>
            <a:r>
              <a:rPr lang="en-GB" sz="2100" b="0" dirty="0">
                <a:solidFill>
                  <a:srgbClr val="002060"/>
                </a:solidFill>
                <a:latin typeface="Sassoon Primary" charset="0"/>
              </a:rPr>
              <a:t>Our outdoor learning sessions will be on Tuesday afternoons. The children will start the term using the outdoor space. Later in the term they will be split into two groups for outdoor learning which will take place at the</a:t>
            </a:r>
          </a:p>
          <a:p>
            <a:pPr marL="0" indent="0">
              <a:buFont typeface="Merriweather"/>
              <a:buNone/>
            </a:pPr>
            <a:endParaRPr lang="en-GB" sz="2100" b="0" dirty="0">
              <a:solidFill>
                <a:srgbClr val="002060"/>
              </a:solidFill>
              <a:latin typeface="Sassoon Primary" charset="0"/>
            </a:endParaRPr>
          </a:p>
          <a:p>
            <a:pPr marL="0" indent="0">
              <a:buFont typeface="Merriweather"/>
              <a:buNone/>
            </a:pPr>
            <a:r>
              <a:rPr lang="en-GB" sz="2100" b="0" dirty="0">
                <a:solidFill>
                  <a:srgbClr val="002060"/>
                </a:solidFill>
                <a:latin typeface="Sassoon Primary" charset="0"/>
              </a:rPr>
              <a:t>Outdoor Learning at the Paddock</a:t>
            </a:r>
          </a:p>
          <a:p>
            <a:pPr marL="0" indent="0">
              <a:buFont typeface="Merriweather"/>
              <a:buNone/>
            </a:pPr>
            <a:r>
              <a:rPr lang="en-GB" sz="2100" b="0" dirty="0">
                <a:solidFill>
                  <a:srgbClr val="002060"/>
                </a:solidFill>
                <a:latin typeface="Sassoon Primary" charset="0"/>
              </a:rPr>
              <a:t>Children will need long trousers and sleeves </a:t>
            </a:r>
            <a:r>
              <a:rPr lang="en-GB" sz="2100" b="0" u="sng" dirty="0">
                <a:solidFill>
                  <a:srgbClr val="002060"/>
                </a:solidFill>
                <a:latin typeface="Sassoon Primary" charset="0"/>
              </a:rPr>
              <a:t>all year</a:t>
            </a:r>
            <a:r>
              <a:rPr lang="en-GB" sz="2100" b="0" dirty="0">
                <a:solidFill>
                  <a:srgbClr val="002060"/>
                </a:solidFill>
                <a:latin typeface="Sassoon Primary" charset="0"/>
              </a:rPr>
              <a:t> for paddock days. They will also need appropriate shoes such as wellies as well as a waterproof coat. Waterproof trousers are also recommended. </a:t>
            </a:r>
          </a:p>
          <a:p>
            <a:pPr marL="0" indent="0">
              <a:buFont typeface="Merriweather"/>
              <a:buNone/>
            </a:pPr>
            <a:endParaRPr lang="en-GB" sz="2100" b="0" dirty="0">
              <a:solidFill>
                <a:srgbClr val="002060"/>
              </a:solidFill>
              <a:latin typeface="Sassoon Primary" charset="0"/>
            </a:endParaRPr>
          </a:p>
          <a:p>
            <a:pPr marL="0" indent="0">
              <a:buFont typeface="Merriweather"/>
              <a:buNone/>
            </a:pPr>
            <a:r>
              <a:rPr lang="en-GB" sz="2100" b="0" dirty="0">
                <a:solidFill>
                  <a:srgbClr val="002060"/>
                </a:solidFill>
                <a:latin typeface="Sassoon Primary" charset="0"/>
              </a:rPr>
              <a:t>Please ensure every item is clearly named!</a:t>
            </a:r>
          </a:p>
        </p:txBody>
      </p:sp>
      <p:pic>
        <p:nvPicPr>
          <p:cNvPr id="4" name="Picture 3">
            <a:extLst>
              <a:ext uri="{FF2B5EF4-FFF2-40B4-BE49-F238E27FC236}">
                <a16:creationId xmlns:a16="http://schemas.microsoft.com/office/drawing/2014/main" id="{8C6ECD4C-0ADD-9F1E-CE51-1EB2E1A8D86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pic>
        <p:nvPicPr>
          <p:cNvPr id="6" name="Picture 5">
            <a:extLst>
              <a:ext uri="{FF2B5EF4-FFF2-40B4-BE49-F238E27FC236}">
                <a16:creationId xmlns:a16="http://schemas.microsoft.com/office/drawing/2014/main" id="{9F7556A5-EE63-0F31-8B1A-04EFBDB5F9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455" l="5431" r="89457">
                        <a14:foregroundMark x1="11821" y1="11364" x2="11821" y2="11364"/>
                        <a14:foregroundMark x1="8626" y1="21364" x2="8626" y2="21364"/>
                        <a14:foregroundMark x1="6390" y1="31364" x2="6390" y2="31364"/>
                        <a14:foregroundMark x1="8946" y1="47273" x2="8946" y2="47273"/>
                        <a14:foregroundMark x1="15655" y1="66364" x2="15655" y2="66364"/>
                        <a14:foregroundMark x1="7668" y1="45000" x2="7668" y2="45000"/>
                        <a14:foregroundMark x1="7668" y1="49091" x2="9265" y2="46364"/>
                        <a14:foregroundMark x1="10863" y1="59091" x2="16613" y2="70909"/>
                        <a14:foregroundMark x1="16613" y1="70909" x2="10543" y2="62727"/>
                        <a14:foregroundMark x1="26518" y1="68636" x2="26518" y2="68636"/>
                        <a14:foregroundMark x1="25240" y1="66364" x2="45048" y2="90000"/>
                        <a14:foregroundMark x1="25240" y1="65909" x2="35463" y2="81818"/>
                        <a14:foregroundMark x1="25559" y1="70455" x2="29712" y2="80000"/>
                        <a14:foregroundMark x1="35783" y1="90909" x2="56869" y2="71818"/>
                        <a14:foregroundMark x1="45048" y1="78636" x2="55591" y2="68182"/>
                        <a14:foregroundMark x1="65176" y1="69545" x2="69329" y2="61364"/>
                        <a14:foregroundMark x1="66454" y1="71364" x2="70927" y2="63182"/>
                        <a14:foregroundMark x1="71885" y1="48636" x2="71885" y2="45455"/>
                        <a14:foregroundMark x1="69968" y1="46818" x2="71565" y2="46818"/>
                        <a14:foregroundMark x1="73802" y1="31818" x2="74760" y2="30455"/>
                        <a14:foregroundMark x1="71885" y1="21818" x2="74121" y2="23636"/>
                        <a14:foregroundMark x1="69010" y1="11364" x2="69649" y2="10909"/>
                        <a14:foregroundMark x1="61981" y1="16818" x2="44728" y2="17273"/>
                        <a14:foregroundMark x1="44728" y1="17273" x2="48562" y2="41364"/>
                        <a14:foregroundMark x1="48562" y1="41364" x2="58786" y2="51818"/>
                        <a14:foregroundMark x1="6070" y1="35455" x2="5431" y2="32273"/>
                      </a14:backgroundRemoval>
                    </a14:imgEffect>
                  </a14:imgLayer>
                </a14:imgProps>
              </a:ext>
            </a:extLst>
          </a:blip>
          <a:stretch>
            <a:fillRect/>
          </a:stretch>
        </p:blipFill>
        <p:spPr>
          <a:xfrm rot="19478425">
            <a:off x="193561" y="3601978"/>
            <a:ext cx="1427341" cy="1003243"/>
          </a:xfrm>
          <a:prstGeom prst="rect">
            <a:avLst/>
          </a:prstGeom>
        </p:spPr>
      </p:pic>
    </p:spTree>
    <p:extLst>
      <p:ext uri="{BB962C8B-B14F-4D97-AF65-F5344CB8AC3E}">
        <p14:creationId xmlns:p14="http://schemas.microsoft.com/office/powerpoint/2010/main" val="198565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6"/>
                                        </p:tgtEl>
                                        <p:attrNameLst>
                                          <p:attrName>style.visibility</p:attrName>
                                        </p:attrNameLst>
                                      </p:cBhvr>
                                      <p:to>
                                        <p:strVal val="visible"/>
                                      </p:to>
                                    </p:set>
                                    <p:animEffect transition="in" filter="fade">
                                      <p:cBhvr>
                                        <p:cTn id="7" dur="1000"/>
                                        <p:tgtEl>
                                          <p:spTgt spid="1106"/>
                                        </p:tgtEl>
                                      </p:cBhvr>
                                    </p:animEffect>
                                  </p:childTnLst>
                                </p:cTn>
                              </p:par>
                              <p:par>
                                <p:cTn id="8" presetID="10" presetClass="entr" presetSubtype="0" fill="hold" nodeType="withEffect">
                                  <p:stCondLst>
                                    <p:cond delay="0"/>
                                  </p:stCondLst>
                                  <p:childTnLst>
                                    <p:set>
                                      <p:cBhvr>
                                        <p:cTn id="9" dur="1" fill="hold">
                                          <p:stCondLst>
                                            <p:cond delay="0"/>
                                          </p:stCondLst>
                                        </p:cTn>
                                        <p:tgtEl>
                                          <p:spTgt spid="1109"/>
                                        </p:tgtEl>
                                        <p:attrNameLst>
                                          <p:attrName>style.visibility</p:attrName>
                                        </p:attrNameLst>
                                      </p:cBhvr>
                                      <p:to>
                                        <p:strVal val="visible"/>
                                      </p:to>
                                    </p:set>
                                    <p:animEffect transition="in" filter="fade">
                                      <p:cBhvr>
                                        <p:cTn id="10" dur="1000"/>
                                        <p:tgtEl>
                                          <p:spTgt spid="1109"/>
                                        </p:tgtEl>
                                      </p:cBhvr>
                                    </p:animEffect>
                                  </p:childTnLst>
                                </p:cTn>
                              </p:par>
                              <p:par>
                                <p:cTn id="11" presetID="10" presetClass="entr" presetSubtype="0" fill="hold" nodeType="withEffect">
                                  <p:stCondLst>
                                    <p:cond delay="0"/>
                                  </p:stCondLst>
                                  <p:childTnLst>
                                    <p:set>
                                      <p:cBhvr>
                                        <p:cTn id="12" dur="1" fill="hold">
                                          <p:stCondLst>
                                            <p:cond delay="0"/>
                                          </p:stCondLst>
                                        </p:cTn>
                                        <p:tgtEl>
                                          <p:spTgt spid="1110"/>
                                        </p:tgtEl>
                                        <p:attrNameLst>
                                          <p:attrName>style.visibility</p:attrName>
                                        </p:attrNameLst>
                                      </p:cBhvr>
                                      <p:to>
                                        <p:strVal val="visible"/>
                                      </p:to>
                                    </p:set>
                                    <p:animEffect transition="in" filter="fade">
                                      <p:cBhvr>
                                        <p:cTn id="13" dur="1000"/>
                                        <p:tgtEl>
                                          <p:spTgt spid="1110"/>
                                        </p:tgtEl>
                                      </p:cBhvr>
                                    </p:animEffect>
                                  </p:childTnLst>
                                </p:cTn>
                              </p:par>
                              <p:par>
                                <p:cTn id="14" presetID="10" presetClass="entr" presetSubtype="0" fill="hold" nodeType="withEffect">
                                  <p:stCondLst>
                                    <p:cond delay="0"/>
                                  </p:stCondLst>
                                  <p:childTnLst>
                                    <p:set>
                                      <p:cBhvr>
                                        <p:cTn id="15" dur="1" fill="hold">
                                          <p:stCondLst>
                                            <p:cond delay="0"/>
                                          </p:stCondLst>
                                        </p:cTn>
                                        <p:tgtEl>
                                          <p:spTgt spid="1111"/>
                                        </p:tgtEl>
                                        <p:attrNameLst>
                                          <p:attrName>style.visibility</p:attrName>
                                        </p:attrNameLst>
                                      </p:cBhvr>
                                      <p:to>
                                        <p:strVal val="visible"/>
                                      </p:to>
                                    </p:set>
                                    <p:animEffect transition="in" filter="fade">
                                      <p:cBhvr>
                                        <p:cTn id="16" dur="1000"/>
                                        <p:tgtEl>
                                          <p:spTgt spid="1111"/>
                                        </p:tgtEl>
                                      </p:cBhvr>
                                    </p:animEffect>
                                  </p:childTnLst>
                                </p:cTn>
                              </p:par>
                              <p:par>
                                <p:cTn id="17" presetID="10" presetClass="entr" presetSubtype="0" fill="hold" nodeType="withEffect">
                                  <p:stCondLst>
                                    <p:cond delay="0"/>
                                  </p:stCondLst>
                                  <p:childTnLst>
                                    <p:set>
                                      <p:cBhvr>
                                        <p:cTn id="18" dur="1" fill="hold">
                                          <p:stCondLst>
                                            <p:cond delay="0"/>
                                          </p:stCondLst>
                                        </p:cTn>
                                        <p:tgtEl>
                                          <p:spTgt spid="1161"/>
                                        </p:tgtEl>
                                        <p:attrNameLst>
                                          <p:attrName>style.visibility</p:attrName>
                                        </p:attrNameLst>
                                      </p:cBhvr>
                                      <p:to>
                                        <p:strVal val="visible"/>
                                      </p:to>
                                    </p:set>
                                    <p:animEffect transition="in" filter="fade">
                                      <p:cBhvr>
                                        <p:cTn id="19" dur="1000"/>
                                        <p:tgtEl>
                                          <p:spTgt spid="1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How we assess the children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9" name="TextBox 8">
            <a:extLst>
              <a:ext uri="{FF2B5EF4-FFF2-40B4-BE49-F238E27FC236}">
                <a16:creationId xmlns:a16="http://schemas.microsoft.com/office/drawing/2014/main" id="{9F5D9EB7-8729-CC52-8202-EE1DC32FA772}"/>
              </a:ext>
            </a:extLst>
          </p:cNvPr>
          <p:cNvSpPr txBox="1"/>
          <p:nvPr/>
        </p:nvSpPr>
        <p:spPr>
          <a:xfrm>
            <a:off x="-4361" y="618908"/>
            <a:ext cx="8357184" cy="4547399"/>
          </a:xfrm>
          <a:prstGeom prst="rect">
            <a:avLst/>
          </a:prstGeom>
          <a:solidFill>
            <a:srgbClr val="FFFFFF"/>
          </a:solidFill>
        </p:spPr>
        <p:txBody>
          <a:bodyPr wrap="square" rtlCol="0">
            <a:spAutoFit/>
          </a:bodyPr>
          <a:lstStyle/>
          <a:p>
            <a:endParaRPr lang="en-GB" sz="1450" dirty="0">
              <a:solidFill>
                <a:srgbClr val="002060"/>
              </a:solidFill>
              <a:latin typeface="Sassoon Primary" charset="0"/>
            </a:endParaRPr>
          </a:p>
          <a:p>
            <a:r>
              <a:rPr lang="en-GB" sz="1450" dirty="0">
                <a:solidFill>
                  <a:srgbClr val="002060"/>
                </a:solidFill>
                <a:latin typeface="Sassoon Primary" charset="0"/>
              </a:rPr>
              <a:t>Assessment in KS1 is carried out daily, using live marking and targeted questioning as the children are working. This is to ensure that feedback is immediate, and children can respond immediately, ensuring the misconceptions are quickly addressed. Observations will take place and be recorded on Tapestry.</a:t>
            </a:r>
          </a:p>
          <a:p>
            <a:endParaRPr lang="en-GB" sz="1450" dirty="0">
              <a:solidFill>
                <a:srgbClr val="002060"/>
              </a:solidFill>
              <a:latin typeface="Sassoon Primary" charset="0"/>
            </a:endParaRPr>
          </a:p>
          <a:p>
            <a:r>
              <a:rPr lang="en-GB" sz="1450" dirty="0">
                <a:solidFill>
                  <a:srgbClr val="002060"/>
                </a:solidFill>
                <a:latin typeface="Sassoon Primary" charset="0"/>
              </a:rPr>
              <a:t>Children will then have differentiated work and adaptations to suit their ability or need. </a:t>
            </a:r>
          </a:p>
          <a:p>
            <a:endParaRPr lang="en-GB" sz="1450" dirty="0">
              <a:solidFill>
                <a:srgbClr val="002060"/>
              </a:solidFill>
              <a:latin typeface="Sassoon Primary" charset="0"/>
            </a:endParaRPr>
          </a:p>
          <a:p>
            <a:r>
              <a:rPr lang="en-GB" sz="1450" dirty="0">
                <a:solidFill>
                  <a:srgbClr val="002060"/>
                </a:solidFill>
                <a:latin typeface="Sassoon Primary" charset="0"/>
              </a:rPr>
              <a:t>Throughout the year, children will take part in assessments in reading, writing and mathematics to inform us of next steps; gaps in learning etc.</a:t>
            </a:r>
          </a:p>
          <a:p>
            <a:endParaRPr lang="en-GB" sz="1450" dirty="0">
              <a:solidFill>
                <a:srgbClr val="002060"/>
              </a:solidFill>
              <a:latin typeface="Sassoon Primary" charset="0"/>
            </a:endParaRPr>
          </a:p>
          <a:p>
            <a:r>
              <a:rPr lang="en-GB" sz="1450" dirty="0">
                <a:solidFill>
                  <a:srgbClr val="002060"/>
                </a:solidFill>
                <a:latin typeface="Sassoon Primary" charset="0"/>
              </a:rPr>
              <a:t>Children will be assessed in phonics in Year 1 in June. This is a check where the children have to read real and nonsense (alien) words. E.g. wup</a:t>
            </a:r>
          </a:p>
          <a:p>
            <a:r>
              <a:rPr lang="en-GB" sz="1450" dirty="0">
                <a:solidFill>
                  <a:srgbClr val="002060"/>
                </a:solidFill>
                <a:latin typeface="Sassoon Primary" charset="0"/>
              </a:rPr>
              <a:t>It is completed in a relaxed and informal way. Children are not made aware that it is a formal assessment.</a:t>
            </a:r>
          </a:p>
          <a:p>
            <a:endParaRPr lang="en-GB" sz="1450" dirty="0">
              <a:solidFill>
                <a:srgbClr val="002060"/>
              </a:solidFill>
              <a:latin typeface="Sassoon Primary" charset="0"/>
            </a:endParaRPr>
          </a:p>
          <a:p>
            <a:r>
              <a:rPr lang="en-GB" sz="1450" dirty="0">
                <a:solidFill>
                  <a:srgbClr val="002060"/>
                </a:solidFill>
                <a:latin typeface="Sassoon Primary" charset="0"/>
              </a:rPr>
              <a:t>The Statutory Assessment does not make up the whole picture. We use teacher assessment to make a final judgement on whether children have met the Expected Standard for the end of Year 1.</a:t>
            </a:r>
          </a:p>
          <a:p>
            <a:endParaRPr lang="en-GB" dirty="0">
              <a:latin typeface="Sassoon Primary" charset="0"/>
            </a:endParaRPr>
          </a:p>
        </p:txBody>
      </p:sp>
      <p:sp>
        <p:nvSpPr>
          <p:cNvPr id="11" name="Cloud 10">
            <a:extLst>
              <a:ext uri="{FF2B5EF4-FFF2-40B4-BE49-F238E27FC236}">
                <a16:creationId xmlns:a16="http://schemas.microsoft.com/office/drawing/2014/main" id="{F85DCA48-1D3F-035B-4FE2-48B1287F8358}"/>
              </a:ext>
            </a:extLst>
          </p:cNvPr>
          <p:cNvSpPr/>
          <p:nvPr/>
        </p:nvSpPr>
        <p:spPr>
          <a:xfrm>
            <a:off x="8012983" y="-400330"/>
            <a:ext cx="2876062" cy="2146375"/>
          </a:xfrm>
          <a:prstGeom prst="cloud">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62" name="Google Shape;1031;p57">
            <a:extLst>
              <a:ext uri="{FF2B5EF4-FFF2-40B4-BE49-F238E27FC236}">
                <a16:creationId xmlns:a16="http://schemas.microsoft.com/office/drawing/2014/main" id="{2F90FAC6-F766-CEB3-5C64-946352F40E50}"/>
              </a:ext>
            </a:extLst>
          </p:cNvPr>
          <p:cNvGrpSpPr/>
          <p:nvPr/>
        </p:nvGrpSpPr>
        <p:grpSpPr>
          <a:xfrm rot="8267838" flipH="1">
            <a:off x="8175682" y="781451"/>
            <a:ext cx="1936635" cy="1713389"/>
            <a:chOff x="1749700" y="889800"/>
            <a:chExt cx="4276500" cy="3783525"/>
          </a:xfrm>
        </p:grpSpPr>
        <p:sp>
          <p:nvSpPr>
            <p:cNvPr id="63" name="Google Shape;1032;p57">
              <a:extLst>
                <a:ext uri="{FF2B5EF4-FFF2-40B4-BE49-F238E27FC236}">
                  <a16:creationId xmlns:a16="http://schemas.microsoft.com/office/drawing/2014/main" id="{31E0EA0A-85B0-897A-C745-0EB83FAE5025}"/>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033;p57">
              <a:extLst>
                <a:ext uri="{FF2B5EF4-FFF2-40B4-BE49-F238E27FC236}">
                  <a16:creationId xmlns:a16="http://schemas.microsoft.com/office/drawing/2014/main" id="{7E9B6B62-B1F8-5795-1D7D-8BAF9B935924}"/>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034;p57">
              <a:extLst>
                <a:ext uri="{FF2B5EF4-FFF2-40B4-BE49-F238E27FC236}">
                  <a16:creationId xmlns:a16="http://schemas.microsoft.com/office/drawing/2014/main" id="{F2A203B7-5721-0DB7-6623-7381B911313A}"/>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035;p57">
              <a:extLst>
                <a:ext uri="{FF2B5EF4-FFF2-40B4-BE49-F238E27FC236}">
                  <a16:creationId xmlns:a16="http://schemas.microsoft.com/office/drawing/2014/main" id="{EB50ECFD-F623-AC44-1709-6DD2E9D4F554}"/>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036;p57">
              <a:extLst>
                <a:ext uri="{FF2B5EF4-FFF2-40B4-BE49-F238E27FC236}">
                  <a16:creationId xmlns:a16="http://schemas.microsoft.com/office/drawing/2014/main" id="{B19C06A6-F761-0A7D-B9F2-E843E2CECE2B}"/>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037;p57">
              <a:extLst>
                <a:ext uri="{FF2B5EF4-FFF2-40B4-BE49-F238E27FC236}">
                  <a16:creationId xmlns:a16="http://schemas.microsoft.com/office/drawing/2014/main" id="{0C72376C-14AC-0438-C27F-4E328C51138E}"/>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038;p57">
              <a:extLst>
                <a:ext uri="{FF2B5EF4-FFF2-40B4-BE49-F238E27FC236}">
                  <a16:creationId xmlns:a16="http://schemas.microsoft.com/office/drawing/2014/main" id="{6917150D-099B-2D06-ADFB-C003804EAA88}"/>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039;p57">
              <a:extLst>
                <a:ext uri="{FF2B5EF4-FFF2-40B4-BE49-F238E27FC236}">
                  <a16:creationId xmlns:a16="http://schemas.microsoft.com/office/drawing/2014/main" id="{38A94FD0-ABEC-3A48-20FA-A3E4DB7B7750}"/>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040;p57">
              <a:extLst>
                <a:ext uri="{FF2B5EF4-FFF2-40B4-BE49-F238E27FC236}">
                  <a16:creationId xmlns:a16="http://schemas.microsoft.com/office/drawing/2014/main" id="{16723915-E358-8E6A-142F-9AB6AB4D2481}"/>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041;p57">
              <a:extLst>
                <a:ext uri="{FF2B5EF4-FFF2-40B4-BE49-F238E27FC236}">
                  <a16:creationId xmlns:a16="http://schemas.microsoft.com/office/drawing/2014/main" id="{DE7BC882-862E-C23E-F73A-08D98EBC65BD}"/>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042;p57">
              <a:extLst>
                <a:ext uri="{FF2B5EF4-FFF2-40B4-BE49-F238E27FC236}">
                  <a16:creationId xmlns:a16="http://schemas.microsoft.com/office/drawing/2014/main" id="{62AE57C3-938A-20AF-672C-472D078EFB85}"/>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043;p57">
              <a:extLst>
                <a:ext uri="{FF2B5EF4-FFF2-40B4-BE49-F238E27FC236}">
                  <a16:creationId xmlns:a16="http://schemas.microsoft.com/office/drawing/2014/main" id="{6CC4CF77-9C5D-7C4A-C67B-CF46ECC15CCD}"/>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044;p57">
              <a:extLst>
                <a:ext uri="{FF2B5EF4-FFF2-40B4-BE49-F238E27FC236}">
                  <a16:creationId xmlns:a16="http://schemas.microsoft.com/office/drawing/2014/main" id="{CABA1E26-31AC-7EEC-D314-BDA732090D31}"/>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045;p57">
              <a:extLst>
                <a:ext uri="{FF2B5EF4-FFF2-40B4-BE49-F238E27FC236}">
                  <a16:creationId xmlns:a16="http://schemas.microsoft.com/office/drawing/2014/main" id="{D05D3581-E9F6-8E90-2FAF-7445131B268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046;p57">
              <a:extLst>
                <a:ext uri="{FF2B5EF4-FFF2-40B4-BE49-F238E27FC236}">
                  <a16:creationId xmlns:a16="http://schemas.microsoft.com/office/drawing/2014/main" id="{E68BE7C2-0830-E499-D31E-15A063952C48}"/>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047;p57">
              <a:extLst>
                <a:ext uri="{FF2B5EF4-FFF2-40B4-BE49-F238E27FC236}">
                  <a16:creationId xmlns:a16="http://schemas.microsoft.com/office/drawing/2014/main" id="{4A08923D-038D-5D4C-34DF-8C989F41CEB9}"/>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048;p57">
              <a:extLst>
                <a:ext uri="{FF2B5EF4-FFF2-40B4-BE49-F238E27FC236}">
                  <a16:creationId xmlns:a16="http://schemas.microsoft.com/office/drawing/2014/main" id="{3D37A110-B2C4-97CC-1CF5-2C80B21A7C0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049;p57">
              <a:extLst>
                <a:ext uri="{FF2B5EF4-FFF2-40B4-BE49-F238E27FC236}">
                  <a16:creationId xmlns:a16="http://schemas.microsoft.com/office/drawing/2014/main" id="{1A799514-E090-3C8C-CF83-B0D5585289C6}"/>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050;p57">
              <a:extLst>
                <a:ext uri="{FF2B5EF4-FFF2-40B4-BE49-F238E27FC236}">
                  <a16:creationId xmlns:a16="http://schemas.microsoft.com/office/drawing/2014/main" id="{D0DC4BFF-8EDB-5863-2A2E-3D0A3C7D3F93}"/>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051;p57">
              <a:extLst>
                <a:ext uri="{FF2B5EF4-FFF2-40B4-BE49-F238E27FC236}">
                  <a16:creationId xmlns:a16="http://schemas.microsoft.com/office/drawing/2014/main" id="{39C3DF6C-5ED3-8F0B-334D-C4896727A266}"/>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052;p57">
              <a:extLst>
                <a:ext uri="{FF2B5EF4-FFF2-40B4-BE49-F238E27FC236}">
                  <a16:creationId xmlns:a16="http://schemas.microsoft.com/office/drawing/2014/main" id="{02DB5206-BE25-DD35-5624-141DF862C949}"/>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053;p57">
              <a:extLst>
                <a:ext uri="{FF2B5EF4-FFF2-40B4-BE49-F238E27FC236}">
                  <a16:creationId xmlns:a16="http://schemas.microsoft.com/office/drawing/2014/main" id="{7AA62A40-7FB4-E756-7126-D37A3A0AE9F2}"/>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054;p57">
              <a:extLst>
                <a:ext uri="{FF2B5EF4-FFF2-40B4-BE49-F238E27FC236}">
                  <a16:creationId xmlns:a16="http://schemas.microsoft.com/office/drawing/2014/main" id="{D6821962-5385-22A5-E6EC-308B54D6C95C}"/>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055;p57">
              <a:extLst>
                <a:ext uri="{FF2B5EF4-FFF2-40B4-BE49-F238E27FC236}">
                  <a16:creationId xmlns:a16="http://schemas.microsoft.com/office/drawing/2014/main" id="{426D7ED0-5FE4-06C4-5DA2-F615E5B91491}"/>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056;p57">
              <a:extLst>
                <a:ext uri="{FF2B5EF4-FFF2-40B4-BE49-F238E27FC236}">
                  <a16:creationId xmlns:a16="http://schemas.microsoft.com/office/drawing/2014/main" id="{A2A5389D-978C-56AA-290A-00AE680D4F38}"/>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057;p57">
              <a:extLst>
                <a:ext uri="{FF2B5EF4-FFF2-40B4-BE49-F238E27FC236}">
                  <a16:creationId xmlns:a16="http://schemas.microsoft.com/office/drawing/2014/main" id="{3E2E84EF-73D1-7ED0-EF3D-6CEBEA9317B0}"/>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058;p57">
              <a:extLst>
                <a:ext uri="{FF2B5EF4-FFF2-40B4-BE49-F238E27FC236}">
                  <a16:creationId xmlns:a16="http://schemas.microsoft.com/office/drawing/2014/main" id="{85032E60-27B8-8F6A-25E2-C81EA1AAC228}"/>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059;p57">
              <a:extLst>
                <a:ext uri="{FF2B5EF4-FFF2-40B4-BE49-F238E27FC236}">
                  <a16:creationId xmlns:a16="http://schemas.microsoft.com/office/drawing/2014/main" id="{AE2FB5A9-B857-72DE-78A5-0D2B7E73418E}"/>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060;p57">
              <a:extLst>
                <a:ext uri="{FF2B5EF4-FFF2-40B4-BE49-F238E27FC236}">
                  <a16:creationId xmlns:a16="http://schemas.microsoft.com/office/drawing/2014/main" id="{65E73566-A393-CEEC-7852-B41395CC2996}"/>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061;p57">
              <a:extLst>
                <a:ext uri="{FF2B5EF4-FFF2-40B4-BE49-F238E27FC236}">
                  <a16:creationId xmlns:a16="http://schemas.microsoft.com/office/drawing/2014/main" id="{718BDA40-19C3-B077-A414-FCBDABA4A4E2}"/>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062;p57">
              <a:extLst>
                <a:ext uri="{FF2B5EF4-FFF2-40B4-BE49-F238E27FC236}">
                  <a16:creationId xmlns:a16="http://schemas.microsoft.com/office/drawing/2014/main" id="{EE96C967-B24C-2D9F-D1AF-EB5E3E298283}"/>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063;p57">
              <a:extLst>
                <a:ext uri="{FF2B5EF4-FFF2-40B4-BE49-F238E27FC236}">
                  <a16:creationId xmlns:a16="http://schemas.microsoft.com/office/drawing/2014/main" id="{1DF8597F-C148-2301-FE7E-3FA0255C8099}"/>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064;p57">
              <a:extLst>
                <a:ext uri="{FF2B5EF4-FFF2-40B4-BE49-F238E27FC236}">
                  <a16:creationId xmlns:a16="http://schemas.microsoft.com/office/drawing/2014/main" id="{02C2AABF-6297-04EF-12F2-004E4E5C3E41}"/>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065;p57">
              <a:extLst>
                <a:ext uri="{FF2B5EF4-FFF2-40B4-BE49-F238E27FC236}">
                  <a16:creationId xmlns:a16="http://schemas.microsoft.com/office/drawing/2014/main" id="{C6418478-1D44-F2ED-35EE-7246162CE13B}"/>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066;p57">
              <a:extLst>
                <a:ext uri="{FF2B5EF4-FFF2-40B4-BE49-F238E27FC236}">
                  <a16:creationId xmlns:a16="http://schemas.microsoft.com/office/drawing/2014/main" id="{6608828E-12EA-0B43-E659-E0C92B30A4CA}"/>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067;p57">
              <a:extLst>
                <a:ext uri="{FF2B5EF4-FFF2-40B4-BE49-F238E27FC236}">
                  <a16:creationId xmlns:a16="http://schemas.microsoft.com/office/drawing/2014/main" id="{C2491404-0D7F-8244-225D-80AABBBB6264}"/>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068;p57">
              <a:extLst>
                <a:ext uri="{FF2B5EF4-FFF2-40B4-BE49-F238E27FC236}">
                  <a16:creationId xmlns:a16="http://schemas.microsoft.com/office/drawing/2014/main" id="{C9A7F561-6B96-1C89-178D-A460EDBA460B}"/>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069;p57">
              <a:extLst>
                <a:ext uri="{FF2B5EF4-FFF2-40B4-BE49-F238E27FC236}">
                  <a16:creationId xmlns:a16="http://schemas.microsoft.com/office/drawing/2014/main" id="{D8E64432-7CDD-655F-6E71-7E44B2DB9EB8}"/>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070;p57">
              <a:extLst>
                <a:ext uri="{FF2B5EF4-FFF2-40B4-BE49-F238E27FC236}">
                  <a16:creationId xmlns:a16="http://schemas.microsoft.com/office/drawing/2014/main" id="{BBC90646-9AF2-D9D2-1AF9-044DABD48E80}"/>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071;p57">
              <a:extLst>
                <a:ext uri="{FF2B5EF4-FFF2-40B4-BE49-F238E27FC236}">
                  <a16:creationId xmlns:a16="http://schemas.microsoft.com/office/drawing/2014/main" id="{D31D562B-2BB5-1E74-09C4-D3187E70A6A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072;p57">
              <a:extLst>
                <a:ext uri="{FF2B5EF4-FFF2-40B4-BE49-F238E27FC236}">
                  <a16:creationId xmlns:a16="http://schemas.microsoft.com/office/drawing/2014/main" id="{6C5BF247-B3DC-899E-2B2A-CBDD71BE9EE1}"/>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073;p57">
              <a:extLst>
                <a:ext uri="{FF2B5EF4-FFF2-40B4-BE49-F238E27FC236}">
                  <a16:creationId xmlns:a16="http://schemas.microsoft.com/office/drawing/2014/main" id="{71E091D6-D6DA-EEB9-2C5B-9E6CD6500117}"/>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074;p57">
              <a:extLst>
                <a:ext uri="{FF2B5EF4-FFF2-40B4-BE49-F238E27FC236}">
                  <a16:creationId xmlns:a16="http://schemas.microsoft.com/office/drawing/2014/main" id="{9F9BC304-53C1-E3C1-C4FB-55D8820A9B14}"/>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075;p57">
              <a:extLst>
                <a:ext uri="{FF2B5EF4-FFF2-40B4-BE49-F238E27FC236}">
                  <a16:creationId xmlns:a16="http://schemas.microsoft.com/office/drawing/2014/main" id="{BF1368F8-4D9F-61D3-E0BF-8062E52CF32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076;p57">
              <a:extLst>
                <a:ext uri="{FF2B5EF4-FFF2-40B4-BE49-F238E27FC236}">
                  <a16:creationId xmlns:a16="http://schemas.microsoft.com/office/drawing/2014/main" id="{82EAE6F1-C80F-1FF3-B8F5-84CC11F87D6D}"/>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077;p57">
              <a:extLst>
                <a:ext uri="{FF2B5EF4-FFF2-40B4-BE49-F238E27FC236}">
                  <a16:creationId xmlns:a16="http://schemas.microsoft.com/office/drawing/2014/main" id="{CF9B040B-5CB8-9A48-5952-18796B957EA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078;p57">
              <a:extLst>
                <a:ext uri="{FF2B5EF4-FFF2-40B4-BE49-F238E27FC236}">
                  <a16:creationId xmlns:a16="http://schemas.microsoft.com/office/drawing/2014/main" id="{1A46B556-C307-CCE0-7BE0-EC13D719D455}"/>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079;p57">
              <a:extLst>
                <a:ext uri="{FF2B5EF4-FFF2-40B4-BE49-F238E27FC236}">
                  <a16:creationId xmlns:a16="http://schemas.microsoft.com/office/drawing/2014/main" id="{398168C0-1EE8-113F-169A-ED20156D771D}"/>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080;p57">
              <a:extLst>
                <a:ext uri="{FF2B5EF4-FFF2-40B4-BE49-F238E27FC236}">
                  <a16:creationId xmlns:a16="http://schemas.microsoft.com/office/drawing/2014/main" id="{EF5DCEDC-9F85-BA50-E72F-1B913C92A857}"/>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Curriculum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grpSp>
        <p:nvGrpSpPr>
          <p:cNvPr id="4" name="Google Shape;1031;p57">
            <a:extLst>
              <a:ext uri="{FF2B5EF4-FFF2-40B4-BE49-F238E27FC236}">
                <a16:creationId xmlns:a16="http://schemas.microsoft.com/office/drawing/2014/main" id="{38B4F3F4-9600-7D14-53EB-5B8BC84E2783}"/>
              </a:ext>
            </a:extLst>
          </p:cNvPr>
          <p:cNvGrpSpPr/>
          <p:nvPr/>
        </p:nvGrpSpPr>
        <p:grpSpPr>
          <a:xfrm rot="12209120" flipH="1">
            <a:off x="-756311" y="4420157"/>
            <a:ext cx="1936635" cy="1713389"/>
            <a:chOff x="1749700" y="889800"/>
            <a:chExt cx="4276500" cy="3783525"/>
          </a:xfrm>
        </p:grpSpPr>
        <p:sp>
          <p:nvSpPr>
            <p:cNvPr id="6" name="Google Shape;1032;p57">
              <a:extLst>
                <a:ext uri="{FF2B5EF4-FFF2-40B4-BE49-F238E27FC236}">
                  <a16:creationId xmlns:a16="http://schemas.microsoft.com/office/drawing/2014/main" id="{942513ED-D859-CB1B-AE08-7F473C5B44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36443B40-FFF4-3146-DCE5-F81AE858524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4;p57">
              <a:extLst>
                <a:ext uri="{FF2B5EF4-FFF2-40B4-BE49-F238E27FC236}">
                  <a16:creationId xmlns:a16="http://schemas.microsoft.com/office/drawing/2014/main" id="{EA048989-1C21-471F-7F85-800CBF69760F}"/>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5;p57">
              <a:extLst>
                <a:ext uri="{FF2B5EF4-FFF2-40B4-BE49-F238E27FC236}">
                  <a16:creationId xmlns:a16="http://schemas.microsoft.com/office/drawing/2014/main" id="{C5D9B912-A38C-CFEB-5431-A01A3FEC42E1}"/>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6;p57">
              <a:extLst>
                <a:ext uri="{FF2B5EF4-FFF2-40B4-BE49-F238E27FC236}">
                  <a16:creationId xmlns:a16="http://schemas.microsoft.com/office/drawing/2014/main" id="{53857294-F710-91B1-C6BE-1799551BCE94}"/>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7;p57">
              <a:extLst>
                <a:ext uri="{FF2B5EF4-FFF2-40B4-BE49-F238E27FC236}">
                  <a16:creationId xmlns:a16="http://schemas.microsoft.com/office/drawing/2014/main" id="{42085820-61A9-4E24-903F-A29606AE6094}"/>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8;p57">
              <a:extLst>
                <a:ext uri="{FF2B5EF4-FFF2-40B4-BE49-F238E27FC236}">
                  <a16:creationId xmlns:a16="http://schemas.microsoft.com/office/drawing/2014/main" id="{519C3145-5A2F-F50B-E5EA-D120F50FDF06}"/>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9;p57">
              <a:extLst>
                <a:ext uri="{FF2B5EF4-FFF2-40B4-BE49-F238E27FC236}">
                  <a16:creationId xmlns:a16="http://schemas.microsoft.com/office/drawing/2014/main" id="{F54C43F4-5C4C-54F5-915E-A72E17C707BD}"/>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0;p57">
              <a:extLst>
                <a:ext uri="{FF2B5EF4-FFF2-40B4-BE49-F238E27FC236}">
                  <a16:creationId xmlns:a16="http://schemas.microsoft.com/office/drawing/2014/main" id="{D7DD744C-DBDB-B63C-4FFB-CE1765D51479}"/>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1;p57">
              <a:extLst>
                <a:ext uri="{FF2B5EF4-FFF2-40B4-BE49-F238E27FC236}">
                  <a16:creationId xmlns:a16="http://schemas.microsoft.com/office/drawing/2014/main" id="{E983ADE3-098B-0753-9770-64F6C9D76519}"/>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2;p57">
              <a:extLst>
                <a:ext uri="{FF2B5EF4-FFF2-40B4-BE49-F238E27FC236}">
                  <a16:creationId xmlns:a16="http://schemas.microsoft.com/office/drawing/2014/main" id="{4A534036-2571-CE85-E3D8-905F5E8E09D8}"/>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3;p57">
              <a:extLst>
                <a:ext uri="{FF2B5EF4-FFF2-40B4-BE49-F238E27FC236}">
                  <a16:creationId xmlns:a16="http://schemas.microsoft.com/office/drawing/2014/main" id="{95729F74-47EA-6CB9-E9FF-F66EB8CAB540}"/>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57">
              <a:extLst>
                <a:ext uri="{FF2B5EF4-FFF2-40B4-BE49-F238E27FC236}">
                  <a16:creationId xmlns:a16="http://schemas.microsoft.com/office/drawing/2014/main" id="{E128E987-A799-A25E-8425-D07266D76D99}"/>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5;p57">
              <a:extLst>
                <a:ext uri="{FF2B5EF4-FFF2-40B4-BE49-F238E27FC236}">
                  <a16:creationId xmlns:a16="http://schemas.microsoft.com/office/drawing/2014/main" id="{65D4EDA3-F293-0744-1E47-3C6946AE852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6;p57">
              <a:extLst>
                <a:ext uri="{FF2B5EF4-FFF2-40B4-BE49-F238E27FC236}">
                  <a16:creationId xmlns:a16="http://schemas.microsoft.com/office/drawing/2014/main" id="{0A9C4160-2BC1-AAED-CC75-79D3C11F849C}"/>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7;p57">
              <a:extLst>
                <a:ext uri="{FF2B5EF4-FFF2-40B4-BE49-F238E27FC236}">
                  <a16:creationId xmlns:a16="http://schemas.microsoft.com/office/drawing/2014/main" id="{272FFCB4-C656-DEAF-E8B3-D7BACB887E33}"/>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8;p57">
              <a:extLst>
                <a:ext uri="{FF2B5EF4-FFF2-40B4-BE49-F238E27FC236}">
                  <a16:creationId xmlns:a16="http://schemas.microsoft.com/office/drawing/2014/main" id="{B3B4F400-7E6A-80EC-606D-42073E9AFE9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p57">
              <a:extLst>
                <a:ext uri="{FF2B5EF4-FFF2-40B4-BE49-F238E27FC236}">
                  <a16:creationId xmlns:a16="http://schemas.microsoft.com/office/drawing/2014/main" id="{10CFF716-58A1-7E06-8468-D275232B9E8C}"/>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0;p57">
              <a:extLst>
                <a:ext uri="{FF2B5EF4-FFF2-40B4-BE49-F238E27FC236}">
                  <a16:creationId xmlns:a16="http://schemas.microsoft.com/office/drawing/2014/main" id="{83EBDBCB-4943-26D7-D0C0-A9AAE7BD16F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1;p57">
              <a:extLst>
                <a:ext uri="{FF2B5EF4-FFF2-40B4-BE49-F238E27FC236}">
                  <a16:creationId xmlns:a16="http://schemas.microsoft.com/office/drawing/2014/main" id="{10425133-81C1-E4A2-950A-5E01E1703D4E}"/>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2;p57">
              <a:extLst>
                <a:ext uri="{FF2B5EF4-FFF2-40B4-BE49-F238E27FC236}">
                  <a16:creationId xmlns:a16="http://schemas.microsoft.com/office/drawing/2014/main" id="{B65152D3-385D-AB0E-83DD-B9539A22E3EA}"/>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3;p57">
              <a:extLst>
                <a:ext uri="{FF2B5EF4-FFF2-40B4-BE49-F238E27FC236}">
                  <a16:creationId xmlns:a16="http://schemas.microsoft.com/office/drawing/2014/main" id="{4676DC8F-48E7-3B19-28B5-74DB8CD895C8}"/>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4;p57">
              <a:extLst>
                <a:ext uri="{FF2B5EF4-FFF2-40B4-BE49-F238E27FC236}">
                  <a16:creationId xmlns:a16="http://schemas.microsoft.com/office/drawing/2014/main" id="{AED7F9A5-0420-BD10-E1C7-FB087550D81F}"/>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5;p57">
              <a:extLst>
                <a:ext uri="{FF2B5EF4-FFF2-40B4-BE49-F238E27FC236}">
                  <a16:creationId xmlns:a16="http://schemas.microsoft.com/office/drawing/2014/main" id="{552E2B11-9DCC-75D4-E839-CE1A6F7EAD16}"/>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6;p57">
              <a:extLst>
                <a:ext uri="{FF2B5EF4-FFF2-40B4-BE49-F238E27FC236}">
                  <a16:creationId xmlns:a16="http://schemas.microsoft.com/office/drawing/2014/main" id="{98D6A8CC-1A36-B06E-4637-8B105F707C82}"/>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7;p57">
              <a:extLst>
                <a:ext uri="{FF2B5EF4-FFF2-40B4-BE49-F238E27FC236}">
                  <a16:creationId xmlns:a16="http://schemas.microsoft.com/office/drawing/2014/main" id="{1D51F3E4-6842-4C42-F9F9-829EB851C27E}"/>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8;p57">
              <a:extLst>
                <a:ext uri="{FF2B5EF4-FFF2-40B4-BE49-F238E27FC236}">
                  <a16:creationId xmlns:a16="http://schemas.microsoft.com/office/drawing/2014/main" id="{D51CD6BC-D2EC-E075-C91D-C7FFB7794A0D}"/>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9;p57">
              <a:extLst>
                <a:ext uri="{FF2B5EF4-FFF2-40B4-BE49-F238E27FC236}">
                  <a16:creationId xmlns:a16="http://schemas.microsoft.com/office/drawing/2014/main" id="{F63F1C93-5EB4-588A-72EE-7C8FBCE6CDC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0;p57">
              <a:extLst>
                <a:ext uri="{FF2B5EF4-FFF2-40B4-BE49-F238E27FC236}">
                  <a16:creationId xmlns:a16="http://schemas.microsoft.com/office/drawing/2014/main" id="{C7909118-98E5-4B42-624D-21D8454F5AB7}"/>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1;p57">
              <a:extLst>
                <a:ext uri="{FF2B5EF4-FFF2-40B4-BE49-F238E27FC236}">
                  <a16:creationId xmlns:a16="http://schemas.microsoft.com/office/drawing/2014/main" id="{0BDF852E-770B-FA38-A6C9-E855086851C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2;p57">
              <a:extLst>
                <a:ext uri="{FF2B5EF4-FFF2-40B4-BE49-F238E27FC236}">
                  <a16:creationId xmlns:a16="http://schemas.microsoft.com/office/drawing/2014/main" id="{2DD93EA3-C34E-A18D-0791-E0C8E8F05B7A}"/>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3;p57">
              <a:extLst>
                <a:ext uri="{FF2B5EF4-FFF2-40B4-BE49-F238E27FC236}">
                  <a16:creationId xmlns:a16="http://schemas.microsoft.com/office/drawing/2014/main" id="{4906DA4A-8805-1D1E-ABC7-E16C4FE417C7}"/>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4;p57">
              <a:extLst>
                <a:ext uri="{FF2B5EF4-FFF2-40B4-BE49-F238E27FC236}">
                  <a16:creationId xmlns:a16="http://schemas.microsoft.com/office/drawing/2014/main" id="{648DD025-31E8-888D-7775-34B55616553E}"/>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5;p57">
              <a:extLst>
                <a:ext uri="{FF2B5EF4-FFF2-40B4-BE49-F238E27FC236}">
                  <a16:creationId xmlns:a16="http://schemas.microsoft.com/office/drawing/2014/main" id="{8870005C-D57F-74CC-EDAC-5E7110B5FC8F}"/>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6;p57">
              <a:extLst>
                <a:ext uri="{FF2B5EF4-FFF2-40B4-BE49-F238E27FC236}">
                  <a16:creationId xmlns:a16="http://schemas.microsoft.com/office/drawing/2014/main" id="{63B1433E-64E7-86A1-4D5C-7D1A603BB3A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7;p57">
              <a:extLst>
                <a:ext uri="{FF2B5EF4-FFF2-40B4-BE49-F238E27FC236}">
                  <a16:creationId xmlns:a16="http://schemas.microsoft.com/office/drawing/2014/main" id="{25E87D3C-A9A4-8A33-DC31-0B8BA431B223}"/>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8;p57">
              <a:extLst>
                <a:ext uri="{FF2B5EF4-FFF2-40B4-BE49-F238E27FC236}">
                  <a16:creationId xmlns:a16="http://schemas.microsoft.com/office/drawing/2014/main" id="{B13967E8-E573-D92F-99FF-E50E80DCB842}"/>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9;p57">
              <a:extLst>
                <a:ext uri="{FF2B5EF4-FFF2-40B4-BE49-F238E27FC236}">
                  <a16:creationId xmlns:a16="http://schemas.microsoft.com/office/drawing/2014/main" id="{4F6D077A-EC4B-4099-B911-FFB648A7368E}"/>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0;p57">
              <a:extLst>
                <a:ext uri="{FF2B5EF4-FFF2-40B4-BE49-F238E27FC236}">
                  <a16:creationId xmlns:a16="http://schemas.microsoft.com/office/drawing/2014/main" id="{6E594535-BEFC-0C8A-137D-BAD958B11553}"/>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p57">
              <a:extLst>
                <a:ext uri="{FF2B5EF4-FFF2-40B4-BE49-F238E27FC236}">
                  <a16:creationId xmlns:a16="http://schemas.microsoft.com/office/drawing/2014/main" id="{02176A79-568E-A619-AC49-459863C3AC9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2;p57">
              <a:extLst>
                <a:ext uri="{FF2B5EF4-FFF2-40B4-BE49-F238E27FC236}">
                  <a16:creationId xmlns:a16="http://schemas.microsoft.com/office/drawing/2014/main" id="{9B79D2ED-D2D1-1455-005B-074D135CCCF6}"/>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3;p57">
              <a:extLst>
                <a:ext uri="{FF2B5EF4-FFF2-40B4-BE49-F238E27FC236}">
                  <a16:creationId xmlns:a16="http://schemas.microsoft.com/office/drawing/2014/main" id="{F41660E4-68DA-E5E6-C16C-959C2F86F622}"/>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4;p57">
              <a:extLst>
                <a:ext uri="{FF2B5EF4-FFF2-40B4-BE49-F238E27FC236}">
                  <a16:creationId xmlns:a16="http://schemas.microsoft.com/office/drawing/2014/main" id="{418B9456-B494-D4FA-D3DB-2E4D4AB79F7D}"/>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5;p57">
              <a:extLst>
                <a:ext uri="{FF2B5EF4-FFF2-40B4-BE49-F238E27FC236}">
                  <a16:creationId xmlns:a16="http://schemas.microsoft.com/office/drawing/2014/main" id="{CC9FBD39-D230-5360-DB7A-5843C29FDF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6;p57">
              <a:extLst>
                <a:ext uri="{FF2B5EF4-FFF2-40B4-BE49-F238E27FC236}">
                  <a16:creationId xmlns:a16="http://schemas.microsoft.com/office/drawing/2014/main" id="{2DD6F721-6811-8282-D04A-58D5F311EB1E}"/>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7;p57">
              <a:extLst>
                <a:ext uri="{FF2B5EF4-FFF2-40B4-BE49-F238E27FC236}">
                  <a16:creationId xmlns:a16="http://schemas.microsoft.com/office/drawing/2014/main" id="{7C07A850-2EE5-B54D-EECA-23C0DE06398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8;p57">
              <a:extLst>
                <a:ext uri="{FF2B5EF4-FFF2-40B4-BE49-F238E27FC236}">
                  <a16:creationId xmlns:a16="http://schemas.microsoft.com/office/drawing/2014/main" id="{84036617-BF8B-1D87-00C7-B3B9960053FA}"/>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9;p57">
              <a:extLst>
                <a:ext uri="{FF2B5EF4-FFF2-40B4-BE49-F238E27FC236}">
                  <a16:creationId xmlns:a16="http://schemas.microsoft.com/office/drawing/2014/main" id="{B3259116-8C93-5D9F-3493-9CC054AE3B2A}"/>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0;p57">
              <a:extLst>
                <a:ext uri="{FF2B5EF4-FFF2-40B4-BE49-F238E27FC236}">
                  <a16:creationId xmlns:a16="http://schemas.microsoft.com/office/drawing/2014/main" id="{75700DBE-238C-F159-A005-A17CFDF8B8E8}"/>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Rectangle 59">
            <a:extLst>
              <a:ext uri="{FF2B5EF4-FFF2-40B4-BE49-F238E27FC236}">
                <a16:creationId xmlns:a16="http://schemas.microsoft.com/office/drawing/2014/main" id="{C2BC53CD-0508-1107-C3EC-487F27CDDC06}"/>
              </a:ext>
            </a:extLst>
          </p:cNvPr>
          <p:cNvSpPr/>
          <p:nvPr/>
        </p:nvSpPr>
        <p:spPr>
          <a:xfrm>
            <a:off x="32462" y="627966"/>
            <a:ext cx="8899531" cy="451553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CA7773A9-F5CD-ABE7-E41A-968D5485A278}"/>
              </a:ext>
            </a:extLst>
          </p:cNvPr>
          <p:cNvPicPr>
            <a:picLocks noChangeAspect="1"/>
          </p:cNvPicPr>
          <p:nvPr/>
        </p:nvPicPr>
        <p:blipFill>
          <a:blip r:embed="rId5"/>
          <a:stretch>
            <a:fillRect/>
          </a:stretch>
        </p:blipFill>
        <p:spPr>
          <a:xfrm>
            <a:off x="126304" y="1432604"/>
            <a:ext cx="8483333" cy="1714379"/>
          </a:xfrm>
          <a:prstGeom prst="rect">
            <a:avLst/>
          </a:prstGeom>
        </p:spPr>
      </p:pic>
      <p:sp>
        <p:nvSpPr>
          <p:cNvPr id="59" name="TextBox 58">
            <a:extLst>
              <a:ext uri="{FF2B5EF4-FFF2-40B4-BE49-F238E27FC236}">
                <a16:creationId xmlns:a16="http://schemas.microsoft.com/office/drawing/2014/main" id="{E50055E5-64A3-B9C8-AAD5-C89E8151BA5A}"/>
              </a:ext>
            </a:extLst>
          </p:cNvPr>
          <p:cNvSpPr txBox="1"/>
          <p:nvPr/>
        </p:nvSpPr>
        <p:spPr>
          <a:xfrm>
            <a:off x="176647" y="1039749"/>
            <a:ext cx="8173095" cy="307777"/>
          </a:xfrm>
          <a:prstGeom prst="rect">
            <a:avLst/>
          </a:prstGeom>
          <a:noFill/>
        </p:spPr>
        <p:txBody>
          <a:bodyPr wrap="square" rtlCol="0">
            <a:spAutoFit/>
          </a:bodyPr>
          <a:lstStyle/>
          <a:p>
            <a:pPr algn="ctr"/>
            <a:r>
              <a:rPr lang="en-GB" dirty="0">
                <a:solidFill>
                  <a:srgbClr val="002060"/>
                </a:solidFill>
                <a:latin typeface="Sassoon Primary" charset="0"/>
              </a:rPr>
              <a:t>Each term Year 1 will have a new learning topic and key text</a:t>
            </a:r>
          </a:p>
        </p:txBody>
      </p:sp>
      <p:pic>
        <p:nvPicPr>
          <p:cNvPr id="62" name="Picture 61">
            <a:extLst>
              <a:ext uri="{FF2B5EF4-FFF2-40B4-BE49-F238E27FC236}">
                <a16:creationId xmlns:a16="http://schemas.microsoft.com/office/drawing/2014/main" id="{E5BD89E1-1FCF-83BB-161E-2EBB90998C2B}"/>
              </a:ext>
            </a:extLst>
          </p:cNvPr>
          <p:cNvPicPr>
            <a:picLocks noChangeAspect="1"/>
          </p:cNvPicPr>
          <p:nvPr/>
        </p:nvPicPr>
        <p:blipFill>
          <a:blip r:embed="rId6"/>
          <a:stretch>
            <a:fillRect/>
          </a:stretch>
        </p:blipFill>
        <p:spPr>
          <a:xfrm>
            <a:off x="148287" y="3239373"/>
            <a:ext cx="8483333" cy="1004020"/>
          </a:xfrm>
          <a:prstGeom prst="rect">
            <a:avLst/>
          </a:prstGeom>
        </p:spPr>
      </p:pic>
      <p:pic>
        <p:nvPicPr>
          <p:cNvPr id="1472" name="Picture 1471">
            <a:extLst>
              <a:ext uri="{FF2B5EF4-FFF2-40B4-BE49-F238E27FC236}">
                <a16:creationId xmlns:a16="http://schemas.microsoft.com/office/drawing/2014/main" id="{2DF2BA30-6E07-9907-B0FA-A65326650370}"/>
              </a:ext>
            </a:extLst>
          </p:cNvPr>
          <p:cNvPicPr>
            <a:picLocks noChangeAspect="1"/>
          </p:cNvPicPr>
          <p:nvPr/>
        </p:nvPicPr>
        <p:blipFill>
          <a:blip r:embed="rId7"/>
          <a:stretch>
            <a:fillRect/>
          </a:stretch>
        </p:blipFill>
        <p:spPr>
          <a:xfrm>
            <a:off x="138076" y="4237105"/>
            <a:ext cx="8522389" cy="746347"/>
          </a:xfrm>
          <a:prstGeom prst="rect">
            <a:avLst/>
          </a:prstGeom>
        </p:spPr>
      </p:pic>
    </p:spTree>
    <p:extLst>
      <p:ext uri="{BB962C8B-B14F-4D97-AF65-F5344CB8AC3E}">
        <p14:creationId xmlns:p14="http://schemas.microsoft.com/office/powerpoint/2010/main" val="11550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Educational Visits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grpSp>
        <p:nvGrpSpPr>
          <p:cNvPr id="4" name="Google Shape;1031;p57">
            <a:extLst>
              <a:ext uri="{FF2B5EF4-FFF2-40B4-BE49-F238E27FC236}">
                <a16:creationId xmlns:a16="http://schemas.microsoft.com/office/drawing/2014/main" id="{38B4F3F4-9600-7D14-53EB-5B8BC84E2783}"/>
              </a:ext>
            </a:extLst>
          </p:cNvPr>
          <p:cNvGrpSpPr/>
          <p:nvPr/>
        </p:nvGrpSpPr>
        <p:grpSpPr>
          <a:xfrm rot="12209120" flipH="1">
            <a:off x="-756311" y="4420157"/>
            <a:ext cx="1936635" cy="1713389"/>
            <a:chOff x="1749700" y="889800"/>
            <a:chExt cx="4276500" cy="3783525"/>
          </a:xfrm>
        </p:grpSpPr>
        <p:sp>
          <p:nvSpPr>
            <p:cNvPr id="6" name="Google Shape;1032;p57">
              <a:extLst>
                <a:ext uri="{FF2B5EF4-FFF2-40B4-BE49-F238E27FC236}">
                  <a16:creationId xmlns:a16="http://schemas.microsoft.com/office/drawing/2014/main" id="{942513ED-D859-CB1B-AE08-7F473C5B44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36443B40-FFF4-3146-DCE5-F81AE858524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4;p57">
              <a:extLst>
                <a:ext uri="{FF2B5EF4-FFF2-40B4-BE49-F238E27FC236}">
                  <a16:creationId xmlns:a16="http://schemas.microsoft.com/office/drawing/2014/main" id="{EA048989-1C21-471F-7F85-800CBF69760F}"/>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5;p57">
              <a:extLst>
                <a:ext uri="{FF2B5EF4-FFF2-40B4-BE49-F238E27FC236}">
                  <a16:creationId xmlns:a16="http://schemas.microsoft.com/office/drawing/2014/main" id="{C5D9B912-A38C-CFEB-5431-A01A3FEC42E1}"/>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6;p57">
              <a:extLst>
                <a:ext uri="{FF2B5EF4-FFF2-40B4-BE49-F238E27FC236}">
                  <a16:creationId xmlns:a16="http://schemas.microsoft.com/office/drawing/2014/main" id="{53857294-F710-91B1-C6BE-1799551BCE94}"/>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7;p57">
              <a:extLst>
                <a:ext uri="{FF2B5EF4-FFF2-40B4-BE49-F238E27FC236}">
                  <a16:creationId xmlns:a16="http://schemas.microsoft.com/office/drawing/2014/main" id="{42085820-61A9-4E24-903F-A29606AE6094}"/>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8;p57">
              <a:extLst>
                <a:ext uri="{FF2B5EF4-FFF2-40B4-BE49-F238E27FC236}">
                  <a16:creationId xmlns:a16="http://schemas.microsoft.com/office/drawing/2014/main" id="{519C3145-5A2F-F50B-E5EA-D120F50FDF06}"/>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9;p57">
              <a:extLst>
                <a:ext uri="{FF2B5EF4-FFF2-40B4-BE49-F238E27FC236}">
                  <a16:creationId xmlns:a16="http://schemas.microsoft.com/office/drawing/2014/main" id="{F54C43F4-5C4C-54F5-915E-A72E17C707BD}"/>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0;p57">
              <a:extLst>
                <a:ext uri="{FF2B5EF4-FFF2-40B4-BE49-F238E27FC236}">
                  <a16:creationId xmlns:a16="http://schemas.microsoft.com/office/drawing/2014/main" id="{D7DD744C-DBDB-B63C-4FFB-CE1765D51479}"/>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1;p57">
              <a:extLst>
                <a:ext uri="{FF2B5EF4-FFF2-40B4-BE49-F238E27FC236}">
                  <a16:creationId xmlns:a16="http://schemas.microsoft.com/office/drawing/2014/main" id="{E983ADE3-098B-0753-9770-64F6C9D76519}"/>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2;p57">
              <a:extLst>
                <a:ext uri="{FF2B5EF4-FFF2-40B4-BE49-F238E27FC236}">
                  <a16:creationId xmlns:a16="http://schemas.microsoft.com/office/drawing/2014/main" id="{4A534036-2571-CE85-E3D8-905F5E8E09D8}"/>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3;p57">
              <a:extLst>
                <a:ext uri="{FF2B5EF4-FFF2-40B4-BE49-F238E27FC236}">
                  <a16:creationId xmlns:a16="http://schemas.microsoft.com/office/drawing/2014/main" id="{95729F74-47EA-6CB9-E9FF-F66EB8CAB540}"/>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57">
              <a:extLst>
                <a:ext uri="{FF2B5EF4-FFF2-40B4-BE49-F238E27FC236}">
                  <a16:creationId xmlns:a16="http://schemas.microsoft.com/office/drawing/2014/main" id="{E128E987-A799-A25E-8425-D07266D76D99}"/>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5;p57">
              <a:extLst>
                <a:ext uri="{FF2B5EF4-FFF2-40B4-BE49-F238E27FC236}">
                  <a16:creationId xmlns:a16="http://schemas.microsoft.com/office/drawing/2014/main" id="{65D4EDA3-F293-0744-1E47-3C6946AE852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6;p57">
              <a:extLst>
                <a:ext uri="{FF2B5EF4-FFF2-40B4-BE49-F238E27FC236}">
                  <a16:creationId xmlns:a16="http://schemas.microsoft.com/office/drawing/2014/main" id="{0A9C4160-2BC1-AAED-CC75-79D3C11F849C}"/>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7;p57">
              <a:extLst>
                <a:ext uri="{FF2B5EF4-FFF2-40B4-BE49-F238E27FC236}">
                  <a16:creationId xmlns:a16="http://schemas.microsoft.com/office/drawing/2014/main" id="{272FFCB4-C656-DEAF-E8B3-D7BACB887E33}"/>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8;p57">
              <a:extLst>
                <a:ext uri="{FF2B5EF4-FFF2-40B4-BE49-F238E27FC236}">
                  <a16:creationId xmlns:a16="http://schemas.microsoft.com/office/drawing/2014/main" id="{B3B4F400-7E6A-80EC-606D-42073E9AFE9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p57">
              <a:extLst>
                <a:ext uri="{FF2B5EF4-FFF2-40B4-BE49-F238E27FC236}">
                  <a16:creationId xmlns:a16="http://schemas.microsoft.com/office/drawing/2014/main" id="{10CFF716-58A1-7E06-8468-D275232B9E8C}"/>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0;p57">
              <a:extLst>
                <a:ext uri="{FF2B5EF4-FFF2-40B4-BE49-F238E27FC236}">
                  <a16:creationId xmlns:a16="http://schemas.microsoft.com/office/drawing/2014/main" id="{83EBDBCB-4943-26D7-D0C0-A9AAE7BD16F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1;p57">
              <a:extLst>
                <a:ext uri="{FF2B5EF4-FFF2-40B4-BE49-F238E27FC236}">
                  <a16:creationId xmlns:a16="http://schemas.microsoft.com/office/drawing/2014/main" id="{10425133-81C1-E4A2-950A-5E01E1703D4E}"/>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2;p57">
              <a:extLst>
                <a:ext uri="{FF2B5EF4-FFF2-40B4-BE49-F238E27FC236}">
                  <a16:creationId xmlns:a16="http://schemas.microsoft.com/office/drawing/2014/main" id="{B65152D3-385D-AB0E-83DD-B9539A22E3EA}"/>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3;p57">
              <a:extLst>
                <a:ext uri="{FF2B5EF4-FFF2-40B4-BE49-F238E27FC236}">
                  <a16:creationId xmlns:a16="http://schemas.microsoft.com/office/drawing/2014/main" id="{4676DC8F-48E7-3B19-28B5-74DB8CD895C8}"/>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4;p57">
              <a:extLst>
                <a:ext uri="{FF2B5EF4-FFF2-40B4-BE49-F238E27FC236}">
                  <a16:creationId xmlns:a16="http://schemas.microsoft.com/office/drawing/2014/main" id="{AED7F9A5-0420-BD10-E1C7-FB087550D81F}"/>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5;p57">
              <a:extLst>
                <a:ext uri="{FF2B5EF4-FFF2-40B4-BE49-F238E27FC236}">
                  <a16:creationId xmlns:a16="http://schemas.microsoft.com/office/drawing/2014/main" id="{552E2B11-9DCC-75D4-E839-CE1A6F7EAD16}"/>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6;p57">
              <a:extLst>
                <a:ext uri="{FF2B5EF4-FFF2-40B4-BE49-F238E27FC236}">
                  <a16:creationId xmlns:a16="http://schemas.microsoft.com/office/drawing/2014/main" id="{98D6A8CC-1A36-B06E-4637-8B105F707C82}"/>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7;p57">
              <a:extLst>
                <a:ext uri="{FF2B5EF4-FFF2-40B4-BE49-F238E27FC236}">
                  <a16:creationId xmlns:a16="http://schemas.microsoft.com/office/drawing/2014/main" id="{1D51F3E4-6842-4C42-F9F9-829EB851C27E}"/>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8;p57">
              <a:extLst>
                <a:ext uri="{FF2B5EF4-FFF2-40B4-BE49-F238E27FC236}">
                  <a16:creationId xmlns:a16="http://schemas.microsoft.com/office/drawing/2014/main" id="{D51CD6BC-D2EC-E075-C91D-C7FFB7794A0D}"/>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9;p57">
              <a:extLst>
                <a:ext uri="{FF2B5EF4-FFF2-40B4-BE49-F238E27FC236}">
                  <a16:creationId xmlns:a16="http://schemas.microsoft.com/office/drawing/2014/main" id="{F63F1C93-5EB4-588A-72EE-7C8FBCE6CDC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0;p57">
              <a:extLst>
                <a:ext uri="{FF2B5EF4-FFF2-40B4-BE49-F238E27FC236}">
                  <a16:creationId xmlns:a16="http://schemas.microsoft.com/office/drawing/2014/main" id="{C7909118-98E5-4B42-624D-21D8454F5AB7}"/>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1;p57">
              <a:extLst>
                <a:ext uri="{FF2B5EF4-FFF2-40B4-BE49-F238E27FC236}">
                  <a16:creationId xmlns:a16="http://schemas.microsoft.com/office/drawing/2014/main" id="{0BDF852E-770B-FA38-A6C9-E855086851C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2;p57">
              <a:extLst>
                <a:ext uri="{FF2B5EF4-FFF2-40B4-BE49-F238E27FC236}">
                  <a16:creationId xmlns:a16="http://schemas.microsoft.com/office/drawing/2014/main" id="{2DD93EA3-C34E-A18D-0791-E0C8E8F05B7A}"/>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3;p57">
              <a:extLst>
                <a:ext uri="{FF2B5EF4-FFF2-40B4-BE49-F238E27FC236}">
                  <a16:creationId xmlns:a16="http://schemas.microsoft.com/office/drawing/2014/main" id="{4906DA4A-8805-1D1E-ABC7-E16C4FE417C7}"/>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4;p57">
              <a:extLst>
                <a:ext uri="{FF2B5EF4-FFF2-40B4-BE49-F238E27FC236}">
                  <a16:creationId xmlns:a16="http://schemas.microsoft.com/office/drawing/2014/main" id="{648DD025-31E8-888D-7775-34B55616553E}"/>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5;p57">
              <a:extLst>
                <a:ext uri="{FF2B5EF4-FFF2-40B4-BE49-F238E27FC236}">
                  <a16:creationId xmlns:a16="http://schemas.microsoft.com/office/drawing/2014/main" id="{8870005C-D57F-74CC-EDAC-5E7110B5FC8F}"/>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6;p57">
              <a:extLst>
                <a:ext uri="{FF2B5EF4-FFF2-40B4-BE49-F238E27FC236}">
                  <a16:creationId xmlns:a16="http://schemas.microsoft.com/office/drawing/2014/main" id="{63B1433E-64E7-86A1-4D5C-7D1A603BB3A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7;p57">
              <a:extLst>
                <a:ext uri="{FF2B5EF4-FFF2-40B4-BE49-F238E27FC236}">
                  <a16:creationId xmlns:a16="http://schemas.microsoft.com/office/drawing/2014/main" id="{25E87D3C-A9A4-8A33-DC31-0B8BA431B223}"/>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8;p57">
              <a:extLst>
                <a:ext uri="{FF2B5EF4-FFF2-40B4-BE49-F238E27FC236}">
                  <a16:creationId xmlns:a16="http://schemas.microsoft.com/office/drawing/2014/main" id="{B13967E8-E573-D92F-99FF-E50E80DCB842}"/>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9;p57">
              <a:extLst>
                <a:ext uri="{FF2B5EF4-FFF2-40B4-BE49-F238E27FC236}">
                  <a16:creationId xmlns:a16="http://schemas.microsoft.com/office/drawing/2014/main" id="{4F6D077A-EC4B-4099-B911-FFB648A7368E}"/>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0;p57">
              <a:extLst>
                <a:ext uri="{FF2B5EF4-FFF2-40B4-BE49-F238E27FC236}">
                  <a16:creationId xmlns:a16="http://schemas.microsoft.com/office/drawing/2014/main" id="{6E594535-BEFC-0C8A-137D-BAD958B11553}"/>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p57">
              <a:extLst>
                <a:ext uri="{FF2B5EF4-FFF2-40B4-BE49-F238E27FC236}">
                  <a16:creationId xmlns:a16="http://schemas.microsoft.com/office/drawing/2014/main" id="{02176A79-568E-A619-AC49-459863C3AC9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2;p57">
              <a:extLst>
                <a:ext uri="{FF2B5EF4-FFF2-40B4-BE49-F238E27FC236}">
                  <a16:creationId xmlns:a16="http://schemas.microsoft.com/office/drawing/2014/main" id="{9B79D2ED-D2D1-1455-005B-074D135CCCF6}"/>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3;p57">
              <a:extLst>
                <a:ext uri="{FF2B5EF4-FFF2-40B4-BE49-F238E27FC236}">
                  <a16:creationId xmlns:a16="http://schemas.microsoft.com/office/drawing/2014/main" id="{F41660E4-68DA-E5E6-C16C-959C2F86F622}"/>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4;p57">
              <a:extLst>
                <a:ext uri="{FF2B5EF4-FFF2-40B4-BE49-F238E27FC236}">
                  <a16:creationId xmlns:a16="http://schemas.microsoft.com/office/drawing/2014/main" id="{418B9456-B494-D4FA-D3DB-2E4D4AB79F7D}"/>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5;p57">
              <a:extLst>
                <a:ext uri="{FF2B5EF4-FFF2-40B4-BE49-F238E27FC236}">
                  <a16:creationId xmlns:a16="http://schemas.microsoft.com/office/drawing/2014/main" id="{CC9FBD39-D230-5360-DB7A-5843C29FDF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6;p57">
              <a:extLst>
                <a:ext uri="{FF2B5EF4-FFF2-40B4-BE49-F238E27FC236}">
                  <a16:creationId xmlns:a16="http://schemas.microsoft.com/office/drawing/2014/main" id="{2DD6F721-6811-8282-D04A-58D5F311EB1E}"/>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7;p57">
              <a:extLst>
                <a:ext uri="{FF2B5EF4-FFF2-40B4-BE49-F238E27FC236}">
                  <a16:creationId xmlns:a16="http://schemas.microsoft.com/office/drawing/2014/main" id="{7C07A850-2EE5-B54D-EECA-23C0DE06398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8;p57">
              <a:extLst>
                <a:ext uri="{FF2B5EF4-FFF2-40B4-BE49-F238E27FC236}">
                  <a16:creationId xmlns:a16="http://schemas.microsoft.com/office/drawing/2014/main" id="{84036617-BF8B-1D87-00C7-B3B9960053FA}"/>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9;p57">
              <a:extLst>
                <a:ext uri="{FF2B5EF4-FFF2-40B4-BE49-F238E27FC236}">
                  <a16:creationId xmlns:a16="http://schemas.microsoft.com/office/drawing/2014/main" id="{B3259116-8C93-5D9F-3493-9CC054AE3B2A}"/>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0;p57">
              <a:extLst>
                <a:ext uri="{FF2B5EF4-FFF2-40B4-BE49-F238E27FC236}">
                  <a16:creationId xmlns:a16="http://schemas.microsoft.com/office/drawing/2014/main" id="{75700DBE-238C-F159-A005-A17CFDF8B8E8}"/>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Rectangle 59">
            <a:extLst>
              <a:ext uri="{FF2B5EF4-FFF2-40B4-BE49-F238E27FC236}">
                <a16:creationId xmlns:a16="http://schemas.microsoft.com/office/drawing/2014/main" id="{C2BC53CD-0508-1107-C3EC-487F27CDDC06}"/>
              </a:ext>
            </a:extLst>
          </p:cNvPr>
          <p:cNvSpPr/>
          <p:nvPr/>
        </p:nvSpPr>
        <p:spPr>
          <a:xfrm>
            <a:off x="-6325" y="627021"/>
            <a:ext cx="8187381" cy="449994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E50055E5-64A3-B9C8-AAD5-C89E8151BA5A}"/>
              </a:ext>
            </a:extLst>
          </p:cNvPr>
          <p:cNvSpPr txBox="1"/>
          <p:nvPr/>
        </p:nvSpPr>
        <p:spPr>
          <a:xfrm>
            <a:off x="212007" y="1334389"/>
            <a:ext cx="8173095" cy="307777"/>
          </a:xfrm>
          <a:prstGeom prst="rect">
            <a:avLst/>
          </a:prstGeom>
          <a:noFill/>
        </p:spPr>
        <p:txBody>
          <a:bodyPr wrap="square" rtlCol="0">
            <a:spAutoFit/>
          </a:bodyPr>
          <a:lstStyle/>
          <a:p>
            <a:pPr algn="ctr"/>
            <a:endParaRPr lang="en-GB" dirty="0">
              <a:latin typeface="Sassoon Primary" charset="0"/>
            </a:endParaRPr>
          </a:p>
        </p:txBody>
      </p:sp>
      <p:pic>
        <p:nvPicPr>
          <p:cNvPr id="3" name="Picture 2">
            <a:extLst>
              <a:ext uri="{FF2B5EF4-FFF2-40B4-BE49-F238E27FC236}">
                <a16:creationId xmlns:a16="http://schemas.microsoft.com/office/drawing/2014/main" id="{D883E8EA-BAF9-957A-BC1E-6D0A8E142165}"/>
              </a:ext>
            </a:extLst>
          </p:cNvPr>
          <p:cNvPicPr>
            <a:picLocks noChangeAspect="1"/>
          </p:cNvPicPr>
          <p:nvPr/>
        </p:nvPicPr>
        <p:blipFill>
          <a:blip r:embed="rId5"/>
          <a:stretch>
            <a:fillRect/>
          </a:stretch>
        </p:blipFill>
        <p:spPr>
          <a:xfrm>
            <a:off x="2662792" y="798307"/>
            <a:ext cx="3324689" cy="4077269"/>
          </a:xfrm>
          <a:prstGeom prst="rect">
            <a:avLst/>
          </a:prstGeom>
        </p:spPr>
      </p:pic>
    </p:spTree>
    <p:extLst>
      <p:ext uri="{BB962C8B-B14F-4D97-AF65-F5344CB8AC3E}">
        <p14:creationId xmlns:p14="http://schemas.microsoft.com/office/powerpoint/2010/main" val="41442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ur Creative Company by Slidesgo">
  <a:themeElements>
    <a:clrScheme name="Simple Light">
      <a:dk1>
        <a:srgbClr val="16433D"/>
      </a:dk1>
      <a:lt1>
        <a:srgbClr val="FDF2E9"/>
      </a:lt1>
      <a:dk2>
        <a:srgbClr val="212121"/>
      </a:dk2>
      <a:lt2>
        <a:srgbClr val="E1A77B"/>
      </a:lt2>
      <a:accent1>
        <a:srgbClr val="16433D"/>
      </a:accent1>
      <a:accent2>
        <a:srgbClr val="212121"/>
      </a:accent2>
      <a:accent3>
        <a:srgbClr val="EFCCAE"/>
      </a:accent3>
      <a:accent4>
        <a:srgbClr val="B7D5C4"/>
      </a:accent4>
      <a:accent5>
        <a:srgbClr val="F4E3D6"/>
      </a:accent5>
      <a:accent6>
        <a:srgbClr val="E1A77B"/>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1" ma:contentTypeDescription="Create a new document." ma:contentTypeScope="" ma:versionID="43f1963cfefc1394c8a996f74e1226bd">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92f6ddb23dcaf299a8b76aabace18779"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33003C-8193-437C-ABB8-3ED6D584F4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dc66be-97a6-4b31-86c5-9e8a1a242406"/>
    <ds:schemaRef ds:uri="9b47b90d-6210-4d34-a494-6091db84e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CD2FE1-0D88-42AA-9E4A-3D4FB8E31916}">
  <ds:schemaRefs>
    <ds:schemaRef ds:uri="http://schemas.microsoft.com/sharepoint/v3/contenttype/forms"/>
  </ds:schemaRefs>
</ds:datastoreItem>
</file>

<file path=customXml/itemProps3.xml><?xml version="1.0" encoding="utf-8"?>
<ds:datastoreItem xmlns:ds="http://schemas.openxmlformats.org/officeDocument/2006/customXml" ds:itemID="{B92E77F5-E3FB-4280-AAD9-CB466A7454C7}">
  <ds:schemaRefs>
    <ds:schemaRef ds:uri="http://purl.org/dc/terms/"/>
    <ds:schemaRef ds:uri="http://purl.org/dc/elements/1.1/"/>
    <ds:schemaRef ds:uri="http://schemas.microsoft.com/office/2006/metadata/properties"/>
    <ds:schemaRef ds:uri="086984d7-549c-4d61-b3fd-8a6b2f21c28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7f2bd541-963e-4ba1-9fc0-4ec03575c500"/>
    <ds:schemaRef ds:uri="9b47b90d-6210-4d34-a494-6091db84ebf0"/>
    <ds:schemaRef ds:uri="82dc66be-97a6-4b31-86c5-9e8a1a242406"/>
  </ds:schemaRefs>
</ds:datastoreItem>
</file>

<file path=docProps/app.xml><?xml version="1.0" encoding="utf-8"?>
<Properties xmlns="http://schemas.openxmlformats.org/officeDocument/2006/extended-properties" xmlns:vt="http://schemas.openxmlformats.org/officeDocument/2006/docPropsVTypes">
  <TotalTime>15135</TotalTime>
  <Words>1457</Words>
  <Application>Microsoft Office PowerPoint</Application>
  <PresentationFormat>On-screen Show (16:9)</PresentationFormat>
  <Paragraphs>125</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Our Creative Company by Slidesgo</vt:lpstr>
      <vt:lpstr>Year One</vt:lpstr>
      <vt:lpstr>PowerPoint Presentation</vt:lpstr>
      <vt:lpstr>School starts at 8:45am. A typical day in Year 1 is fast paced and action packed! Children arrive at school, put their belongings away and settle down quietly to complete their early morning activities during registration time. They then move straight into morning lessons, which are the core subjects: Phonics, English and Maths. There are also enhanced provisions in place during these lessons.  The afternoon runs similarly to the morning, with Topic based learning. The children will have an afternoon starter, these are either spellings, number bonds or phonics recap. They then move into the foundation subjects. Continuous provisions are running along side teacher lead activities.  Towards the end of the day the children have story and song time. Throughout the week, the children have daily handwriting practice, whole class/              guided reading, reading with an adult. </vt:lpstr>
      <vt:lpstr>PowerPoint Presentation</vt:lpstr>
      <vt:lpstr>Class Timetable </vt:lpstr>
      <vt:lpstr>PE and Outdoor Learning </vt:lpstr>
      <vt:lpstr>PowerPoint Presentation</vt:lpstr>
      <vt:lpstr>PowerPoint Presentation</vt:lpstr>
      <vt:lpstr>PowerPoint Presentation</vt:lpstr>
      <vt:lpstr>PowerPoint Presentation</vt:lpstr>
      <vt:lpstr>PowerPoint Presentation</vt:lpstr>
      <vt:lpstr>Phase 2 sounds- single sound https://www.youtube.com/watch_popup?v=-ZtjFIvA_fs   Phase 2 sounds https://www.youtube.com/watch_popup?v=qDu3JAjf-U0  Phase 3 sounds https://www.youtube.com/watch_popup?v=DvOuc7cWXxc  Tricky Words https://www.youtube.com/watch_popup?v=3C1KTDag0ZA   Parent Phonics Page https://www.littlewandlelettersandsounds.org.uk/resources/for-parents/   Letter formation  https://www.youtube.com/watch_popup?v=2a_e2z78xM4&amp;list=PLGCpNseRUqM4DZKJwKPKmRxTc0lsP0l47  Maths App https://whiteroseeducation.com/1-minute-maths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Creative Company</dc:title>
  <dc:creator>Natasha Moss</dc:creator>
  <cp:lastModifiedBy>T Parton STP</cp:lastModifiedBy>
  <cp:revision>108</cp:revision>
  <dcterms:modified xsi:type="dcterms:W3CDTF">2023-09-07T20:22:52Z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