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83" r:id="rId5"/>
    <p:sldId id="282" r:id="rId6"/>
    <p:sldId id="269" r:id="rId7"/>
    <p:sldId id="285" r:id="rId8"/>
    <p:sldId id="284" r:id="rId9"/>
    <p:sldId id="286" r:id="rId10"/>
    <p:sldId id="287" r:id="rId11"/>
    <p:sldId id="281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327" autoAdjust="0"/>
    <p:restoredTop sz="94660"/>
  </p:normalViewPr>
  <p:slideViewPr>
    <p:cSldViewPr>
      <p:cViewPr varScale="1">
        <p:scale>
          <a:sx n="80" d="100"/>
          <a:sy n="80" d="100"/>
        </p:scale>
        <p:origin x="45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CC3BD91C-56E1-4560-95F4-AAB55A363AC1}" type="datetimeFigureOut">
              <a:rPr lang="en-GB" smtClean="0"/>
              <a:pPr/>
              <a:t>08/09/2024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815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E540375C-C5BC-4345-BCD1-7265FA4CA88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1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9EAA2-BD7D-4FA4-8AA9-BE2B838EB70E}" type="datetimeFigureOut">
              <a:rPr lang="en-GB" smtClean="0"/>
              <a:t>08/09/2024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29C17B-5048-4977-956C-8962F55F5D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469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29C17B-5048-4977-956C-8962F55F5D4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406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29C17B-5048-4977-956C-8962F55F5D4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699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fld id="{2CF4A90D-CA3B-4DD0-86BF-613BF1AE5CAD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E9F5BE2C-B9BC-4C96-A52E-2FCB2F4097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02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7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39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045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9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501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297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F4090A-BF8F-4047-B663-DACD4E1475F3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C1D5D-7B6C-4D45-A752-3C75F3068F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785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0F0F61-F37C-402E-BC15-80C967F3E13C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32F52-9A39-4A20-A7BA-B8B76CFD7C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10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AD0901-3048-439F-902C-794E55D322A0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52D920-8395-4524-A8EA-12150EB227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8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0053C-A079-4A07-8BF4-821E12C99172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246C8-F943-47FA-8E7E-81CE455D5D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54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7118C1-F601-4417-A37F-7AA184D25223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A5C40-23F9-4A3E-B26A-F3E524BD82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2BA25A-5F55-41B2-A290-496C7006FF31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EE9E6-C8CB-40CA-A2C9-98D1C91EA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46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8D9E37-3147-45F5-AC62-B555BB033155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1FEAE-CE5B-4E87-9306-4DAAEA563A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66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FFACB3-3EDF-4F48-9F24-944F3454F809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16D589-E3BD-4B8F-B8A8-FD6BAC9BBD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EA0E6E-281F-4FFB-815D-096E72891243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420F5-B237-480A-AA78-6398026613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46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59ED22-544F-4AD5-87A4-36EAD57B2ACD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76E2E-83D0-44DD-B3D1-678F7D0F2A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5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4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International_Olympic_Committe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lblogdelamaestranerea.blogspot.com/2020/02/classdojo-en-el-aula.html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anklinmatters.org/2020/06/lets-laugh-today-laughter-club-is-free.html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979D67-92DF-48EE-A8D0-2EFD333FF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041" y="584876"/>
            <a:ext cx="4667918" cy="568824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1B18834-21B2-474A-BD40-167F8C136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399" y="4969257"/>
            <a:ext cx="6798734" cy="1303867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How many sports can you see?</a:t>
            </a:r>
          </a:p>
        </p:txBody>
      </p:sp>
    </p:spTree>
    <p:extLst>
      <p:ext uri="{BB962C8B-B14F-4D97-AF65-F5344CB8AC3E}">
        <p14:creationId xmlns:p14="http://schemas.microsoft.com/office/powerpoint/2010/main" val="1319650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22D9D8-B097-4108-A4C6-E2C942A2A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214312"/>
            <a:ext cx="85725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88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8BA44-5CCA-44B4-9917-191B744AF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Olympic Values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DB0169-3274-4505-8894-51CCF492B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653188" y="3394967"/>
            <a:ext cx="4123318" cy="1907035"/>
          </a:xfrm>
        </p:spPr>
      </p:pic>
    </p:spTree>
    <p:extLst>
      <p:ext uri="{BB962C8B-B14F-4D97-AF65-F5344CB8AC3E}">
        <p14:creationId xmlns:p14="http://schemas.microsoft.com/office/powerpoint/2010/main" val="3647714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E0B1E-4A66-4AE2-8E03-9F48582F3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Olympic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65FB5-9A5C-41A4-8010-30CB1FAE4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Striving for </a:t>
            </a:r>
            <a:r>
              <a:rPr lang="en-GB" b="1" dirty="0"/>
              <a:t>excellence</a:t>
            </a:r>
            <a:r>
              <a:rPr lang="en-GB" dirty="0"/>
              <a:t> and encouraging people to be the best they can be.</a:t>
            </a:r>
          </a:p>
          <a:p>
            <a:r>
              <a:rPr lang="en-GB" dirty="0"/>
              <a:t>Demonstrating </a:t>
            </a:r>
            <a:r>
              <a:rPr lang="en-GB" b="1" dirty="0"/>
              <a:t>respect</a:t>
            </a:r>
            <a:r>
              <a:rPr lang="en-GB" dirty="0"/>
              <a:t> in many different manners: respect towards yourself, the rules, your opponents, the environment, the public, etc.</a:t>
            </a:r>
          </a:p>
          <a:p>
            <a:r>
              <a:rPr lang="en-GB" dirty="0"/>
              <a:t>Celebrating </a:t>
            </a:r>
            <a:r>
              <a:rPr lang="en-GB" b="1" dirty="0"/>
              <a:t>friendship</a:t>
            </a:r>
            <a:r>
              <a:rPr lang="en-GB" dirty="0"/>
              <a:t>, which is quite unique to the Olympic Games – an event that brings people together every few years. https://www.youtube.com/watch?v=Vy9a-z946Rg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8327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0166D7-8319-46BF-838E-EA41983911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901" r="2281" b="14300"/>
          <a:stretch/>
        </p:blipFill>
        <p:spPr>
          <a:xfrm>
            <a:off x="1583668" y="188640"/>
            <a:ext cx="5976663" cy="624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636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532840C-C342-4C67-81F4-9430E1FEAF47}"/>
              </a:ext>
            </a:extLst>
          </p:cNvPr>
          <p:cNvSpPr/>
          <p:nvPr/>
        </p:nvSpPr>
        <p:spPr>
          <a:xfrm>
            <a:off x="1115615" y="5373216"/>
            <a:ext cx="69758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https://www.youtube.com/watch?v=eDmO-kMmE6s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CD5274-0D72-486E-9B35-BC5ED09A8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128935"/>
            <a:ext cx="3600400" cy="20162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DA24C5-3925-4C28-90F8-224FC7237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1628800"/>
            <a:ext cx="4658925" cy="348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43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35912-EDB1-4E90-A66C-EDFBA318D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House Points &amp; Attendance &amp; choir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66064-8099-4AAA-AB6B-365E71FCE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0347" y="2020454"/>
            <a:ext cx="6798736" cy="3444997"/>
          </a:xfrm>
        </p:spPr>
        <p:txBody>
          <a:bodyPr/>
          <a:lstStyle/>
          <a:p>
            <a:r>
              <a:rPr lang="en-GB" dirty="0"/>
              <a:t>Class Dojos convert to house points</a:t>
            </a:r>
          </a:p>
          <a:p>
            <a:r>
              <a:rPr lang="en-GB" dirty="0"/>
              <a:t>Counted on Thursdays then cleared</a:t>
            </a:r>
          </a:p>
          <a:p>
            <a:r>
              <a:rPr lang="en-GB" dirty="0"/>
              <a:t>Announce on Mondays</a:t>
            </a:r>
          </a:p>
          <a:p>
            <a:r>
              <a:rPr lang="en-GB" dirty="0"/>
              <a:t>Attendance is key to success</a:t>
            </a:r>
          </a:p>
          <a:p>
            <a:r>
              <a:rPr lang="en-GB" dirty="0"/>
              <a:t>Choir Tuesdays 12 – 12.20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DBE1DF-3D3D-4D3E-AD84-30967F4A3A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490816" y="3997014"/>
            <a:ext cx="1484784" cy="14847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ABC649-2A0F-4FE0-82C9-A4F98F21E5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390" y="1781479"/>
            <a:ext cx="1545636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69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2F762D-8427-4C39-9F07-D791EAD32F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025950" y="764704"/>
            <a:ext cx="5092099" cy="4746705"/>
          </a:xfrm>
        </p:spPr>
      </p:pic>
    </p:spTree>
    <p:extLst>
      <p:ext uri="{BB962C8B-B14F-4D97-AF65-F5344CB8AC3E}">
        <p14:creationId xmlns:p14="http://schemas.microsoft.com/office/powerpoint/2010/main" val="27626663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277b672-7051-453d-b14e-f2a4d34efb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A6799B3DAB174F8D5728E4EC492A32" ma:contentTypeVersion="18" ma:contentTypeDescription="Create a new document." ma:contentTypeScope="" ma:versionID="d6a97bc77793a54aef6f1ef202f55d28">
  <xsd:schema xmlns:xsd="http://www.w3.org/2001/XMLSchema" xmlns:xs="http://www.w3.org/2001/XMLSchema" xmlns:p="http://schemas.microsoft.com/office/2006/metadata/properties" xmlns:ns3="d277b672-7051-453d-b14e-f2a4d34efbd9" xmlns:ns4="79e0e38f-feec-4551-9ff7-4509dea5f0e5" targetNamespace="http://schemas.microsoft.com/office/2006/metadata/properties" ma:root="true" ma:fieldsID="4c5972bcfaba38cfb353654c2fa407f2" ns3:_="" ns4:_="">
    <xsd:import namespace="d277b672-7051-453d-b14e-f2a4d34efbd9"/>
    <xsd:import namespace="79e0e38f-feec-4551-9ff7-4509dea5f0e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7b672-7051-453d-b14e-f2a4d34efb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0e38f-feec-4551-9ff7-4509dea5f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D81052-2E9A-4A4B-A8AB-88677812534B}">
  <ds:schemaRefs>
    <ds:schemaRef ds:uri="79e0e38f-feec-4551-9ff7-4509dea5f0e5"/>
    <ds:schemaRef ds:uri="http://www.w3.org/XML/1998/namespace"/>
    <ds:schemaRef ds:uri="http://schemas.microsoft.com/office/2006/documentManagement/types"/>
    <ds:schemaRef ds:uri="http://purl.org/dc/terms/"/>
    <ds:schemaRef ds:uri="d277b672-7051-453d-b14e-f2a4d34efbd9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6D21259-FD6A-4B34-90A2-531B518A58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77b672-7051-453d-b14e-f2a4d34efbd9"/>
    <ds:schemaRef ds:uri="79e0e38f-feec-4551-9ff7-4509dea5f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4A48A79-BE24-427E-AD4B-31238A9767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1955</TotalTime>
  <Words>135</Words>
  <Application>Microsoft Office PowerPoint</Application>
  <PresentationFormat>On-screen Show (4:3)</PresentationFormat>
  <Paragraphs>15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Garamond</vt:lpstr>
      <vt:lpstr>Organic</vt:lpstr>
      <vt:lpstr>How many sports can you see?</vt:lpstr>
      <vt:lpstr>PowerPoint Presentation</vt:lpstr>
      <vt:lpstr>Olympic Values</vt:lpstr>
      <vt:lpstr>Olympic Values</vt:lpstr>
      <vt:lpstr>PowerPoint Presentation</vt:lpstr>
      <vt:lpstr>PowerPoint Presentation</vt:lpstr>
      <vt:lpstr>House Points &amp; Attendance &amp; choir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RDMCC/Dahlicious</dc:title>
  <dc:creator>Valued Acer Customer</dc:creator>
  <cp:lastModifiedBy>G Humphriss STP</cp:lastModifiedBy>
  <cp:revision>159</cp:revision>
  <cp:lastPrinted>2014-01-27T10:40:53Z</cp:lastPrinted>
  <dcterms:created xsi:type="dcterms:W3CDTF">2011-09-26T11:43:46Z</dcterms:created>
  <dcterms:modified xsi:type="dcterms:W3CDTF">2024-09-08T14:19:56Z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0x0101006CA6799B3DAB174F8D5728E4EC492A32</vt:lpwstr>
  </property>
</Properties>
</file>