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83" r:id="rId5"/>
    <p:sldId id="282" r:id="rId6"/>
    <p:sldId id="269" r:id="rId7"/>
    <p:sldId id="285" r:id="rId8"/>
    <p:sldId id="284" r:id="rId9"/>
    <p:sldId id="286" r:id="rId10"/>
    <p:sldId id="287" r:id="rId11"/>
    <p:sldId id="281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4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08/09/2024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9EAA2-BD7D-4FA4-8AA9-BE2B838EB70E}" type="datetimeFigureOut">
              <a:rPr lang="en-GB" smtClean="0"/>
              <a:t>08/09/2024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9C17B-5048-4977-956C-8962F55F5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46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9C17B-5048-4977-956C-8962F55F5D4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06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9C17B-5048-4977-956C-8962F55F5D4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9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9/8/2024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national_Olympic_Committe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blogdelamaestranerea.blogspot.com/2020/02/classdojo-en-el-aula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klinmatters.org/2020/06/lets-laugh-today-laughter-club-is-fre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979D67-92DF-48EE-A8D0-2EFD333F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041" y="584876"/>
            <a:ext cx="4667918" cy="568824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B18834-21B2-474A-BD40-167F8C13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399" y="4969257"/>
            <a:ext cx="6798734" cy="1303867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How many sports can you see?</a:t>
            </a:r>
          </a:p>
        </p:txBody>
      </p:sp>
    </p:spTree>
    <p:extLst>
      <p:ext uri="{BB962C8B-B14F-4D97-AF65-F5344CB8AC3E}">
        <p14:creationId xmlns:p14="http://schemas.microsoft.com/office/powerpoint/2010/main" val="1319650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222D9D8-B097-4108-A4C6-E2C942A2A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14312"/>
            <a:ext cx="85725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8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A44-5CCA-44B4-9917-191B744AF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Olympic Values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53188" y="3394967"/>
            <a:ext cx="4123318" cy="1907035"/>
          </a:xfrm>
        </p:spPr>
      </p:pic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0B1E-4A66-4AE2-8E03-9F48582F3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Olympic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65FB5-9A5C-41A4-8010-30CB1FAE4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Striving for </a:t>
            </a:r>
            <a:r>
              <a:rPr lang="en-GB" b="1" dirty="0"/>
              <a:t>excellence</a:t>
            </a:r>
            <a:r>
              <a:rPr lang="en-GB" dirty="0"/>
              <a:t> and encouraging people to be the best they can be.</a:t>
            </a:r>
          </a:p>
          <a:p>
            <a:r>
              <a:rPr lang="en-GB" dirty="0"/>
              <a:t>Demonstrating </a:t>
            </a:r>
            <a:r>
              <a:rPr lang="en-GB" b="1" dirty="0"/>
              <a:t>respect</a:t>
            </a:r>
            <a:r>
              <a:rPr lang="en-GB" dirty="0"/>
              <a:t> in many different manners: respect towards yourself, the rules, your opponents, the environment, the public, etc.</a:t>
            </a:r>
          </a:p>
          <a:p>
            <a:r>
              <a:rPr lang="en-GB" dirty="0"/>
              <a:t>Celebrating </a:t>
            </a:r>
            <a:r>
              <a:rPr lang="en-GB" b="1" dirty="0"/>
              <a:t>friendship</a:t>
            </a:r>
            <a:r>
              <a:rPr lang="en-GB" dirty="0"/>
              <a:t>, which is quite unique to the Olympic Games – an event that brings people together every few years. https://www.youtube.com/watch?v=Vy9a-z946Rg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32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0166D7-8319-46BF-838E-EA41983911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901" r="2281" b="14300"/>
          <a:stretch/>
        </p:blipFill>
        <p:spPr>
          <a:xfrm>
            <a:off x="1583668" y="188640"/>
            <a:ext cx="5976663" cy="62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32840C-C342-4C67-81F4-9430E1FEAF47}"/>
              </a:ext>
            </a:extLst>
          </p:cNvPr>
          <p:cNvSpPr/>
          <p:nvPr/>
        </p:nvSpPr>
        <p:spPr>
          <a:xfrm>
            <a:off x="1115615" y="5373216"/>
            <a:ext cx="697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https://www.youtube.com/watch?v=eDmO-kMmE6s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D5274-0D72-486E-9B35-BC5ED09A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28935"/>
            <a:ext cx="3600400" cy="20162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DA24C5-3925-4C28-90F8-224FC7237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628800"/>
            <a:ext cx="4658925" cy="34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4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5912-EDB1-4E90-A66C-EDFBA318D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House Points &amp; Attendance &amp; choir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6064-8099-4AAA-AB6B-365E71FCE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347" y="2020454"/>
            <a:ext cx="6798736" cy="3444997"/>
          </a:xfrm>
        </p:spPr>
        <p:txBody>
          <a:bodyPr/>
          <a:lstStyle/>
          <a:p>
            <a:r>
              <a:rPr lang="en-GB" dirty="0"/>
              <a:t>Class Dojos convert to house points</a:t>
            </a:r>
          </a:p>
          <a:p>
            <a:r>
              <a:rPr lang="en-GB" dirty="0"/>
              <a:t>Counted on Thursdays then cleared</a:t>
            </a:r>
          </a:p>
          <a:p>
            <a:r>
              <a:rPr lang="en-GB" dirty="0"/>
              <a:t>Announce on Mondays</a:t>
            </a:r>
          </a:p>
          <a:p>
            <a:r>
              <a:rPr lang="en-GB" dirty="0"/>
              <a:t>Attendance is key to success</a:t>
            </a:r>
          </a:p>
          <a:p>
            <a:r>
              <a:rPr lang="en-GB" dirty="0"/>
              <a:t>Choir Tuesdays 12 – 12.20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DBE1DF-3D3D-4D3E-AD84-30967F4A3A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90816" y="3997014"/>
            <a:ext cx="1484784" cy="1484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ABC649-2A0F-4FE0-82C9-A4F98F21E5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390" y="1781479"/>
            <a:ext cx="1545636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6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2F762D-8427-4C39-9F07-D791EAD32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25950" y="764704"/>
            <a:ext cx="5092099" cy="4746705"/>
          </a:xfrm>
        </p:spPr>
      </p:pic>
    </p:spTree>
    <p:extLst>
      <p:ext uri="{BB962C8B-B14F-4D97-AF65-F5344CB8AC3E}">
        <p14:creationId xmlns:p14="http://schemas.microsoft.com/office/powerpoint/2010/main" val="2762666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8" ma:contentTypeDescription="Create a new document." ma:contentTypeScope="" ma:versionID="d6a97bc77793a54aef6f1ef202f55d28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4c5972bcfaba38cfb353654c2fa407f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81052-2E9A-4A4B-A8AB-88677812534B}">
  <ds:schemaRefs>
    <ds:schemaRef ds:uri="79e0e38f-feec-4551-9ff7-4509dea5f0e5"/>
    <ds:schemaRef ds:uri="http://www.w3.org/XML/1998/namespace"/>
    <ds:schemaRef ds:uri="http://schemas.microsoft.com/office/2006/documentManagement/types"/>
    <ds:schemaRef ds:uri="http://purl.org/dc/terms/"/>
    <ds:schemaRef ds:uri="d277b672-7051-453d-b14e-f2a4d34efbd9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76D21259-FD6A-4B34-90A2-531B518A5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1955</TotalTime>
  <Words>135</Words>
  <Application>Microsoft Office PowerPoint</Application>
  <PresentationFormat>On-screen Show (4:3)</PresentationFormat>
  <Paragraphs>15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How many sports can you see?</vt:lpstr>
      <vt:lpstr>PowerPoint Presentation</vt:lpstr>
      <vt:lpstr>Olympic Values</vt:lpstr>
      <vt:lpstr>Olympic Values</vt:lpstr>
      <vt:lpstr>PowerPoint Presentation</vt:lpstr>
      <vt:lpstr>PowerPoint Presentation</vt:lpstr>
      <vt:lpstr>House Points &amp; Attendance &amp; choir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159</cp:revision>
  <cp:lastPrinted>2014-01-27T10:40:53Z</cp:lastPrinted>
  <dcterms:created xsi:type="dcterms:W3CDTF">2011-09-26T11:43:46Z</dcterms:created>
  <dcterms:modified xsi:type="dcterms:W3CDTF">2024-09-08T14:19:56Z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