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6" r:id="rId6"/>
    <p:sldId id="263" r:id="rId7"/>
    <p:sldId id="265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A4DD-B39E-4EE4-BF2F-2569966AF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37FB06-AF20-48D0-9F4E-FC3D8BB11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C809C-F4CF-4FF2-B9D3-E5ED4765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1EE9-14A6-4A68-AC93-78E1EED8E868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198F1-E100-4B49-AE65-619983E7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02A0A-D804-417E-A479-1CDD889C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CBFD-850D-47CD-A0C8-D67E11369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21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2D288-A758-4EBD-85A9-16272873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CEB67-0069-4ECC-994C-2E4C76FD3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31C64-742B-4892-9E61-E9D90784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1EE9-14A6-4A68-AC93-78E1EED8E868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59579-C1E1-48BF-97FF-200440FD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06027-9182-4857-B2DC-36B593BE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CBFD-850D-47CD-A0C8-D67E11369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56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E3C6A-83FC-454B-9355-353B2EB01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E7AEE-CDF3-4C65-B5D3-DBD8300D7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64E7D-47A1-4D0E-BC33-7A5D797F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1EE9-14A6-4A68-AC93-78E1EED8E868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B1E15-A6DF-44C0-9738-6F9B7ADC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FCBAE-1610-459E-B1D2-8960EF95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CBFD-850D-47CD-A0C8-D67E11369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72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9BD96-460E-4570-A21E-44BFBEBC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D877C-A708-49AA-95AF-3BA528E4F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DDDED-B450-483F-A72F-3AB2AE89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1EE9-14A6-4A68-AC93-78E1EED8E868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948B8-9EBA-4F98-A7D4-2844CCEB3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DC94B-6246-4680-8BD4-38E1D115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CBFD-850D-47CD-A0C8-D67E11369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93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71E5A-685A-46F1-9B77-A4CCA221D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80818-C13D-451B-A611-A34D10463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BFBED-D86A-4793-A367-1BF35773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1EE9-14A6-4A68-AC93-78E1EED8E868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4E190-7D53-45F5-BA24-7A30E0800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3AB79-AD02-4370-BB80-6D0E7931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CBFD-850D-47CD-A0C8-D67E11369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60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61868-F36C-49A9-941B-07FEF1668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B7EA9-F9F0-4CE1-B959-EA30715A0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9955C-8816-4695-9C91-94141DE28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9481A-4C29-40F1-9F9F-8C1CB4661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1EE9-14A6-4A68-AC93-78E1EED8E868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6A32B-F4D7-4339-8C40-1FE132E8B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AD412-5AA7-45E1-960F-CA4B7BDBC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CBFD-850D-47CD-A0C8-D67E11369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39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DF065-8A9C-4259-BE4D-FC2A5A2B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11571-00B0-4578-8AB0-9E180D7C9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2E012-3BC1-48F4-B0EC-EDC170C6C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3208C-2A0F-4704-9EBF-35BC3B370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41D96-FD8C-4427-8345-87BA65EC5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281AAA-C09A-4ED8-858B-3B282E3F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1EE9-14A6-4A68-AC93-78E1EED8E868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D24C7B-8E0B-42D0-A0B4-11F4F034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4B0A57-2BFB-4A4B-9C58-952AF15B1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CBFD-850D-47CD-A0C8-D67E11369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36D6A-650B-419B-AC4F-D6853BA2B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EB69CC-5723-4586-9F71-6E1C8A53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1EE9-14A6-4A68-AC93-78E1EED8E868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61C0FC-50BF-4B4D-BF67-A7D28FB3D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A6A54-2017-4E70-8346-78BAAF24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CBFD-850D-47CD-A0C8-D67E11369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37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E55C9B-55E1-41D2-BD52-AC09FC1E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1EE9-14A6-4A68-AC93-78E1EED8E868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14EDA-6D1F-4D92-A7FB-C22FC5DA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5A000-25E1-445A-A79E-B21184A95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CBFD-850D-47CD-A0C8-D67E11369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46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282AD-8296-41A1-A7BC-B208A6493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A40CC-1076-46C5-9ED6-CF8BD8A78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9D067-2435-4F94-99B0-0203AA5CE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E24DF-7308-4281-BF2A-883D472AB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1EE9-14A6-4A68-AC93-78E1EED8E868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97FB6-CCF3-41F7-8AB0-663255F7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7308B-3557-46F9-9A11-02A0F953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CBFD-850D-47CD-A0C8-D67E11369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93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BD033-809B-407B-A35A-ACA7CD55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68E45-2B66-4AE5-8635-00D778D16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74AAA-79D6-4149-BEB9-C923196C7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C1A94-B2DC-4C0A-9938-7A41C44F3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1EE9-14A6-4A68-AC93-78E1EED8E868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D2854-49C1-451D-95E5-348369DA5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D52A8-3B94-4ED0-9AC6-FE1A9D7D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CBFD-850D-47CD-A0C8-D67E11369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92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576674-7EF5-4D3E-91CF-DF22F314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061DB-79BB-4113-B8D6-501F239B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DA6D3-FB81-4C86-97D2-065128FE5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F1EE9-14A6-4A68-AC93-78E1EED8E868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9C65C-F70B-4A7B-8AB5-0AD561839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033E1-C454-4B96-8EDB-314F4FE0E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ECBFD-850D-47CD-A0C8-D67E11369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13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65057-emoticon-signal-smiley-thumb-emoji-free-fram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98E2D-167C-4A00-B43C-A12C71382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0"/>
            <a:ext cx="9144000" cy="2054379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Stratford Primary School Council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7FF9DD-C802-4D59-B29D-8CEF397360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Group therapy. People at collective psychotherapy. Counseling and mental health support from addiction, psychologist">
            <a:extLst>
              <a:ext uri="{FF2B5EF4-FFF2-40B4-BE49-F238E27FC236}">
                <a16:creationId xmlns:a16="http://schemas.microsoft.com/office/drawing/2014/main" id="{66CF198F-DC8A-4A03-8846-8934F25D5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7" y="2417136"/>
            <a:ext cx="4083610" cy="278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oup therapy session with diverse women">
            <a:extLst>
              <a:ext uri="{FF2B5EF4-FFF2-40B4-BE49-F238E27FC236}">
                <a16:creationId xmlns:a16="http://schemas.microsoft.com/office/drawing/2014/main" id="{25328808-37C2-4404-9A65-334188A21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076" y="2431123"/>
            <a:ext cx="3932897" cy="278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C6A64D-1513-4F36-92E7-D99F4B25A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792" y="2468443"/>
            <a:ext cx="2386797" cy="27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3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31440-F050-4A97-85AC-1FD9D3F04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School Councillors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D5B53-E7A9-4A86-B4BC-4658DCA2E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010" y="1825625"/>
            <a:ext cx="11085979" cy="4803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Year 1 - Ben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Year 2 - Artemis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Year 3 - Isabelle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Year 4 - Emilia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Year 5 - Baden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Year 6 - Ananya and Oliver - </a:t>
            </a:r>
            <a:r>
              <a:rPr lang="en-GB" dirty="0">
                <a:highlight>
                  <a:srgbClr val="008000"/>
                </a:highlight>
                <a:latin typeface="Comic Sans MS" panose="030F0702030302020204" pitchFamily="66" charset="0"/>
              </a:rPr>
              <a:t>Hall House and Vice captain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    	       Isla and Hattie - </a:t>
            </a:r>
            <a:r>
              <a:rPr lang="en-GB" dirty="0">
                <a:highlight>
                  <a:srgbClr val="000080"/>
                </a:highlight>
                <a:latin typeface="Comic Sans MS" panose="030F0702030302020204" pitchFamily="66" charset="0"/>
              </a:rPr>
              <a:t>Hathaway House and Vice captain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              Oscar and Chloe - </a:t>
            </a:r>
            <a:r>
              <a:rPr lang="en-GB" dirty="0">
                <a:highlight>
                  <a:srgbClr val="FF0000"/>
                </a:highlight>
                <a:latin typeface="Comic Sans MS" panose="030F0702030302020204" pitchFamily="66" charset="0"/>
              </a:rPr>
              <a:t>Arden House and Vice captain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               Imogen and Ines - </a:t>
            </a:r>
            <a:r>
              <a:rPr lang="en-GB" dirty="0" err="1">
                <a:highlight>
                  <a:srgbClr val="FFFF00"/>
                </a:highlight>
                <a:latin typeface="Comic Sans MS" panose="030F0702030302020204" pitchFamily="66" charset="0"/>
              </a:rPr>
              <a:t>Shakespare</a:t>
            </a:r>
            <a:r>
              <a:rPr lang="en-GB" dirty="0">
                <a:highlight>
                  <a:srgbClr val="FFFF00"/>
                </a:highlight>
                <a:latin typeface="Comic Sans MS" panose="030F0702030302020204" pitchFamily="66" charset="0"/>
              </a:rPr>
              <a:t> House and Vice captain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2F4A1-2D53-4B41-90B7-CC42058D5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976" y="121024"/>
            <a:ext cx="5133414" cy="33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9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F5589D-EB76-468A-A2B8-09188208EDCA}"/>
              </a:ext>
            </a:extLst>
          </p:cNvPr>
          <p:cNvSpPr/>
          <p:nvPr/>
        </p:nvSpPr>
        <p:spPr>
          <a:xfrm>
            <a:off x="887506" y="2175320"/>
            <a:ext cx="109190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>
                <a:latin typeface="Comic Sans MS" panose="030F0702030302020204" pitchFamily="66" charset="0"/>
              </a:rPr>
              <a:t>The school council and House teams come together to discuss ways to make our school even better.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>
                <a:latin typeface="Comic Sans MS" panose="030F0702030302020204" pitchFamily="66" charset="0"/>
              </a:rPr>
              <a:t>At our last meeting, the school council discussed options for our school charity.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>
                <a:latin typeface="Comic Sans MS" panose="030F0702030302020204" pitchFamily="66" charset="0"/>
              </a:rPr>
              <a:t>We took a vote and decided, as a group(each house), to support Guide Dogs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BD6FC5-4B79-4132-9B6C-FF7DFF31335F}"/>
              </a:ext>
            </a:extLst>
          </p:cNvPr>
          <p:cNvSpPr/>
          <p:nvPr/>
        </p:nvSpPr>
        <p:spPr>
          <a:xfrm>
            <a:off x="2176182" y="312875"/>
            <a:ext cx="7839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latin typeface="Comic Sans MS" panose="030F0702030302020204" pitchFamily="66" charset="0"/>
              </a:rPr>
              <a:t>Purpose of School Council</a:t>
            </a:r>
            <a:endParaRPr lang="en-GB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278FE-F427-49EA-B1E4-3881D3B5B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13" y="120826"/>
            <a:ext cx="1531090" cy="17886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605ECC-5857-470B-A413-FAA88BA78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427" y="120050"/>
            <a:ext cx="1531091" cy="178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E3998D-0FD6-4CE3-98CB-D5008E6FB8B5}"/>
              </a:ext>
            </a:extLst>
          </p:cNvPr>
          <p:cNvSpPr/>
          <p:nvPr/>
        </p:nvSpPr>
        <p:spPr>
          <a:xfrm>
            <a:off x="1210235" y="1162616"/>
            <a:ext cx="100987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HALL – Miss White</a:t>
            </a:r>
          </a:p>
          <a:p>
            <a:pPr algn="ctr"/>
            <a:endParaRPr lang="en-GB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SHAKESPEARE - Mrs Slater</a:t>
            </a:r>
          </a:p>
          <a:p>
            <a:pPr algn="ctr"/>
            <a:endParaRPr lang="en-GB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HATHAWAY - Miss Hitchens</a:t>
            </a:r>
          </a:p>
          <a:p>
            <a:pPr algn="ctr"/>
            <a:endParaRPr lang="en-GB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ARDEN - Miss Parton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99A466-76D2-4A32-88EB-FCC0442CFAA2}"/>
              </a:ext>
            </a:extLst>
          </p:cNvPr>
          <p:cNvSpPr/>
          <p:nvPr/>
        </p:nvSpPr>
        <p:spPr>
          <a:xfrm>
            <a:off x="2135807" y="521675"/>
            <a:ext cx="85844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latin typeface="Comic Sans MS" panose="030F0702030302020204" pitchFamily="66" charset="0"/>
              </a:rPr>
              <a:t>HOUSE TEACHER TEAM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50481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55CD61-2428-4856-AE34-E618E65C7B01}"/>
              </a:ext>
            </a:extLst>
          </p:cNvPr>
          <p:cNvSpPr/>
          <p:nvPr/>
        </p:nvSpPr>
        <p:spPr>
          <a:xfrm>
            <a:off x="1526295" y="477269"/>
            <a:ext cx="94420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latin typeface="Comic Sans MS" panose="030F0702030302020204" pitchFamily="66" charset="0"/>
              </a:rPr>
              <a:t>Purpose of House Meetings!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DC290-1854-4C80-A5BD-5B09E145E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81252" y="1896925"/>
            <a:ext cx="4774574" cy="415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8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5A607B-112F-4DA8-8794-8C398FA953B8}"/>
              </a:ext>
            </a:extLst>
          </p:cNvPr>
          <p:cNvSpPr/>
          <p:nvPr/>
        </p:nvSpPr>
        <p:spPr>
          <a:xfrm>
            <a:off x="1456764" y="265402"/>
            <a:ext cx="9486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atin typeface="Comic Sans MS" panose="030F0702030302020204" pitchFamily="66" charset="0"/>
              </a:rPr>
              <a:t>What Will Happen in House Meetings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D993C5-47A2-4899-9D41-718069990755}"/>
              </a:ext>
            </a:extLst>
          </p:cNvPr>
          <p:cNvSpPr/>
          <p:nvPr/>
        </p:nvSpPr>
        <p:spPr>
          <a:xfrm>
            <a:off x="574388" y="1329619"/>
            <a:ext cx="116854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Comic Sans MS" panose="030F0702030302020204" pitchFamily="66" charset="0"/>
              </a:rPr>
              <a:t>House meetings will take place this Tuesday at 2.45 pm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Comic Sans MS" panose="030F0702030302020204" pitchFamily="66" charset="0"/>
              </a:rPr>
              <a:t>Will be held in class rooms, with the teachers that have been allocated each house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Comic Sans MS" panose="030F0702030302020204" pitchFamily="66" charset="0"/>
              </a:rPr>
              <a:t>We discuss how to fundraise for our chosen charity (Guide dogs)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Comic Sans MS" panose="030F0702030302020204" pitchFamily="66" charset="0"/>
              </a:rPr>
              <a:t>You have the opportunity to talk about any ideas you may have for the school council and to make the school a better place for everyone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Comic Sans MS" panose="030F0702030302020204" pitchFamily="66" charset="0"/>
              </a:rPr>
              <a:t>We can also talk about any worries that you have at school or at home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Comic Sans MS" panose="030F0702030302020204" pitchFamily="66" charset="0"/>
              </a:rPr>
              <a:t>If you have any questions tell us or the school council WE WILL HELP YOU!  </a:t>
            </a:r>
          </a:p>
        </p:txBody>
      </p:sp>
    </p:spTree>
    <p:extLst>
      <p:ext uri="{BB962C8B-B14F-4D97-AF65-F5344CB8AC3E}">
        <p14:creationId xmlns:p14="http://schemas.microsoft.com/office/powerpoint/2010/main" val="41006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encrypted-tbn0.gstatic.com/images?q=tbn:ANd9GcS7H6G-PrTCKkphKOvVjuNhm8hOn_FiywUEZq7Uj99gm1esEM9spKwVyF7xObw:https://hips.hearstapps.com/hmg-prod/images/guide-dog-jobs-1638281039.jpg&amp;s">
            <a:extLst>
              <a:ext uri="{FF2B5EF4-FFF2-40B4-BE49-F238E27FC236}">
                <a16:creationId xmlns:a16="http://schemas.microsoft.com/office/drawing/2014/main" id="{41FD8F0F-CE67-457F-982B-A29F0FDD8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439" y="3514090"/>
            <a:ext cx="3093569" cy="320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encrypted-tbn0.gstatic.com/images?q=tbn:ANd9GcTPTfc7dec3LjECZocVZ8XERdGmA5XTBCIuXKc-gCckxz4flunu6XRemw3qAcw:https://images.ctfassets.net/u4vv676b8z52/5V7L3yVePqPsOtp3bt3q7f/186b3da4ff6b6152ee2a85015b15a660/guide-dog-678x446.gif%3Ffm%3Djpg%26q%3D80&amp;s">
            <a:extLst>
              <a:ext uri="{FF2B5EF4-FFF2-40B4-BE49-F238E27FC236}">
                <a16:creationId xmlns:a16="http://schemas.microsoft.com/office/drawing/2014/main" id="{4157CD9D-4403-409F-A2DD-228652285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374" y="372861"/>
            <a:ext cx="4552233" cy="297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encrypted-tbn0.gstatic.com/images?q=tbn:ANd9GcSxREZY2t77BYY_2Kom7WAEyIzXThHOVpFnhCkecJzSbdfFgNe_j0QKUb7m0A:https://chesterfoodanddrink.co.uk/wp-content/uploads/2017/01/guide-dogs.jpg&amp;s">
            <a:extLst>
              <a:ext uri="{FF2B5EF4-FFF2-40B4-BE49-F238E27FC236}">
                <a16:creationId xmlns:a16="http://schemas.microsoft.com/office/drawing/2014/main" id="{1AEC2A28-52A0-4177-AE66-147E9F00B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08" y="372859"/>
            <a:ext cx="4552233" cy="29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683175-5438-4F76-86EE-C12EAA090D34}"/>
              </a:ext>
            </a:extLst>
          </p:cNvPr>
          <p:cNvSpPr/>
          <p:nvPr/>
        </p:nvSpPr>
        <p:spPr>
          <a:xfrm>
            <a:off x="210670" y="370399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GUIDE DOGS</a:t>
            </a:r>
            <a:br>
              <a:rPr lang="en-GB" sz="6000" dirty="0">
                <a:latin typeface="Comic Sans MS" panose="030F0702030302020204" pitchFamily="66" charset="0"/>
              </a:rPr>
            </a:br>
            <a:r>
              <a:rPr lang="en-GB" sz="6000" dirty="0">
                <a:latin typeface="Comic Sans MS" panose="030F0702030302020204" pitchFamily="66" charset="0"/>
              </a:rPr>
              <a:t>Fundraising</a:t>
            </a:r>
          </a:p>
        </p:txBody>
      </p:sp>
      <p:pic>
        <p:nvPicPr>
          <p:cNvPr id="6" name="Picture 2" descr="https://encrypted-tbn0.gstatic.com/images?q=tbn:ANd9GcT0CrN_SD6V2bE2PZdUjZztNq42QfykNK7ARo3gVp3Pd1yMmr4_Rp16ORRbe9U:https://upload.wikimedia.org/wikipedia/en/7/7d/The_Guide_Dogs_for_the_Blind_Association.svg&amp;s">
            <a:extLst>
              <a:ext uri="{FF2B5EF4-FFF2-40B4-BE49-F238E27FC236}">
                <a16:creationId xmlns:a16="http://schemas.microsoft.com/office/drawing/2014/main" id="{0482BF6C-612B-43D6-98B6-B4FE5418A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65" y="4755685"/>
            <a:ext cx="2850194" cy="16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339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0.gstatic.com/images?q=tbn:ANd9GcTvtzBFu3Oe_U_0W9apoWa1Dhbd3HI5A-gcBiL6YTsrDSXoWQpy8i5za26v2A:https://s3.amazonaws.com/cdn-origin-etr.akc.org/wp-content/uploads/2016/10/05134854/Guide-dog-leading-a-man-in-the-park-500x486.jpg&amp;s">
            <a:extLst>
              <a:ext uri="{FF2B5EF4-FFF2-40B4-BE49-F238E27FC236}">
                <a16:creationId xmlns:a16="http://schemas.microsoft.com/office/drawing/2014/main" id="{6CD113D8-006D-4ECA-9564-BCBCC02EF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826" y="55405"/>
            <a:ext cx="2085577" cy="170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29DCE2-AAD4-4920-8150-BCEF2650D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97" y="78119"/>
            <a:ext cx="2243522" cy="16826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D166E2-B315-4060-A2D0-7CA3C5CE16D3}"/>
              </a:ext>
            </a:extLst>
          </p:cNvPr>
          <p:cNvSpPr/>
          <p:nvPr/>
        </p:nvSpPr>
        <p:spPr>
          <a:xfrm>
            <a:off x="2587762" y="568370"/>
            <a:ext cx="71744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Comic Sans MS" panose="030F0702030302020204" pitchFamily="66" charset="0"/>
              </a:rPr>
              <a:t>Our School Charity and Ways to Support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8C0277-3A6D-4945-837A-678EACDAFD6E}"/>
              </a:ext>
            </a:extLst>
          </p:cNvPr>
          <p:cNvSpPr/>
          <p:nvPr/>
        </p:nvSpPr>
        <p:spPr>
          <a:xfrm>
            <a:off x="673409" y="2298481"/>
            <a:ext cx="113527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latin typeface="Comic Sans MS" panose="030F0702030302020204" pitchFamily="66" charset="0"/>
              </a:rPr>
              <a:t>The school council has chosen Guide Dogs as the school’s charity for this year. There will be several fundraising events to raise funds – so we need your help! </a:t>
            </a:r>
            <a:br>
              <a:rPr lang="en-GB" sz="3000" dirty="0">
                <a:latin typeface="Comic Sans MS" panose="030F0702030302020204" pitchFamily="66" charset="0"/>
              </a:rPr>
            </a:br>
            <a:br>
              <a:rPr lang="en-GB" sz="3000" dirty="0">
                <a:latin typeface="Comic Sans MS" panose="030F0702030302020204" pitchFamily="66" charset="0"/>
              </a:rPr>
            </a:br>
            <a:r>
              <a:rPr lang="en-GB" sz="3000" dirty="0">
                <a:latin typeface="Comic Sans MS" panose="030F0702030302020204" pitchFamily="66" charset="0"/>
              </a:rPr>
              <a:t>Each house would like to raise as much money as possible for the Guide Dogs.</a:t>
            </a:r>
            <a:br>
              <a:rPr lang="en-GB" sz="3000" dirty="0">
                <a:latin typeface="Comic Sans MS" panose="030F0702030302020204" pitchFamily="66" charset="0"/>
              </a:rPr>
            </a:br>
            <a:br>
              <a:rPr lang="en-GB" sz="3000" dirty="0">
                <a:latin typeface="Comic Sans MS" panose="030F0702030302020204" pitchFamily="66" charset="0"/>
              </a:rPr>
            </a:br>
            <a:r>
              <a:rPr lang="en-GB" sz="3000" dirty="0">
                <a:latin typeface="Comic Sans MS" panose="030F0702030302020204" pitchFamily="66" charset="0"/>
              </a:rPr>
              <a:t>Tell your house captain if you have any fundraising ideas. All ideas are great ideas and all ideas will be considered! 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543078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95</TotalTime>
  <Words>337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Wingdings</vt:lpstr>
      <vt:lpstr>Office Theme</vt:lpstr>
      <vt:lpstr>Stratford Primary School Council</vt:lpstr>
      <vt:lpstr>The School Councillors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school councillors</dc:title>
  <dc:creator>Isla Bullingham</dc:creator>
  <cp:lastModifiedBy>G Humphriss STP</cp:lastModifiedBy>
  <cp:revision>15</cp:revision>
  <dcterms:created xsi:type="dcterms:W3CDTF">2023-10-06T11:20:37Z</dcterms:created>
  <dcterms:modified xsi:type="dcterms:W3CDTF">2023-10-11T21:28:41Z</dcterms:modified>
</cp:coreProperties>
</file>