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88" r:id="rId3"/>
    <p:sldId id="261" r:id="rId4"/>
    <p:sldId id="277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305" r:id="rId15"/>
    <p:sldId id="303" r:id="rId16"/>
    <p:sldId id="298" r:id="rId17"/>
    <p:sldId id="302" r:id="rId18"/>
    <p:sldId id="300" r:id="rId19"/>
    <p:sldId id="287" r:id="rId20"/>
    <p:sldId id="301" r:id="rId21"/>
    <p:sldId id="306" r:id="rId22"/>
    <p:sldId id="30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34" autoAdjust="0"/>
    <p:restoredTop sz="94660"/>
  </p:normalViewPr>
  <p:slideViewPr>
    <p:cSldViewPr snapToGrid="0">
      <p:cViewPr varScale="1">
        <p:scale>
          <a:sx n="82" d="100"/>
          <a:sy n="82" d="100"/>
        </p:scale>
        <p:origin x="53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6EA46-21D3-4313-A150-28F571A7835F}" type="datetimeFigureOut">
              <a:rPr lang="en-GB" smtClean="0"/>
              <a:t>09/10/2022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091E5B-1A0A-436B-A20F-D5683A683B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525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40F3A-7B3A-4F87-A7B8-E5CFDB7F1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FFD50D-A48B-4543-A1B8-99CB339409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0B472-1AB6-42AE-B207-58623A7BD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259DF-7156-4DFE-BC0E-0D0415BA77C0}" type="datetimeFigureOut">
              <a:rPr lang="en-GB" smtClean="0"/>
              <a:t>09/10/2022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4C33B-E3D1-4754-B80B-852B27AED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3EBFF-196A-430B-912B-7666A3375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8E04D-CD54-4369-B082-EA83402F86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746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FE789-C646-4F99-BBA6-B971AA41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A24011-96F6-43A0-BCC0-F876B1B15B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F94F2-84E5-4917-8898-AFE36673A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259DF-7156-4DFE-BC0E-0D0415BA77C0}" type="datetimeFigureOut">
              <a:rPr lang="en-GB" smtClean="0"/>
              <a:t>09/10/2022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47D4D-1708-453A-9E79-68E7ABB1C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8786D-67C8-4B03-AD0D-36363F44A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8E04D-CD54-4369-B082-EA83402F86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176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897F0B-B152-43F2-8B89-087726F08D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B2FA1F-E7CB-4CAD-97D4-650667DD7A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17209-1A67-41FE-8E8A-D1E25EE02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259DF-7156-4DFE-BC0E-0D0415BA77C0}" type="datetimeFigureOut">
              <a:rPr lang="en-GB" smtClean="0"/>
              <a:t>09/10/2022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DCACC-DB0D-43B9-ACD0-9E36F6B76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812EBE-056A-41F4-A62F-F7A6B99CE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8E04D-CD54-4369-B082-EA83402F86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994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45CB1-C60B-4AD4-9217-A590F517A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BAA1B-9670-4575-8289-CBE0131D9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A96E09-D3B1-40ED-8E1D-EB4F61FBE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259DF-7156-4DFE-BC0E-0D0415BA77C0}" type="datetimeFigureOut">
              <a:rPr lang="en-GB" smtClean="0"/>
              <a:t>09/10/2022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586FD-ACCF-446C-9FFF-2773A02CC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C7778-F2FF-4136-9CCD-4CA25A661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8E04D-CD54-4369-B082-EA83402F86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294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793D1-6E88-475C-A433-4B0029223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BEC2D6-0F6C-44B6-89C3-24397F0CA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17D7B-05CB-48E5-89B1-53E2A1100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259DF-7156-4DFE-BC0E-0D0415BA77C0}" type="datetimeFigureOut">
              <a:rPr lang="en-GB" smtClean="0"/>
              <a:t>09/10/2022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CBE2C7-B952-4B9D-BE7C-07337EA1A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5B7BA-D8E6-4EE9-9310-8F20835A4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8E04D-CD54-4369-B082-EA83402F86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373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9520B-7A04-4974-AAE7-7E1DD0BC5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C8B96-95CF-4B21-A72B-13D0AE56D4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48EA24-01B1-4DA6-B723-9DDF12F054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2F9C3-B329-4474-9E37-74F09C5D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259DF-7156-4DFE-BC0E-0D0415BA77C0}" type="datetimeFigureOut">
              <a:rPr lang="en-GB" smtClean="0"/>
              <a:t>09/10/2022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D3167A-6BE6-4D7C-8171-CA09699B8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B3EDB6-0AAE-49E2-B54E-87CD692BA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8E04D-CD54-4369-B082-EA83402F86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178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6BB48-3251-42E2-93FE-69DB4D50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A7CEF-AB62-4521-8E21-78636661C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EA8EA1-FD11-4389-A525-7EFA0167F4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F34B10-A0A5-4364-B021-9646A75A98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EE8A64-3ACC-4D96-9A3A-77699DDE7B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F9706C-F0B3-4CDF-A769-AF7F43A33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259DF-7156-4DFE-BC0E-0D0415BA77C0}" type="datetimeFigureOut">
              <a:rPr lang="en-GB" smtClean="0"/>
              <a:t>09/10/2022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3E1C07-E425-4F99-B2DC-7F420D1BC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14E9B4-C48B-467F-A2C3-5A31D3396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8E04D-CD54-4369-B082-EA83402F86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767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AB92A-D054-49A9-A58E-81A15DDF8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8E8D94-975A-4F60-82AD-809B3D63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259DF-7156-4DFE-BC0E-0D0415BA77C0}" type="datetimeFigureOut">
              <a:rPr lang="en-GB" smtClean="0"/>
              <a:t>09/10/2022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D537B8-F342-4A3D-825A-037AE41A9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BAE7AC-A615-45E8-8572-6D565B5C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8E04D-CD54-4369-B082-EA83402F86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217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5372C4-9271-4DB8-A2F2-50EDD3146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259DF-7156-4DFE-BC0E-0D0415BA77C0}" type="datetimeFigureOut">
              <a:rPr lang="en-GB" smtClean="0"/>
              <a:t>09/10/2022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175783-39AB-4E14-94D9-89BF6CF48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5CBF4-6659-40EE-BBF4-1FC713C2C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8E04D-CD54-4369-B082-EA83402F86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684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3C846-0945-4EA5-9CDD-55CE74ACE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49E59-B7DC-4153-86F9-FB9084606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10ED83-DCAC-4EA5-B409-705ED32B91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50EE1-229E-4E6A-A02F-6D459F327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259DF-7156-4DFE-BC0E-0D0415BA77C0}" type="datetimeFigureOut">
              <a:rPr lang="en-GB" smtClean="0"/>
              <a:t>09/10/2022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43E72E-94C7-4D88-AFA0-037858EEE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2F43EE-5F32-4219-9FF4-24D2DCE5C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8E04D-CD54-4369-B082-EA83402F86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21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9BAB8-6A7D-4F1F-9F22-F0303356F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AFEE63-DFDC-4D0A-98A1-4FFC3521D2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AFFDC8-D8CF-4200-80AC-6C9A8E5139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9D31F2-C91F-4146-8E5B-E17C8AAB2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259DF-7156-4DFE-BC0E-0D0415BA77C0}" type="datetimeFigureOut">
              <a:rPr lang="en-GB" smtClean="0"/>
              <a:t>09/10/2022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378239-8273-4A33-96B7-0188EA52C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B94CE-6C0E-431B-9472-04BEC980A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8E04D-CD54-4369-B082-EA83402F86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419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501249-B81B-49BA-8578-5D82ED93F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BC9EA7-71F6-4690-B11B-5A287D3E5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89A75-D899-447D-9B33-8F11A0E7F0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259DF-7156-4DFE-BC0E-0D0415BA77C0}" type="datetimeFigureOut">
              <a:rPr lang="en-GB" smtClean="0"/>
              <a:t>09/10/2022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D2A41-9B41-46E0-B462-4E0A5696AF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39222-1FAE-4E85-9066-31A637BBC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8E04D-CD54-4369-B082-EA83402F86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32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youtube.com/watch?v=LtdCknWSqEE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kahoot.it/" TargetMode="Externa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youtube.com/watch?v=R2vxIXaVLlM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E53B132-7808-4C08-9773-1381BF7ACE29}"/>
              </a:ext>
            </a:extLst>
          </p:cNvPr>
          <p:cNvSpPr txBox="1">
            <a:spLocks/>
          </p:cNvSpPr>
          <p:nvPr/>
        </p:nvSpPr>
        <p:spPr>
          <a:xfrm>
            <a:off x="838200" y="-1874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070C0"/>
                </a:solidFill>
              </a:rPr>
              <a:t>Wednesday 12</a:t>
            </a:r>
            <a:r>
              <a:rPr lang="en-GB" baseline="30000" dirty="0">
                <a:solidFill>
                  <a:srgbClr val="0070C0"/>
                </a:solidFill>
              </a:rPr>
              <a:t>th</a:t>
            </a:r>
            <a:r>
              <a:rPr lang="en-GB" dirty="0">
                <a:solidFill>
                  <a:srgbClr val="0070C0"/>
                </a:solidFill>
              </a:rPr>
              <a:t> October 2022</a:t>
            </a:r>
          </a:p>
        </p:txBody>
      </p:sp>
      <p:pic>
        <p:nvPicPr>
          <p:cNvPr id="1030" name="Picture 6" descr="In the news - MIT Sustainable Supply Chain Lab">
            <a:extLst>
              <a:ext uri="{FF2B5EF4-FFF2-40B4-BE49-F238E27FC236}">
                <a16:creationId xmlns:a16="http://schemas.microsoft.com/office/drawing/2014/main" id="{CF4A34D4-5F61-48D2-868E-4C8E2E627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75" y="1699557"/>
            <a:ext cx="10303649" cy="448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939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C4F95-2B79-437D-AB53-F0B5DE5DD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48BBB-BE21-4123-8045-940C2FB94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8B85B9-E9B7-4769-8304-29597BDF0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31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00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F51F4-9469-436D-8417-186EE31BD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6A8AA-0222-41AF-9496-CADA37758E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371686-A7A8-43E5-B9B7-03C052286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47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C591F-9EFE-486B-B319-8885B70D9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01FB3-4769-4870-B499-210C7F171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7E7BFB-F0AE-490B-B0A9-4215EB154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238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82EF6-9DE7-4623-9D04-A2EA594B5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D2394-80A9-4C8C-9116-DD89BFFFEB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0888E2-CFEB-40F1-9E00-1A36C0A31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02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FE3A4-124D-40D2-85CD-E6E067BC3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5B1EB9-727C-4559-973D-A53B5BD003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4E778C-9E5F-43BE-AA97-284F21D17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D25E71-33F6-48D8-BD14-7CB197FE0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7959"/>
            <a:ext cx="6382139" cy="3581709"/>
          </a:xfrm>
          <a:prstGeom prst="rect">
            <a:avLst/>
          </a:prstGeom>
        </p:spPr>
      </p:pic>
      <p:pic>
        <p:nvPicPr>
          <p:cNvPr id="6146" name="Picture 2" descr="Cycling Visibility: The Lights You Need To Be Seen on Your Bike | ARCCA">
            <a:extLst>
              <a:ext uri="{FF2B5EF4-FFF2-40B4-BE49-F238E27FC236}">
                <a16:creationId xmlns:a16="http://schemas.microsoft.com/office/drawing/2014/main" id="{F81FA7FD-156F-4A8E-981E-845FD3AC0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03" y="2850695"/>
            <a:ext cx="6436387" cy="383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F788D3-3ACE-4794-9183-573F9DA9313F}"/>
              </a:ext>
            </a:extLst>
          </p:cNvPr>
          <p:cNvSpPr txBox="1"/>
          <p:nvPr/>
        </p:nvSpPr>
        <p:spPr>
          <a:xfrm>
            <a:off x="848308" y="206505"/>
            <a:ext cx="10403633" cy="14465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What is wrong about the way these people are using the roads?</a:t>
            </a:r>
          </a:p>
        </p:txBody>
      </p:sp>
    </p:spTree>
    <p:extLst>
      <p:ext uri="{BB962C8B-B14F-4D97-AF65-F5344CB8AC3E}">
        <p14:creationId xmlns:p14="http://schemas.microsoft.com/office/powerpoint/2010/main" val="3907999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E1928-F88B-4665-AE52-B0C7DE923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370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rgbClr val="002060"/>
                </a:solidFill>
                <a:latin typeface="Arial Rounded MT Bold" panose="020F0704030504030204" pitchFamily="34" charset="0"/>
              </a:rPr>
              <a:t>You know how to use the road safely but now consider how you can stay safe on the roads as the evenings become darker…</a:t>
            </a:r>
          </a:p>
        </p:txBody>
      </p:sp>
      <p:pic>
        <p:nvPicPr>
          <p:cNvPr id="4098" name="Picture 2" descr="Be Bright Be Seen — Room9media">
            <a:hlinkClick r:id="rId2"/>
            <a:extLst>
              <a:ext uri="{FF2B5EF4-FFF2-40B4-BE49-F238E27FC236}">
                <a16:creationId xmlns:a16="http://schemas.microsoft.com/office/drawing/2014/main" id="{EB1CDFC7-70F8-47E2-9424-D0391EF88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12" y="2649893"/>
            <a:ext cx="6767804" cy="380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75054B-00A3-4149-97F5-A0E37846F313}"/>
              </a:ext>
            </a:extLst>
          </p:cNvPr>
          <p:cNvSpPr txBox="1"/>
          <p:nvPr/>
        </p:nvSpPr>
        <p:spPr>
          <a:xfrm>
            <a:off x="8313575" y="3281142"/>
            <a:ext cx="31724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Click on the picture to find out more…</a:t>
            </a:r>
          </a:p>
        </p:txBody>
      </p:sp>
    </p:spTree>
    <p:extLst>
      <p:ext uri="{BB962C8B-B14F-4D97-AF65-F5344CB8AC3E}">
        <p14:creationId xmlns:p14="http://schemas.microsoft.com/office/powerpoint/2010/main" val="1923915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403BD-162B-4450-8DEA-93BA22963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32EAF-1CF3-4EA5-8C66-8C24B79B4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194" name="Picture 2" descr="THINK! Road Safety on Twitter: &quot;Now the nights are getting longer remember  to Dress Bright and Be Seen #THINK #roadsafety http://t.co/OW0OMH1VbF&quot; /  Twitter">
            <a:extLst>
              <a:ext uri="{FF2B5EF4-FFF2-40B4-BE49-F238E27FC236}">
                <a16:creationId xmlns:a16="http://schemas.microsoft.com/office/drawing/2014/main" id="{B98C5932-4071-46AC-A2A0-D4AA94C79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6" y="1027906"/>
            <a:ext cx="5134242" cy="544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ABBF82-6116-4AC2-B2AE-FE69E2170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522" y="1872326"/>
            <a:ext cx="6684866" cy="376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85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83331-7575-48ED-B43E-06D75D688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64B78-D3FF-4D0A-86AE-42D8EFEF5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Cycle Safety During Winter | Bournemouth University">
            <a:extLst>
              <a:ext uri="{FF2B5EF4-FFF2-40B4-BE49-F238E27FC236}">
                <a16:creationId xmlns:a16="http://schemas.microsoft.com/office/drawing/2014/main" id="{292CC979-2941-4B80-BED4-10571FB8D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35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FF5FB-59D7-46BE-B0C8-64BB490FF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Be Bright Be Seen Animation (3)">
            <a:hlinkClick r:id="" action="ppaction://media"/>
            <a:extLst>
              <a:ext uri="{FF2B5EF4-FFF2-40B4-BE49-F238E27FC236}">
                <a16:creationId xmlns:a16="http://schemas.microsoft.com/office/drawing/2014/main" id="{6E653717-E1F8-48D8-A96A-F6BEFFA5C3D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579" y="90131"/>
            <a:ext cx="11124842" cy="625758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C4B195-7895-4B88-99A4-C583C3C90C33}"/>
              </a:ext>
            </a:extLst>
          </p:cNvPr>
          <p:cNvSpPr txBox="1"/>
          <p:nvPr/>
        </p:nvSpPr>
        <p:spPr>
          <a:xfrm>
            <a:off x="718457" y="289679"/>
            <a:ext cx="376956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Mrs Withers is the Road Safety Champion for the school and the Safeguarding Committee are also Junior Road Safety Officers, part of the Warwickshire Safer Active Travel programme…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They have planned a year of activities to help raise awareness about being safe when on or near roads…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We are currently working towards the Silver Award…</a:t>
            </a:r>
          </a:p>
        </p:txBody>
      </p:sp>
    </p:spTree>
    <p:extLst>
      <p:ext uri="{BB962C8B-B14F-4D97-AF65-F5344CB8AC3E}">
        <p14:creationId xmlns:p14="http://schemas.microsoft.com/office/powerpoint/2010/main" val="322929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7A495-1839-44E3-AFCC-21A7A6F2E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002060"/>
                </a:solidFill>
                <a:latin typeface="Arial Rounded MT Bold" panose="020F0704030504030204" pitchFamily="34" charset="0"/>
              </a:rPr>
              <a:t>Team Safe have created a Be Safe, Be Seen Quiz </a:t>
            </a:r>
            <a:r>
              <a:rPr lang="en-GB">
                <a:solidFill>
                  <a:srgbClr val="002060"/>
                </a:solidFill>
                <a:latin typeface="Arial Rounded MT Bold" panose="020F0704030504030204" pitchFamily="34" charset="0"/>
              </a:rPr>
              <a:t>for you...</a:t>
            </a:r>
            <a:endParaRPr lang="en-GB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F8D2AC-463E-423C-BBB9-7953B34B01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80" y="1398690"/>
            <a:ext cx="2475487" cy="2216545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684F1F4-D2EE-4081-8FC3-71D865B3BE5E}"/>
              </a:ext>
            </a:extLst>
          </p:cNvPr>
          <p:cNvSpPr txBox="1">
            <a:spLocks/>
          </p:cNvSpPr>
          <p:nvPr/>
        </p:nvSpPr>
        <p:spPr>
          <a:xfrm>
            <a:off x="5357554" y="2691571"/>
            <a:ext cx="616484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4800" dirty="0">
              <a:solidFill>
                <a:srgbClr val="002060"/>
              </a:solidFill>
            </a:endParaRPr>
          </a:p>
        </p:txBody>
      </p:sp>
      <p:pic>
        <p:nvPicPr>
          <p:cNvPr id="5124" name="Picture 4" descr="Kahoot! Play &amp; Create Quizzes:Amazon.co.uk:Appstore for Android">
            <a:extLst>
              <a:ext uri="{FF2B5EF4-FFF2-40B4-BE49-F238E27FC236}">
                <a16:creationId xmlns:a16="http://schemas.microsoft.com/office/drawing/2014/main" id="{24D290E5-AF12-4370-A96B-FA1B2646F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438" y="2774125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96F929-B334-49D6-BBA8-B327BFE8C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737" y="4824823"/>
            <a:ext cx="8772525" cy="17335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6D7520-08ED-4164-84C9-2C81FE573227}"/>
              </a:ext>
            </a:extLst>
          </p:cNvPr>
          <p:cNvSpPr txBox="1"/>
          <p:nvPr/>
        </p:nvSpPr>
        <p:spPr>
          <a:xfrm>
            <a:off x="3416103" y="3107126"/>
            <a:ext cx="5103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Go to </a:t>
            </a:r>
            <a:r>
              <a:rPr lang="en-GB" sz="3600" dirty="0">
                <a:hlinkClick r:id="rId5"/>
              </a:rPr>
              <a:t>www.kahoot.it</a:t>
            </a:r>
            <a:r>
              <a:rPr lang="en-GB" sz="3600" dirty="0"/>
              <a:t> and type in the game pin…</a:t>
            </a:r>
          </a:p>
        </p:txBody>
      </p:sp>
    </p:spTree>
    <p:extLst>
      <p:ext uri="{BB962C8B-B14F-4D97-AF65-F5344CB8AC3E}">
        <p14:creationId xmlns:p14="http://schemas.microsoft.com/office/powerpoint/2010/main" val="4179310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C1330-6766-4978-9006-2B2748E9D8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02A16B-B6C8-4E77-B9D3-9002B16A3F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A100E6-24E4-4429-BE16-B4F927FA8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85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5CEF4-3C0D-421E-AA84-B6325ACEF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7149" y="269973"/>
            <a:ext cx="10515600" cy="1325563"/>
          </a:xfrm>
        </p:spPr>
        <p:txBody>
          <a:bodyPr/>
          <a:lstStyle/>
          <a:p>
            <a:r>
              <a:rPr lang="en-GB">
                <a:solidFill>
                  <a:srgbClr val="002060"/>
                </a:solidFill>
                <a:latin typeface="Arial Rounded MT Bold" panose="020F0704030504030204" pitchFamily="34" charset="0"/>
              </a:rPr>
              <a:t>Over to you…</a:t>
            </a:r>
            <a:endParaRPr lang="en-GB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16AC3-00D0-4D53-8031-58B4B4BA5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716" y="1686281"/>
            <a:ext cx="4851918" cy="490174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>
                <a:solidFill>
                  <a:srgbClr val="002060"/>
                </a:solidFill>
              </a:rPr>
              <a:t>The Safeguarding Committee are running a poster competition – we would like you to design a poster that encourages others to Be Bright, Be Seen…</a:t>
            </a:r>
          </a:p>
          <a:p>
            <a:pPr marL="0" indent="0">
              <a:buNone/>
            </a:pPr>
            <a:endParaRPr lang="en-GB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>
                <a:solidFill>
                  <a:srgbClr val="002060"/>
                </a:solidFill>
              </a:rPr>
              <a:t>There will be a winning design for KS1 and a winning design for KS2…</a:t>
            </a:r>
          </a:p>
          <a:p>
            <a:pPr marL="0" indent="0">
              <a:buNone/>
            </a:pPr>
            <a:endParaRPr lang="en-GB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>
                <a:solidFill>
                  <a:srgbClr val="002060"/>
                </a:solidFill>
              </a:rPr>
              <a:t>The closing date for entries is Friday 21</a:t>
            </a:r>
            <a:r>
              <a:rPr lang="en-GB" baseline="30000">
                <a:solidFill>
                  <a:srgbClr val="002060"/>
                </a:solidFill>
              </a:rPr>
              <a:t>st</a:t>
            </a:r>
            <a:r>
              <a:rPr lang="en-GB">
                <a:solidFill>
                  <a:srgbClr val="002060"/>
                </a:solidFill>
              </a:rPr>
              <a:t> October.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2052" name="Picture 4" descr="Be Bright Be Seen">
            <a:extLst>
              <a:ext uri="{FF2B5EF4-FFF2-40B4-BE49-F238E27FC236}">
                <a16:creationId xmlns:a16="http://schemas.microsoft.com/office/drawing/2014/main" id="{1985ABE8-45E1-4D76-9109-4B812D50E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574" y="129851"/>
            <a:ext cx="5210175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665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AC478-8AD8-463C-A384-F3FF47166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rgbClr val="002060"/>
                </a:solidFill>
                <a:latin typeface="Arial Rounded MT Bold" panose="020F0704030504030204" pitchFamily="34" charset="0"/>
              </a:rPr>
              <a:t>And finally… Miss White and the school council would like you to complete a survey about being safe in and around school…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EA065-84B6-40F6-B2D7-64B4402D1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87EB6E-FDCD-4FAE-B605-604387156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92660">
            <a:off x="755268" y="2145839"/>
            <a:ext cx="3657322" cy="42648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BCA8EA-5488-40A5-8557-252579333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705" y="2316876"/>
            <a:ext cx="3326590" cy="42506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FEBE91-6D95-470C-A22A-815BF33BA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68166">
            <a:off x="7676980" y="2549074"/>
            <a:ext cx="3948779" cy="348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59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F5118-C695-40C4-9457-FAEE8CF33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529E4-A691-4A08-AEDA-E8332148E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29C942-7B34-411A-B27F-3E6D35BAF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18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1FF59F-4FAE-4D18-8C37-D97E8CAAF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78" y="-47727"/>
            <a:ext cx="12269755" cy="6953454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EA0F5FC5-6B12-4EAB-8194-D93DF7F1099A}"/>
              </a:ext>
            </a:extLst>
          </p:cNvPr>
          <p:cNvSpPr txBox="1">
            <a:spLocks/>
          </p:cNvSpPr>
          <p:nvPr/>
        </p:nvSpPr>
        <p:spPr>
          <a:xfrm>
            <a:off x="-2306900" y="5781349"/>
            <a:ext cx="12413385" cy="9548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3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How many hazards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3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can you spot?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6C6483-BFEE-4C23-9262-0488BE119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29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whoosh.wav"/>
          </p:stSnd>
        </p:sndAc>
      </p:transition>
    </mc:Choice>
    <mc:Fallback xmlns="">
      <p:transition spd="slow">
        <p:sndAc>
          <p:stSnd>
            <p:snd r:embed="rId4" name="whoosh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4D7B34-AED7-44FD-A66B-9A91AD74E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223BBC-965E-4252-91AC-B52B39B50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82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2C9D8-9900-4FDC-8EEA-5A0D63E92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33235-8669-43A5-9D11-112536FFC5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DCACB5-A032-4524-A7C8-7C8ABE969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36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FE3EE-E067-4023-9717-39D8B8DE9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41BC5-BD9D-4BD3-BF29-7542FBC45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9209B9-04CD-42AA-9A42-5CAA2CED9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56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34744-ADC9-443B-8354-886F9C4D1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57D66-BBF5-4151-9BDD-E9382FAA6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481D716E-791B-4C06-B8FA-38ABEAD4B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007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04798-6A2C-4F7A-A005-886472E8C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EE71F-ECB8-4B37-AD07-E7F3D098CF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AFEB0E-E468-4421-985A-137E6236B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8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4930E0-52ED-4811-9E42-0669BE6A8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6A6816-010A-40A8-A2DE-13B5B3E07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802AB-6F9B-43EF-A163-431620D34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 descr="The Highway Code - Using the road (159 to 203) - Guidance - GOV.UK">
            <a:extLst>
              <a:ext uri="{FF2B5EF4-FFF2-40B4-BE49-F238E27FC236}">
                <a16:creationId xmlns:a16="http://schemas.microsoft.com/office/drawing/2014/main" id="{86750318-34D1-4E6E-B16A-1F340F5D0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202" y="2627313"/>
            <a:ext cx="6933941" cy="423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AFE610-18E2-4862-8B86-6961342C52DB}"/>
              </a:ext>
            </a:extLst>
          </p:cNvPr>
          <p:cNvSpPr txBox="1"/>
          <p:nvPr/>
        </p:nvSpPr>
        <p:spPr>
          <a:xfrm>
            <a:off x="848308" y="206505"/>
            <a:ext cx="10403633" cy="14465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What is wrong about the way these people are crossing the roads?</a:t>
            </a:r>
          </a:p>
        </p:txBody>
      </p:sp>
    </p:spTree>
    <p:extLst>
      <p:ext uri="{BB962C8B-B14F-4D97-AF65-F5344CB8AC3E}">
        <p14:creationId xmlns:p14="http://schemas.microsoft.com/office/powerpoint/2010/main" val="14334262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13692</TotalTime>
  <Words>238</Words>
  <Application>Microsoft Office PowerPoint</Application>
  <PresentationFormat>Widescreen</PresentationFormat>
  <Paragraphs>21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Arial Rounded MT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 know how to use the road safely but now consider how you can stay safe on the roads as the evenings become darker…</vt:lpstr>
      <vt:lpstr>PowerPoint Presentation</vt:lpstr>
      <vt:lpstr>PowerPoint Presentation</vt:lpstr>
      <vt:lpstr>PowerPoint Presentation</vt:lpstr>
      <vt:lpstr>Team Safe have created a Be Safe, Be Seen Quiz for you...</vt:lpstr>
      <vt:lpstr>Over to you…</vt:lpstr>
      <vt:lpstr>And finally… Miss White and the school council would like you to complete a survey about being safe in and around school…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 Withers STP</dc:creator>
  <cp:lastModifiedBy>L Withers STP</cp:lastModifiedBy>
  <cp:revision>59</cp:revision>
  <dcterms:created xsi:type="dcterms:W3CDTF">2022-09-13T08:18:55Z</dcterms:created>
  <dcterms:modified xsi:type="dcterms:W3CDTF">2022-10-11T11:16:58Z</dcterms:modified>
</cp:coreProperties>
</file>