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72" r:id="rId4"/>
  </p:sldMasterIdLst>
  <p:notesMasterIdLst>
    <p:notesMasterId r:id="rId22"/>
  </p:notesMasterIdLst>
  <p:handoutMasterIdLst>
    <p:handoutMasterId r:id="rId23"/>
  </p:handoutMasterIdLst>
  <p:sldIdLst>
    <p:sldId id="256" r:id="rId5"/>
    <p:sldId id="258" r:id="rId6"/>
    <p:sldId id="263" r:id="rId7"/>
    <p:sldId id="267" r:id="rId8"/>
    <p:sldId id="280" r:id="rId9"/>
    <p:sldId id="268" r:id="rId10"/>
    <p:sldId id="279" r:id="rId11"/>
    <p:sldId id="278" r:id="rId12"/>
    <p:sldId id="266" r:id="rId13"/>
    <p:sldId id="276" r:id="rId14"/>
    <p:sldId id="272" r:id="rId15"/>
    <p:sldId id="273" r:id="rId16"/>
    <p:sldId id="271" r:id="rId17"/>
    <p:sldId id="277" r:id="rId18"/>
    <p:sldId id="274" r:id="rId19"/>
    <p:sldId id="275" r:id="rId20"/>
    <p:sldId id="264" r:id="rId2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29F015-27A4-7B39-A7CE-B07A61A17E2F}" v="10" dt="2025-07-15T11:24:49.585"/>
  </p1510:revLst>
</p1510:revInfo>
</file>

<file path=ppt/tableStyles.xml><?xml version="1.0" encoding="utf-8"?>
<a:tblStyleLst xmlns:a="http://schemas.openxmlformats.org/drawingml/2006/main" def="{793D81CF-94F2-401A-BA57-92F5A7B2D0C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712" autoAdjust="0"/>
  </p:normalViewPr>
  <p:slideViewPr>
    <p:cSldViewPr snapToGrid="0">
      <p:cViewPr varScale="1">
        <p:scale>
          <a:sx n="47" d="100"/>
          <a:sy n="47" d="100"/>
        </p:scale>
        <p:origin x="48" y="354"/>
      </p:cViewPr>
      <p:guideLst/>
    </p:cSldViewPr>
  </p:slideViewPr>
  <p:notesTextViewPr>
    <p:cViewPr>
      <p:scale>
        <a:sx n="3" d="2"/>
        <a:sy n="3" d="2"/>
      </p:scale>
      <p:origin x="0" y="0"/>
    </p:cViewPr>
  </p:notesTextViewPr>
  <p:notesViewPr>
    <p:cSldViewPr snapToGrid="0" showGuides="1">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30594C5-4210-4C0B-94C8-05EA2A2738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9A07B545-CB7B-485B-8848-24C5090D7CC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23E10C-4735-4A0D-A76B-FFFBF4B6ED03}" type="datetimeFigureOut">
              <a:rPr lang="en-US" smtClean="0"/>
              <a:t>9/11/2025</a:t>
            </a:fld>
            <a:endParaRPr lang="en-US" dirty="0"/>
          </a:p>
        </p:txBody>
      </p:sp>
      <p:sp>
        <p:nvSpPr>
          <p:cNvPr id="4" name="Footer Placeholder 3">
            <a:extLst>
              <a:ext uri="{FF2B5EF4-FFF2-40B4-BE49-F238E27FC236}">
                <a16:creationId xmlns:a16="http://schemas.microsoft.com/office/drawing/2014/main" id="{DD9E7E0C-EC12-408D-80EA-659FD94A65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DF952D70-4DD5-4630-8772-5085BDBF1D2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D13D6A-DFDD-4B27-9F53-83C0CD9331E8}" type="slidenum">
              <a:rPr lang="en-US" smtClean="0"/>
              <a:t>‹#›</a:t>
            </a:fld>
            <a:endParaRPr lang="en-US" dirty="0"/>
          </a:p>
        </p:txBody>
      </p:sp>
    </p:spTree>
    <p:extLst>
      <p:ext uri="{BB962C8B-B14F-4D97-AF65-F5344CB8AC3E}">
        <p14:creationId xmlns:p14="http://schemas.microsoft.com/office/powerpoint/2010/main" val="27869633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735CDE-2E0B-4188-96E9-ADF9ACB826A9}" type="datetimeFigureOut">
              <a:rPr lang="en-US" noProof="0" smtClean="0"/>
              <a:t>9/11/2025</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1D7B6F-E65C-42E7-86A5-0A01C6C95227}" type="slidenum">
              <a:rPr lang="en-US" noProof="0" smtClean="0"/>
              <a:t>‹#›</a:t>
            </a:fld>
            <a:endParaRPr lang="en-US" noProof="0" dirty="0"/>
          </a:p>
        </p:txBody>
      </p:sp>
    </p:spTree>
    <p:extLst>
      <p:ext uri="{BB962C8B-B14F-4D97-AF65-F5344CB8AC3E}">
        <p14:creationId xmlns:p14="http://schemas.microsoft.com/office/powerpoint/2010/main" val="2295432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grpSp>
        <p:nvGrpSpPr>
          <p:cNvPr id="25" name="Graphic 23">
            <a:extLst>
              <a:ext uri="{FF2B5EF4-FFF2-40B4-BE49-F238E27FC236}">
                <a16:creationId xmlns:a16="http://schemas.microsoft.com/office/drawing/2014/main" id="{47C3B2E9-ECBE-41AD-AEEB-38E82FC382A0}"/>
              </a:ext>
            </a:extLst>
          </p:cNvPr>
          <p:cNvGrpSpPr/>
          <p:nvPr/>
        </p:nvGrpSpPr>
        <p:grpSpPr>
          <a:xfrm>
            <a:off x="-12700" y="-12700"/>
            <a:ext cx="12212320" cy="6882130"/>
            <a:chOff x="-12700" y="-12700"/>
            <a:chExt cx="12212320" cy="6882130"/>
          </a:xfrm>
        </p:grpSpPr>
        <p:sp>
          <p:nvSpPr>
            <p:cNvPr id="38" name="Freeform: Shape 37">
              <a:extLst>
                <a:ext uri="{FF2B5EF4-FFF2-40B4-BE49-F238E27FC236}">
                  <a16:creationId xmlns:a16="http://schemas.microsoft.com/office/drawing/2014/main" id="{FD75D72D-60C9-4FC2-B3B6-BBC407A1E87C}"/>
                </a:ext>
              </a:extLst>
            </p:cNvPr>
            <p:cNvSpPr/>
            <p:nvPr/>
          </p:nvSpPr>
          <p:spPr>
            <a:xfrm>
              <a:off x="6134100" y="2558390"/>
              <a:ext cx="6057900" cy="2717800"/>
            </a:xfrm>
            <a:custGeom>
              <a:avLst/>
              <a:gdLst>
                <a:gd name="connsiteX0" fmla="*/ 12700 w 6057900"/>
                <a:gd name="connsiteY0" fmla="*/ 1852320 h 2717800"/>
                <a:gd name="connsiteX1" fmla="*/ 6055360 w 6057900"/>
                <a:gd name="connsiteY1" fmla="*/ 2705760 h 2717800"/>
                <a:gd name="connsiteX2" fmla="*/ 6055360 w 6057900"/>
                <a:gd name="connsiteY2" fmla="*/ 664870 h 2717800"/>
                <a:gd name="connsiteX3" fmla="*/ 486410 w 6057900"/>
                <a:gd name="connsiteY3" fmla="*/ 33680 h 2717800"/>
                <a:gd name="connsiteX4" fmla="*/ 12700 w 6057900"/>
                <a:gd name="connsiteY4" fmla="*/ 1852320 h 271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900" h="2717800">
                  <a:moveTo>
                    <a:pt x="12700" y="1852320"/>
                  </a:moveTo>
                  <a:cubicBezTo>
                    <a:pt x="12700" y="1852320"/>
                    <a:pt x="1485900" y="1508150"/>
                    <a:pt x="6055360" y="2705760"/>
                  </a:cubicBezTo>
                  <a:lnTo>
                    <a:pt x="6055360" y="664870"/>
                  </a:lnTo>
                  <a:cubicBezTo>
                    <a:pt x="2434590" y="-165710"/>
                    <a:pt x="486410" y="33680"/>
                    <a:pt x="486410" y="33680"/>
                  </a:cubicBezTo>
                  <a:lnTo>
                    <a:pt x="12700" y="1852320"/>
                  </a:lnTo>
                  <a:close/>
                </a:path>
              </a:pathLst>
            </a:custGeom>
            <a:gradFill>
              <a:gsLst>
                <a:gs pos="0">
                  <a:schemeClr val="accent2">
                    <a:alpha val="5000"/>
                  </a:schemeClr>
                </a:gs>
                <a:gs pos="100000">
                  <a:schemeClr val="accent1">
                    <a:alpha val="40000"/>
                  </a:schemeClr>
                </a:gs>
              </a:gsLst>
              <a:lin ang="1080000" scaled="0"/>
            </a:gradFill>
            <a:ln w="12700" cap="flat">
              <a:noFill/>
              <a:prstDash val="solid"/>
              <a:miter/>
            </a:ln>
          </p:spPr>
          <p:txBody>
            <a:bodyPr rtlCol="0" anchor="ctr"/>
            <a:lstStyle/>
            <a:p>
              <a:endParaRPr lang="en-US" noProof="0" dirty="0"/>
            </a:p>
          </p:txBody>
        </p:sp>
        <p:sp>
          <p:nvSpPr>
            <p:cNvPr id="40" name="Freeform: Shape 39">
              <a:extLst>
                <a:ext uri="{FF2B5EF4-FFF2-40B4-BE49-F238E27FC236}">
                  <a16:creationId xmlns:a16="http://schemas.microsoft.com/office/drawing/2014/main" id="{6DDD47AF-7D6B-4DDA-844C-9F41D60507B7}"/>
                </a:ext>
              </a:extLst>
            </p:cNvPr>
            <p:cNvSpPr/>
            <p:nvPr/>
          </p:nvSpPr>
          <p:spPr>
            <a:xfrm>
              <a:off x="5767070" y="5688330"/>
              <a:ext cx="1130300" cy="1181100"/>
            </a:xfrm>
            <a:custGeom>
              <a:avLst/>
              <a:gdLst>
                <a:gd name="connsiteX0" fmla="*/ 1127760 w 1130300"/>
                <a:gd name="connsiteY0" fmla="*/ 12700 h 1181100"/>
                <a:gd name="connsiteX1" fmla="*/ 1127760 w 1130300"/>
                <a:gd name="connsiteY1" fmla="*/ 12700 h 1181100"/>
                <a:gd name="connsiteX2" fmla="*/ 547370 w 1130300"/>
                <a:gd name="connsiteY2" fmla="*/ 491490 h 1181100"/>
                <a:gd name="connsiteX3" fmla="*/ 12700 w 1130300"/>
                <a:gd name="connsiteY3" fmla="*/ 1169670 h 1181100"/>
                <a:gd name="connsiteX4" fmla="*/ 435610 w 1130300"/>
                <a:gd name="connsiteY4" fmla="*/ 1169670 h 1181100"/>
                <a:gd name="connsiteX5" fmla="*/ 835660 w 1130300"/>
                <a:gd name="connsiteY5" fmla="*/ 67056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300" h="1181100">
                  <a:moveTo>
                    <a:pt x="1127760" y="12700"/>
                  </a:moveTo>
                  <a:lnTo>
                    <a:pt x="1127760" y="12700"/>
                  </a:lnTo>
                  <a:lnTo>
                    <a:pt x="547370" y="491490"/>
                  </a:lnTo>
                  <a:lnTo>
                    <a:pt x="12700" y="1169670"/>
                  </a:lnTo>
                  <a:lnTo>
                    <a:pt x="435610" y="1169670"/>
                  </a:lnTo>
                  <a:lnTo>
                    <a:pt x="835660" y="670560"/>
                  </a:lnTo>
                  <a:close/>
                </a:path>
              </a:pathLst>
            </a:custGeom>
            <a:gradFill>
              <a:gsLst>
                <a:gs pos="100000">
                  <a:schemeClr val="accent3">
                    <a:alpha val="20000"/>
                  </a:schemeClr>
                </a:gs>
                <a:gs pos="0">
                  <a:schemeClr val="accent3">
                    <a:alpha val="5000"/>
                  </a:schemeClr>
                </a:gs>
              </a:gsLst>
              <a:lin ang="7440000" scaled="0"/>
            </a:gradFill>
            <a:ln w="12700" cap="flat">
              <a:noFill/>
              <a:prstDash val="solid"/>
              <a:miter/>
            </a:ln>
          </p:spPr>
          <p:txBody>
            <a:bodyPr rtlCol="0" anchor="ctr"/>
            <a:lstStyle/>
            <a:p>
              <a:endParaRPr lang="en-US" noProof="0" dirty="0"/>
            </a:p>
          </p:txBody>
        </p:sp>
        <p:sp>
          <p:nvSpPr>
            <p:cNvPr id="41" name="Freeform: Shape 40">
              <a:extLst>
                <a:ext uri="{FF2B5EF4-FFF2-40B4-BE49-F238E27FC236}">
                  <a16:creationId xmlns:a16="http://schemas.microsoft.com/office/drawing/2014/main" id="{AB869A0C-2A0A-4F44-91DF-7D2812AC06CB}"/>
                </a:ext>
              </a:extLst>
            </p:cNvPr>
            <p:cNvSpPr/>
            <p:nvPr/>
          </p:nvSpPr>
          <p:spPr>
            <a:xfrm>
              <a:off x="-12700" y="492760"/>
              <a:ext cx="2692400" cy="762000"/>
            </a:xfrm>
            <a:custGeom>
              <a:avLst/>
              <a:gdLst>
                <a:gd name="connsiteX0" fmla="*/ 12700 w 2692400"/>
                <a:gd name="connsiteY0" fmla="*/ 429260 h 762000"/>
                <a:gd name="connsiteX1" fmla="*/ 12700 w 2692400"/>
                <a:gd name="connsiteY1" fmla="*/ 759460 h 762000"/>
                <a:gd name="connsiteX2" fmla="*/ 2044700 w 2692400"/>
                <a:gd name="connsiteY2" fmla="*/ 334010 h 762000"/>
                <a:gd name="connsiteX3" fmla="*/ 2689860 w 2692400"/>
                <a:gd name="connsiteY3" fmla="*/ 12700 h 762000"/>
                <a:gd name="connsiteX4" fmla="*/ 2689860 w 2692400"/>
                <a:gd name="connsiteY4" fmla="*/ 12700 h 762000"/>
                <a:gd name="connsiteX5" fmla="*/ 1936750 w 2692400"/>
                <a:gd name="connsiteY5" fmla="*/ 1270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762000">
                  <a:moveTo>
                    <a:pt x="12700" y="429260"/>
                  </a:moveTo>
                  <a:lnTo>
                    <a:pt x="12700" y="759460"/>
                  </a:lnTo>
                  <a:lnTo>
                    <a:pt x="2044700" y="334010"/>
                  </a:lnTo>
                  <a:lnTo>
                    <a:pt x="2689860" y="12700"/>
                  </a:lnTo>
                  <a:lnTo>
                    <a:pt x="2689860" y="12700"/>
                  </a:lnTo>
                  <a:lnTo>
                    <a:pt x="1936750" y="12700"/>
                  </a:lnTo>
                  <a:close/>
                </a:path>
              </a:pathLst>
            </a:custGeom>
            <a:gradFill>
              <a:gsLst>
                <a:gs pos="100000">
                  <a:schemeClr val="tx2">
                    <a:alpha val="20000"/>
                  </a:schemeClr>
                </a:gs>
                <a:gs pos="0">
                  <a:schemeClr val="tx2">
                    <a:alpha val="5000"/>
                  </a:schemeClr>
                </a:gs>
              </a:gsLst>
              <a:lin ang="9840000" scaled="0"/>
            </a:gradFill>
            <a:ln w="12700" cap="flat">
              <a:noFill/>
              <a:prstDash val="solid"/>
              <a:miter/>
            </a:ln>
          </p:spPr>
          <p:txBody>
            <a:bodyPr rtlCol="0" anchor="ctr"/>
            <a:lstStyle/>
            <a:p>
              <a:endParaRPr lang="en-US" noProof="0" dirty="0"/>
            </a:p>
          </p:txBody>
        </p:sp>
        <p:sp>
          <p:nvSpPr>
            <p:cNvPr id="36" name="Freeform: Shape 35">
              <a:extLst>
                <a:ext uri="{FF2B5EF4-FFF2-40B4-BE49-F238E27FC236}">
                  <a16:creationId xmlns:a16="http://schemas.microsoft.com/office/drawing/2014/main" id="{863DDEEC-D329-48E8-AB64-F011639C386A}"/>
                </a:ext>
              </a:extLst>
            </p:cNvPr>
            <p:cNvSpPr/>
            <p:nvPr/>
          </p:nvSpPr>
          <p:spPr>
            <a:xfrm>
              <a:off x="7642860" y="-12700"/>
              <a:ext cx="1282700" cy="1231900"/>
            </a:xfrm>
            <a:custGeom>
              <a:avLst/>
              <a:gdLst>
                <a:gd name="connsiteX0" fmla="*/ 12700 w 1282700"/>
                <a:gd name="connsiteY0" fmla="*/ 1226820 h 1231900"/>
                <a:gd name="connsiteX1" fmla="*/ 613410 w 1282700"/>
                <a:gd name="connsiteY1" fmla="*/ 773430 h 1231900"/>
                <a:gd name="connsiteX2" fmla="*/ 1270000 w 1282700"/>
                <a:gd name="connsiteY2" fmla="*/ 12700 h 1231900"/>
                <a:gd name="connsiteX3" fmla="*/ 831850 w 1282700"/>
                <a:gd name="connsiteY3" fmla="*/ 12700 h 1231900"/>
                <a:gd name="connsiteX4" fmla="*/ 334010 w 1282700"/>
                <a:gd name="connsiteY4" fmla="*/ 581660 h 1231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700" h="1231900">
                  <a:moveTo>
                    <a:pt x="12700" y="1226820"/>
                  </a:moveTo>
                  <a:lnTo>
                    <a:pt x="613410" y="773430"/>
                  </a:lnTo>
                  <a:lnTo>
                    <a:pt x="1270000" y="12700"/>
                  </a:lnTo>
                  <a:lnTo>
                    <a:pt x="831850" y="12700"/>
                  </a:lnTo>
                  <a:lnTo>
                    <a:pt x="334010" y="581660"/>
                  </a:lnTo>
                  <a:close/>
                </a:path>
              </a:pathLst>
            </a:custGeom>
            <a:gradFill>
              <a:gsLst>
                <a:gs pos="100000">
                  <a:schemeClr val="bg2">
                    <a:alpha val="20000"/>
                  </a:schemeClr>
                </a:gs>
                <a:gs pos="0">
                  <a:schemeClr val="bg2">
                    <a:alpha val="5000"/>
                  </a:schemeClr>
                </a:gs>
              </a:gsLst>
              <a:lin ang="3120000" scaled="0"/>
            </a:gradFill>
            <a:ln w="12700" cap="flat">
              <a:noFill/>
              <a:prstDash val="solid"/>
              <a:miter/>
            </a:ln>
          </p:spPr>
          <p:txBody>
            <a:bodyPr rtlCol="0" anchor="ctr"/>
            <a:lstStyle/>
            <a:p>
              <a:endParaRPr lang="en-US" noProof="0" dirty="0"/>
            </a:p>
          </p:txBody>
        </p:sp>
        <p:sp>
          <p:nvSpPr>
            <p:cNvPr id="37" name="Freeform: Shape 36">
              <a:extLst>
                <a:ext uri="{FF2B5EF4-FFF2-40B4-BE49-F238E27FC236}">
                  <a16:creationId xmlns:a16="http://schemas.microsoft.com/office/drawing/2014/main" id="{B7B80AAE-AECF-4ED8-AF96-F4934E33F6FD}"/>
                </a:ext>
              </a:extLst>
            </p:cNvPr>
            <p:cNvSpPr/>
            <p:nvPr/>
          </p:nvSpPr>
          <p:spPr>
            <a:xfrm>
              <a:off x="8820150" y="-12700"/>
              <a:ext cx="2349500" cy="1943100"/>
            </a:xfrm>
            <a:custGeom>
              <a:avLst/>
              <a:gdLst>
                <a:gd name="connsiteX0" fmla="*/ 12700 w 2349500"/>
                <a:gd name="connsiteY0" fmla="*/ 1560830 h 1943100"/>
                <a:gd name="connsiteX1" fmla="*/ 1536700 w 2349500"/>
                <a:gd name="connsiteY1" fmla="*/ 1941830 h 1943100"/>
                <a:gd name="connsiteX2" fmla="*/ 2346960 w 2349500"/>
                <a:gd name="connsiteY2" fmla="*/ 68580 h 1943100"/>
                <a:gd name="connsiteX3" fmla="*/ 1965960 w 2349500"/>
                <a:gd name="connsiteY3" fmla="*/ 12700 h 1943100"/>
                <a:gd name="connsiteX4" fmla="*/ 939800 w 2349500"/>
                <a:gd name="connsiteY4" fmla="*/ 12700 h 1943100"/>
                <a:gd name="connsiteX5" fmla="*/ 12700 w 2349500"/>
                <a:gd name="connsiteY5" fmla="*/ 1560830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9500" h="1943100">
                  <a:moveTo>
                    <a:pt x="12700" y="1560830"/>
                  </a:moveTo>
                  <a:cubicBezTo>
                    <a:pt x="12700" y="1560830"/>
                    <a:pt x="1094740" y="1871980"/>
                    <a:pt x="1536700" y="1941830"/>
                  </a:cubicBezTo>
                  <a:cubicBezTo>
                    <a:pt x="2020570" y="1625600"/>
                    <a:pt x="2346960" y="68580"/>
                    <a:pt x="2346960" y="68580"/>
                  </a:cubicBezTo>
                  <a:cubicBezTo>
                    <a:pt x="2346960" y="68580"/>
                    <a:pt x="2222500" y="40640"/>
                    <a:pt x="1965960" y="12700"/>
                  </a:cubicBezTo>
                  <a:lnTo>
                    <a:pt x="939800" y="12700"/>
                  </a:lnTo>
                  <a:cubicBezTo>
                    <a:pt x="664210" y="1154430"/>
                    <a:pt x="12700" y="1560830"/>
                    <a:pt x="12700" y="1560830"/>
                  </a:cubicBezTo>
                  <a:close/>
                </a:path>
              </a:pathLst>
            </a:custGeom>
            <a:gradFill>
              <a:gsLst>
                <a:gs pos="0">
                  <a:schemeClr val="accent3">
                    <a:alpha val="40000"/>
                  </a:schemeClr>
                </a:gs>
                <a:gs pos="100000">
                  <a:schemeClr val="accent3">
                    <a:alpha val="5000"/>
                  </a:schemeClr>
                </a:gs>
              </a:gsLst>
              <a:lin ang="5940000" scaled="0"/>
            </a:gradFill>
            <a:ln w="12700" cap="flat">
              <a:noFill/>
              <a:prstDash val="solid"/>
              <a:miter/>
            </a:ln>
          </p:spPr>
          <p:txBody>
            <a:bodyPr rtlCol="0" anchor="ctr"/>
            <a:lstStyle/>
            <a:p>
              <a:endParaRPr lang="en-US" noProof="0" dirty="0"/>
            </a:p>
          </p:txBody>
        </p:sp>
        <p:sp>
          <p:nvSpPr>
            <p:cNvPr id="39" name="Freeform: Shape 38">
              <a:extLst>
                <a:ext uri="{FF2B5EF4-FFF2-40B4-BE49-F238E27FC236}">
                  <a16:creationId xmlns:a16="http://schemas.microsoft.com/office/drawing/2014/main" id="{DC335455-9900-4BAE-AB3E-1CA284A4BA15}"/>
                </a:ext>
              </a:extLst>
            </p:cNvPr>
            <p:cNvSpPr/>
            <p:nvPr/>
          </p:nvSpPr>
          <p:spPr>
            <a:xfrm>
              <a:off x="7265670" y="5240886"/>
              <a:ext cx="4927600" cy="1193800"/>
            </a:xfrm>
            <a:custGeom>
              <a:avLst/>
              <a:gdLst>
                <a:gd name="connsiteX0" fmla="*/ 204470 w 4927600"/>
                <a:gd name="connsiteY0" fmla="*/ 13105 h 1193800"/>
                <a:gd name="connsiteX1" fmla="*/ 12700 w 4927600"/>
                <a:gd name="connsiteY1" fmla="*/ 786535 h 1193800"/>
                <a:gd name="connsiteX2" fmla="*/ 4923790 w 4927600"/>
                <a:gd name="connsiteY2" fmla="*/ 1181505 h 1193800"/>
                <a:gd name="connsiteX3" fmla="*/ 4923790 w 4927600"/>
                <a:gd name="connsiteY3" fmla="*/ 366164 h 1193800"/>
                <a:gd name="connsiteX4" fmla="*/ 204470 w 4927600"/>
                <a:gd name="connsiteY4" fmla="*/ 13105 h 1193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7600" h="1193800">
                  <a:moveTo>
                    <a:pt x="204470" y="13105"/>
                  </a:moveTo>
                  <a:lnTo>
                    <a:pt x="12700" y="786535"/>
                  </a:lnTo>
                  <a:cubicBezTo>
                    <a:pt x="12700" y="786535"/>
                    <a:pt x="2622550" y="715414"/>
                    <a:pt x="4923790" y="1181505"/>
                  </a:cubicBezTo>
                  <a:lnTo>
                    <a:pt x="4923790" y="366164"/>
                  </a:lnTo>
                  <a:cubicBezTo>
                    <a:pt x="2410461" y="-13565"/>
                    <a:pt x="204470" y="13105"/>
                    <a:pt x="204470" y="13105"/>
                  </a:cubicBezTo>
                  <a:close/>
                </a:path>
              </a:pathLst>
            </a:custGeom>
            <a:gradFill>
              <a:gsLst>
                <a:gs pos="100000">
                  <a:schemeClr val="tx2">
                    <a:alpha val="40000"/>
                  </a:schemeClr>
                </a:gs>
                <a:gs pos="0">
                  <a:schemeClr val="tx2">
                    <a:alpha val="5000"/>
                  </a:schemeClr>
                </a:gs>
              </a:gsLst>
              <a:lin ang="900000" scaled="0"/>
            </a:gradFill>
            <a:ln w="12700" cap="flat">
              <a:noFill/>
              <a:prstDash val="solid"/>
              <a:miter/>
            </a:ln>
          </p:spPr>
          <p:txBody>
            <a:bodyPr rtlCol="0" anchor="ctr"/>
            <a:lstStyle/>
            <a:p>
              <a:endParaRPr lang="en-US" noProof="0" dirty="0"/>
            </a:p>
          </p:txBody>
        </p:sp>
        <p:sp>
          <p:nvSpPr>
            <p:cNvPr id="26" name="Freeform: Shape 25">
              <a:extLst>
                <a:ext uri="{FF2B5EF4-FFF2-40B4-BE49-F238E27FC236}">
                  <a16:creationId xmlns:a16="http://schemas.microsoft.com/office/drawing/2014/main" id="{7997994A-3EFC-4653-B5D9-345ADEF9A1E8}"/>
                </a:ext>
              </a:extLst>
            </p:cNvPr>
            <p:cNvSpPr/>
            <p:nvPr/>
          </p:nvSpPr>
          <p:spPr>
            <a:xfrm>
              <a:off x="0" y="4398010"/>
              <a:ext cx="6605059" cy="2459990"/>
            </a:xfrm>
            <a:custGeom>
              <a:avLst/>
              <a:gdLst>
                <a:gd name="connsiteX0" fmla="*/ 6399530 w 6616700"/>
                <a:gd name="connsiteY0" fmla="*/ 12700 h 2476500"/>
                <a:gd name="connsiteX1" fmla="*/ 12700 w 6616700"/>
                <a:gd name="connsiteY1" fmla="*/ 1666240 h 2476500"/>
                <a:gd name="connsiteX2" fmla="*/ 12700 w 6616700"/>
                <a:gd name="connsiteY2" fmla="*/ 2472690 h 2476500"/>
                <a:gd name="connsiteX3" fmla="*/ 1996440 w 6616700"/>
                <a:gd name="connsiteY3" fmla="*/ 2472690 h 2476500"/>
                <a:gd name="connsiteX4" fmla="*/ 6606540 w 6616700"/>
                <a:gd name="connsiteY4" fmla="*/ 1192530 h 2476500"/>
                <a:gd name="connsiteX5" fmla="*/ 6399530 w 6616700"/>
                <a:gd name="connsiteY5" fmla="*/ 12700 h 247650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57391 h 2459990"/>
                <a:gd name="connsiteX5" fmla="*/ 6386830 w 6605059"/>
                <a:gd name="connsiteY5" fmla="*/ 0 h 245999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48976 h 2459990"/>
                <a:gd name="connsiteX5" fmla="*/ 6386830 w 6605059"/>
                <a:gd name="connsiteY5" fmla="*/ 0 h 2459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5059" h="2459990">
                  <a:moveTo>
                    <a:pt x="6386830" y="0"/>
                  </a:moveTo>
                  <a:cubicBezTo>
                    <a:pt x="2965450" y="420370"/>
                    <a:pt x="524510" y="1424940"/>
                    <a:pt x="0" y="1653540"/>
                  </a:cubicBezTo>
                  <a:lnTo>
                    <a:pt x="0" y="2459990"/>
                  </a:lnTo>
                  <a:lnTo>
                    <a:pt x="1983740" y="2459990"/>
                  </a:lnTo>
                  <a:cubicBezTo>
                    <a:pt x="3195320" y="2000250"/>
                    <a:pt x="4846109" y="1442346"/>
                    <a:pt x="6605059" y="1148976"/>
                  </a:cubicBezTo>
                  <a:cubicBezTo>
                    <a:pt x="6526319" y="682886"/>
                    <a:pt x="6478270" y="457200"/>
                    <a:pt x="6386830" y="0"/>
                  </a:cubicBezTo>
                  <a:close/>
                </a:path>
              </a:pathLst>
            </a:custGeom>
            <a:gradFill>
              <a:gsLst>
                <a:gs pos="100000">
                  <a:schemeClr val="bg2">
                    <a:alpha val="40000"/>
                  </a:schemeClr>
                </a:gs>
                <a:gs pos="0">
                  <a:schemeClr val="accent5">
                    <a:alpha val="5000"/>
                  </a:schemeClr>
                </a:gs>
              </a:gsLst>
              <a:lin ang="540000" scaled="0"/>
            </a:gradFill>
            <a:ln w="12700"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F2CC930F-B5EF-486A-A896-75D6B8DDAD09}"/>
                </a:ext>
              </a:extLst>
            </p:cNvPr>
            <p:cNvSpPr/>
            <p:nvPr/>
          </p:nvSpPr>
          <p:spPr>
            <a:xfrm>
              <a:off x="-12700" y="741680"/>
              <a:ext cx="6629400" cy="5981700"/>
            </a:xfrm>
            <a:custGeom>
              <a:avLst/>
              <a:gdLst>
                <a:gd name="connsiteX0" fmla="*/ 5783580 w 6629400"/>
                <a:gd name="connsiteY0" fmla="*/ 12700 h 5981700"/>
                <a:gd name="connsiteX1" fmla="*/ 12700 w 6629400"/>
                <a:gd name="connsiteY1" fmla="*/ 1029970 h 5981700"/>
                <a:gd name="connsiteX2" fmla="*/ 12700 w 6629400"/>
                <a:gd name="connsiteY2" fmla="*/ 5971540 h 5981700"/>
                <a:gd name="connsiteX3" fmla="*/ 6620510 w 6629400"/>
                <a:gd name="connsiteY3" fmla="*/ 4806950 h 5981700"/>
              </a:gdLst>
              <a:ahLst/>
              <a:cxnLst>
                <a:cxn ang="0">
                  <a:pos x="connsiteX0" y="connsiteY0"/>
                </a:cxn>
                <a:cxn ang="0">
                  <a:pos x="connsiteX1" y="connsiteY1"/>
                </a:cxn>
                <a:cxn ang="0">
                  <a:pos x="connsiteX2" y="connsiteY2"/>
                </a:cxn>
                <a:cxn ang="0">
                  <a:pos x="connsiteX3" y="connsiteY3"/>
                </a:cxn>
              </a:cxnLst>
              <a:rect l="l" t="t" r="r" b="b"/>
              <a:pathLst>
                <a:path w="6629400" h="5981700">
                  <a:moveTo>
                    <a:pt x="5783580" y="12700"/>
                  </a:moveTo>
                  <a:lnTo>
                    <a:pt x="12700" y="1029970"/>
                  </a:lnTo>
                  <a:lnTo>
                    <a:pt x="12700" y="5971540"/>
                  </a:lnTo>
                  <a:lnTo>
                    <a:pt x="6620510" y="4806950"/>
                  </a:lnTo>
                  <a:close/>
                </a:path>
              </a:pathLst>
            </a:custGeom>
            <a:gradFill flip="none" rotWithShape="1">
              <a:gsLst>
                <a:gs pos="0">
                  <a:schemeClr val="bg2"/>
                </a:gs>
                <a:gs pos="100000">
                  <a:schemeClr val="accent5"/>
                </a:gs>
              </a:gsLst>
              <a:lin ang="2700000" scaled="0"/>
              <a:tileRect/>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91B94BC-A2EC-4D50-B423-764E53B13BE7}"/>
                </a:ext>
              </a:extLst>
            </p:cNvPr>
            <p:cNvSpPr/>
            <p:nvPr/>
          </p:nvSpPr>
          <p:spPr>
            <a:xfrm>
              <a:off x="7533640" y="-12700"/>
              <a:ext cx="1676400" cy="1549400"/>
            </a:xfrm>
            <a:custGeom>
              <a:avLst/>
              <a:gdLst>
                <a:gd name="connsiteX0" fmla="*/ 1123950 w 1676400"/>
                <a:gd name="connsiteY0" fmla="*/ 12700 h 1549400"/>
                <a:gd name="connsiteX1" fmla="*/ 12700 w 1676400"/>
                <a:gd name="connsiteY1" fmla="*/ 1268730 h 1549400"/>
                <a:gd name="connsiteX2" fmla="*/ 320040 w 1676400"/>
                <a:gd name="connsiteY2" fmla="*/ 1541780 h 1549400"/>
                <a:gd name="connsiteX3" fmla="*/ 1672590 w 1676400"/>
                <a:gd name="connsiteY3" fmla="*/ 12700 h 1549400"/>
              </a:gdLst>
              <a:ahLst/>
              <a:cxnLst>
                <a:cxn ang="0">
                  <a:pos x="connsiteX0" y="connsiteY0"/>
                </a:cxn>
                <a:cxn ang="0">
                  <a:pos x="connsiteX1" y="connsiteY1"/>
                </a:cxn>
                <a:cxn ang="0">
                  <a:pos x="connsiteX2" y="connsiteY2"/>
                </a:cxn>
                <a:cxn ang="0">
                  <a:pos x="connsiteX3" y="connsiteY3"/>
                </a:cxn>
              </a:cxnLst>
              <a:rect l="l" t="t" r="r" b="b"/>
              <a:pathLst>
                <a:path w="1676400" h="1549400">
                  <a:moveTo>
                    <a:pt x="1123950" y="12700"/>
                  </a:moveTo>
                  <a:lnTo>
                    <a:pt x="12700" y="1268730"/>
                  </a:lnTo>
                  <a:lnTo>
                    <a:pt x="320040" y="1541780"/>
                  </a:lnTo>
                  <a:lnTo>
                    <a:pt x="1672590" y="12700"/>
                  </a:lnTo>
                  <a:close/>
                </a:path>
              </a:pathLst>
            </a:custGeom>
            <a:blipFill>
              <a:blip r:embed="rId2"/>
              <a:srcRect/>
              <a:stretch>
                <a:fillRect l="8684" t="-98206" r="-65455" b="7644"/>
              </a:stretch>
            </a:blipFill>
            <a:ln w="12700"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5D578B85-2A30-4840-8B68-DDDE2A2DF6B6}"/>
                </a:ext>
              </a:extLst>
            </p:cNvPr>
            <p:cNvSpPr/>
            <p:nvPr/>
          </p:nvSpPr>
          <p:spPr>
            <a:xfrm>
              <a:off x="-12700" y="431800"/>
              <a:ext cx="2921000" cy="1041400"/>
            </a:xfrm>
            <a:custGeom>
              <a:avLst/>
              <a:gdLst>
                <a:gd name="connsiteX0" fmla="*/ 12700 w 2921000"/>
                <a:gd name="connsiteY0" fmla="*/ 1031240 h 1041400"/>
                <a:gd name="connsiteX1" fmla="*/ 2912110 w 2921000"/>
                <a:gd name="connsiteY1" fmla="*/ 415290 h 1041400"/>
                <a:gd name="connsiteX2" fmla="*/ 2827020 w 2921000"/>
                <a:gd name="connsiteY2" fmla="*/ 12700 h 1041400"/>
                <a:gd name="connsiteX3" fmla="*/ 12700 w 2921000"/>
                <a:gd name="connsiteY3" fmla="*/ 610870 h 1041400"/>
              </a:gdLst>
              <a:ahLst/>
              <a:cxnLst>
                <a:cxn ang="0">
                  <a:pos x="connsiteX0" y="connsiteY0"/>
                </a:cxn>
                <a:cxn ang="0">
                  <a:pos x="connsiteX1" y="connsiteY1"/>
                </a:cxn>
                <a:cxn ang="0">
                  <a:pos x="connsiteX2" y="connsiteY2"/>
                </a:cxn>
                <a:cxn ang="0">
                  <a:pos x="connsiteX3" y="connsiteY3"/>
                </a:cxn>
              </a:cxnLst>
              <a:rect l="l" t="t" r="r" b="b"/>
              <a:pathLst>
                <a:path w="2921000" h="1041400">
                  <a:moveTo>
                    <a:pt x="12700" y="1031240"/>
                  </a:moveTo>
                  <a:lnTo>
                    <a:pt x="2912110" y="415290"/>
                  </a:lnTo>
                  <a:lnTo>
                    <a:pt x="2827020" y="12700"/>
                  </a:lnTo>
                  <a:lnTo>
                    <a:pt x="12700" y="610870"/>
                  </a:lnTo>
                  <a:close/>
                </a:path>
              </a:pathLst>
            </a:custGeom>
            <a:blipFill>
              <a:blip r:embed="rId3"/>
              <a:srcRect/>
              <a:stretch>
                <a:fillRect l="-32063" t="15838" r="1073" b="-15838"/>
              </a:stretch>
            </a:blipFill>
            <a:ln w="12700"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9E87D68E-7B06-4D4A-BAE3-650770DBFBE6}"/>
                </a:ext>
              </a:extLst>
            </p:cNvPr>
            <p:cNvSpPr/>
            <p:nvPr/>
          </p:nvSpPr>
          <p:spPr>
            <a:xfrm>
              <a:off x="5916930" y="5568950"/>
              <a:ext cx="1358900" cy="1295400"/>
            </a:xfrm>
            <a:custGeom>
              <a:avLst/>
              <a:gdLst>
                <a:gd name="connsiteX0" fmla="*/ 12700 w 1358900"/>
                <a:gd name="connsiteY0" fmla="*/ 1289050 h 1295400"/>
                <a:gd name="connsiteX1" fmla="*/ 538480 w 1358900"/>
                <a:gd name="connsiteY1" fmla="*/ 1289050 h 1295400"/>
                <a:gd name="connsiteX2" fmla="*/ 1350010 w 1358900"/>
                <a:gd name="connsiteY2" fmla="*/ 269240 h 1295400"/>
                <a:gd name="connsiteX3" fmla="*/ 1028700 w 1358900"/>
                <a:gd name="connsiteY3" fmla="*/ 12700 h 1295400"/>
              </a:gdLst>
              <a:ahLst/>
              <a:cxnLst>
                <a:cxn ang="0">
                  <a:pos x="connsiteX0" y="connsiteY0"/>
                </a:cxn>
                <a:cxn ang="0">
                  <a:pos x="connsiteX1" y="connsiteY1"/>
                </a:cxn>
                <a:cxn ang="0">
                  <a:pos x="connsiteX2" y="connsiteY2"/>
                </a:cxn>
                <a:cxn ang="0">
                  <a:pos x="connsiteX3" y="connsiteY3"/>
                </a:cxn>
              </a:cxnLst>
              <a:rect l="l" t="t" r="r" b="b"/>
              <a:pathLst>
                <a:path w="1358900" h="1295400">
                  <a:moveTo>
                    <a:pt x="12700" y="1289050"/>
                  </a:moveTo>
                  <a:lnTo>
                    <a:pt x="538480" y="1289050"/>
                  </a:lnTo>
                  <a:lnTo>
                    <a:pt x="1350010" y="269240"/>
                  </a:lnTo>
                  <a:lnTo>
                    <a:pt x="1028700" y="12700"/>
                  </a:lnTo>
                  <a:close/>
                </a:path>
              </a:pathLst>
            </a:custGeom>
            <a:blipFill>
              <a:blip r:embed="rId4"/>
              <a:srcRect/>
              <a:stretch>
                <a:fillRect l="-121206" t="11183" r="13010" b="-182361"/>
              </a:stretch>
            </a:blipFill>
            <a:ln w="12700" cap="flat">
              <a:noFill/>
              <a:prstDash val="solid"/>
              <a:miter/>
            </a:ln>
          </p:spPr>
          <p:txBody>
            <a:bodyPr rtlCol="0" anchor="ctr"/>
            <a:lstStyle/>
            <a:p>
              <a:endParaRPr lang="en-US" noProof="0" dirty="0"/>
            </a:p>
          </p:txBody>
        </p:sp>
        <p:sp>
          <p:nvSpPr>
            <p:cNvPr id="31" name="Freeform: Shape 30">
              <a:extLst>
                <a:ext uri="{FF2B5EF4-FFF2-40B4-BE49-F238E27FC236}">
                  <a16:creationId xmlns:a16="http://schemas.microsoft.com/office/drawing/2014/main" id="{70744E0D-4320-4203-ABA0-DC9D0B329E16}"/>
                </a:ext>
              </a:extLst>
            </p:cNvPr>
            <p:cNvSpPr/>
            <p:nvPr/>
          </p:nvSpPr>
          <p:spPr>
            <a:xfrm>
              <a:off x="7754620" y="4657090"/>
              <a:ext cx="4445000" cy="1765300"/>
            </a:xfrm>
            <a:custGeom>
              <a:avLst/>
              <a:gdLst>
                <a:gd name="connsiteX0" fmla="*/ 187961 w 4445000"/>
                <a:gd name="connsiteY0" fmla="*/ 12700 h 1765300"/>
                <a:gd name="connsiteX1" fmla="*/ 12700 w 4445000"/>
                <a:gd name="connsiteY1" fmla="*/ 859790 h 1765300"/>
                <a:gd name="connsiteX2" fmla="*/ 4434840 w 4445000"/>
                <a:gd name="connsiteY2" fmla="*/ 1753870 h 1765300"/>
                <a:gd name="connsiteX3" fmla="*/ 4434840 w 4445000"/>
                <a:gd name="connsiteY3" fmla="*/ 871220 h 1765300"/>
              </a:gdLst>
              <a:ahLst/>
              <a:cxnLst>
                <a:cxn ang="0">
                  <a:pos x="connsiteX0" y="connsiteY0"/>
                </a:cxn>
                <a:cxn ang="0">
                  <a:pos x="connsiteX1" y="connsiteY1"/>
                </a:cxn>
                <a:cxn ang="0">
                  <a:pos x="connsiteX2" y="connsiteY2"/>
                </a:cxn>
                <a:cxn ang="0">
                  <a:pos x="connsiteX3" y="connsiteY3"/>
                </a:cxn>
              </a:cxnLst>
              <a:rect l="l" t="t" r="r" b="b"/>
              <a:pathLst>
                <a:path w="4445000" h="1765300">
                  <a:moveTo>
                    <a:pt x="187961" y="12700"/>
                  </a:moveTo>
                  <a:lnTo>
                    <a:pt x="12700" y="859790"/>
                  </a:lnTo>
                  <a:lnTo>
                    <a:pt x="4434840" y="1753870"/>
                  </a:lnTo>
                  <a:lnTo>
                    <a:pt x="4434840" y="871220"/>
                  </a:lnTo>
                  <a:close/>
                </a:path>
              </a:pathLst>
            </a:custGeom>
            <a:gradFill>
              <a:gsLst>
                <a:gs pos="100000">
                  <a:schemeClr val="tx1"/>
                </a:gs>
                <a:gs pos="0">
                  <a:schemeClr val="tx2"/>
                </a:gs>
              </a:gsLst>
              <a:lin ang="900000" scaled="0"/>
            </a:gradFill>
            <a:ln w="12700" cap="flat">
              <a:noFill/>
              <a:prstDash val="solid"/>
              <a:miter/>
            </a:ln>
          </p:spPr>
          <p:txBody>
            <a:bodyPr rtlCol="0" anchor="ctr"/>
            <a:lstStyle/>
            <a:p>
              <a:endParaRPr lang="en-US" noProof="0" dirty="0"/>
            </a:p>
          </p:txBody>
        </p:sp>
        <p:sp>
          <p:nvSpPr>
            <p:cNvPr id="32" name="Freeform: Shape 31">
              <a:extLst>
                <a:ext uri="{FF2B5EF4-FFF2-40B4-BE49-F238E27FC236}">
                  <a16:creationId xmlns:a16="http://schemas.microsoft.com/office/drawing/2014/main" id="{388CFBA9-D870-41CC-A059-97970304A115}"/>
                </a:ext>
              </a:extLst>
            </p:cNvPr>
            <p:cNvSpPr/>
            <p:nvPr/>
          </p:nvSpPr>
          <p:spPr>
            <a:xfrm>
              <a:off x="6718300" y="1951990"/>
              <a:ext cx="5473700" cy="3289300"/>
            </a:xfrm>
            <a:custGeom>
              <a:avLst/>
              <a:gdLst>
                <a:gd name="connsiteX0" fmla="*/ 5471160 w 5473700"/>
                <a:gd name="connsiteY0" fmla="*/ 1239520 h 3289300"/>
                <a:gd name="connsiteX1" fmla="*/ 513080 w 5473700"/>
                <a:gd name="connsiteY1" fmla="*/ 12700 h 3289300"/>
                <a:gd name="connsiteX2" fmla="*/ 12700 w 5473700"/>
                <a:gd name="connsiteY2" fmla="*/ 1934210 h 3289300"/>
                <a:gd name="connsiteX3" fmla="*/ 5471160 w 5473700"/>
                <a:gd name="connsiteY3" fmla="*/ 3285490 h 3289300"/>
              </a:gdLst>
              <a:ahLst/>
              <a:cxnLst>
                <a:cxn ang="0">
                  <a:pos x="connsiteX0" y="connsiteY0"/>
                </a:cxn>
                <a:cxn ang="0">
                  <a:pos x="connsiteX1" y="connsiteY1"/>
                </a:cxn>
                <a:cxn ang="0">
                  <a:pos x="connsiteX2" y="connsiteY2"/>
                </a:cxn>
                <a:cxn ang="0">
                  <a:pos x="connsiteX3" y="connsiteY3"/>
                </a:cxn>
              </a:cxnLst>
              <a:rect l="l" t="t" r="r" b="b"/>
              <a:pathLst>
                <a:path w="5473700" h="3289300">
                  <a:moveTo>
                    <a:pt x="5471160" y="1239520"/>
                  </a:moveTo>
                  <a:lnTo>
                    <a:pt x="513080" y="12700"/>
                  </a:lnTo>
                  <a:lnTo>
                    <a:pt x="12700" y="1934210"/>
                  </a:lnTo>
                  <a:lnTo>
                    <a:pt x="5471160" y="3285490"/>
                  </a:lnTo>
                  <a:close/>
                </a:path>
              </a:pathLst>
            </a:custGeom>
            <a:gradFill>
              <a:gsLst>
                <a:gs pos="100000">
                  <a:schemeClr val="accent2"/>
                </a:gs>
                <a:gs pos="0">
                  <a:schemeClr val="accent1"/>
                </a:gs>
              </a:gsLst>
              <a:lin ang="10440000" scaled="0"/>
            </a:gradFill>
            <a:ln w="12700"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6A242F88-3014-41DD-BA5C-BEE53C5FBC5C}"/>
                </a:ext>
              </a:extLst>
            </p:cNvPr>
            <p:cNvSpPr/>
            <p:nvPr/>
          </p:nvSpPr>
          <p:spPr>
            <a:xfrm>
              <a:off x="-12700" y="1065530"/>
              <a:ext cx="6286500" cy="5397500"/>
            </a:xfrm>
            <a:custGeom>
              <a:avLst/>
              <a:gdLst>
                <a:gd name="connsiteX0" fmla="*/ 12700 w 6286500"/>
                <a:gd name="connsiteY0" fmla="*/ 1008380 h 5397500"/>
                <a:gd name="connsiteX1" fmla="*/ 12700 w 6286500"/>
                <a:gd name="connsiteY1" fmla="*/ 1046480 h 5397500"/>
                <a:gd name="connsiteX2" fmla="*/ 5509260 w 6286500"/>
                <a:gd name="connsiteY2" fmla="*/ 57150 h 5397500"/>
                <a:gd name="connsiteX3" fmla="*/ 6238240 w 6286500"/>
                <a:gd name="connsiteY3" fmla="*/ 4236720 h 5397500"/>
                <a:gd name="connsiteX4" fmla="*/ 12700 w 6286500"/>
                <a:gd name="connsiteY4" fmla="*/ 5356860 h 5397500"/>
                <a:gd name="connsiteX5" fmla="*/ 12700 w 6286500"/>
                <a:gd name="connsiteY5" fmla="*/ 5394960 h 5397500"/>
                <a:gd name="connsiteX6" fmla="*/ 6263640 w 6286500"/>
                <a:gd name="connsiteY6" fmla="*/ 4271010 h 5397500"/>
                <a:gd name="connsiteX7" fmla="*/ 6282690 w 6286500"/>
                <a:gd name="connsiteY7" fmla="*/ 4267200 h 5397500"/>
                <a:gd name="connsiteX8" fmla="*/ 5541010 w 6286500"/>
                <a:gd name="connsiteY8" fmla="*/ 12700 h 539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86500" h="5397500">
                  <a:moveTo>
                    <a:pt x="12700" y="1008380"/>
                  </a:moveTo>
                  <a:lnTo>
                    <a:pt x="12700" y="1046480"/>
                  </a:lnTo>
                  <a:lnTo>
                    <a:pt x="5509260" y="57150"/>
                  </a:lnTo>
                  <a:lnTo>
                    <a:pt x="6238240" y="4236720"/>
                  </a:lnTo>
                  <a:lnTo>
                    <a:pt x="12700" y="5356860"/>
                  </a:lnTo>
                  <a:lnTo>
                    <a:pt x="12700" y="5394960"/>
                  </a:lnTo>
                  <a:lnTo>
                    <a:pt x="6263640" y="4271010"/>
                  </a:lnTo>
                  <a:lnTo>
                    <a:pt x="6282690" y="4267200"/>
                  </a:lnTo>
                  <a:lnTo>
                    <a:pt x="5541010" y="12700"/>
                  </a:lnTo>
                  <a:close/>
                </a:path>
              </a:pathLst>
            </a:custGeom>
            <a:solidFill>
              <a:schemeClr val="bg1"/>
            </a:solidFill>
            <a:ln w="12700" cap="flat">
              <a:noFill/>
              <a:prstDash val="solid"/>
              <a:miter/>
            </a:ln>
          </p:spPr>
          <p:txBody>
            <a:bodyPr rtlCol="0" anchor="ctr"/>
            <a:lstStyle/>
            <a:p>
              <a:endParaRPr lang="en-US" noProof="0" dirty="0"/>
            </a:p>
          </p:txBody>
        </p:sp>
        <p:sp>
          <p:nvSpPr>
            <p:cNvPr id="35" name="Freeform: Shape 34">
              <a:extLst>
                <a:ext uri="{FF2B5EF4-FFF2-40B4-BE49-F238E27FC236}">
                  <a16:creationId xmlns:a16="http://schemas.microsoft.com/office/drawing/2014/main" id="{0253D3E1-4DA1-48D6-AC1F-7C97914E3B63}"/>
                </a:ext>
              </a:extLst>
            </p:cNvPr>
            <p:cNvSpPr/>
            <p:nvPr/>
          </p:nvSpPr>
          <p:spPr>
            <a:xfrm>
              <a:off x="9467850" y="-12700"/>
              <a:ext cx="1727200" cy="1714500"/>
            </a:xfrm>
            <a:custGeom>
              <a:avLst/>
              <a:gdLst>
                <a:gd name="connsiteX0" fmla="*/ 1355090 w 1727200"/>
                <a:gd name="connsiteY0" fmla="*/ 1706880 h 1714500"/>
                <a:gd name="connsiteX1" fmla="*/ 1719580 w 1727200"/>
                <a:gd name="connsiteY1" fmla="*/ 12700 h 1714500"/>
                <a:gd name="connsiteX2" fmla="*/ 314960 w 1727200"/>
                <a:gd name="connsiteY2" fmla="*/ 12700 h 1714500"/>
                <a:gd name="connsiteX3" fmla="*/ 12700 w 1727200"/>
                <a:gd name="connsiteY3" fmla="*/ 1413510 h 1714500"/>
              </a:gdLst>
              <a:ahLst/>
              <a:cxnLst>
                <a:cxn ang="0">
                  <a:pos x="connsiteX0" y="connsiteY0"/>
                </a:cxn>
                <a:cxn ang="0">
                  <a:pos x="connsiteX1" y="connsiteY1"/>
                </a:cxn>
                <a:cxn ang="0">
                  <a:pos x="connsiteX2" y="connsiteY2"/>
                </a:cxn>
                <a:cxn ang="0">
                  <a:pos x="connsiteX3" y="connsiteY3"/>
                </a:cxn>
              </a:cxnLst>
              <a:rect l="l" t="t" r="r" b="b"/>
              <a:pathLst>
                <a:path w="1727200" h="1714500">
                  <a:moveTo>
                    <a:pt x="1355090" y="1706880"/>
                  </a:moveTo>
                  <a:lnTo>
                    <a:pt x="1719580" y="12700"/>
                  </a:lnTo>
                  <a:lnTo>
                    <a:pt x="314960" y="12700"/>
                  </a:lnTo>
                  <a:lnTo>
                    <a:pt x="12700" y="1413510"/>
                  </a:lnTo>
                  <a:close/>
                </a:path>
              </a:pathLst>
            </a:custGeom>
            <a:gradFill>
              <a:gsLst>
                <a:gs pos="100000">
                  <a:schemeClr val="accent3"/>
                </a:gs>
                <a:gs pos="0">
                  <a:schemeClr val="accent6"/>
                </a:gs>
              </a:gsLst>
              <a:lin ang="5940000" scaled="0"/>
            </a:gradFill>
            <a:ln w="12700" cap="flat">
              <a:noFill/>
              <a:prstDash val="solid"/>
              <a:miter/>
            </a:ln>
          </p:spPr>
          <p:txBody>
            <a:bodyPr rtlCol="0" anchor="ctr"/>
            <a:lstStyle/>
            <a:p>
              <a:endParaRPr lang="en-US" noProof="0" dirty="0"/>
            </a:p>
          </p:txBody>
        </p:sp>
      </p:grpSp>
      <p:sp>
        <p:nvSpPr>
          <p:cNvPr id="3" name="Subtitle 2">
            <a:extLst>
              <a:ext uri="{FF2B5EF4-FFF2-40B4-BE49-F238E27FC236}">
                <a16:creationId xmlns:a16="http://schemas.microsoft.com/office/drawing/2014/main" id="{14E79CE3-6B36-4090-99A1-F1D0E79B4276}"/>
              </a:ext>
            </a:extLst>
          </p:cNvPr>
          <p:cNvSpPr>
            <a:spLocks noGrp="1"/>
          </p:cNvSpPr>
          <p:nvPr>
            <p:ph type="subTitle" idx="1" hasCustomPrompt="1"/>
          </p:nvPr>
        </p:nvSpPr>
        <p:spPr>
          <a:xfrm rot="720000">
            <a:off x="8126323" y="5127866"/>
            <a:ext cx="3963590" cy="858767"/>
          </a:xfrm>
        </p:spPr>
        <p:txBody>
          <a:bodyPr anchor="ctr" anchorCtr="0">
            <a:normAutofit/>
          </a:bodyPr>
          <a:lstStyle>
            <a:lvl1pPr marL="0" indent="0" algn="l">
              <a:buNone/>
              <a:defRPr sz="2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a:t>
            </a:r>
          </a:p>
        </p:txBody>
      </p:sp>
      <p:sp>
        <p:nvSpPr>
          <p:cNvPr id="42" name="Picture Placeholder 26">
            <a:extLst>
              <a:ext uri="{FF2B5EF4-FFF2-40B4-BE49-F238E27FC236}">
                <a16:creationId xmlns:a16="http://schemas.microsoft.com/office/drawing/2014/main" id="{C109A47C-99A8-42F1-AF6B-F5CB08E6BC97}"/>
              </a:ext>
            </a:extLst>
          </p:cNvPr>
          <p:cNvSpPr>
            <a:spLocks noGrp="1"/>
          </p:cNvSpPr>
          <p:nvPr>
            <p:ph type="pic" sz="quarter" idx="15"/>
          </p:nvPr>
        </p:nvSpPr>
        <p:spPr>
          <a:xfrm>
            <a:off x="90" y="1115082"/>
            <a:ext cx="6230657" cy="5314602"/>
          </a:xfrm>
          <a:custGeom>
            <a:avLst/>
            <a:gdLst>
              <a:gd name="connsiteX0" fmla="*/ 0 w 5738813"/>
              <a:gd name="connsiteY0" fmla="*/ 5403850 h 5403850"/>
              <a:gd name="connsiteX1" fmla="*/ 1350963 w 5738813"/>
              <a:gd name="connsiteY1" fmla="*/ 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38813"/>
              <a:gd name="connsiteY0" fmla="*/ 5403850 h 5403850"/>
              <a:gd name="connsiteX1" fmla="*/ 11560 w 5738813"/>
              <a:gd name="connsiteY1" fmla="*/ 644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46572"/>
              <a:gd name="connsiteY0" fmla="*/ 5397410 h 5397410"/>
              <a:gd name="connsiteX1" fmla="*/ 11560 w 5746572"/>
              <a:gd name="connsiteY1" fmla="*/ 0 h 5397410"/>
              <a:gd name="connsiteX2" fmla="*/ 5746572 w 5746572"/>
              <a:gd name="connsiteY2" fmla="*/ 6439 h 5397410"/>
              <a:gd name="connsiteX3" fmla="*/ 5738813 w 5746572"/>
              <a:gd name="connsiteY3" fmla="*/ 5397410 h 5397410"/>
              <a:gd name="connsiteX4" fmla="*/ 0 w 5746572"/>
              <a:gd name="connsiteY4" fmla="*/ 5397410 h 5397410"/>
              <a:gd name="connsiteX0" fmla="*/ 0 w 6092996"/>
              <a:gd name="connsiteY0" fmla="*/ 5397410 h 5397410"/>
              <a:gd name="connsiteX1" fmla="*/ 11560 w 6092996"/>
              <a:gd name="connsiteY1" fmla="*/ 0 h 5397410"/>
              <a:gd name="connsiteX2" fmla="*/ 5746572 w 6092996"/>
              <a:gd name="connsiteY2" fmla="*/ 6439 h 5397410"/>
              <a:gd name="connsiteX3" fmla="*/ 6092982 w 6092996"/>
              <a:gd name="connsiteY3" fmla="*/ 4940210 h 5397410"/>
              <a:gd name="connsiteX4" fmla="*/ 0 w 6092996"/>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408602 h 5408602"/>
              <a:gd name="connsiteX1" fmla="*/ 11560 w 6092982"/>
              <a:gd name="connsiteY1" fmla="*/ 0 h 5408602"/>
              <a:gd name="connsiteX2" fmla="*/ 5746572 w 6092982"/>
              <a:gd name="connsiteY2" fmla="*/ 6439 h 5408602"/>
              <a:gd name="connsiteX3" fmla="*/ 6092982 w 6092982"/>
              <a:gd name="connsiteY3" fmla="*/ 4940210 h 5408602"/>
              <a:gd name="connsiteX4" fmla="*/ 0 w 6092982"/>
              <a:gd name="connsiteY4" fmla="*/ 5408602 h 5408602"/>
              <a:gd name="connsiteX0" fmla="*/ 0 w 6065273"/>
              <a:gd name="connsiteY0" fmla="*/ 5408602 h 5408602"/>
              <a:gd name="connsiteX1" fmla="*/ 11560 w 6065273"/>
              <a:gd name="connsiteY1" fmla="*/ 0 h 5408602"/>
              <a:gd name="connsiteX2" fmla="*/ 5746572 w 6065273"/>
              <a:gd name="connsiteY2" fmla="*/ 6439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12034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841 h 5408602"/>
              <a:gd name="connsiteX3" fmla="*/ 6065273 w 6065273"/>
              <a:gd name="connsiteY3" fmla="*/ 4979386 h 5408602"/>
              <a:gd name="connsiteX4" fmla="*/ 0 w 6065273"/>
              <a:gd name="connsiteY4" fmla="*/ 5408602 h 5408602"/>
              <a:gd name="connsiteX0" fmla="*/ 693 w 6065966"/>
              <a:gd name="connsiteY0" fmla="*/ 5408602 h 5408602"/>
              <a:gd name="connsiteX1" fmla="*/ 1170 w 6065966"/>
              <a:gd name="connsiteY1" fmla="*/ 0 h 5408602"/>
              <a:gd name="connsiteX2" fmla="*/ 5725098 w 6065966"/>
              <a:gd name="connsiteY2" fmla="*/ 841 h 5408602"/>
              <a:gd name="connsiteX3" fmla="*/ 6065966 w 6065966"/>
              <a:gd name="connsiteY3" fmla="*/ 4979386 h 5408602"/>
              <a:gd name="connsiteX4" fmla="*/ 693 w 6065966"/>
              <a:gd name="connsiteY4" fmla="*/ 5408602 h 5408602"/>
              <a:gd name="connsiteX0" fmla="*/ 693 w 6218366"/>
              <a:gd name="connsiteY0" fmla="*/ 5408602 h 5408602"/>
              <a:gd name="connsiteX1" fmla="*/ 1170 w 6218366"/>
              <a:gd name="connsiteY1" fmla="*/ 0 h 5408602"/>
              <a:gd name="connsiteX2" fmla="*/ 5725098 w 6218366"/>
              <a:gd name="connsiteY2" fmla="*/ 841 h 5408602"/>
              <a:gd name="connsiteX3" fmla="*/ 6218366 w 6218366"/>
              <a:gd name="connsiteY3" fmla="*/ 4235528 h 5408602"/>
              <a:gd name="connsiteX4" fmla="*/ 693 w 6218366"/>
              <a:gd name="connsiteY4" fmla="*/ 5408602 h 5408602"/>
              <a:gd name="connsiteX0" fmla="*/ 693 w 6218366"/>
              <a:gd name="connsiteY0" fmla="*/ 5408602 h 5408602"/>
              <a:gd name="connsiteX1" fmla="*/ 1170 w 6218366"/>
              <a:gd name="connsiteY1" fmla="*/ 0 h 5408602"/>
              <a:gd name="connsiteX2" fmla="*/ 5496498 w 6218366"/>
              <a:gd name="connsiteY2" fmla="*/ 39317 h 5408602"/>
              <a:gd name="connsiteX3" fmla="*/ 6218366 w 6218366"/>
              <a:gd name="connsiteY3" fmla="*/ 4235528 h 5408602"/>
              <a:gd name="connsiteX4" fmla="*/ 693 w 6218366"/>
              <a:gd name="connsiteY4" fmla="*/ 5408602 h 5408602"/>
              <a:gd name="connsiteX0" fmla="*/ 693 w 6218366"/>
              <a:gd name="connsiteY0" fmla="*/ 5369285 h 5369285"/>
              <a:gd name="connsiteX1" fmla="*/ 1170 w 6218366"/>
              <a:gd name="connsiteY1" fmla="*/ 1012345 h 5369285"/>
              <a:gd name="connsiteX2" fmla="*/ 5496498 w 6218366"/>
              <a:gd name="connsiteY2" fmla="*/ 0 h 5369285"/>
              <a:gd name="connsiteX3" fmla="*/ 6218366 w 6218366"/>
              <a:gd name="connsiteY3" fmla="*/ 4196211 h 5369285"/>
              <a:gd name="connsiteX4" fmla="*/ 693 w 6218366"/>
              <a:gd name="connsiteY4" fmla="*/ 5369285 h 5369285"/>
              <a:gd name="connsiteX0" fmla="*/ 693 w 6225320"/>
              <a:gd name="connsiteY0" fmla="*/ 5369285 h 5369285"/>
              <a:gd name="connsiteX1" fmla="*/ 1170 w 6225320"/>
              <a:gd name="connsiteY1" fmla="*/ 1012345 h 5369285"/>
              <a:gd name="connsiteX2" fmla="*/ 5496498 w 6225320"/>
              <a:gd name="connsiteY2" fmla="*/ 0 h 5369285"/>
              <a:gd name="connsiteX3" fmla="*/ 6225320 w 6225320"/>
              <a:gd name="connsiteY3" fmla="*/ 4224299 h 5369285"/>
              <a:gd name="connsiteX4" fmla="*/ 693 w 6225320"/>
              <a:gd name="connsiteY4" fmla="*/ 5369285 h 5369285"/>
              <a:gd name="connsiteX0" fmla="*/ 3850 w 6225001"/>
              <a:gd name="connsiteY0" fmla="*/ 5358752 h 5358752"/>
              <a:gd name="connsiteX1" fmla="*/ 851 w 6225001"/>
              <a:gd name="connsiteY1" fmla="*/ 1012345 h 5358752"/>
              <a:gd name="connsiteX2" fmla="*/ 5496179 w 6225001"/>
              <a:gd name="connsiteY2" fmla="*/ 0 h 5358752"/>
              <a:gd name="connsiteX3" fmla="*/ 6225001 w 6225001"/>
              <a:gd name="connsiteY3" fmla="*/ 4224299 h 5358752"/>
              <a:gd name="connsiteX4" fmla="*/ 3850 w 6225001"/>
              <a:gd name="connsiteY4" fmla="*/ 5358752 h 5358752"/>
              <a:gd name="connsiteX0" fmla="*/ 3850 w 6230428"/>
              <a:gd name="connsiteY0" fmla="*/ 5358752 h 5358752"/>
              <a:gd name="connsiteX1" fmla="*/ 851 w 6230428"/>
              <a:gd name="connsiteY1" fmla="*/ 1012345 h 5358752"/>
              <a:gd name="connsiteX2" fmla="*/ 5496179 w 6230428"/>
              <a:gd name="connsiteY2" fmla="*/ 0 h 5358752"/>
              <a:gd name="connsiteX3" fmla="*/ 6230428 w 6230428"/>
              <a:gd name="connsiteY3" fmla="*/ 4229780 h 5358752"/>
              <a:gd name="connsiteX4" fmla="*/ 3850 w 6230428"/>
              <a:gd name="connsiteY4" fmla="*/ 5358752 h 5358752"/>
              <a:gd name="connsiteX0" fmla="*/ 3850 w 6230428"/>
              <a:gd name="connsiteY0" fmla="*/ 5361493 h 5361493"/>
              <a:gd name="connsiteX1" fmla="*/ 851 w 6230428"/>
              <a:gd name="connsiteY1" fmla="*/ 1015086 h 5361493"/>
              <a:gd name="connsiteX2" fmla="*/ 5501605 w 6230428"/>
              <a:gd name="connsiteY2" fmla="*/ 0 h 5361493"/>
              <a:gd name="connsiteX3" fmla="*/ 6230428 w 6230428"/>
              <a:gd name="connsiteY3" fmla="*/ 4232521 h 5361493"/>
              <a:gd name="connsiteX4" fmla="*/ 3850 w 6230428"/>
              <a:gd name="connsiteY4" fmla="*/ 5361493 h 5361493"/>
              <a:gd name="connsiteX0" fmla="*/ 3850 w 6230428"/>
              <a:gd name="connsiteY0" fmla="*/ 5361493 h 5361493"/>
              <a:gd name="connsiteX1" fmla="*/ 851 w 6230428"/>
              <a:gd name="connsiteY1" fmla="*/ 1009607 h 5361493"/>
              <a:gd name="connsiteX2" fmla="*/ 5501605 w 6230428"/>
              <a:gd name="connsiteY2" fmla="*/ 0 h 5361493"/>
              <a:gd name="connsiteX3" fmla="*/ 6230428 w 6230428"/>
              <a:gd name="connsiteY3" fmla="*/ 4232521 h 5361493"/>
              <a:gd name="connsiteX4" fmla="*/ 3850 w 6230428"/>
              <a:gd name="connsiteY4" fmla="*/ 5361493 h 5361493"/>
              <a:gd name="connsiteX0" fmla="*/ 3850 w 6230428"/>
              <a:gd name="connsiteY0" fmla="*/ 5364233 h 5364233"/>
              <a:gd name="connsiteX1" fmla="*/ 851 w 6230428"/>
              <a:gd name="connsiteY1" fmla="*/ 1009607 h 5364233"/>
              <a:gd name="connsiteX2" fmla="*/ 5501605 w 6230428"/>
              <a:gd name="connsiteY2" fmla="*/ 0 h 5364233"/>
              <a:gd name="connsiteX3" fmla="*/ 6230428 w 6230428"/>
              <a:gd name="connsiteY3" fmla="*/ 4232521 h 5364233"/>
              <a:gd name="connsiteX4" fmla="*/ 3850 w 6230428"/>
              <a:gd name="connsiteY4" fmla="*/ 5364233 h 5364233"/>
              <a:gd name="connsiteX0" fmla="*/ 1366 w 6230657"/>
              <a:gd name="connsiteY0" fmla="*/ 5366973 h 5366973"/>
              <a:gd name="connsiteX1" fmla="*/ 1080 w 6230657"/>
              <a:gd name="connsiteY1" fmla="*/ 1009607 h 5366973"/>
              <a:gd name="connsiteX2" fmla="*/ 5501834 w 6230657"/>
              <a:gd name="connsiteY2" fmla="*/ 0 h 5366973"/>
              <a:gd name="connsiteX3" fmla="*/ 6230657 w 6230657"/>
              <a:gd name="connsiteY3" fmla="*/ 4232521 h 5366973"/>
              <a:gd name="connsiteX4" fmla="*/ 1366 w 6230657"/>
              <a:gd name="connsiteY4" fmla="*/ 5366973 h 5366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0657" h="5366973">
                <a:moveTo>
                  <a:pt x="1366" y="5366973"/>
                </a:moveTo>
                <a:cubicBezTo>
                  <a:pt x="5219" y="3567836"/>
                  <a:pt x="-2773" y="2808744"/>
                  <a:pt x="1080" y="1009607"/>
                </a:cubicBezTo>
                <a:lnTo>
                  <a:pt x="5501834" y="0"/>
                </a:lnTo>
                <a:lnTo>
                  <a:pt x="6230657" y="4232521"/>
                </a:lnTo>
                <a:lnTo>
                  <a:pt x="1366" y="5366973"/>
                </a:lnTo>
                <a:close/>
              </a:path>
            </a:pathLst>
          </a:custGeom>
          <a:ln>
            <a:noFill/>
          </a:ln>
        </p:spPr>
        <p:txBody>
          <a:bodyPr anchor="ctr" anchorCtr="0">
            <a:normAutofit/>
          </a:bodyPr>
          <a:lstStyle>
            <a:lvl1pPr marL="0" indent="0" algn="ctr">
              <a:buNone/>
              <a:defRPr sz="1400"/>
            </a:lvl1pPr>
          </a:lstStyle>
          <a:p>
            <a:r>
              <a:rPr lang="en-US" noProof="0"/>
              <a:t>Click icon to add picture</a:t>
            </a:r>
            <a:endParaRPr lang="en-US" noProof="0" dirty="0"/>
          </a:p>
        </p:txBody>
      </p:sp>
      <p:sp>
        <p:nvSpPr>
          <p:cNvPr id="2" name="Title 1">
            <a:extLst>
              <a:ext uri="{FF2B5EF4-FFF2-40B4-BE49-F238E27FC236}">
                <a16:creationId xmlns:a16="http://schemas.microsoft.com/office/drawing/2014/main" id="{4B92DD61-4420-4806-AA96-2BCD8FCA8CA4}"/>
              </a:ext>
            </a:extLst>
          </p:cNvPr>
          <p:cNvSpPr>
            <a:spLocks noGrp="1"/>
          </p:cNvSpPr>
          <p:nvPr>
            <p:ph type="ctrTitle" hasCustomPrompt="1"/>
          </p:nvPr>
        </p:nvSpPr>
        <p:spPr>
          <a:xfrm rot="840000">
            <a:off x="7262451" y="2726139"/>
            <a:ext cx="4851352" cy="1827069"/>
          </a:xfrm>
        </p:spPr>
        <p:txBody>
          <a:bodyPr anchor="ctr" anchorCtr="0">
            <a:normAutofit/>
          </a:bodyPr>
          <a:lstStyle>
            <a:lvl1pPr algn="l">
              <a:defRPr sz="5500">
                <a:solidFill>
                  <a:schemeClr val="bg1"/>
                </a:solidFill>
              </a:defRPr>
            </a:lvl1pPr>
          </a:lstStyle>
          <a:p>
            <a:r>
              <a:rPr lang="en-US" noProof="0"/>
              <a:t>Presentation</a:t>
            </a:r>
            <a:br>
              <a:rPr lang="en-US" noProof="0"/>
            </a:br>
            <a:r>
              <a:rPr lang="en-US" noProof="0"/>
              <a:t>Title</a:t>
            </a:r>
          </a:p>
        </p:txBody>
      </p:sp>
      <p:sp>
        <p:nvSpPr>
          <p:cNvPr id="45" name="Text Placeholder 44">
            <a:extLst>
              <a:ext uri="{FF2B5EF4-FFF2-40B4-BE49-F238E27FC236}">
                <a16:creationId xmlns:a16="http://schemas.microsoft.com/office/drawing/2014/main" id="{01A16A82-6F5C-4DAC-A624-CA3711A1B027}"/>
              </a:ext>
            </a:extLst>
          </p:cNvPr>
          <p:cNvSpPr>
            <a:spLocks noGrp="1"/>
          </p:cNvSpPr>
          <p:nvPr>
            <p:ph type="body" sz="quarter" idx="16" hasCustomPrompt="1"/>
          </p:nvPr>
        </p:nvSpPr>
        <p:spPr>
          <a:xfrm rot="720000">
            <a:off x="9571721" y="580664"/>
            <a:ext cx="1391775" cy="858837"/>
          </a:xfrm>
        </p:spPr>
        <p:txBody>
          <a:bodyPr>
            <a:normAutofit/>
          </a:bodyPr>
          <a:lstStyle>
            <a:lvl1pPr marL="0" indent="0" algn="ctr">
              <a:buNone/>
              <a:defRPr sz="2600" b="1">
                <a:solidFill>
                  <a:schemeClr val="bg1"/>
                </a:solidFill>
              </a:defRPr>
            </a:lvl1pPr>
          </a:lstStyle>
          <a:p>
            <a:pPr lvl="0"/>
            <a:r>
              <a:rPr lang="en-US" noProof="0"/>
              <a:t>MONTH</a:t>
            </a:r>
            <a:br>
              <a:rPr lang="en-US" noProof="0"/>
            </a:br>
            <a:r>
              <a:rPr lang="en-US" noProof="0"/>
              <a:t>20XX</a:t>
            </a:r>
          </a:p>
        </p:txBody>
      </p:sp>
    </p:spTree>
    <p:extLst>
      <p:ext uri="{BB962C8B-B14F-4D97-AF65-F5344CB8AC3E}">
        <p14:creationId xmlns:p14="http://schemas.microsoft.com/office/powerpoint/2010/main" val="3771749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s Slide">
    <p:spTree>
      <p:nvGrpSpPr>
        <p:cNvPr id="1" name=""/>
        <p:cNvGrpSpPr/>
        <p:nvPr/>
      </p:nvGrpSpPr>
      <p:grpSpPr>
        <a:xfrm>
          <a:off x="0" y="0"/>
          <a:ext cx="0" cy="0"/>
          <a:chOff x="0" y="0"/>
          <a:chExt cx="0" cy="0"/>
        </a:xfrm>
      </p:grpSpPr>
      <p:grpSp>
        <p:nvGrpSpPr>
          <p:cNvPr id="40" name="Graphic 35">
            <a:extLst>
              <a:ext uri="{FF2B5EF4-FFF2-40B4-BE49-F238E27FC236}">
                <a16:creationId xmlns:a16="http://schemas.microsoft.com/office/drawing/2014/main" id="{B00A1772-2B8D-4677-8511-3E067F67A72F}"/>
              </a:ext>
            </a:extLst>
          </p:cNvPr>
          <p:cNvGrpSpPr/>
          <p:nvPr userDrawn="1"/>
        </p:nvGrpSpPr>
        <p:grpSpPr>
          <a:xfrm>
            <a:off x="6678503" y="1430186"/>
            <a:ext cx="5526208" cy="2613848"/>
            <a:chOff x="6678503" y="665690"/>
            <a:chExt cx="5526208" cy="2613848"/>
          </a:xfrm>
        </p:grpSpPr>
        <p:sp>
          <p:nvSpPr>
            <p:cNvPr id="42" name="Freeform: Shape 41">
              <a:extLst>
                <a:ext uri="{FF2B5EF4-FFF2-40B4-BE49-F238E27FC236}">
                  <a16:creationId xmlns:a16="http://schemas.microsoft.com/office/drawing/2014/main" id="{FB0F16C2-C8ED-4461-B34C-5CEB29F1C450}"/>
                </a:ext>
              </a:extLst>
            </p:cNvPr>
            <p:cNvSpPr/>
            <p:nvPr/>
          </p:nvSpPr>
          <p:spPr>
            <a:xfrm>
              <a:off x="6678503" y="1272318"/>
              <a:ext cx="5526208" cy="2007220"/>
            </a:xfrm>
            <a:custGeom>
              <a:avLst/>
              <a:gdLst>
                <a:gd name="connsiteX0" fmla="*/ 5514767 w 5526207"/>
                <a:gd name="connsiteY0" fmla="*/ 573560 h 2007220"/>
                <a:gd name="connsiteX1" fmla="*/ 355703 w 5526207"/>
                <a:gd name="connsiteY1" fmla="*/ 33643 h 2007220"/>
                <a:gd name="connsiteX2" fmla="*/ 12697 w 5526207"/>
                <a:gd name="connsiteY2" fmla="*/ 1284980 h 2007220"/>
                <a:gd name="connsiteX3" fmla="*/ 5514767 w 5526207"/>
                <a:gd name="connsiteY3" fmla="*/ 1998940 h 2007220"/>
                <a:gd name="connsiteX4" fmla="*/ 5514767 w 5526207"/>
                <a:gd name="connsiteY4" fmla="*/ 573560 h 2007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6207" h="2007220">
                  <a:moveTo>
                    <a:pt x="5514767" y="573560"/>
                  </a:moveTo>
                  <a:cubicBezTo>
                    <a:pt x="2157119" y="-150564"/>
                    <a:pt x="355703" y="33643"/>
                    <a:pt x="355703" y="33643"/>
                  </a:cubicBezTo>
                  <a:lnTo>
                    <a:pt x="12697" y="1284980"/>
                  </a:lnTo>
                  <a:cubicBezTo>
                    <a:pt x="12697" y="1284980"/>
                    <a:pt x="1368206" y="967381"/>
                    <a:pt x="5514767" y="1998940"/>
                  </a:cubicBezTo>
                  <a:lnTo>
                    <a:pt x="5514767" y="573560"/>
                  </a:lnTo>
                  <a:close/>
                </a:path>
              </a:pathLst>
            </a:custGeom>
            <a:gradFill>
              <a:gsLst>
                <a:gs pos="22000">
                  <a:schemeClr val="accent2">
                    <a:alpha val="10000"/>
                  </a:schemeClr>
                </a:gs>
                <a:gs pos="100000">
                  <a:schemeClr val="accent2">
                    <a:alpha val="40000"/>
                  </a:schemeClr>
                </a:gs>
              </a:gsLst>
              <a:lin ang="1020000" scaled="0"/>
            </a:gradFill>
            <a:ln w="12693" cap="flat">
              <a:noFill/>
              <a:prstDash val="solid"/>
              <a:miter/>
            </a:ln>
          </p:spPr>
          <p:txBody>
            <a:bodyPr rtlCol="0" anchor="ctr"/>
            <a:lstStyle/>
            <a:p>
              <a:endParaRPr lang="en-US" noProof="0" dirty="0"/>
            </a:p>
          </p:txBody>
        </p:sp>
        <p:sp>
          <p:nvSpPr>
            <p:cNvPr id="41" name="Freeform: Shape 40">
              <a:extLst>
                <a:ext uri="{FF2B5EF4-FFF2-40B4-BE49-F238E27FC236}">
                  <a16:creationId xmlns:a16="http://schemas.microsoft.com/office/drawing/2014/main" id="{963814A1-9202-49D2-B985-1785CC4860DE}"/>
                </a:ext>
              </a:extLst>
            </p:cNvPr>
            <p:cNvSpPr/>
            <p:nvPr/>
          </p:nvSpPr>
          <p:spPr>
            <a:xfrm>
              <a:off x="7262884" y="665690"/>
              <a:ext cx="4941827" cy="2591601"/>
            </a:xfrm>
            <a:custGeom>
              <a:avLst/>
              <a:gdLst>
                <a:gd name="connsiteX0" fmla="*/ 4930387 w 4941827"/>
                <a:gd name="connsiteY0" fmla="*/ 1138265 h 2591601"/>
                <a:gd name="connsiteX1" fmla="*/ 383651 w 4941827"/>
                <a:gd name="connsiteY1" fmla="*/ 12697 h 2591601"/>
                <a:gd name="connsiteX2" fmla="*/ 12697 w 4941827"/>
                <a:gd name="connsiteY2" fmla="*/ 1366935 h 2591601"/>
                <a:gd name="connsiteX3" fmla="*/ 4930387 w 4941827"/>
                <a:gd name="connsiteY3" fmla="*/ 2583971 h 2591601"/>
              </a:gdLst>
              <a:ahLst/>
              <a:cxnLst>
                <a:cxn ang="0">
                  <a:pos x="connsiteX0" y="connsiteY0"/>
                </a:cxn>
                <a:cxn ang="0">
                  <a:pos x="connsiteX1" y="connsiteY1"/>
                </a:cxn>
                <a:cxn ang="0">
                  <a:pos x="connsiteX2" y="connsiteY2"/>
                </a:cxn>
                <a:cxn ang="0">
                  <a:pos x="connsiteX3" y="connsiteY3"/>
                </a:cxn>
              </a:cxnLst>
              <a:rect l="l" t="t" r="r" b="b"/>
              <a:pathLst>
                <a:path w="4941827" h="2591601">
                  <a:moveTo>
                    <a:pt x="4930387" y="1138265"/>
                  </a:moveTo>
                  <a:lnTo>
                    <a:pt x="383651" y="12697"/>
                  </a:lnTo>
                  <a:lnTo>
                    <a:pt x="12697" y="1366935"/>
                  </a:lnTo>
                  <a:lnTo>
                    <a:pt x="4930387" y="2583971"/>
                  </a:lnTo>
                  <a:close/>
                </a:path>
              </a:pathLst>
            </a:custGeom>
            <a:gradFill>
              <a:gsLst>
                <a:gs pos="0">
                  <a:schemeClr val="accent1"/>
                </a:gs>
                <a:gs pos="100000">
                  <a:schemeClr val="accent2"/>
                </a:gs>
              </a:gsLst>
              <a:lin ang="10440000" scaled="0"/>
            </a:gradFill>
            <a:ln w="12693" cap="flat">
              <a:noFill/>
              <a:prstDash val="solid"/>
              <a:miter/>
            </a:ln>
          </p:spPr>
          <p:txBody>
            <a:bodyPr rtlCol="0" anchor="ctr"/>
            <a:lstStyle/>
            <a:p>
              <a:endParaRPr lang="en-US" noProof="0" dirty="0"/>
            </a:p>
          </p:txBody>
        </p:sp>
      </p:grpSp>
      <p:sp>
        <p:nvSpPr>
          <p:cNvPr id="14" name="Freeform: Shape 13">
            <a:extLst>
              <a:ext uri="{FF2B5EF4-FFF2-40B4-BE49-F238E27FC236}">
                <a16:creationId xmlns:a16="http://schemas.microsoft.com/office/drawing/2014/main" id="{D2973908-D73D-4ECB-A29B-831C44983FB3}"/>
              </a:ext>
            </a:extLst>
          </p:cNvPr>
          <p:cNvSpPr/>
          <p:nvPr/>
        </p:nvSpPr>
        <p:spPr>
          <a:xfrm>
            <a:off x="5886429" y="5240536"/>
            <a:ext cx="1486046" cy="1625760"/>
          </a:xfrm>
          <a:custGeom>
            <a:avLst/>
            <a:gdLst>
              <a:gd name="connsiteX0" fmla="*/ 1482236 w 1486046"/>
              <a:gd name="connsiteY0" fmla="*/ 12701 h 1625760"/>
              <a:gd name="connsiteX1" fmla="*/ 901789 w 1486046"/>
              <a:gd name="connsiteY1" fmla="*/ 491538 h 1625760"/>
              <a:gd name="connsiteX2" fmla="*/ 12701 w 1486046"/>
              <a:gd name="connsiteY2" fmla="*/ 1618139 h 1625760"/>
              <a:gd name="connsiteX3" fmla="*/ 431843 w 1486046"/>
              <a:gd name="connsiteY3" fmla="*/ 1618139 h 1625760"/>
              <a:gd name="connsiteX4" fmla="*/ 1188837 w 1486046"/>
              <a:gd name="connsiteY4" fmla="*/ 670626 h 1625760"/>
              <a:gd name="connsiteX5" fmla="*/ 1482236 w 1486046"/>
              <a:gd name="connsiteY5" fmla="*/ 12701 h 162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6046" h="1625760">
                <a:moveTo>
                  <a:pt x="1482236" y="12701"/>
                </a:moveTo>
                <a:lnTo>
                  <a:pt x="901789" y="491538"/>
                </a:lnTo>
                <a:lnTo>
                  <a:pt x="12701" y="1618139"/>
                </a:lnTo>
                <a:lnTo>
                  <a:pt x="431843" y="1618139"/>
                </a:lnTo>
                <a:lnTo>
                  <a:pt x="1188837" y="670626"/>
                </a:lnTo>
                <a:lnTo>
                  <a:pt x="1482236" y="12701"/>
                </a:lnTo>
                <a:close/>
              </a:path>
            </a:pathLst>
          </a:custGeom>
          <a:gradFill>
            <a:gsLst>
              <a:gs pos="0">
                <a:schemeClr val="accent3">
                  <a:alpha val="5000"/>
                </a:schemeClr>
              </a:gs>
              <a:gs pos="100000">
                <a:schemeClr val="accent6">
                  <a:alpha val="20000"/>
                </a:schemeClr>
              </a:gs>
            </a:gsLst>
            <a:lin ang="7440000" scaled="0"/>
          </a:gradFill>
          <a:ln w="12700" cap="flat">
            <a:noFill/>
            <a:prstDash val="solid"/>
            <a:miter/>
          </a:ln>
        </p:spPr>
        <p:txBody>
          <a:bodyPr rtlCol="0" anchor="ctr"/>
          <a:lstStyle/>
          <a:p>
            <a:endParaRPr lang="en-US" noProof="0" dirty="0"/>
          </a:p>
        </p:txBody>
      </p:sp>
      <p:sp>
        <p:nvSpPr>
          <p:cNvPr id="10" name="Freeform: Shape 9">
            <a:extLst>
              <a:ext uri="{FF2B5EF4-FFF2-40B4-BE49-F238E27FC236}">
                <a16:creationId xmlns:a16="http://schemas.microsoft.com/office/drawing/2014/main" id="{334FC528-8248-470A-AD71-53711E01005E}"/>
              </a:ext>
            </a:extLst>
          </p:cNvPr>
          <p:cNvSpPr/>
          <p:nvPr/>
        </p:nvSpPr>
        <p:spPr>
          <a:xfrm>
            <a:off x="-13301" y="298479"/>
            <a:ext cx="2679964" cy="762075"/>
          </a:xfrm>
          <a:custGeom>
            <a:avLst/>
            <a:gdLst>
              <a:gd name="connsiteX0" fmla="*/ 12701 w 2679963"/>
              <a:gd name="connsiteY0" fmla="*/ 425492 h 762075"/>
              <a:gd name="connsiteX1" fmla="*/ 12701 w 2679963"/>
              <a:gd name="connsiteY1" fmla="*/ 755724 h 762075"/>
              <a:gd name="connsiteX2" fmla="*/ 2023309 w 2679963"/>
              <a:gd name="connsiteY2" fmla="*/ 334043 h 762075"/>
              <a:gd name="connsiteX3" fmla="*/ 2667263 w 2679963"/>
              <a:gd name="connsiteY3" fmla="*/ 12701 h 762075"/>
              <a:gd name="connsiteX4" fmla="*/ 2667263 w 2679963"/>
              <a:gd name="connsiteY4" fmla="*/ 12701 h 762075"/>
              <a:gd name="connsiteX5" fmla="*/ 1915349 w 2679963"/>
              <a:gd name="connsiteY5" fmla="*/ 12701 h 762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79963" h="762075">
                <a:moveTo>
                  <a:pt x="12701" y="425492"/>
                </a:moveTo>
                <a:lnTo>
                  <a:pt x="12701" y="755724"/>
                </a:lnTo>
                <a:lnTo>
                  <a:pt x="2023309" y="334043"/>
                </a:lnTo>
                <a:lnTo>
                  <a:pt x="2667263" y="12701"/>
                </a:lnTo>
                <a:lnTo>
                  <a:pt x="2667263" y="12701"/>
                </a:lnTo>
                <a:lnTo>
                  <a:pt x="1915349" y="12701"/>
                </a:lnTo>
                <a:close/>
              </a:path>
            </a:pathLst>
          </a:custGeom>
          <a:gradFill>
            <a:gsLst>
              <a:gs pos="0">
                <a:schemeClr val="tx2">
                  <a:alpha val="5000"/>
                </a:schemeClr>
              </a:gs>
              <a:gs pos="100000">
                <a:schemeClr val="tx1">
                  <a:alpha val="20000"/>
                </a:schemeClr>
              </a:gs>
            </a:gsLst>
            <a:lin ang="9840000" scaled="0"/>
          </a:gradFill>
          <a:ln w="12700" cap="flat">
            <a:noFill/>
            <a:prstDash val="solid"/>
            <a:miter/>
          </a:ln>
        </p:spPr>
        <p:txBody>
          <a:bodyPr rtlCol="0" anchor="ctr"/>
          <a:lstStyle/>
          <a:p>
            <a:endParaRPr lang="en-US" noProof="0" dirty="0"/>
          </a:p>
        </p:txBody>
      </p:sp>
      <p:sp>
        <p:nvSpPr>
          <p:cNvPr id="12" name="Freeform: Shape 11">
            <a:extLst>
              <a:ext uri="{FF2B5EF4-FFF2-40B4-BE49-F238E27FC236}">
                <a16:creationId xmlns:a16="http://schemas.microsoft.com/office/drawing/2014/main" id="{AC925586-1EA9-4B0D-9E80-91777899FF7C}"/>
              </a:ext>
            </a:extLst>
          </p:cNvPr>
          <p:cNvSpPr/>
          <p:nvPr/>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en-US" noProof="0" dirty="0"/>
          </a:p>
        </p:txBody>
      </p:sp>
      <p:sp>
        <p:nvSpPr>
          <p:cNvPr id="16" name="Freeform: Shape 15">
            <a:extLst>
              <a:ext uri="{FF2B5EF4-FFF2-40B4-BE49-F238E27FC236}">
                <a16:creationId xmlns:a16="http://schemas.microsoft.com/office/drawing/2014/main" id="{082ADE93-C591-447F-A2DD-56E8D22B23F6}"/>
              </a:ext>
            </a:extLst>
          </p:cNvPr>
          <p:cNvSpPr/>
          <p:nvPr/>
        </p:nvSpPr>
        <p:spPr>
          <a:xfrm>
            <a:off x="7752243" y="4099514"/>
            <a:ext cx="4445438" cy="1105009"/>
          </a:xfrm>
          <a:custGeom>
            <a:avLst/>
            <a:gdLst>
              <a:gd name="connsiteX0" fmla="*/ 4441627 w 4445437"/>
              <a:gd name="connsiteY0" fmla="*/ 297539 h 1105008"/>
              <a:gd name="connsiteX1" fmla="*/ 204490 w 4445437"/>
              <a:gd name="connsiteY1" fmla="*/ 13031 h 1105008"/>
              <a:gd name="connsiteX2" fmla="*/ 12701 w 4445437"/>
              <a:gd name="connsiteY2" fmla="*/ 786537 h 1105008"/>
              <a:gd name="connsiteX3" fmla="*/ 4441627 w 4445437"/>
              <a:gd name="connsiteY3" fmla="*/ 1092638 h 1105008"/>
              <a:gd name="connsiteX4" fmla="*/ 4441627 w 4445437"/>
              <a:gd name="connsiteY4" fmla="*/ 297539 h 1105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5437" h="1105008">
                <a:moveTo>
                  <a:pt x="4441627" y="297539"/>
                </a:moveTo>
                <a:cubicBezTo>
                  <a:pt x="2135080" y="-8561"/>
                  <a:pt x="204490" y="13031"/>
                  <a:pt x="204490" y="13031"/>
                </a:cubicBezTo>
                <a:lnTo>
                  <a:pt x="12701" y="786537"/>
                </a:lnTo>
                <a:cubicBezTo>
                  <a:pt x="12701" y="786537"/>
                  <a:pt x="2273524" y="725572"/>
                  <a:pt x="4441627" y="1092638"/>
                </a:cubicBezTo>
                <a:lnTo>
                  <a:pt x="4441627" y="297539"/>
                </a:lnTo>
                <a:close/>
              </a:path>
            </a:pathLst>
          </a:custGeom>
          <a:gradFill>
            <a:gsLst>
              <a:gs pos="0">
                <a:schemeClr val="tx2">
                  <a:alpha val="5000"/>
                </a:schemeClr>
              </a:gs>
              <a:gs pos="100000">
                <a:schemeClr val="tx1">
                  <a:alpha val="20000"/>
                </a:schemeClr>
              </a:gs>
            </a:gsLst>
            <a:lin ang="900000" scaled="0"/>
          </a:gradFill>
          <a:ln w="12700" cap="flat">
            <a:noFill/>
            <a:prstDash val="solid"/>
            <a:miter/>
          </a:ln>
        </p:spPr>
        <p:txBody>
          <a:bodyPr rtlCol="0" anchor="ctr"/>
          <a:lstStyle/>
          <a:p>
            <a:endParaRPr lang="en-US" noProof="0" dirty="0"/>
          </a:p>
        </p:txBody>
      </p:sp>
      <p:sp>
        <p:nvSpPr>
          <p:cNvPr id="9" name="Freeform: Shape 8">
            <a:extLst>
              <a:ext uri="{FF2B5EF4-FFF2-40B4-BE49-F238E27FC236}">
                <a16:creationId xmlns:a16="http://schemas.microsoft.com/office/drawing/2014/main" id="{4F539762-F7DA-4468-979C-780676B34A92}"/>
              </a:ext>
            </a:extLst>
          </p:cNvPr>
          <p:cNvSpPr/>
          <p:nvPr/>
        </p:nvSpPr>
        <p:spPr>
          <a:xfrm>
            <a:off x="-13301" y="237513"/>
            <a:ext cx="2895885" cy="1028801"/>
          </a:xfrm>
          <a:custGeom>
            <a:avLst/>
            <a:gdLst>
              <a:gd name="connsiteX0" fmla="*/ 12701 w 2895885"/>
              <a:gd name="connsiteY0" fmla="*/ 1026261 h 1028801"/>
              <a:gd name="connsiteX1" fmla="*/ 2890805 w 2895885"/>
              <a:gd name="connsiteY1" fmla="*/ 414061 h 1028801"/>
              <a:gd name="connsiteX2" fmla="*/ 2805706 w 2895885"/>
              <a:gd name="connsiteY2" fmla="*/ 12701 h 1028801"/>
              <a:gd name="connsiteX3" fmla="*/ 12701 w 2895885"/>
              <a:gd name="connsiteY3" fmla="*/ 605850 h 1028801"/>
            </a:gdLst>
            <a:ahLst/>
            <a:cxnLst>
              <a:cxn ang="0">
                <a:pos x="connsiteX0" y="connsiteY0"/>
              </a:cxn>
              <a:cxn ang="0">
                <a:pos x="connsiteX1" y="connsiteY1"/>
              </a:cxn>
              <a:cxn ang="0">
                <a:pos x="connsiteX2" y="connsiteY2"/>
              </a:cxn>
              <a:cxn ang="0">
                <a:pos x="connsiteX3" y="connsiteY3"/>
              </a:cxn>
            </a:cxnLst>
            <a:rect l="l" t="t" r="r" b="b"/>
            <a:pathLst>
              <a:path w="2895885" h="1028801">
                <a:moveTo>
                  <a:pt x="12701" y="1026261"/>
                </a:moveTo>
                <a:lnTo>
                  <a:pt x="2890805" y="414061"/>
                </a:lnTo>
                <a:lnTo>
                  <a:pt x="2805706" y="12701"/>
                </a:lnTo>
                <a:lnTo>
                  <a:pt x="12701" y="605850"/>
                </a:lnTo>
                <a:close/>
              </a:path>
            </a:pathLst>
          </a:custGeom>
          <a:blipFill>
            <a:blip r:embed="rId2"/>
            <a:srcRect/>
            <a:stretch>
              <a:fillRect l="-39712" t="16306" r="1769" b="-21354"/>
            </a:stretch>
          </a:blipFill>
          <a:ln w="12700" cap="flat">
            <a:noFill/>
            <a:prstDash val="solid"/>
            <a:miter/>
          </a:ln>
        </p:spPr>
        <p:txBody>
          <a:bodyPr rtlCol="0" anchor="ctr"/>
          <a:lstStyle/>
          <a:p>
            <a:endParaRPr lang="en-US" noProof="0" dirty="0"/>
          </a:p>
        </p:txBody>
      </p:sp>
      <p:sp>
        <p:nvSpPr>
          <p:cNvPr id="11" name="Freeform: Shape 10">
            <a:extLst>
              <a:ext uri="{FF2B5EF4-FFF2-40B4-BE49-F238E27FC236}">
                <a16:creationId xmlns:a16="http://schemas.microsoft.com/office/drawing/2014/main" id="{7BBC2EFA-0E51-48DC-AF99-0FEF25085843}"/>
              </a:ext>
            </a:extLst>
          </p:cNvPr>
          <p:cNvSpPr/>
          <p:nvPr/>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3"/>
            <a:srcRect/>
            <a:stretch>
              <a:fillRect l="10612" t="-169914" r="-117944" b="10062"/>
            </a:stretch>
          </a:blipFill>
          <a:ln w="12700"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7893AAC6-8427-4BAA-B44F-7B6300936A25}"/>
              </a:ext>
            </a:extLst>
          </p:cNvPr>
          <p:cNvSpPr/>
          <p:nvPr/>
        </p:nvSpPr>
        <p:spPr>
          <a:xfrm>
            <a:off x="6033764" y="5121144"/>
            <a:ext cx="1714669" cy="1740071"/>
          </a:xfrm>
          <a:custGeom>
            <a:avLst/>
            <a:gdLst>
              <a:gd name="connsiteX0" fmla="*/ 12701 w 1714668"/>
              <a:gd name="connsiteY0" fmla="*/ 1737531 h 1740071"/>
              <a:gd name="connsiteX1" fmla="*/ 538533 w 1714668"/>
              <a:gd name="connsiteY1" fmla="*/ 1737531 h 1740071"/>
              <a:gd name="connsiteX2" fmla="*/ 1707048 w 1714668"/>
              <a:gd name="connsiteY2" fmla="*/ 269266 h 1740071"/>
              <a:gd name="connsiteX3" fmla="*/ 1385707 w 1714668"/>
              <a:gd name="connsiteY3" fmla="*/ 12701 h 1740071"/>
            </a:gdLst>
            <a:ahLst/>
            <a:cxnLst>
              <a:cxn ang="0">
                <a:pos x="connsiteX0" y="connsiteY0"/>
              </a:cxn>
              <a:cxn ang="0">
                <a:pos x="connsiteX1" y="connsiteY1"/>
              </a:cxn>
              <a:cxn ang="0">
                <a:pos x="connsiteX2" y="connsiteY2"/>
              </a:cxn>
              <a:cxn ang="0">
                <a:pos x="connsiteX3" y="connsiteY3"/>
              </a:cxn>
            </a:cxnLst>
            <a:rect l="l" t="t" r="r" b="b"/>
            <a:pathLst>
              <a:path w="1714668" h="1740071">
                <a:moveTo>
                  <a:pt x="12701" y="1737531"/>
                </a:moveTo>
                <a:lnTo>
                  <a:pt x="538533" y="1737531"/>
                </a:lnTo>
                <a:lnTo>
                  <a:pt x="1707048" y="269266"/>
                </a:lnTo>
                <a:lnTo>
                  <a:pt x="1385707" y="12701"/>
                </a:lnTo>
                <a:close/>
              </a:path>
            </a:pathLst>
          </a:custGeom>
          <a:blipFill>
            <a:blip r:embed="rId4"/>
            <a:srcRect/>
            <a:stretch>
              <a:fillRect l="-67195" t="6186" r="8111" b="-100456"/>
            </a:stretch>
          </a:blipFill>
          <a:ln w="12700" cap="flat">
            <a:noFill/>
            <a:prstDash val="solid"/>
            <a:miter/>
          </a:ln>
        </p:spPr>
        <p:txBody>
          <a:bodyPr rtlCol="0" anchor="ctr"/>
          <a:lstStyle/>
          <a:p>
            <a:endParaRPr lang="en-US" noProof="0" dirty="0"/>
          </a:p>
        </p:txBody>
      </p:sp>
      <p:sp>
        <p:nvSpPr>
          <p:cNvPr id="15" name="Freeform: Shape 14">
            <a:extLst>
              <a:ext uri="{FF2B5EF4-FFF2-40B4-BE49-F238E27FC236}">
                <a16:creationId xmlns:a16="http://schemas.microsoft.com/office/drawing/2014/main" id="{92C0F1FD-7849-4263-82D0-842B579C6E4E}"/>
              </a:ext>
            </a:extLst>
          </p:cNvPr>
          <p:cNvSpPr/>
          <p:nvPr/>
        </p:nvSpPr>
        <p:spPr>
          <a:xfrm>
            <a:off x="8228540" y="3516857"/>
            <a:ext cx="3975491" cy="1663864"/>
          </a:xfrm>
          <a:custGeom>
            <a:avLst/>
            <a:gdLst>
              <a:gd name="connsiteX0" fmla="*/ 187978 w 3975491"/>
              <a:gd name="connsiteY0" fmla="*/ 12701 h 1663863"/>
              <a:gd name="connsiteX1" fmla="*/ 12701 w 3975491"/>
              <a:gd name="connsiteY1" fmla="*/ 859875 h 1663863"/>
              <a:gd name="connsiteX2" fmla="*/ 3965330 w 3975491"/>
              <a:gd name="connsiteY2" fmla="*/ 1657513 h 1663863"/>
              <a:gd name="connsiteX3" fmla="*/ 3965330 w 3975491"/>
              <a:gd name="connsiteY3" fmla="*/ 773506 h 1663863"/>
            </a:gdLst>
            <a:ahLst/>
            <a:cxnLst>
              <a:cxn ang="0">
                <a:pos x="connsiteX0" y="connsiteY0"/>
              </a:cxn>
              <a:cxn ang="0">
                <a:pos x="connsiteX1" y="connsiteY1"/>
              </a:cxn>
              <a:cxn ang="0">
                <a:pos x="connsiteX2" y="connsiteY2"/>
              </a:cxn>
              <a:cxn ang="0">
                <a:pos x="connsiteX3" y="connsiteY3"/>
              </a:cxn>
            </a:cxnLst>
            <a:rect l="l" t="t" r="r" b="b"/>
            <a:pathLst>
              <a:path w="3975491" h="1663863">
                <a:moveTo>
                  <a:pt x="187978" y="12701"/>
                </a:moveTo>
                <a:lnTo>
                  <a:pt x="12701" y="859875"/>
                </a:lnTo>
                <a:lnTo>
                  <a:pt x="3965330" y="1657513"/>
                </a:lnTo>
                <a:lnTo>
                  <a:pt x="3965330" y="773506"/>
                </a:lnTo>
                <a:close/>
              </a:path>
            </a:pathLst>
          </a:custGeom>
          <a:gradFill flip="none" rotWithShape="1">
            <a:gsLst>
              <a:gs pos="0">
                <a:schemeClr val="tx2"/>
              </a:gs>
              <a:gs pos="100000">
                <a:schemeClr val="tx1"/>
              </a:gs>
            </a:gsLst>
            <a:lin ang="0" scaled="1"/>
            <a:tileRect/>
          </a:gradFill>
          <a:ln w="12700" cap="flat">
            <a:noFill/>
            <a:prstDash val="solid"/>
            <a:miter/>
          </a:ln>
        </p:spPr>
        <p:txBody>
          <a:bodyPr rtlCol="0" anchor="ctr"/>
          <a:lstStyle/>
          <a:p>
            <a:endParaRPr lang="en-US" noProof="0" dirty="0"/>
          </a:p>
        </p:txBody>
      </p:sp>
      <p:sp>
        <p:nvSpPr>
          <p:cNvPr id="21" name="Title 1">
            <a:extLst>
              <a:ext uri="{FF2B5EF4-FFF2-40B4-BE49-F238E27FC236}">
                <a16:creationId xmlns:a16="http://schemas.microsoft.com/office/drawing/2014/main" id="{380A7FB8-9381-48A6-9B35-958A6319C88F}"/>
              </a:ext>
            </a:extLst>
          </p:cNvPr>
          <p:cNvSpPr>
            <a:spLocks noGrp="1"/>
          </p:cNvSpPr>
          <p:nvPr>
            <p:ph type="title" hasCustomPrompt="1"/>
          </p:nvPr>
        </p:nvSpPr>
        <p:spPr>
          <a:xfrm rot="840000">
            <a:off x="7388594" y="2045086"/>
            <a:ext cx="4821219" cy="1325563"/>
          </a:xfrm>
        </p:spPr>
        <p:txBody>
          <a:bodyPr>
            <a:normAutofit/>
          </a:bodyPr>
          <a:lstStyle>
            <a:lvl1pPr algn="ctr">
              <a:defRPr sz="5500">
                <a:solidFill>
                  <a:schemeClr val="bg1"/>
                </a:solidFill>
              </a:defRPr>
            </a:lvl1pPr>
          </a:lstStyle>
          <a:p>
            <a:r>
              <a:rPr lang="en-US" noProof="0"/>
              <a:t>Thank You!</a:t>
            </a:r>
          </a:p>
        </p:txBody>
      </p:sp>
      <p:grpSp>
        <p:nvGrpSpPr>
          <p:cNvPr id="23" name="Graphic 21">
            <a:extLst>
              <a:ext uri="{FF2B5EF4-FFF2-40B4-BE49-F238E27FC236}">
                <a16:creationId xmlns:a16="http://schemas.microsoft.com/office/drawing/2014/main" id="{D5BA1DFF-80CB-48BB-B37F-4E2BCFC360C5}"/>
              </a:ext>
            </a:extLst>
          </p:cNvPr>
          <p:cNvGrpSpPr/>
          <p:nvPr/>
        </p:nvGrpSpPr>
        <p:grpSpPr>
          <a:xfrm>
            <a:off x="-12667" y="718133"/>
            <a:ext cx="6444343" cy="6146228"/>
            <a:chOff x="-12667" y="718133"/>
            <a:chExt cx="6444343" cy="6146228"/>
          </a:xfrm>
        </p:grpSpPr>
        <p:sp>
          <p:nvSpPr>
            <p:cNvPr id="24" name="Freeform: Shape 23">
              <a:extLst>
                <a:ext uri="{FF2B5EF4-FFF2-40B4-BE49-F238E27FC236}">
                  <a16:creationId xmlns:a16="http://schemas.microsoft.com/office/drawing/2014/main" id="{F56FD6C1-6CCE-49C3-AC4A-61DC82552BCB}"/>
                </a:ext>
              </a:extLst>
            </p:cNvPr>
            <p:cNvSpPr/>
            <p:nvPr/>
          </p:nvSpPr>
          <p:spPr>
            <a:xfrm>
              <a:off x="-12667" y="4352590"/>
              <a:ext cx="6431657" cy="2511771"/>
            </a:xfrm>
            <a:custGeom>
              <a:avLst/>
              <a:gdLst>
                <a:gd name="connsiteX0" fmla="*/ 6224862 w 6431657"/>
                <a:gd name="connsiteY0" fmla="*/ 12667 h 2511771"/>
                <a:gd name="connsiteX1" fmla="*/ 12667 w 6431657"/>
                <a:gd name="connsiteY1" fmla="*/ 1593307 h 2511771"/>
                <a:gd name="connsiteX2" fmla="*/ 12667 w 6431657"/>
                <a:gd name="connsiteY2" fmla="*/ 2500336 h 2511771"/>
                <a:gd name="connsiteX3" fmla="*/ 1746804 w 6431657"/>
                <a:gd name="connsiteY3" fmla="*/ 2500336 h 2511771"/>
                <a:gd name="connsiteX4" fmla="*/ 6431638 w 6431657"/>
                <a:gd name="connsiteY4" fmla="*/ 1191170 h 2511771"/>
                <a:gd name="connsiteX5" fmla="*/ 6224862 w 6431657"/>
                <a:gd name="connsiteY5" fmla="*/ 12667 h 251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31657" h="2511771">
                  <a:moveTo>
                    <a:pt x="6224862" y="12667"/>
                  </a:moveTo>
                  <a:cubicBezTo>
                    <a:pt x="3088953" y="398313"/>
                    <a:pt x="777616" y="1274896"/>
                    <a:pt x="12667" y="1593307"/>
                  </a:cubicBezTo>
                  <a:lnTo>
                    <a:pt x="12667" y="2500336"/>
                  </a:lnTo>
                  <a:lnTo>
                    <a:pt x="1746804" y="2500336"/>
                  </a:lnTo>
                  <a:cubicBezTo>
                    <a:pt x="2964633" y="2034770"/>
                    <a:pt x="4634073" y="1490553"/>
                    <a:pt x="6431638" y="1191170"/>
                  </a:cubicBezTo>
                  <a:cubicBezTo>
                    <a:pt x="6351719" y="725604"/>
                    <a:pt x="6316198" y="469353"/>
                    <a:pt x="6224862" y="12667"/>
                  </a:cubicBezTo>
                  <a:close/>
                </a:path>
              </a:pathLst>
            </a:custGeom>
            <a:gradFill>
              <a:gsLst>
                <a:gs pos="0">
                  <a:schemeClr val="accent5">
                    <a:alpha val="5000"/>
                  </a:schemeClr>
                </a:gs>
                <a:gs pos="100000">
                  <a:schemeClr val="bg2">
                    <a:alpha val="20000"/>
                  </a:schemeClr>
                </a:gs>
              </a:gsLst>
              <a:lin ang="540000" scaled="0"/>
            </a:gradFill>
            <a:ln w="12681" cap="flat">
              <a:noFill/>
              <a:prstDash val="solid"/>
              <a:miter/>
            </a:ln>
          </p:spPr>
          <p:txBody>
            <a:bodyPr rtlCol="0" anchor="ctr"/>
            <a:lstStyle/>
            <a:p>
              <a:endParaRPr lang="en-US" noProof="0" dirty="0"/>
            </a:p>
          </p:txBody>
        </p:sp>
        <p:sp>
          <p:nvSpPr>
            <p:cNvPr id="25" name="Freeform: Shape 24">
              <a:extLst>
                <a:ext uri="{FF2B5EF4-FFF2-40B4-BE49-F238E27FC236}">
                  <a16:creationId xmlns:a16="http://schemas.microsoft.com/office/drawing/2014/main" id="{84BDD5BB-895B-42CC-BF18-F102D9F03740}"/>
                </a:ext>
              </a:extLst>
            </p:cNvPr>
            <p:cNvSpPr/>
            <p:nvPr/>
          </p:nvSpPr>
          <p:spPr>
            <a:xfrm>
              <a:off x="-12667" y="718133"/>
              <a:ext cx="6444343" cy="5936914"/>
            </a:xfrm>
            <a:custGeom>
              <a:avLst/>
              <a:gdLst>
                <a:gd name="connsiteX0" fmla="*/ 12667 w 6444342"/>
                <a:gd name="connsiteY0" fmla="*/ 5930553 h 5936914"/>
                <a:gd name="connsiteX1" fmla="*/ 6443056 w 6444342"/>
                <a:gd name="connsiteY1" fmla="*/ 4796450 h 5936914"/>
                <a:gd name="connsiteX2" fmla="*/ 6443056 w 6444342"/>
                <a:gd name="connsiteY2" fmla="*/ 4785033 h 5936914"/>
                <a:gd name="connsiteX3" fmla="*/ 5605798 w 6444342"/>
                <a:gd name="connsiteY3" fmla="*/ 12667 h 5936914"/>
                <a:gd name="connsiteX4" fmla="*/ 12667 w 6444342"/>
                <a:gd name="connsiteY4" fmla="*/ 994541 h 5936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44342" h="5936914">
                  <a:moveTo>
                    <a:pt x="12667" y="5930553"/>
                  </a:moveTo>
                  <a:lnTo>
                    <a:pt x="6443056" y="4796450"/>
                  </a:lnTo>
                  <a:lnTo>
                    <a:pt x="6443056" y="4785033"/>
                  </a:lnTo>
                  <a:lnTo>
                    <a:pt x="5605798" y="12667"/>
                  </a:lnTo>
                  <a:lnTo>
                    <a:pt x="12667" y="994541"/>
                  </a:lnTo>
                  <a:close/>
                </a:path>
              </a:pathLst>
            </a:custGeom>
            <a:gradFill flip="none" rotWithShape="1">
              <a:gsLst>
                <a:gs pos="0">
                  <a:schemeClr val="accent5"/>
                </a:gs>
                <a:gs pos="100000">
                  <a:schemeClr val="bg2"/>
                </a:gs>
              </a:gsLst>
              <a:lin ang="10800000" scaled="1"/>
              <a:tileRect/>
            </a:gradFill>
            <a:ln w="12681"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B9D3DF9C-F94C-4251-879E-05A0C17C1AC4}"/>
                </a:ext>
              </a:extLst>
            </p:cNvPr>
            <p:cNvSpPr/>
            <p:nvPr/>
          </p:nvSpPr>
          <p:spPr>
            <a:xfrm>
              <a:off x="-12667" y="1036544"/>
              <a:ext cx="6114514" cy="5366057"/>
            </a:xfrm>
            <a:custGeom>
              <a:avLst/>
              <a:gdLst>
                <a:gd name="connsiteX0" fmla="*/ 5366039 w 6114514"/>
                <a:gd name="connsiteY0" fmla="*/ 12667 h 5366057"/>
                <a:gd name="connsiteX1" fmla="*/ 12667 w 6114514"/>
                <a:gd name="connsiteY1" fmla="*/ 976781 h 5366057"/>
                <a:gd name="connsiteX2" fmla="*/ 12667 w 6114514"/>
                <a:gd name="connsiteY2" fmla="*/ 1014838 h 5366057"/>
                <a:gd name="connsiteX3" fmla="*/ 5335593 w 6114514"/>
                <a:gd name="connsiteY3" fmla="*/ 57067 h 5366057"/>
                <a:gd name="connsiteX4" fmla="*/ 6062484 w 6114514"/>
                <a:gd name="connsiteY4" fmla="*/ 4231936 h 5366057"/>
                <a:gd name="connsiteX5" fmla="*/ 12667 w 6114514"/>
                <a:gd name="connsiteY5" fmla="*/ 5320370 h 5366057"/>
                <a:gd name="connsiteX6" fmla="*/ 12667 w 6114514"/>
                <a:gd name="connsiteY6" fmla="*/ 5358427 h 5366057"/>
                <a:gd name="connsiteX7" fmla="*/ 6087856 w 6114514"/>
                <a:gd name="connsiteY7" fmla="*/ 4266187 h 5366057"/>
                <a:gd name="connsiteX8" fmla="*/ 6106884 w 6114514"/>
                <a:gd name="connsiteY8" fmla="*/ 4262382 h 5366057"/>
                <a:gd name="connsiteX9" fmla="*/ 5369844 w 6114514"/>
                <a:gd name="connsiteY9" fmla="*/ 31696 h 536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14514" h="5366057">
                  <a:moveTo>
                    <a:pt x="5366039" y="12667"/>
                  </a:moveTo>
                  <a:lnTo>
                    <a:pt x="12667" y="976781"/>
                  </a:lnTo>
                  <a:lnTo>
                    <a:pt x="12667" y="1014838"/>
                  </a:lnTo>
                  <a:lnTo>
                    <a:pt x="5335593" y="57067"/>
                  </a:lnTo>
                  <a:lnTo>
                    <a:pt x="6062484" y="4231936"/>
                  </a:lnTo>
                  <a:lnTo>
                    <a:pt x="12667" y="5320370"/>
                  </a:lnTo>
                  <a:lnTo>
                    <a:pt x="12667" y="5358427"/>
                  </a:lnTo>
                  <a:lnTo>
                    <a:pt x="6087856" y="4266187"/>
                  </a:lnTo>
                  <a:lnTo>
                    <a:pt x="6106884" y="4262382"/>
                  </a:lnTo>
                  <a:lnTo>
                    <a:pt x="5369844" y="31696"/>
                  </a:lnTo>
                  <a:close/>
                </a:path>
              </a:pathLst>
            </a:custGeom>
            <a:solidFill>
              <a:schemeClr val="bg1"/>
            </a:solidFill>
            <a:ln w="12681" cap="flat">
              <a:noFill/>
              <a:prstDash val="solid"/>
              <a:miter/>
            </a:ln>
          </p:spPr>
          <p:txBody>
            <a:bodyPr rtlCol="0" anchor="ctr"/>
            <a:lstStyle/>
            <a:p>
              <a:endParaRPr lang="en-US" noProof="0" dirty="0"/>
            </a:p>
          </p:txBody>
        </p:sp>
      </p:grpSp>
      <p:sp>
        <p:nvSpPr>
          <p:cNvPr id="30" name="Picture Placeholder 28">
            <a:extLst>
              <a:ext uri="{FF2B5EF4-FFF2-40B4-BE49-F238E27FC236}">
                <a16:creationId xmlns:a16="http://schemas.microsoft.com/office/drawing/2014/main" id="{F9A3D860-4FE0-494E-B1EC-0DC1F2574D44}"/>
              </a:ext>
            </a:extLst>
          </p:cNvPr>
          <p:cNvSpPr>
            <a:spLocks noGrp="1"/>
          </p:cNvSpPr>
          <p:nvPr>
            <p:ph type="pic" sz="quarter" idx="13"/>
          </p:nvPr>
        </p:nvSpPr>
        <p:spPr>
          <a:xfrm>
            <a:off x="-1600" y="1096296"/>
            <a:ext cx="6052552" cy="5259842"/>
          </a:xfrm>
          <a:custGeom>
            <a:avLst/>
            <a:gdLst>
              <a:gd name="connsiteX0" fmla="*/ 0 w 914400"/>
              <a:gd name="connsiteY0" fmla="*/ 914400 h 914400"/>
              <a:gd name="connsiteX1" fmla="*/ 228600 w 914400"/>
              <a:gd name="connsiteY1" fmla="*/ 0 h 914400"/>
              <a:gd name="connsiteX2" fmla="*/ 685800 w 914400"/>
              <a:gd name="connsiteY2" fmla="*/ 0 h 914400"/>
              <a:gd name="connsiteX3" fmla="*/ 914400 w 914400"/>
              <a:gd name="connsiteY3" fmla="*/ 914400 h 914400"/>
              <a:gd name="connsiteX4" fmla="*/ 0 w 914400"/>
              <a:gd name="connsiteY4" fmla="*/ 914400 h 914400"/>
              <a:gd name="connsiteX0" fmla="*/ 0 w 914400"/>
              <a:gd name="connsiteY0" fmla="*/ 939114 h 939114"/>
              <a:gd name="connsiteX1" fmla="*/ 228600 w 914400"/>
              <a:gd name="connsiteY1" fmla="*/ 24714 h 939114"/>
              <a:gd name="connsiteX2" fmla="*/ 681681 w 914400"/>
              <a:gd name="connsiteY2" fmla="*/ 0 h 939114"/>
              <a:gd name="connsiteX3" fmla="*/ 914400 w 914400"/>
              <a:gd name="connsiteY3" fmla="*/ 939114 h 939114"/>
              <a:gd name="connsiteX4" fmla="*/ 0 w 914400"/>
              <a:gd name="connsiteY4" fmla="*/ 939114 h 939114"/>
              <a:gd name="connsiteX0" fmla="*/ 891746 w 1806146"/>
              <a:gd name="connsiteY0" fmla="*/ 939114 h 939114"/>
              <a:gd name="connsiteX1" fmla="*/ 0 w 1806146"/>
              <a:gd name="connsiteY1" fmla="*/ 284206 h 939114"/>
              <a:gd name="connsiteX2" fmla="*/ 1573427 w 1806146"/>
              <a:gd name="connsiteY2" fmla="*/ 0 h 939114"/>
              <a:gd name="connsiteX3" fmla="*/ 1806146 w 1806146"/>
              <a:gd name="connsiteY3" fmla="*/ 939114 h 939114"/>
              <a:gd name="connsiteX4" fmla="*/ 891746 w 1806146"/>
              <a:gd name="connsiteY4" fmla="*/ 939114 h 939114"/>
              <a:gd name="connsiteX0" fmla="*/ 891746 w 1806146"/>
              <a:gd name="connsiteY0" fmla="*/ 943233 h 943233"/>
              <a:gd name="connsiteX1" fmla="*/ 0 w 1806146"/>
              <a:gd name="connsiteY1" fmla="*/ 288325 h 943233"/>
              <a:gd name="connsiteX2" fmla="*/ 1577546 w 1806146"/>
              <a:gd name="connsiteY2" fmla="*/ 0 h 943233"/>
              <a:gd name="connsiteX3" fmla="*/ 1806146 w 1806146"/>
              <a:gd name="connsiteY3" fmla="*/ 943233 h 943233"/>
              <a:gd name="connsiteX4" fmla="*/ 891746 w 1806146"/>
              <a:gd name="connsiteY4" fmla="*/ 943233 h 943233"/>
              <a:gd name="connsiteX0" fmla="*/ 891746 w 2286594"/>
              <a:gd name="connsiteY0" fmla="*/ 943233 h 4182379"/>
              <a:gd name="connsiteX1" fmla="*/ 0 w 2286594"/>
              <a:gd name="connsiteY1" fmla="*/ 288325 h 4182379"/>
              <a:gd name="connsiteX2" fmla="*/ 1577546 w 2286594"/>
              <a:gd name="connsiteY2" fmla="*/ 0 h 4182379"/>
              <a:gd name="connsiteX3" fmla="*/ 2286594 w 2286594"/>
              <a:gd name="connsiteY3" fmla="*/ 4182379 h 4182379"/>
              <a:gd name="connsiteX4" fmla="*/ 891746 w 2286594"/>
              <a:gd name="connsiteY4" fmla="*/ 943233 h 4182379"/>
              <a:gd name="connsiteX0" fmla="*/ 0 w 5997845"/>
              <a:gd name="connsiteY0" fmla="*/ 5220765 h 5220765"/>
              <a:gd name="connsiteX1" fmla="*/ 3711251 w 5997845"/>
              <a:gd name="connsiteY1" fmla="*/ 288325 h 5220765"/>
              <a:gd name="connsiteX2" fmla="*/ 5288797 w 5997845"/>
              <a:gd name="connsiteY2" fmla="*/ 0 h 5220765"/>
              <a:gd name="connsiteX3" fmla="*/ 5997845 w 5997845"/>
              <a:gd name="connsiteY3" fmla="*/ 4182379 h 5220765"/>
              <a:gd name="connsiteX4" fmla="*/ 0 w 5997845"/>
              <a:gd name="connsiteY4" fmla="*/ 5220765 h 5220765"/>
              <a:gd name="connsiteX0" fmla="*/ 0 w 5997845"/>
              <a:gd name="connsiteY0" fmla="*/ 5220765 h 5220765"/>
              <a:gd name="connsiteX1" fmla="*/ 7156 w 5997845"/>
              <a:gd name="connsiteY1" fmla="*/ 970251 h 5220765"/>
              <a:gd name="connsiteX2" fmla="*/ 5288797 w 5997845"/>
              <a:gd name="connsiteY2" fmla="*/ 0 h 5220765"/>
              <a:gd name="connsiteX3" fmla="*/ 5997845 w 5997845"/>
              <a:gd name="connsiteY3" fmla="*/ 4182379 h 5220765"/>
              <a:gd name="connsiteX4" fmla="*/ 0 w 5997845"/>
              <a:gd name="connsiteY4" fmla="*/ 5220765 h 5220765"/>
              <a:gd name="connsiteX0" fmla="*/ 20358 w 6018203"/>
              <a:gd name="connsiteY0" fmla="*/ 5220765 h 5220765"/>
              <a:gd name="connsiteX1" fmla="*/ 160 w 6018203"/>
              <a:gd name="connsiteY1" fmla="*/ 950713 h 5220765"/>
              <a:gd name="connsiteX2" fmla="*/ 5309155 w 6018203"/>
              <a:gd name="connsiteY2" fmla="*/ 0 h 5220765"/>
              <a:gd name="connsiteX3" fmla="*/ 6018203 w 6018203"/>
              <a:gd name="connsiteY3" fmla="*/ 4182379 h 5220765"/>
              <a:gd name="connsiteX4" fmla="*/ 20358 w 6018203"/>
              <a:gd name="connsiteY4" fmla="*/ 5220765 h 5220765"/>
              <a:gd name="connsiteX0" fmla="*/ 0 w 6025199"/>
              <a:gd name="connsiteY0" fmla="*/ 5252027 h 5252027"/>
              <a:gd name="connsiteX1" fmla="*/ 7156 w 6025199"/>
              <a:gd name="connsiteY1" fmla="*/ 950713 h 5252027"/>
              <a:gd name="connsiteX2" fmla="*/ 5316151 w 6025199"/>
              <a:gd name="connsiteY2" fmla="*/ 0 h 5252027"/>
              <a:gd name="connsiteX3" fmla="*/ 6025199 w 6025199"/>
              <a:gd name="connsiteY3" fmla="*/ 4182379 h 5252027"/>
              <a:gd name="connsiteX4" fmla="*/ 0 w 6025199"/>
              <a:gd name="connsiteY4" fmla="*/ 5252027 h 5252027"/>
              <a:gd name="connsiteX0" fmla="*/ 0 w 6048645"/>
              <a:gd name="connsiteY0" fmla="*/ 5252027 h 5252027"/>
              <a:gd name="connsiteX1" fmla="*/ 7156 w 6048645"/>
              <a:gd name="connsiteY1" fmla="*/ 950713 h 5252027"/>
              <a:gd name="connsiteX2" fmla="*/ 5316151 w 6048645"/>
              <a:gd name="connsiteY2" fmla="*/ 0 h 5252027"/>
              <a:gd name="connsiteX3" fmla="*/ 6048645 w 6048645"/>
              <a:gd name="connsiteY3" fmla="*/ 4162841 h 5252027"/>
              <a:gd name="connsiteX4" fmla="*/ 0 w 6048645"/>
              <a:gd name="connsiteY4" fmla="*/ 5252027 h 5252027"/>
              <a:gd name="connsiteX0" fmla="*/ 0 w 6052552"/>
              <a:gd name="connsiteY0" fmla="*/ 5252027 h 5252027"/>
              <a:gd name="connsiteX1" fmla="*/ 7156 w 6052552"/>
              <a:gd name="connsiteY1" fmla="*/ 950713 h 5252027"/>
              <a:gd name="connsiteX2" fmla="*/ 5316151 w 6052552"/>
              <a:gd name="connsiteY2" fmla="*/ 0 h 5252027"/>
              <a:gd name="connsiteX3" fmla="*/ 6052552 w 6052552"/>
              <a:gd name="connsiteY3" fmla="*/ 4158933 h 5252027"/>
              <a:gd name="connsiteX4" fmla="*/ 0 w 6052552"/>
              <a:gd name="connsiteY4" fmla="*/ 5252027 h 5252027"/>
              <a:gd name="connsiteX0" fmla="*/ 0 w 6052552"/>
              <a:gd name="connsiteY0" fmla="*/ 5259842 h 5259842"/>
              <a:gd name="connsiteX1" fmla="*/ 7156 w 6052552"/>
              <a:gd name="connsiteY1" fmla="*/ 958528 h 5259842"/>
              <a:gd name="connsiteX2" fmla="*/ 5320059 w 6052552"/>
              <a:gd name="connsiteY2" fmla="*/ 0 h 5259842"/>
              <a:gd name="connsiteX3" fmla="*/ 6052552 w 6052552"/>
              <a:gd name="connsiteY3" fmla="*/ 4166748 h 5259842"/>
              <a:gd name="connsiteX4" fmla="*/ 0 w 6052552"/>
              <a:gd name="connsiteY4" fmla="*/ 5259842 h 5259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2552" h="5259842">
                <a:moveTo>
                  <a:pt x="0" y="5259842"/>
                </a:moveTo>
                <a:cubicBezTo>
                  <a:pt x="2385" y="3843004"/>
                  <a:pt x="4771" y="2375366"/>
                  <a:pt x="7156" y="958528"/>
                </a:cubicBezTo>
                <a:lnTo>
                  <a:pt x="5320059" y="0"/>
                </a:lnTo>
                <a:lnTo>
                  <a:pt x="6052552" y="4166748"/>
                </a:lnTo>
                <a:lnTo>
                  <a:pt x="0" y="5259842"/>
                </a:lnTo>
                <a:close/>
              </a:path>
            </a:pathLst>
          </a:custGeom>
          <a:ln>
            <a:solidFill>
              <a:schemeClr val="bg1">
                <a:lumMod val="75000"/>
              </a:schemeClr>
            </a:solidFill>
          </a:ln>
        </p:spPr>
        <p:txBody>
          <a:bodyPr anchor="ctr" anchorCtr="0">
            <a:normAutofit/>
          </a:bodyPr>
          <a:lstStyle>
            <a:lvl1pPr marL="0" indent="0" algn="ctr">
              <a:buNone/>
              <a:defRPr sz="1400"/>
            </a:lvl1pPr>
          </a:lstStyle>
          <a:p>
            <a:r>
              <a:rPr lang="en-US" noProof="0"/>
              <a:t>Click icon to add picture</a:t>
            </a:r>
            <a:endParaRPr lang="en-US" noProof="0" dirty="0"/>
          </a:p>
        </p:txBody>
      </p:sp>
      <p:sp>
        <p:nvSpPr>
          <p:cNvPr id="35" name="Text Placeholder 34">
            <a:extLst>
              <a:ext uri="{FF2B5EF4-FFF2-40B4-BE49-F238E27FC236}">
                <a16:creationId xmlns:a16="http://schemas.microsoft.com/office/drawing/2014/main" id="{D53A16E5-EEB1-409A-9BF4-71F08DF7BF95}"/>
              </a:ext>
            </a:extLst>
          </p:cNvPr>
          <p:cNvSpPr>
            <a:spLocks noGrp="1"/>
          </p:cNvSpPr>
          <p:nvPr>
            <p:ph type="body" sz="quarter" idx="14"/>
          </p:nvPr>
        </p:nvSpPr>
        <p:spPr>
          <a:xfrm rot="720000">
            <a:off x="8526498" y="4052877"/>
            <a:ext cx="3689627" cy="642938"/>
          </a:xfrm>
        </p:spPr>
        <p:txBody>
          <a:bodyPr anchor="ctr" anchorCtr="0">
            <a:noAutofit/>
          </a:bodyPr>
          <a:lstStyle>
            <a:lvl1pPr marL="0" indent="0">
              <a:buNone/>
              <a:defRPr sz="2600" b="1">
                <a:solidFill>
                  <a:schemeClr val="bg1"/>
                </a:solidFill>
              </a:defRPr>
            </a:lvl1pPr>
            <a:lvl2pPr marL="457200" indent="0">
              <a:buNone/>
              <a:defRPr sz="2600">
                <a:solidFill>
                  <a:schemeClr val="bg1"/>
                </a:solidFill>
              </a:defRPr>
            </a:lvl2pPr>
            <a:lvl3pPr marL="914400" indent="0">
              <a:buNone/>
              <a:defRPr sz="2600">
                <a:solidFill>
                  <a:schemeClr val="bg1"/>
                </a:solidFill>
              </a:defRPr>
            </a:lvl3pPr>
            <a:lvl4pPr marL="1371600" indent="0">
              <a:buNone/>
              <a:defRPr sz="2600">
                <a:solidFill>
                  <a:schemeClr val="bg1"/>
                </a:solidFill>
              </a:defRPr>
            </a:lvl4pPr>
            <a:lvl5pPr marL="1828800" indent="0">
              <a:buNone/>
              <a:defRPr sz="2600">
                <a:solidFill>
                  <a:schemeClr val="bg1"/>
                </a:solidFill>
              </a:defRPr>
            </a:lvl5pPr>
          </a:lstStyle>
          <a:p>
            <a:pPr lvl="0"/>
            <a:r>
              <a:rPr lang="en-US" noProof="0"/>
              <a:t>Edit Master text styles</a:t>
            </a:r>
          </a:p>
        </p:txBody>
      </p:sp>
    </p:spTree>
    <p:extLst>
      <p:ext uri="{BB962C8B-B14F-4D97-AF65-F5344CB8AC3E}">
        <p14:creationId xmlns:p14="http://schemas.microsoft.com/office/powerpoint/2010/main" val="2256173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25" name="Graphic 23">
            <a:extLst>
              <a:ext uri="{FF2B5EF4-FFF2-40B4-BE49-F238E27FC236}">
                <a16:creationId xmlns:a16="http://schemas.microsoft.com/office/drawing/2014/main" id="{47C3B2E9-ECBE-41AD-AEEB-38E82FC382A0}"/>
              </a:ext>
            </a:extLst>
          </p:cNvPr>
          <p:cNvGrpSpPr/>
          <p:nvPr/>
        </p:nvGrpSpPr>
        <p:grpSpPr>
          <a:xfrm>
            <a:off x="-12700" y="-12700"/>
            <a:ext cx="12212320" cy="6882130"/>
            <a:chOff x="-12700" y="-12700"/>
            <a:chExt cx="12212320" cy="6882130"/>
          </a:xfrm>
        </p:grpSpPr>
        <p:sp>
          <p:nvSpPr>
            <p:cNvPr id="38" name="Freeform: Shape 37">
              <a:extLst>
                <a:ext uri="{FF2B5EF4-FFF2-40B4-BE49-F238E27FC236}">
                  <a16:creationId xmlns:a16="http://schemas.microsoft.com/office/drawing/2014/main" id="{FD75D72D-60C9-4FC2-B3B6-BBC407A1E87C}"/>
                </a:ext>
              </a:extLst>
            </p:cNvPr>
            <p:cNvSpPr/>
            <p:nvPr/>
          </p:nvSpPr>
          <p:spPr>
            <a:xfrm>
              <a:off x="6134100" y="2558390"/>
              <a:ext cx="6057900" cy="2717800"/>
            </a:xfrm>
            <a:custGeom>
              <a:avLst/>
              <a:gdLst>
                <a:gd name="connsiteX0" fmla="*/ 12700 w 6057900"/>
                <a:gd name="connsiteY0" fmla="*/ 1852320 h 2717800"/>
                <a:gd name="connsiteX1" fmla="*/ 6055360 w 6057900"/>
                <a:gd name="connsiteY1" fmla="*/ 2705760 h 2717800"/>
                <a:gd name="connsiteX2" fmla="*/ 6055360 w 6057900"/>
                <a:gd name="connsiteY2" fmla="*/ 664870 h 2717800"/>
                <a:gd name="connsiteX3" fmla="*/ 486410 w 6057900"/>
                <a:gd name="connsiteY3" fmla="*/ 33680 h 2717800"/>
                <a:gd name="connsiteX4" fmla="*/ 12700 w 6057900"/>
                <a:gd name="connsiteY4" fmla="*/ 1852320 h 271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900" h="2717800">
                  <a:moveTo>
                    <a:pt x="12700" y="1852320"/>
                  </a:moveTo>
                  <a:cubicBezTo>
                    <a:pt x="12700" y="1852320"/>
                    <a:pt x="1485900" y="1508150"/>
                    <a:pt x="6055360" y="2705760"/>
                  </a:cubicBezTo>
                  <a:lnTo>
                    <a:pt x="6055360" y="664870"/>
                  </a:lnTo>
                  <a:cubicBezTo>
                    <a:pt x="2434590" y="-165710"/>
                    <a:pt x="486410" y="33680"/>
                    <a:pt x="486410" y="33680"/>
                  </a:cubicBezTo>
                  <a:lnTo>
                    <a:pt x="12700" y="1852320"/>
                  </a:lnTo>
                  <a:close/>
                </a:path>
              </a:pathLst>
            </a:custGeom>
            <a:gradFill>
              <a:gsLst>
                <a:gs pos="0">
                  <a:schemeClr val="accent2">
                    <a:alpha val="5000"/>
                  </a:schemeClr>
                </a:gs>
                <a:gs pos="100000">
                  <a:schemeClr val="accent1">
                    <a:alpha val="40000"/>
                  </a:schemeClr>
                </a:gs>
              </a:gsLst>
              <a:lin ang="1080000" scaled="0"/>
            </a:gradFill>
            <a:ln w="12700" cap="flat">
              <a:noFill/>
              <a:prstDash val="solid"/>
              <a:miter/>
            </a:ln>
          </p:spPr>
          <p:txBody>
            <a:bodyPr rtlCol="0" anchor="ctr"/>
            <a:lstStyle/>
            <a:p>
              <a:endParaRPr lang="en-US" noProof="0" dirty="0"/>
            </a:p>
          </p:txBody>
        </p:sp>
        <p:sp>
          <p:nvSpPr>
            <p:cNvPr id="40" name="Freeform: Shape 39">
              <a:extLst>
                <a:ext uri="{FF2B5EF4-FFF2-40B4-BE49-F238E27FC236}">
                  <a16:creationId xmlns:a16="http://schemas.microsoft.com/office/drawing/2014/main" id="{6DDD47AF-7D6B-4DDA-844C-9F41D60507B7}"/>
                </a:ext>
              </a:extLst>
            </p:cNvPr>
            <p:cNvSpPr/>
            <p:nvPr/>
          </p:nvSpPr>
          <p:spPr>
            <a:xfrm>
              <a:off x="5767070" y="5688330"/>
              <a:ext cx="1130300" cy="1181100"/>
            </a:xfrm>
            <a:custGeom>
              <a:avLst/>
              <a:gdLst>
                <a:gd name="connsiteX0" fmla="*/ 1127760 w 1130300"/>
                <a:gd name="connsiteY0" fmla="*/ 12700 h 1181100"/>
                <a:gd name="connsiteX1" fmla="*/ 1127760 w 1130300"/>
                <a:gd name="connsiteY1" fmla="*/ 12700 h 1181100"/>
                <a:gd name="connsiteX2" fmla="*/ 547370 w 1130300"/>
                <a:gd name="connsiteY2" fmla="*/ 491490 h 1181100"/>
                <a:gd name="connsiteX3" fmla="*/ 12700 w 1130300"/>
                <a:gd name="connsiteY3" fmla="*/ 1169670 h 1181100"/>
                <a:gd name="connsiteX4" fmla="*/ 435610 w 1130300"/>
                <a:gd name="connsiteY4" fmla="*/ 1169670 h 1181100"/>
                <a:gd name="connsiteX5" fmla="*/ 835660 w 1130300"/>
                <a:gd name="connsiteY5" fmla="*/ 67056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300" h="1181100">
                  <a:moveTo>
                    <a:pt x="1127760" y="12700"/>
                  </a:moveTo>
                  <a:lnTo>
                    <a:pt x="1127760" y="12700"/>
                  </a:lnTo>
                  <a:lnTo>
                    <a:pt x="547370" y="491490"/>
                  </a:lnTo>
                  <a:lnTo>
                    <a:pt x="12700" y="1169670"/>
                  </a:lnTo>
                  <a:lnTo>
                    <a:pt x="435610" y="1169670"/>
                  </a:lnTo>
                  <a:lnTo>
                    <a:pt x="835660" y="670560"/>
                  </a:lnTo>
                  <a:close/>
                </a:path>
              </a:pathLst>
            </a:custGeom>
            <a:gradFill>
              <a:gsLst>
                <a:gs pos="100000">
                  <a:schemeClr val="accent3">
                    <a:alpha val="20000"/>
                  </a:schemeClr>
                </a:gs>
                <a:gs pos="0">
                  <a:schemeClr val="accent3">
                    <a:alpha val="5000"/>
                  </a:schemeClr>
                </a:gs>
              </a:gsLst>
              <a:lin ang="7440000" scaled="0"/>
            </a:gradFill>
            <a:ln w="12700" cap="flat">
              <a:noFill/>
              <a:prstDash val="solid"/>
              <a:miter/>
            </a:ln>
          </p:spPr>
          <p:txBody>
            <a:bodyPr rtlCol="0" anchor="ctr"/>
            <a:lstStyle/>
            <a:p>
              <a:endParaRPr lang="en-US" noProof="0" dirty="0"/>
            </a:p>
          </p:txBody>
        </p:sp>
        <p:sp>
          <p:nvSpPr>
            <p:cNvPr id="41" name="Freeform: Shape 40">
              <a:extLst>
                <a:ext uri="{FF2B5EF4-FFF2-40B4-BE49-F238E27FC236}">
                  <a16:creationId xmlns:a16="http://schemas.microsoft.com/office/drawing/2014/main" id="{AB869A0C-2A0A-4F44-91DF-7D2812AC06CB}"/>
                </a:ext>
              </a:extLst>
            </p:cNvPr>
            <p:cNvSpPr/>
            <p:nvPr/>
          </p:nvSpPr>
          <p:spPr>
            <a:xfrm>
              <a:off x="-12700" y="492760"/>
              <a:ext cx="2692400" cy="762000"/>
            </a:xfrm>
            <a:custGeom>
              <a:avLst/>
              <a:gdLst>
                <a:gd name="connsiteX0" fmla="*/ 12700 w 2692400"/>
                <a:gd name="connsiteY0" fmla="*/ 429260 h 762000"/>
                <a:gd name="connsiteX1" fmla="*/ 12700 w 2692400"/>
                <a:gd name="connsiteY1" fmla="*/ 759460 h 762000"/>
                <a:gd name="connsiteX2" fmla="*/ 2044700 w 2692400"/>
                <a:gd name="connsiteY2" fmla="*/ 334010 h 762000"/>
                <a:gd name="connsiteX3" fmla="*/ 2689860 w 2692400"/>
                <a:gd name="connsiteY3" fmla="*/ 12700 h 762000"/>
                <a:gd name="connsiteX4" fmla="*/ 2689860 w 2692400"/>
                <a:gd name="connsiteY4" fmla="*/ 12700 h 762000"/>
                <a:gd name="connsiteX5" fmla="*/ 1936750 w 2692400"/>
                <a:gd name="connsiteY5" fmla="*/ 1270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762000">
                  <a:moveTo>
                    <a:pt x="12700" y="429260"/>
                  </a:moveTo>
                  <a:lnTo>
                    <a:pt x="12700" y="759460"/>
                  </a:lnTo>
                  <a:lnTo>
                    <a:pt x="2044700" y="334010"/>
                  </a:lnTo>
                  <a:lnTo>
                    <a:pt x="2689860" y="12700"/>
                  </a:lnTo>
                  <a:lnTo>
                    <a:pt x="2689860" y="12700"/>
                  </a:lnTo>
                  <a:lnTo>
                    <a:pt x="1936750" y="12700"/>
                  </a:lnTo>
                  <a:close/>
                </a:path>
              </a:pathLst>
            </a:custGeom>
            <a:gradFill>
              <a:gsLst>
                <a:gs pos="100000">
                  <a:schemeClr val="tx2">
                    <a:alpha val="20000"/>
                  </a:schemeClr>
                </a:gs>
                <a:gs pos="0">
                  <a:schemeClr val="tx2">
                    <a:alpha val="5000"/>
                  </a:schemeClr>
                </a:gs>
              </a:gsLst>
              <a:lin ang="9840000" scaled="0"/>
            </a:gradFill>
            <a:ln w="12700" cap="flat">
              <a:noFill/>
              <a:prstDash val="solid"/>
              <a:miter/>
            </a:ln>
          </p:spPr>
          <p:txBody>
            <a:bodyPr rtlCol="0" anchor="ctr"/>
            <a:lstStyle/>
            <a:p>
              <a:endParaRPr lang="en-US" noProof="0" dirty="0"/>
            </a:p>
          </p:txBody>
        </p:sp>
        <p:sp>
          <p:nvSpPr>
            <p:cNvPr id="36" name="Freeform: Shape 35">
              <a:extLst>
                <a:ext uri="{FF2B5EF4-FFF2-40B4-BE49-F238E27FC236}">
                  <a16:creationId xmlns:a16="http://schemas.microsoft.com/office/drawing/2014/main" id="{863DDEEC-D329-48E8-AB64-F011639C386A}"/>
                </a:ext>
              </a:extLst>
            </p:cNvPr>
            <p:cNvSpPr/>
            <p:nvPr/>
          </p:nvSpPr>
          <p:spPr>
            <a:xfrm>
              <a:off x="7642860" y="-12700"/>
              <a:ext cx="1282700" cy="1231900"/>
            </a:xfrm>
            <a:custGeom>
              <a:avLst/>
              <a:gdLst>
                <a:gd name="connsiteX0" fmla="*/ 12700 w 1282700"/>
                <a:gd name="connsiteY0" fmla="*/ 1226820 h 1231900"/>
                <a:gd name="connsiteX1" fmla="*/ 613410 w 1282700"/>
                <a:gd name="connsiteY1" fmla="*/ 773430 h 1231900"/>
                <a:gd name="connsiteX2" fmla="*/ 1270000 w 1282700"/>
                <a:gd name="connsiteY2" fmla="*/ 12700 h 1231900"/>
                <a:gd name="connsiteX3" fmla="*/ 831850 w 1282700"/>
                <a:gd name="connsiteY3" fmla="*/ 12700 h 1231900"/>
                <a:gd name="connsiteX4" fmla="*/ 334010 w 1282700"/>
                <a:gd name="connsiteY4" fmla="*/ 581660 h 1231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700" h="1231900">
                  <a:moveTo>
                    <a:pt x="12700" y="1226820"/>
                  </a:moveTo>
                  <a:lnTo>
                    <a:pt x="613410" y="773430"/>
                  </a:lnTo>
                  <a:lnTo>
                    <a:pt x="1270000" y="12700"/>
                  </a:lnTo>
                  <a:lnTo>
                    <a:pt x="831850" y="12700"/>
                  </a:lnTo>
                  <a:lnTo>
                    <a:pt x="334010" y="581660"/>
                  </a:lnTo>
                  <a:close/>
                </a:path>
              </a:pathLst>
            </a:custGeom>
            <a:gradFill>
              <a:gsLst>
                <a:gs pos="100000">
                  <a:schemeClr val="bg2">
                    <a:alpha val="20000"/>
                  </a:schemeClr>
                </a:gs>
                <a:gs pos="0">
                  <a:schemeClr val="bg2">
                    <a:alpha val="5000"/>
                  </a:schemeClr>
                </a:gs>
              </a:gsLst>
              <a:lin ang="3120000" scaled="0"/>
            </a:gradFill>
            <a:ln w="12700" cap="flat">
              <a:noFill/>
              <a:prstDash val="solid"/>
              <a:miter/>
            </a:ln>
          </p:spPr>
          <p:txBody>
            <a:bodyPr rtlCol="0" anchor="ctr"/>
            <a:lstStyle/>
            <a:p>
              <a:endParaRPr lang="en-US" noProof="0" dirty="0"/>
            </a:p>
          </p:txBody>
        </p:sp>
        <p:sp>
          <p:nvSpPr>
            <p:cNvPr id="37" name="Freeform: Shape 36">
              <a:extLst>
                <a:ext uri="{FF2B5EF4-FFF2-40B4-BE49-F238E27FC236}">
                  <a16:creationId xmlns:a16="http://schemas.microsoft.com/office/drawing/2014/main" id="{B7B80AAE-AECF-4ED8-AF96-F4934E33F6FD}"/>
                </a:ext>
              </a:extLst>
            </p:cNvPr>
            <p:cNvSpPr/>
            <p:nvPr/>
          </p:nvSpPr>
          <p:spPr>
            <a:xfrm>
              <a:off x="8820150" y="-12700"/>
              <a:ext cx="2349500" cy="1943100"/>
            </a:xfrm>
            <a:custGeom>
              <a:avLst/>
              <a:gdLst>
                <a:gd name="connsiteX0" fmla="*/ 12700 w 2349500"/>
                <a:gd name="connsiteY0" fmla="*/ 1560830 h 1943100"/>
                <a:gd name="connsiteX1" fmla="*/ 1536700 w 2349500"/>
                <a:gd name="connsiteY1" fmla="*/ 1941830 h 1943100"/>
                <a:gd name="connsiteX2" fmla="*/ 2346960 w 2349500"/>
                <a:gd name="connsiteY2" fmla="*/ 68580 h 1943100"/>
                <a:gd name="connsiteX3" fmla="*/ 1965960 w 2349500"/>
                <a:gd name="connsiteY3" fmla="*/ 12700 h 1943100"/>
                <a:gd name="connsiteX4" fmla="*/ 939800 w 2349500"/>
                <a:gd name="connsiteY4" fmla="*/ 12700 h 1943100"/>
                <a:gd name="connsiteX5" fmla="*/ 12700 w 2349500"/>
                <a:gd name="connsiteY5" fmla="*/ 1560830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9500" h="1943100">
                  <a:moveTo>
                    <a:pt x="12700" y="1560830"/>
                  </a:moveTo>
                  <a:cubicBezTo>
                    <a:pt x="12700" y="1560830"/>
                    <a:pt x="1094740" y="1871980"/>
                    <a:pt x="1536700" y="1941830"/>
                  </a:cubicBezTo>
                  <a:cubicBezTo>
                    <a:pt x="2020570" y="1625600"/>
                    <a:pt x="2346960" y="68580"/>
                    <a:pt x="2346960" y="68580"/>
                  </a:cubicBezTo>
                  <a:cubicBezTo>
                    <a:pt x="2346960" y="68580"/>
                    <a:pt x="2222500" y="40640"/>
                    <a:pt x="1965960" y="12700"/>
                  </a:cubicBezTo>
                  <a:lnTo>
                    <a:pt x="939800" y="12700"/>
                  </a:lnTo>
                  <a:cubicBezTo>
                    <a:pt x="664210" y="1154430"/>
                    <a:pt x="12700" y="1560830"/>
                    <a:pt x="12700" y="1560830"/>
                  </a:cubicBezTo>
                  <a:close/>
                </a:path>
              </a:pathLst>
            </a:custGeom>
            <a:gradFill>
              <a:gsLst>
                <a:gs pos="0">
                  <a:schemeClr val="accent3">
                    <a:alpha val="40000"/>
                  </a:schemeClr>
                </a:gs>
                <a:gs pos="100000">
                  <a:schemeClr val="accent3">
                    <a:alpha val="5000"/>
                  </a:schemeClr>
                </a:gs>
              </a:gsLst>
              <a:lin ang="5940000" scaled="0"/>
            </a:gradFill>
            <a:ln w="12700" cap="flat">
              <a:noFill/>
              <a:prstDash val="solid"/>
              <a:miter/>
            </a:ln>
          </p:spPr>
          <p:txBody>
            <a:bodyPr rtlCol="0" anchor="ctr"/>
            <a:lstStyle/>
            <a:p>
              <a:endParaRPr lang="en-US" noProof="0" dirty="0"/>
            </a:p>
          </p:txBody>
        </p:sp>
        <p:sp>
          <p:nvSpPr>
            <p:cNvPr id="39" name="Freeform: Shape 38">
              <a:extLst>
                <a:ext uri="{FF2B5EF4-FFF2-40B4-BE49-F238E27FC236}">
                  <a16:creationId xmlns:a16="http://schemas.microsoft.com/office/drawing/2014/main" id="{DC335455-9900-4BAE-AB3E-1CA284A4BA15}"/>
                </a:ext>
              </a:extLst>
            </p:cNvPr>
            <p:cNvSpPr/>
            <p:nvPr/>
          </p:nvSpPr>
          <p:spPr>
            <a:xfrm>
              <a:off x="7265670" y="5240886"/>
              <a:ext cx="4927600" cy="1193800"/>
            </a:xfrm>
            <a:custGeom>
              <a:avLst/>
              <a:gdLst>
                <a:gd name="connsiteX0" fmla="*/ 204470 w 4927600"/>
                <a:gd name="connsiteY0" fmla="*/ 13105 h 1193800"/>
                <a:gd name="connsiteX1" fmla="*/ 12700 w 4927600"/>
                <a:gd name="connsiteY1" fmla="*/ 786535 h 1193800"/>
                <a:gd name="connsiteX2" fmla="*/ 4923790 w 4927600"/>
                <a:gd name="connsiteY2" fmla="*/ 1181505 h 1193800"/>
                <a:gd name="connsiteX3" fmla="*/ 4923790 w 4927600"/>
                <a:gd name="connsiteY3" fmla="*/ 366164 h 1193800"/>
                <a:gd name="connsiteX4" fmla="*/ 204470 w 4927600"/>
                <a:gd name="connsiteY4" fmla="*/ 13105 h 1193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7600" h="1193800">
                  <a:moveTo>
                    <a:pt x="204470" y="13105"/>
                  </a:moveTo>
                  <a:lnTo>
                    <a:pt x="12700" y="786535"/>
                  </a:lnTo>
                  <a:cubicBezTo>
                    <a:pt x="12700" y="786535"/>
                    <a:pt x="2622550" y="715414"/>
                    <a:pt x="4923790" y="1181505"/>
                  </a:cubicBezTo>
                  <a:lnTo>
                    <a:pt x="4923790" y="366164"/>
                  </a:lnTo>
                  <a:cubicBezTo>
                    <a:pt x="2410461" y="-13565"/>
                    <a:pt x="204470" y="13105"/>
                    <a:pt x="204470" y="13105"/>
                  </a:cubicBezTo>
                  <a:close/>
                </a:path>
              </a:pathLst>
            </a:custGeom>
            <a:gradFill>
              <a:gsLst>
                <a:gs pos="100000">
                  <a:schemeClr val="tx2">
                    <a:alpha val="40000"/>
                  </a:schemeClr>
                </a:gs>
                <a:gs pos="0">
                  <a:schemeClr val="tx2">
                    <a:alpha val="5000"/>
                  </a:schemeClr>
                </a:gs>
              </a:gsLst>
              <a:lin ang="900000" scaled="0"/>
            </a:gradFill>
            <a:ln w="12700" cap="flat">
              <a:noFill/>
              <a:prstDash val="solid"/>
              <a:miter/>
            </a:ln>
          </p:spPr>
          <p:txBody>
            <a:bodyPr rtlCol="0" anchor="ctr"/>
            <a:lstStyle/>
            <a:p>
              <a:endParaRPr lang="en-US" noProof="0" dirty="0"/>
            </a:p>
          </p:txBody>
        </p:sp>
        <p:sp>
          <p:nvSpPr>
            <p:cNvPr id="26" name="Freeform: Shape 25">
              <a:extLst>
                <a:ext uri="{FF2B5EF4-FFF2-40B4-BE49-F238E27FC236}">
                  <a16:creationId xmlns:a16="http://schemas.microsoft.com/office/drawing/2014/main" id="{7997994A-3EFC-4653-B5D9-345ADEF9A1E8}"/>
                </a:ext>
              </a:extLst>
            </p:cNvPr>
            <p:cNvSpPr/>
            <p:nvPr/>
          </p:nvSpPr>
          <p:spPr>
            <a:xfrm>
              <a:off x="0" y="4398010"/>
              <a:ext cx="6605059" cy="2459990"/>
            </a:xfrm>
            <a:custGeom>
              <a:avLst/>
              <a:gdLst>
                <a:gd name="connsiteX0" fmla="*/ 6399530 w 6616700"/>
                <a:gd name="connsiteY0" fmla="*/ 12700 h 2476500"/>
                <a:gd name="connsiteX1" fmla="*/ 12700 w 6616700"/>
                <a:gd name="connsiteY1" fmla="*/ 1666240 h 2476500"/>
                <a:gd name="connsiteX2" fmla="*/ 12700 w 6616700"/>
                <a:gd name="connsiteY2" fmla="*/ 2472690 h 2476500"/>
                <a:gd name="connsiteX3" fmla="*/ 1996440 w 6616700"/>
                <a:gd name="connsiteY3" fmla="*/ 2472690 h 2476500"/>
                <a:gd name="connsiteX4" fmla="*/ 6606540 w 6616700"/>
                <a:gd name="connsiteY4" fmla="*/ 1192530 h 2476500"/>
                <a:gd name="connsiteX5" fmla="*/ 6399530 w 6616700"/>
                <a:gd name="connsiteY5" fmla="*/ 12700 h 247650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57391 h 2459990"/>
                <a:gd name="connsiteX5" fmla="*/ 6386830 w 6605059"/>
                <a:gd name="connsiteY5" fmla="*/ 0 h 245999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48976 h 2459990"/>
                <a:gd name="connsiteX5" fmla="*/ 6386830 w 6605059"/>
                <a:gd name="connsiteY5" fmla="*/ 0 h 2459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5059" h="2459990">
                  <a:moveTo>
                    <a:pt x="6386830" y="0"/>
                  </a:moveTo>
                  <a:cubicBezTo>
                    <a:pt x="2965450" y="420370"/>
                    <a:pt x="524510" y="1424940"/>
                    <a:pt x="0" y="1653540"/>
                  </a:cubicBezTo>
                  <a:lnTo>
                    <a:pt x="0" y="2459990"/>
                  </a:lnTo>
                  <a:lnTo>
                    <a:pt x="1983740" y="2459990"/>
                  </a:lnTo>
                  <a:cubicBezTo>
                    <a:pt x="3195320" y="2000250"/>
                    <a:pt x="4846109" y="1442346"/>
                    <a:pt x="6605059" y="1148976"/>
                  </a:cubicBezTo>
                  <a:cubicBezTo>
                    <a:pt x="6526319" y="682886"/>
                    <a:pt x="6478270" y="457200"/>
                    <a:pt x="6386830" y="0"/>
                  </a:cubicBezTo>
                  <a:close/>
                </a:path>
              </a:pathLst>
            </a:custGeom>
            <a:gradFill>
              <a:gsLst>
                <a:gs pos="100000">
                  <a:schemeClr val="bg2">
                    <a:alpha val="40000"/>
                  </a:schemeClr>
                </a:gs>
                <a:gs pos="0">
                  <a:schemeClr val="accent5">
                    <a:alpha val="5000"/>
                  </a:schemeClr>
                </a:gs>
              </a:gsLst>
              <a:lin ang="540000" scaled="0"/>
            </a:gradFill>
            <a:ln w="12700"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F2CC930F-B5EF-486A-A896-75D6B8DDAD09}"/>
                </a:ext>
              </a:extLst>
            </p:cNvPr>
            <p:cNvSpPr/>
            <p:nvPr/>
          </p:nvSpPr>
          <p:spPr>
            <a:xfrm>
              <a:off x="-12700" y="741680"/>
              <a:ext cx="6629400" cy="5981700"/>
            </a:xfrm>
            <a:custGeom>
              <a:avLst/>
              <a:gdLst>
                <a:gd name="connsiteX0" fmla="*/ 5783580 w 6629400"/>
                <a:gd name="connsiteY0" fmla="*/ 12700 h 5981700"/>
                <a:gd name="connsiteX1" fmla="*/ 12700 w 6629400"/>
                <a:gd name="connsiteY1" fmla="*/ 1029970 h 5981700"/>
                <a:gd name="connsiteX2" fmla="*/ 12700 w 6629400"/>
                <a:gd name="connsiteY2" fmla="*/ 5971540 h 5981700"/>
                <a:gd name="connsiteX3" fmla="*/ 6620510 w 6629400"/>
                <a:gd name="connsiteY3" fmla="*/ 4806950 h 5981700"/>
              </a:gdLst>
              <a:ahLst/>
              <a:cxnLst>
                <a:cxn ang="0">
                  <a:pos x="connsiteX0" y="connsiteY0"/>
                </a:cxn>
                <a:cxn ang="0">
                  <a:pos x="connsiteX1" y="connsiteY1"/>
                </a:cxn>
                <a:cxn ang="0">
                  <a:pos x="connsiteX2" y="connsiteY2"/>
                </a:cxn>
                <a:cxn ang="0">
                  <a:pos x="connsiteX3" y="connsiteY3"/>
                </a:cxn>
              </a:cxnLst>
              <a:rect l="l" t="t" r="r" b="b"/>
              <a:pathLst>
                <a:path w="6629400" h="5981700">
                  <a:moveTo>
                    <a:pt x="5783580" y="12700"/>
                  </a:moveTo>
                  <a:lnTo>
                    <a:pt x="12700" y="1029970"/>
                  </a:lnTo>
                  <a:lnTo>
                    <a:pt x="12700" y="5971540"/>
                  </a:lnTo>
                  <a:lnTo>
                    <a:pt x="6620510" y="4806950"/>
                  </a:lnTo>
                  <a:close/>
                </a:path>
              </a:pathLst>
            </a:custGeom>
            <a:gradFill flip="none" rotWithShape="1">
              <a:gsLst>
                <a:gs pos="0">
                  <a:schemeClr val="bg2"/>
                </a:gs>
                <a:gs pos="100000">
                  <a:schemeClr val="accent5"/>
                </a:gs>
              </a:gsLst>
              <a:lin ang="2700000" scaled="0"/>
              <a:tileRect/>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91B94BC-A2EC-4D50-B423-764E53B13BE7}"/>
                </a:ext>
              </a:extLst>
            </p:cNvPr>
            <p:cNvSpPr/>
            <p:nvPr/>
          </p:nvSpPr>
          <p:spPr>
            <a:xfrm>
              <a:off x="7533640" y="-12700"/>
              <a:ext cx="1676400" cy="1549400"/>
            </a:xfrm>
            <a:custGeom>
              <a:avLst/>
              <a:gdLst>
                <a:gd name="connsiteX0" fmla="*/ 1123950 w 1676400"/>
                <a:gd name="connsiteY0" fmla="*/ 12700 h 1549400"/>
                <a:gd name="connsiteX1" fmla="*/ 12700 w 1676400"/>
                <a:gd name="connsiteY1" fmla="*/ 1268730 h 1549400"/>
                <a:gd name="connsiteX2" fmla="*/ 320040 w 1676400"/>
                <a:gd name="connsiteY2" fmla="*/ 1541780 h 1549400"/>
                <a:gd name="connsiteX3" fmla="*/ 1672590 w 1676400"/>
                <a:gd name="connsiteY3" fmla="*/ 12700 h 1549400"/>
              </a:gdLst>
              <a:ahLst/>
              <a:cxnLst>
                <a:cxn ang="0">
                  <a:pos x="connsiteX0" y="connsiteY0"/>
                </a:cxn>
                <a:cxn ang="0">
                  <a:pos x="connsiteX1" y="connsiteY1"/>
                </a:cxn>
                <a:cxn ang="0">
                  <a:pos x="connsiteX2" y="connsiteY2"/>
                </a:cxn>
                <a:cxn ang="0">
                  <a:pos x="connsiteX3" y="connsiteY3"/>
                </a:cxn>
              </a:cxnLst>
              <a:rect l="l" t="t" r="r" b="b"/>
              <a:pathLst>
                <a:path w="1676400" h="1549400">
                  <a:moveTo>
                    <a:pt x="1123950" y="12700"/>
                  </a:moveTo>
                  <a:lnTo>
                    <a:pt x="12700" y="1268730"/>
                  </a:lnTo>
                  <a:lnTo>
                    <a:pt x="320040" y="1541780"/>
                  </a:lnTo>
                  <a:lnTo>
                    <a:pt x="1672590" y="12700"/>
                  </a:lnTo>
                  <a:close/>
                </a:path>
              </a:pathLst>
            </a:custGeom>
            <a:blipFill>
              <a:blip r:embed="rId2"/>
              <a:srcRect/>
              <a:stretch>
                <a:fillRect l="8684" t="-98206" r="-65455" b="7644"/>
              </a:stretch>
            </a:blipFill>
            <a:ln w="12700"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5D578B85-2A30-4840-8B68-DDDE2A2DF6B6}"/>
                </a:ext>
              </a:extLst>
            </p:cNvPr>
            <p:cNvSpPr/>
            <p:nvPr/>
          </p:nvSpPr>
          <p:spPr>
            <a:xfrm>
              <a:off x="-12700" y="431800"/>
              <a:ext cx="2921000" cy="1041400"/>
            </a:xfrm>
            <a:custGeom>
              <a:avLst/>
              <a:gdLst>
                <a:gd name="connsiteX0" fmla="*/ 12700 w 2921000"/>
                <a:gd name="connsiteY0" fmla="*/ 1031240 h 1041400"/>
                <a:gd name="connsiteX1" fmla="*/ 2912110 w 2921000"/>
                <a:gd name="connsiteY1" fmla="*/ 415290 h 1041400"/>
                <a:gd name="connsiteX2" fmla="*/ 2827020 w 2921000"/>
                <a:gd name="connsiteY2" fmla="*/ 12700 h 1041400"/>
                <a:gd name="connsiteX3" fmla="*/ 12700 w 2921000"/>
                <a:gd name="connsiteY3" fmla="*/ 610870 h 1041400"/>
              </a:gdLst>
              <a:ahLst/>
              <a:cxnLst>
                <a:cxn ang="0">
                  <a:pos x="connsiteX0" y="connsiteY0"/>
                </a:cxn>
                <a:cxn ang="0">
                  <a:pos x="connsiteX1" y="connsiteY1"/>
                </a:cxn>
                <a:cxn ang="0">
                  <a:pos x="connsiteX2" y="connsiteY2"/>
                </a:cxn>
                <a:cxn ang="0">
                  <a:pos x="connsiteX3" y="connsiteY3"/>
                </a:cxn>
              </a:cxnLst>
              <a:rect l="l" t="t" r="r" b="b"/>
              <a:pathLst>
                <a:path w="2921000" h="1041400">
                  <a:moveTo>
                    <a:pt x="12700" y="1031240"/>
                  </a:moveTo>
                  <a:lnTo>
                    <a:pt x="2912110" y="415290"/>
                  </a:lnTo>
                  <a:lnTo>
                    <a:pt x="2827020" y="12700"/>
                  </a:lnTo>
                  <a:lnTo>
                    <a:pt x="12700" y="610870"/>
                  </a:lnTo>
                  <a:close/>
                </a:path>
              </a:pathLst>
            </a:custGeom>
            <a:blipFill>
              <a:blip r:embed="rId3"/>
              <a:srcRect/>
              <a:stretch>
                <a:fillRect l="-32063" t="15838" r="1073" b="-15838"/>
              </a:stretch>
            </a:blipFill>
            <a:ln w="12700"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9E87D68E-7B06-4D4A-BAE3-650770DBFBE6}"/>
                </a:ext>
              </a:extLst>
            </p:cNvPr>
            <p:cNvSpPr/>
            <p:nvPr/>
          </p:nvSpPr>
          <p:spPr>
            <a:xfrm>
              <a:off x="5916930" y="5568950"/>
              <a:ext cx="1358900" cy="1295400"/>
            </a:xfrm>
            <a:custGeom>
              <a:avLst/>
              <a:gdLst>
                <a:gd name="connsiteX0" fmla="*/ 12700 w 1358900"/>
                <a:gd name="connsiteY0" fmla="*/ 1289050 h 1295400"/>
                <a:gd name="connsiteX1" fmla="*/ 538480 w 1358900"/>
                <a:gd name="connsiteY1" fmla="*/ 1289050 h 1295400"/>
                <a:gd name="connsiteX2" fmla="*/ 1350010 w 1358900"/>
                <a:gd name="connsiteY2" fmla="*/ 269240 h 1295400"/>
                <a:gd name="connsiteX3" fmla="*/ 1028700 w 1358900"/>
                <a:gd name="connsiteY3" fmla="*/ 12700 h 1295400"/>
              </a:gdLst>
              <a:ahLst/>
              <a:cxnLst>
                <a:cxn ang="0">
                  <a:pos x="connsiteX0" y="connsiteY0"/>
                </a:cxn>
                <a:cxn ang="0">
                  <a:pos x="connsiteX1" y="connsiteY1"/>
                </a:cxn>
                <a:cxn ang="0">
                  <a:pos x="connsiteX2" y="connsiteY2"/>
                </a:cxn>
                <a:cxn ang="0">
                  <a:pos x="connsiteX3" y="connsiteY3"/>
                </a:cxn>
              </a:cxnLst>
              <a:rect l="l" t="t" r="r" b="b"/>
              <a:pathLst>
                <a:path w="1358900" h="1295400">
                  <a:moveTo>
                    <a:pt x="12700" y="1289050"/>
                  </a:moveTo>
                  <a:lnTo>
                    <a:pt x="538480" y="1289050"/>
                  </a:lnTo>
                  <a:lnTo>
                    <a:pt x="1350010" y="269240"/>
                  </a:lnTo>
                  <a:lnTo>
                    <a:pt x="1028700" y="12700"/>
                  </a:lnTo>
                  <a:close/>
                </a:path>
              </a:pathLst>
            </a:custGeom>
            <a:blipFill>
              <a:blip r:embed="rId4"/>
              <a:srcRect/>
              <a:stretch>
                <a:fillRect l="-121206" t="11183" r="13010" b="-182361"/>
              </a:stretch>
            </a:blipFill>
            <a:ln w="12700" cap="flat">
              <a:noFill/>
              <a:prstDash val="solid"/>
              <a:miter/>
            </a:ln>
          </p:spPr>
          <p:txBody>
            <a:bodyPr rtlCol="0" anchor="ctr"/>
            <a:lstStyle/>
            <a:p>
              <a:endParaRPr lang="en-US" noProof="0" dirty="0"/>
            </a:p>
          </p:txBody>
        </p:sp>
        <p:sp>
          <p:nvSpPr>
            <p:cNvPr id="31" name="Freeform: Shape 30">
              <a:extLst>
                <a:ext uri="{FF2B5EF4-FFF2-40B4-BE49-F238E27FC236}">
                  <a16:creationId xmlns:a16="http://schemas.microsoft.com/office/drawing/2014/main" id="{70744E0D-4320-4203-ABA0-DC9D0B329E16}"/>
                </a:ext>
              </a:extLst>
            </p:cNvPr>
            <p:cNvSpPr/>
            <p:nvPr/>
          </p:nvSpPr>
          <p:spPr>
            <a:xfrm>
              <a:off x="7754620" y="4657090"/>
              <a:ext cx="4445000" cy="1765300"/>
            </a:xfrm>
            <a:custGeom>
              <a:avLst/>
              <a:gdLst>
                <a:gd name="connsiteX0" fmla="*/ 187961 w 4445000"/>
                <a:gd name="connsiteY0" fmla="*/ 12700 h 1765300"/>
                <a:gd name="connsiteX1" fmla="*/ 12700 w 4445000"/>
                <a:gd name="connsiteY1" fmla="*/ 859790 h 1765300"/>
                <a:gd name="connsiteX2" fmla="*/ 4434840 w 4445000"/>
                <a:gd name="connsiteY2" fmla="*/ 1753870 h 1765300"/>
                <a:gd name="connsiteX3" fmla="*/ 4434840 w 4445000"/>
                <a:gd name="connsiteY3" fmla="*/ 871220 h 1765300"/>
              </a:gdLst>
              <a:ahLst/>
              <a:cxnLst>
                <a:cxn ang="0">
                  <a:pos x="connsiteX0" y="connsiteY0"/>
                </a:cxn>
                <a:cxn ang="0">
                  <a:pos x="connsiteX1" y="connsiteY1"/>
                </a:cxn>
                <a:cxn ang="0">
                  <a:pos x="connsiteX2" y="connsiteY2"/>
                </a:cxn>
                <a:cxn ang="0">
                  <a:pos x="connsiteX3" y="connsiteY3"/>
                </a:cxn>
              </a:cxnLst>
              <a:rect l="l" t="t" r="r" b="b"/>
              <a:pathLst>
                <a:path w="4445000" h="1765300">
                  <a:moveTo>
                    <a:pt x="187961" y="12700"/>
                  </a:moveTo>
                  <a:lnTo>
                    <a:pt x="12700" y="859790"/>
                  </a:lnTo>
                  <a:lnTo>
                    <a:pt x="4434840" y="1753870"/>
                  </a:lnTo>
                  <a:lnTo>
                    <a:pt x="4434840" y="871220"/>
                  </a:lnTo>
                  <a:close/>
                </a:path>
              </a:pathLst>
            </a:custGeom>
            <a:gradFill>
              <a:gsLst>
                <a:gs pos="100000">
                  <a:schemeClr val="tx1"/>
                </a:gs>
                <a:gs pos="0">
                  <a:schemeClr val="tx2"/>
                </a:gs>
              </a:gsLst>
              <a:lin ang="900000" scaled="0"/>
            </a:gradFill>
            <a:ln w="12700" cap="flat">
              <a:noFill/>
              <a:prstDash val="solid"/>
              <a:miter/>
            </a:ln>
          </p:spPr>
          <p:txBody>
            <a:bodyPr rtlCol="0" anchor="ctr"/>
            <a:lstStyle/>
            <a:p>
              <a:endParaRPr lang="en-US" noProof="0" dirty="0"/>
            </a:p>
          </p:txBody>
        </p:sp>
        <p:sp>
          <p:nvSpPr>
            <p:cNvPr id="32" name="Freeform: Shape 31">
              <a:extLst>
                <a:ext uri="{FF2B5EF4-FFF2-40B4-BE49-F238E27FC236}">
                  <a16:creationId xmlns:a16="http://schemas.microsoft.com/office/drawing/2014/main" id="{388CFBA9-D870-41CC-A059-97970304A115}"/>
                </a:ext>
              </a:extLst>
            </p:cNvPr>
            <p:cNvSpPr/>
            <p:nvPr/>
          </p:nvSpPr>
          <p:spPr>
            <a:xfrm>
              <a:off x="6718300" y="1951990"/>
              <a:ext cx="5473700" cy="3289300"/>
            </a:xfrm>
            <a:custGeom>
              <a:avLst/>
              <a:gdLst>
                <a:gd name="connsiteX0" fmla="*/ 5471160 w 5473700"/>
                <a:gd name="connsiteY0" fmla="*/ 1239520 h 3289300"/>
                <a:gd name="connsiteX1" fmla="*/ 513080 w 5473700"/>
                <a:gd name="connsiteY1" fmla="*/ 12700 h 3289300"/>
                <a:gd name="connsiteX2" fmla="*/ 12700 w 5473700"/>
                <a:gd name="connsiteY2" fmla="*/ 1934210 h 3289300"/>
                <a:gd name="connsiteX3" fmla="*/ 5471160 w 5473700"/>
                <a:gd name="connsiteY3" fmla="*/ 3285490 h 3289300"/>
              </a:gdLst>
              <a:ahLst/>
              <a:cxnLst>
                <a:cxn ang="0">
                  <a:pos x="connsiteX0" y="connsiteY0"/>
                </a:cxn>
                <a:cxn ang="0">
                  <a:pos x="connsiteX1" y="connsiteY1"/>
                </a:cxn>
                <a:cxn ang="0">
                  <a:pos x="connsiteX2" y="connsiteY2"/>
                </a:cxn>
                <a:cxn ang="0">
                  <a:pos x="connsiteX3" y="connsiteY3"/>
                </a:cxn>
              </a:cxnLst>
              <a:rect l="l" t="t" r="r" b="b"/>
              <a:pathLst>
                <a:path w="5473700" h="3289300">
                  <a:moveTo>
                    <a:pt x="5471160" y="1239520"/>
                  </a:moveTo>
                  <a:lnTo>
                    <a:pt x="513080" y="12700"/>
                  </a:lnTo>
                  <a:lnTo>
                    <a:pt x="12700" y="1934210"/>
                  </a:lnTo>
                  <a:lnTo>
                    <a:pt x="5471160" y="3285490"/>
                  </a:lnTo>
                  <a:close/>
                </a:path>
              </a:pathLst>
            </a:custGeom>
            <a:gradFill>
              <a:gsLst>
                <a:gs pos="100000">
                  <a:schemeClr val="accent2"/>
                </a:gs>
                <a:gs pos="0">
                  <a:schemeClr val="accent1"/>
                </a:gs>
              </a:gsLst>
              <a:lin ang="10440000" scaled="0"/>
            </a:gradFill>
            <a:ln w="12700"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6A242F88-3014-41DD-BA5C-BEE53C5FBC5C}"/>
                </a:ext>
              </a:extLst>
            </p:cNvPr>
            <p:cNvSpPr/>
            <p:nvPr/>
          </p:nvSpPr>
          <p:spPr>
            <a:xfrm>
              <a:off x="-12700" y="1065530"/>
              <a:ext cx="6286500" cy="5397500"/>
            </a:xfrm>
            <a:custGeom>
              <a:avLst/>
              <a:gdLst>
                <a:gd name="connsiteX0" fmla="*/ 12700 w 6286500"/>
                <a:gd name="connsiteY0" fmla="*/ 1008380 h 5397500"/>
                <a:gd name="connsiteX1" fmla="*/ 12700 w 6286500"/>
                <a:gd name="connsiteY1" fmla="*/ 1046480 h 5397500"/>
                <a:gd name="connsiteX2" fmla="*/ 5509260 w 6286500"/>
                <a:gd name="connsiteY2" fmla="*/ 57150 h 5397500"/>
                <a:gd name="connsiteX3" fmla="*/ 6238240 w 6286500"/>
                <a:gd name="connsiteY3" fmla="*/ 4236720 h 5397500"/>
                <a:gd name="connsiteX4" fmla="*/ 12700 w 6286500"/>
                <a:gd name="connsiteY4" fmla="*/ 5356860 h 5397500"/>
                <a:gd name="connsiteX5" fmla="*/ 12700 w 6286500"/>
                <a:gd name="connsiteY5" fmla="*/ 5394960 h 5397500"/>
                <a:gd name="connsiteX6" fmla="*/ 6263640 w 6286500"/>
                <a:gd name="connsiteY6" fmla="*/ 4271010 h 5397500"/>
                <a:gd name="connsiteX7" fmla="*/ 6282690 w 6286500"/>
                <a:gd name="connsiteY7" fmla="*/ 4267200 h 5397500"/>
                <a:gd name="connsiteX8" fmla="*/ 5541010 w 6286500"/>
                <a:gd name="connsiteY8" fmla="*/ 12700 h 539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86500" h="5397500">
                  <a:moveTo>
                    <a:pt x="12700" y="1008380"/>
                  </a:moveTo>
                  <a:lnTo>
                    <a:pt x="12700" y="1046480"/>
                  </a:lnTo>
                  <a:lnTo>
                    <a:pt x="5509260" y="57150"/>
                  </a:lnTo>
                  <a:lnTo>
                    <a:pt x="6238240" y="4236720"/>
                  </a:lnTo>
                  <a:lnTo>
                    <a:pt x="12700" y="5356860"/>
                  </a:lnTo>
                  <a:lnTo>
                    <a:pt x="12700" y="5394960"/>
                  </a:lnTo>
                  <a:lnTo>
                    <a:pt x="6263640" y="4271010"/>
                  </a:lnTo>
                  <a:lnTo>
                    <a:pt x="6282690" y="4267200"/>
                  </a:lnTo>
                  <a:lnTo>
                    <a:pt x="5541010" y="12700"/>
                  </a:lnTo>
                  <a:close/>
                </a:path>
              </a:pathLst>
            </a:custGeom>
            <a:solidFill>
              <a:schemeClr val="bg1"/>
            </a:solidFill>
            <a:ln w="12700" cap="flat">
              <a:noFill/>
              <a:prstDash val="solid"/>
              <a:miter/>
            </a:ln>
          </p:spPr>
          <p:txBody>
            <a:bodyPr rtlCol="0" anchor="ctr"/>
            <a:lstStyle/>
            <a:p>
              <a:endParaRPr lang="en-US" noProof="0" dirty="0"/>
            </a:p>
          </p:txBody>
        </p:sp>
        <p:sp>
          <p:nvSpPr>
            <p:cNvPr id="35" name="Freeform: Shape 34">
              <a:extLst>
                <a:ext uri="{FF2B5EF4-FFF2-40B4-BE49-F238E27FC236}">
                  <a16:creationId xmlns:a16="http://schemas.microsoft.com/office/drawing/2014/main" id="{0253D3E1-4DA1-48D6-AC1F-7C97914E3B63}"/>
                </a:ext>
              </a:extLst>
            </p:cNvPr>
            <p:cNvSpPr/>
            <p:nvPr/>
          </p:nvSpPr>
          <p:spPr>
            <a:xfrm>
              <a:off x="9467850" y="-12700"/>
              <a:ext cx="1727200" cy="1714500"/>
            </a:xfrm>
            <a:custGeom>
              <a:avLst/>
              <a:gdLst>
                <a:gd name="connsiteX0" fmla="*/ 1355090 w 1727200"/>
                <a:gd name="connsiteY0" fmla="*/ 1706880 h 1714500"/>
                <a:gd name="connsiteX1" fmla="*/ 1719580 w 1727200"/>
                <a:gd name="connsiteY1" fmla="*/ 12700 h 1714500"/>
                <a:gd name="connsiteX2" fmla="*/ 314960 w 1727200"/>
                <a:gd name="connsiteY2" fmla="*/ 12700 h 1714500"/>
                <a:gd name="connsiteX3" fmla="*/ 12700 w 1727200"/>
                <a:gd name="connsiteY3" fmla="*/ 1413510 h 1714500"/>
              </a:gdLst>
              <a:ahLst/>
              <a:cxnLst>
                <a:cxn ang="0">
                  <a:pos x="connsiteX0" y="connsiteY0"/>
                </a:cxn>
                <a:cxn ang="0">
                  <a:pos x="connsiteX1" y="connsiteY1"/>
                </a:cxn>
                <a:cxn ang="0">
                  <a:pos x="connsiteX2" y="connsiteY2"/>
                </a:cxn>
                <a:cxn ang="0">
                  <a:pos x="connsiteX3" y="connsiteY3"/>
                </a:cxn>
              </a:cxnLst>
              <a:rect l="l" t="t" r="r" b="b"/>
              <a:pathLst>
                <a:path w="1727200" h="1714500">
                  <a:moveTo>
                    <a:pt x="1355090" y="1706880"/>
                  </a:moveTo>
                  <a:lnTo>
                    <a:pt x="1719580" y="12700"/>
                  </a:lnTo>
                  <a:lnTo>
                    <a:pt x="314960" y="12700"/>
                  </a:lnTo>
                  <a:lnTo>
                    <a:pt x="12700" y="1413510"/>
                  </a:lnTo>
                  <a:close/>
                </a:path>
              </a:pathLst>
            </a:custGeom>
            <a:gradFill>
              <a:gsLst>
                <a:gs pos="100000">
                  <a:schemeClr val="accent3"/>
                </a:gs>
                <a:gs pos="0">
                  <a:schemeClr val="accent6"/>
                </a:gs>
              </a:gsLst>
              <a:lin ang="5940000" scaled="0"/>
            </a:gradFill>
            <a:ln w="12700" cap="flat">
              <a:noFill/>
              <a:prstDash val="solid"/>
              <a:miter/>
            </a:ln>
          </p:spPr>
          <p:txBody>
            <a:bodyPr rtlCol="0" anchor="ctr"/>
            <a:lstStyle/>
            <a:p>
              <a:endParaRPr lang="en-US" noProof="0" dirty="0"/>
            </a:p>
          </p:txBody>
        </p:sp>
      </p:grpSp>
      <p:sp>
        <p:nvSpPr>
          <p:cNvPr id="2" name="Title 1">
            <a:extLst>
              <a:ext uri="{FF2B5EF4-FFF2-40B4-BE49-F238E27FC236}">
                <a16:creationId xmlns:a16="http://schemas.microsoft.com/office/drawing/2014/main" id="{4B92DD61-4420-4806-AA96-2BCD8FCA8CA4}"/>
              </a:ext>
            </a:extLst>
          </p:cNvPr>
          <p:cNvSpPr>
            <a:spLocks noGrp="1"/>
          </p:cNvSpPr>
          <p:nvPr>
            <p:ph type="ctrTitle" hasCustomPrompt="1"/>
          </p:nvPr>
        </p:nvSpPr>
        <p:spPr>
          <a:xfrm rot="21020577">
            <a:off x="630442" y="2818995"/>
            <a:ext cx="4851352" cy="1827069"/>
          </a:xfrm>
        </p:spPr>
        <p:txBody>
          <a:bodyPr anchor="ctr" anchorCtr="0">
            <a:normAutofit/>
          </a:bodyPr>
          <a:lstStyle>
            <a:lvl1pPr algn="l">
              <a:defRPr sz="5500">
                <a:solidFill>
                  <a:schemeClr val="bg1"/>
                </a:solidFill>
              </a:defRPr>
            </a:lvl1pPr>
          </a:lstStyle>
          <a:p>
            <a:r>
              <a:rPr lang="en-US" noProof="0"/>
              <a:t>Presentation</a:t>
            </a:r>
            <a:br>
              <a:rPr lang="en-US" noProof="0"/>
            </a:br>
            <a:r>
              <a:rPr lang="en-US" noProof="0"/>
              <a:t>Title</a:t>
            </a:r>
          </a:p>
        </p:txBody>
      </p:sp>
      <p:sp>
        <p:nvSpPr>
          <p:cNvPr id="23" name="Subtitle 2">
            <a:extLst>
              <a:ext uri="{FF2B5EF4-FFF2-40B4-BE49-F238E27FC236}">
                <a16:creationId xmlns:a16="http://schemas.microsoft.com/office/drawing/2014/main" id="{EEDE58A0-A534-4BA6-A842-9291BD21B3B3}"/>
              </a:ext>
            </a:extLst>
          </p:cNvPr>
          <p:cNvSpPr>
            <a:spLocks noGrp="1"/>
          </p:cNvSpPr>
          <p:nvPr>
            <p:ph type="subTitle" idx="1" hasCustomPrompt="1"/>
          </p:nvPr>
        </p:nvSpPr>
        <p:spPr>
          <a:xfrm rot="853085">
            <a:off x="7075878" y="2826510"/>
            <a:ext cx="4975641" cy="1655762"/>
          </a:xfrm>
        </p:spPr>
        <p:txBody>
          <a:bodyPr anchor="ctr">
            <a:normAutofit/>
          </a:bodyPr>
          <a:lstStyle>
            <a:lvl1pPr marL="0" indent="0" algn="l">
              <a:buFont typeface="Arial" panose="020B0604020202020204" pitchFamily="34" charset="0"/>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6557026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grpSp>
        <p:nvGrpSpPr>
          <p:cNvPr id="11" name="Graphic 9">
            <a:extLst>
              <a:ext uri="{FF2B5EF4-FFF2-40B4-BE49-F238E27FC236}">
                <a16:creationId xmlns:a16="http://schemas.microsoft.com/office/drawing/2014/main" id="{DBE053F1-F4AB-44C9-AD59-A25E78B48A3F}"/>
              </a:ext>
            </a:extLst>
          </p:cNvPr>
          <p:cNvGrpSpPr/>
          <p:nvPr/>
        </p:nvGrpSpPr>
        <p:grpSpPr>
          <a:xfrm>
            <a:off x="1980240" y="520107"/>
            <a:ext cx="10219389" cy="6350602"/>
            <a:chOff x="1980240" y="520107"/>
            <a:chExt cx="10219389" cy="6350602"/>
          </a:xfrm>
        </p:grpSpPr>
        <p:sp>
          <p:nvSpPr>
            <p:cNvPr id="12" name="Freeform: Shape 11">
              <a:extLst>
                <a:ext uri="{FF2B5EF4-FFF2-40B4-BE49-F238E27FC236}">
                  <a16:creationId xmlns:a16="http://schemas.microsoft.com/office/drawing/2014/main" id="{FACD9D55-0502-4018-AF6A-4F0A0F0E07E9}"/>
                </a:ext>
              </a:extLst>
            </p:cNvPr>
            <p:cNvSpPr/>
            <p:nvPr/>
          </p:nvSpPr>
          <p:spPr>
            <a:xfrm>
              <a:off x="1980240" y="2877450"/>
              <a:ext cx="3086393" cy="3988178"/>
            </a:xfrm>
            <a:custGeom>
              <a:avLst/>
              <a:gdLst>
                <a:gd name="connsiteX0" fmla="*/ 12693 w 3086392"/>
                <a:gd name="connsiteY0" fmla="*/ 614730 h 3988178"/>
                <a:gd name="connsiteX1" fmla="*/ 1910253 w 3086392"/>
                <a:gd name="connsiteY1" fmla="*/ 3983090 h 3988178"/>
                <a:gd name="connsiteX2" fmla="*/ 3082574 w 3086392"/>
                <a:gd name="connsiteY2" fmla="*/ 3983090 h 3988178"/>
                <a:gd name="connsiteX3" fmla="*/ 2258266 w 3086392"/>
                <a:gd name="connsiteY3" fmla="*/ 12693 h 3988178"/>
                <a:gd name="connsiteX4" fmla="*/ 12693 w 3086392"/>
                <a:gd name="connsiteY4" fmla="*/ 614730 h 3988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6392" h="3988178">
                  <a:moveTo>
                    <a:pt x="12693" y="614730"/>
                  </a:moveTo>
                  <a:cubicBezTo>
                    <a:pt x="12693" y="614730"/>
                    <a:pt x="1595263" y="2043616"/>
                    <a:pt x="1910253" y="3983090"/>
                  </a:cubicBezTo>
                  <a:lnTo>
                    <a:pt x="3082574" y="3983090"/>
                  </a:lnTo>
                  <a:lnTo>
                    <a:pt x="2258266" y="12693"/>
                  </a:lnTo>
                  <a:lnTo>
                    <a:pt x="12693" y="614730"/>
                  </a:lnTo>
                  <a:close/>
                </a:path>
              </a:pathLst>
            </a:custGeom>
            <a:gradFill>
              <a:gsLst>
                <a:gs pos="3000">
                  <a:schemeClr val="bg1"/>
                </a:gs>
                <a:gs pos="100000">
                  <a:schemeClr val="accent5">
                    <a:alpha val="50000"/>
                  </a:schemeClr>
                </a:gs>
              </a:gsLst>
              <a:lin ang="4278000" scaled="0"/>
            </a:gradFill>
            <a:ln w="12692"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CF529C4B-24D5-4FF8-BD78-3A27C68248CA}"/>
                </a:ext>
              </a:extLst>
            </p:cNvPr>
            <p:cNvSpPr/>
            <p:nvPr/>
          </p:nvSpPr>
          <p:spPr>
            <a:xfrm>
              <a:off x="2962043" y="520107"/>
              <a:ext cx="9233775" cy="6350602"/>
            </a:xfrm>
            <a:custGeom>
              <a:avLst/>
              <a:gdLst>
                <a:gd name="connsiteX0" fmla="*/ 9229957 w 9233775"/>
                <a:gd name="connsiteY0" fmla="*/ 12693 h 6350602"/>
                <a:gd name="connsiteX1" fmla="*/ 12693 w 9233775"/>
                <a:gd name="connsiteY1" fmla="*/ 2225243 h 6350602"/>
                <a:gd name="connsiteX2" fmla="*/ 999577 w 9233775"/>
                <a:gd name="connsiteY2" fmla="*/ 6340434 h 6350602"/>
                <a:gd name="connsiteX3" fmla="*/ 9229957 w 9233775"/>
                <a:gd name="connsiteY3" fmla="*/ 6340434 h 6350602"/>
              </a:gdLst>
              <a:ahLst/>
              <a:cxnLst>
                <a:cxn ang="0">
                  <a:pos x="connsiteX0" y="connsiteY0"/>
                </a:cxn>
                <a:cxn ang="0">
                  <a:pos x="connsiteX1" y="connsiteY1"/>
                </a:cxn>
                <a:cxn ang="0">
                  <a:pos x="connsiteX2" y="connsiteY2"/>
                </a:cxn>
                <a:cxn ang="0">
                  <a:pos x="connsiteX3" y="connsiteY3"/>
                </a:cxn>
              </a:cxnLst>
              <a:rect l="l" t="t" r="r" b="b"/>
              <a:pathLst>
                <a:path w="9233775" h="6350602">
                  <a:moveTo>
                    <a:pt x="9229957" y="12693"/>
                  </a:moveTo>
                  <a:lnTo>
                    <a:pt x="12693" y="2225243"/>
                  </a:lnTo>
                  <a:lnTo>
                    <a:pt x="999577" y="6340434"/>
                  </a:lnTo>
                  <a:lnTo>
                    <a:pt x="9229957" y="6340434"/>
                  </a:lnTo>
                  <a:close/>
                </a:path>
              </a:pathLst>
            </a:custGeom>
            <a:gradFill>
              <a:gsLst>
                <a:gs pos="3000">
                  <a:schemeClr val="accent5"/>
                </a:gs>
                <a:gs pos="100000">
                  <a:schemeClr val="bg2"/>
                </a:gs>
              </a:gsLst>
              <a:lin ang="810000" scaled="0"/>
            </a:gradFill>
            <a:ln w="12692" cap="flat">
              <a:noFill/>
              <a:prstDash val="solid"/>
              <a:miter/>
            </a:ln>
          </p:spPr>
          <p:txBody>
            <a:bodyPr rtlCol="0" anchor="ctr"/>
            <a:lstStyle/>
            <a:p>
              <a:endParaRPr lang="en-US" noProof="0" dirty="0"/>
            </a:p>
          </p:txBody>
        </p:sp>
        <p:sp>
          <p:nvSpPr>
            <p:cNvPr id="14" name="Freeform: Shape 13">
              <a:extLst>
                <a:ext uri="{FF2B5EF4-FFF2-40B4-BE49-F238E27FC236}">
                  <a16:creationId xmlns:a16="http://schemas.microsoft.com/office/drawing/2014/main" id="{543A97B8-65D7-47BC-AF76-3D5AA4527481}"/>
                </a:ext>
              </a:extLst>
            </p:cNvPr>
            <p:cNvSpPr/>
            <p:nvPr/>
          </p:nvSpPr>
          <p:spPr>
            <a:xfrm>
              <a:off x="3270682" y="752539"/>
              <a:ext cx="8928947" cy="6109280"/>
            </a:xfrm>
            <a:custGeom>
              <a:avLst/>
              <a:gdLst>
                <a:gd name="connsiteX0" fmla="*/ 43176 w 8928946"/>
                <a:gd name="connsiteY0" fmla="*/ 2217623 h 6109279"/>
                <a:gd name="connsiteX1" fmla="*/ 8913698 w 8928946"/>
                <a:gd name="connsiteY1" fmla="*/ 40636 h 6109279"/>
                <a:gd name="connsiteX2" fmla="*/ 8921318 w 8928946"/>
                <a:gd name="connsiteY2" fmla="*/ 71119 h 6109279"/>
                <a:gd name="connsiteX3" fmla="*/ 8921318 w 8928946"/>
                <a:gd name="connsiteY3" fmla="*/ 12693 h 6109279"/>
                <a:gd name="connsiteX4" fmla="*/ 25395 w 8928946"/>
                <a:gd name="connsiteY4" fmla="*/ 2196031 h 6109279"/>
                <a:gd name="connsiteX5" fmla="*/ 12693 w 8928946"/>
                <a:gd name="connsiteY5" fmla="*/ 2198571 h 6109279"/>
                <a:gd name="connsiteX6" fmla="*/ 958933 w 8928946"/>
                <a:gd name="connsiteY6" fmla="*/ 6108002 h 6109279"/>
                <a:gd name="connsiteX7" fmla="*/ 985606 w 8928946"/>
                <a:gd name="connsiteY7" fmla="*/ 6108002 h 6109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28946" h="6109279">
                  <a:moveTo>
                    <a:pt x="43176" y="2217623"/>
                  </a:moveTo>
                  <a:lnTo>
                    <a:pt x="8913698" y="40636"/>
                  </a:lnTo>
                  <a:lnTo>
                    <a:pt x="8921318" y="71119"/>
                  </a:lnTo>
                  <a:lnTo>
                    <a:pt x="8921318" y="12693"/>
                  </a:lnTo>
                  <a:lnTo>
                    <a:pt x="25395" y="2196031"/>
                  </a:lnTo>
                  <a:lnTo>
                    <a:pt x="12693" y="2198571"/>
                  </a:lnTo>
                  <a:lnTo>
                    <a:pt x="958933" y="6108002"/>
                  </a:lnTo>
                  <a:lnTo>
                    <a:pt x="985606" y="6108002"/>
                  </a:lnTo>
                  <a:close/>
                </a:path>
              </a:pathLst>
            </a:custGeom>
            <a:solidFill>
              <a:schemeClr val="bg1"/>
            </a:solidFill>
            <a:ln w="12692" cap="flat">
              <a:noFill/>
              <a:prstDash val="solid"/>
              <a:miter/>
            </a:ln>
          </p:spPr>
          <p:txBody>
            <a:bodyPr rtlCol="0" anchor="ctr"/>
            <a:lstStyle/>
            <a:p>
              <a:endParaRPr lang="en-US" noProof="0" dirty="0"/>
            </a:p>
          </p:txBody>
        </p:sp>
      </p:grpSp>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2" name="Title 1">
            <a:extLst>
              <a:ext uri="{FF2B5EF4-FFF2-40B4-BE49-F238E27FC236}">
                <a16:creationId xmlns:a16="http://schemas.microsoft.com/office/drawing/2014/main" id="{F3955EAF-4D26-452F-BE4D-A9B580AC9283}"/>
              </a:ext>
            </a:extLst>
          </p:cNvPr>
          <p:cNvSpPr>
            <a:spLocks noGrp="1"/>
          </p:cNvSpPr>
          <p:nvPr>
            <p:ph type="title" hasCustomPrompt="1"/>
          </p:nvPr>
        </p:nvSpPr>
        <p:spPr>
          <a:xfrm rot="-360000">
            <a:off x="803491" y="1001491"/>
            <a:ext cx="4065084" cy="700842"/>
          </a:xfrm>
        </p:spPr>
        <p:txBody>
          <a:bodyPr>
            <a:normAutofit/>
          </a:bodyPr>
          <a:lstStyle>
            <a:lvl1pPr>
              <a:defRPr sz="4000" b="1">
                <a:solidFill>
                  <a:schemeClr val="bg1"/>
                </a:solidFill>
              </a:defRPr>
            </a:lvl1pPr>
          </a:lstStyle>
          <a:p>
            <a:r>
              <a:rPr lang="en-US" noProof="0"/>
              <a:t>Divider Slide</a:t>
            </a:r>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21" name="Text Placeholder 2">
            <a:extLst>
              <a:ext uri="{FF2B5EF4-FFF2-40B4-BE49-F238E27FC236}">
                <a16:creationId xmlns:a16="http://schemas.microsoft.com/office/drawing/2014/main" id="{E88D0B4A-E9EE-4F17-AF07-687763131457}"/>
              </a:ext>
            </a:extLst>
          </p:cNvPr>
          <p:cNvSpPr>
            <a:spLocks noGrp="1"/>
          </p:cNvSpPr>
          <p:nvPr>
            <p:ph type="body" idx="1"/>
          </p:nvPr>
        </p:nvSpPr>
        <p:spPr>
          <a:xfrm>
            <a:off x="3961075" y="3345999"/>
            <a:ext cx="7319700" cy="1500187"/>
          </a:xfrm>
        </p:spPr>
        <p:txBody>
          <a:bodyPr>
            <a:normAutofit/>
          </a:bodyPr>
          <a:lstStyle>
            <a:lvl1pPr marL="0" indent="0" algn="ctr">
              <a:buFont typeface="Arial" panose="020B0604020202020204" pitchFamily="34" charset="0"/>
              <a:buNone/>
              <a:defRPr sz="2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Tree>
    <p:extLst>
      <p:ext uri="{BB962C8B-B14F-4D97-AF65-F5344CB8AC3E}">
        <p14:creationId xmlns:p14="http://schemas.microsoft.com/office/powerpoint/2010/main" val="18046439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noProof="0"/>
              <a:t>Click to edit Master title style</a:t>
            </a:r>
          </a:p>
        </p:txBody>
      </p:sp>
      <p:sp>
        <p:nvSpPr>
          <p:cNvPr id="22" name="Content Placeholder 2">
            <a:extLst>
              <a:ext uri="{FF2B5EF4-FFF2-40B4-BE49-F238E27FC236}">
                <a16:creationId xmlns:a16="http://schemas.microsoft.com/office/drawing/2014/main" id="{6C9B7F00-EB71-4AB0-9B4E-A64B7BB58EC5}"/>
              </a:ext>
            </a:extLst>
          </p:cNvPr>
          <p:cNvSpPr>
            <a:spLocks noGrp="1"/>
          </p:cNvSpPr>
          <p:nvPr>
            <p:ph idx="1"/>
          </p:nvPr>
        </p:nvSpPr>
        <p:spPr>
          <a:xfrm>
            <a:off x="911225" y="1825625"/>
            <a:ext cx="10442575" cy="4351338"/>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9914425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noProof="0"/>
              <a:t>Click to edit Master title style</a:t>
            </a:r>
          </a:p>
        </p:txBody>
      </p:sp>
      <p:sp>
        <p:nvSpPr>
          <p:cNvPr id="17" name="Content Placeholder 2">
            <a:extLst>
              <a:ext uri="{FF2B5EF4-FFF2-40B4-BE49-F238E27FC236}">
                <a16:creationId xmlns:a16="http://schemas.microsoft.com/office/drawing/2014/main" id="{F2DC463F-D8D9-4961-B44E-0CCDE38BA290}"/>
              </a:ext>
            </a:extLst>
          </p:cNvPr>
          <p:cNvSpPr>
            <a:spLocks noGrp="1"/>
          </p:cNvSpPr>
          <p:nvPr>
            <p:ph sz="half" idx="1"/>
          </p:nvPr>
        </p:nvSpPr>
        <p:spPr>
          <a:xfrm>
            <a:off x="838200" y="1825625"/>
            <a:ext cx="5181600" cy="397608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8" name="Content Placeholder 3">
            <a:extLst>
              <a:ext uri="{FF2B5EF4-FFF2-40B4-BE49-F238E27FC236}">
                <a16:creationId xmlns:a16="http://schemas.microsoft.com/office/drawing/2014/main" id="{5DB1D622-84A6-489A-91BE-DF1D23C03B54}"/>
              </a:ext>
            </a:extLst>
          </p:cNvPr>
          <p:cNvSpPr>
            <a:spLocks noGrp="1"/>
          </p:cNvSpPr>
          <p:nvPr>
            <p:ph sz="half" idx="2"/>
          </p:nvPr>
        </p:nvSpPr>
        <p:spPr>
          <a:xfrm>
            <a:off x="6172200" y="1825625"/>
            <a:ext cx="5181600" cy="397608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0136692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5870" y="312092"/>
            <a:ext cx="4391191" cy="1368122"/>
          </a:xfrm>
        </p:spPr>
        <p:txBody>
          <a:bodyPr vert="horz" lIns="91440" tIns="45720" rIns="91440" bIns="45720" rtlCol="0" anchor="ctr">
            <a:normAutofit/>
          </a:bodyPr>
          <a:lstStyle>
            <a:lvl1pPr>
              <a:defRPr lang="en-US">
                <a:solidFill>
                  <a:schemeClr val="bg1"/>
                </a:solidFill>
              </a:defRPr>
            </a:lvl1pPr>
          </a:lstStyle>
          <a:p>
            <a:pPr lvl="0"/>
            <a:r>
              <a:rPr lang="en-US" noProof="0"/>
              <a:t>Click to edit Master title style</a:t>
            </a:r>
          </a:p>
        </p:txBody>
      </p:sp>
      <p:sp>
        <p:nvSpPr>
          <p:cNvPr id="17" name="Text Placeholder 2">
            <a:extLst>
              <a:ext uri="{FF2B5EF4-FFF2-40B4-BE49-F238E27FC236}">
                <a16:creationId xmlns:a16="http://schemas.microsoft.com/office/drawing/2014/main" id="{5A6B27D7-F5EE-4688-B64B-CDC996CB368E}"/>
              </a:ext>
            </a:extLst>
          </p:cNvPr>
          <p:cNvSpPr>
            <a:spLocks noGrp="1"/>
          </p:cNvSpPr>
          <p:nvPr>
            <p:ph type="body" idx="1"/>
          </p:nvPr>
        </p:nvSpPr>
        <p:spPr>
          <a:xfrm>
            <a:off x="839788" y="1942689"/>
            <a:ext cx="5157787" cy="562385"/>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8" name="Content Placeholder 3">
            <a:extLst>
              <a:ext uri="{FF2B5EF4-FFF2-40B4-BE49-F238E27FC236}">
                <a16:creationId xmlns:a16="http://schemas.microsoft.com/office/drawing/2014/main" id="{9D3AFCF0-98C5-4ECC-A2A6-BA8BA0A64592}"/>
              </a:ext>
            </a:extLst>
          </p:cNvPr>
          <p:cNvSpPr>
            <a:spLocks noGrp="1"/>
          </p:cNvSpPr>
          <p:nvPr>
            <p:ph sz="half" idx="2"/>
          </p:nvPr>
        </p:nvSpPr>
        <p:spPr>
          <a:xfrm>
            <a:off x="839788" y="2638097"/>
            <a:ext cx="5157787" cy="3184634"/>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ext Placeholder 4">
            <a:extLst>
              <a:ext uri="{FF2B5EF4-FFF2-40B4-BE49-F238E27FC236}">
                <a16:creationId xmlns:a16="http://schemas.microsoft.com/office/drawing/2014/main" id="{3F44E47F-9EE9-414B-B2D8-DD6737905A30}"/>
              </a:ext>
            </a:extLst>
          </p:cNvPr>
          <p:cNvSpPr>
            <a:spLocks noGrp="1"/>
          </p:cNvSpPr>
          <p:nvPr>
            <p:ph type="body" sz="quarter" idx="3"/>
          </p:nvPr>
        </p:nvSpPr>
        <p:spPr>
          <a:xfrm>
            <a:off x="6172200" y="1942689"/>
            <a:ext cx="5183188" cy="562385"/>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0" name="Content Placeholder 5">
            <a:extLst>
              <a:ext uri="{FF2B5EF4-FFF2-40B4-BE49-F238E27FC236}">
                <a16:creationId xmlns:a16="http://schemas.microsoft.com/office/drawing/2014/main" id="{D8D8261D-A3B4-4909-8FCD-D7C160F42D85}"/>
              </a:ext>
            </a:extLst>
          </p:cNvPr>
          <p:cNvSpPr>
            <a:spLocks noGrp="1"/>
          </p:cNvSpPr>
          <p:nvPr>
            <p:ph sz="quarter" idx="4"/>
          </p:nvPr>
        </p:nvSpPr>
        <p:spPr>
          <a:xfrm>
            <a:off x="6172200" y="2638097"/>
            <a:ext cx="5183188" cy="3184634"/>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9152336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a:srcRect/>
            <a:stretch>
              <a:fillRect l="10565" t="-152624" r="-103969" b="10226"/>
            </a:stretch>
          </a:blipFill>
          <a:ln w="12700" cap="flat">
            <a:noFill/>
            <a:prstDash val="solid"/>
            <a:miter/>
          </a:ln>
        </p:spPr>
        <p:txBody>
          <a:bodyPr rtlCol="0" anchor="ctr"/>
          <a:lstStyle/>
          <a:p>
            <a:endParaRPr lang="en-US" noProof="0" dirty="0"/>
          </a:p>
        </p:txBody>
      </p:sp>
      <p:sp>
        <p:nvSpPr>
          <p:cNvPr id="16" name="Content Placeholder 2">
            <a:extLst>
              <a:ext uri="{FF2B5EF4-FFF2-40B4-BE49-F238E27FC236}">
                <a16:creationId xmlns:a16="http://schemas.microsoft.com/office/drawing/2014/main" id="{9E80D7DF-92B2-4A46-AA79-DDC69AC8A8EE}"/>
              </a:ext>
            </a:extLst>
          </p:cNvPr>
          <p:cNvSpPr>
            <a:spLocks noGrp="1"/>
          </p:cNvSpPr>
          <p:nvPr>
            <p:ph idx="1"/>
          </p:nvPr>
        </p:nvSpPr>
        <p:spPr>
          <a:xfrm>
            <a:off x="5180012" y="1347788"/>
            <a:ext cx="6172200" cy="433053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ext Placeholder 3">
            <a:extLst>
              <a:ext uri="{FF2B5EF4-FFF2-40B4-BE49-F238E27FC236}">
                <a16:creationId xmlns:a16="http://schemas.microsoft.com/office/drawing/2014/main" id="{F0A242F9-0019-4B57-A03D-285B738367AC}"/>
              </a:ext>
            </a:extLst>
          </p:cNvPr>
          <p:cNvSpPr>
            <a:spLocks noGrp="1"/>
          </p:cNvSpPr>
          <p:nvPr>
            <p:ph type="body" sz="half" idx="2"/>
          </p:nvPr>
        </p:nvSpPr>
        <p:spPr>
          <a:xfrm>
            <a:off x="839788" y="2806262"/>
            <a:ext cx="3932237" cy="2872065"/>
          </a:xfrm>
          <a:gradFill>
            <a:gsLst>
              <a:gs pos="0">
                <a:schemeClr val="tx2"/>
              </a:gs>
              <a:gs pos="100000">
                <a:schemeClr val="tx1"/>
              </a:gs>
            </a:gsLst>
            <a:lin ang="10800000" scaled="1"/>
          </a:gradFill>
        </p:spPr>
        <p:txBody>
          <a:bodyPr lIns="274320" anchor="ctr">
            <a:normAutofit/>
          </a:bodyPr>
          <a:lstStyle>
            <a:lvl1pPr marL="0" indent="0">
              <a:buFont typeface="Arial" panose="020B0604020202020204" pitchFamily="34" charse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2" name="Title 1">
            <a:extLst>
              <a:ext uri="{FF2B5EF4-FFF2-40B4-BE49-F238E27FC236}">
                <a16:creationId xmlns:a16="http://schemas.microsoft.com/office/drawing/2014/main" id="{94A01F06-84A3-407F-8D89-167A9D402359}"/>
              </a:ext>
            </a:extLst>
          </p:cNvPr>
          <p:cNvSpPr>
            <a:spLocks noGrp="1"/>
          </p:cNvSpPr>
          <p:nvPr>
            <p:ph type="title"/>
          </p:nvPr>
        </p:nvSpPr>
        <p:spPr>
          <a:xfrm rot="21227985">
            <a:off x="857494" y="721373"/>
            <a:ext cx="3918639" cy="1325563"/>
          </a:xfrm>
        </p:spPr>
        <p:txBody>
          <a:bodyPr/>
          <a:lstStyle>
            <a:lvl1pPr>
              <a:defRPr>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1998028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Chart Slide">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a:srcRect/>
            <a:stretch>
              <a:fillRect l="10565" t="-152624" r="-103969" b="10226"/>
            </a:stretch>
          </a:blipFill>
          <a:ln w="12700" cap="flat">
            <a:noFill/>
            <a:prstDash val="solid"/>
            <a:miter/>
          </a:ln>
        </p:spPr>
        <p:txBody>
          <a:bodyPr rtlCol="0" anchor="ctr"/>
          <a:lstStyle/>
          <a:p>
            <a:endParaRPr lang="en-US" noProof="0" dirty="0"/>
          </a:p>
        </p:txBody>
      </p:sp>
      <p:sp>
        <p:nvSpPr>
          <p:cNvPr id="17" name="Picture Placeholder 2">
            <a:extLst>
              <a:ext uri="{FF2B5EF4-FFF2-40B4-BE49-F238E27FC236}">
                <a16:creationId xmlns:a16="http://schemas.microsoft.com/office/drawing/2014/main" id="{1C9B27A5-4499-4F2B-843D-B4AC979D3003}"/>
              </a:ext>
            </a:extLst>
          </p:cNvPr>
          <p:cNvSpPr>
            <a:spLocks noGrp="1"/>
          </p:cNvSpPr>
          <p:nvPr>
            <p:ph type="pic" idx="13"/>
          </p:nvPr>
        </p:nvSpPr>
        <p:spPr>
          <a:xfrm>
            <a:off x="5183188" y="1347788"/>
            <a:ext cx="6172200" cy="43305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18" name="Text Placeholder 3">
            <a:extLst>
              <a:ext uri="{FF2B5EF4-FFF2-40B4-BE49-F238E27FC236}">
                <a16:creationId xmlns:a16="http://schemas.microsoft.com/office/drawing/2014/main" id="{4C8F7DBB-2923-48F9-AE53-06CE214A362F}"/>
              </a:ext>
            </a:extLst>
          </p:cNvPr>
          <p:cNvSpPr>
            <a:spLocks noGrp="1"/>
          </p:cNvSpPr>
          <p:nvPr>
            <p:ph type="body" sz="half" idx="2"/>
          </p:nvPr>
        </p:nvSpPr>
        <p:spPr>
          <a:xfrm>
            <a:off x="839788" y="2603601"/>
            <a:ext cx="3932237" cy="3074726"/>
          </a:xfrm>
          <a:gradFill>
            <a:gsLst>
              <a:gs pos="0">
                <a:schemeClr val="tx2"/>
              </a:gs>
              <a:gs pos="100000">
                <a:schemeClr val="tx1"/>
              </a:gs>
            </a:gsLst>
            <a:lin ang="10800000" scaled="1"/>
          </a:gradFill>
        </p:spPr>
        <p:txBody>
          <a:bodyPr lIns="274320" anchor="ctr">
            <a:normAutofit/>
          </a:bodyPr>
          <a:lstStyle>
            <a:lvl1pPr marL="0" inden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2" name="Title 1">
            <a:extLst>
              <a:ext uri="{FF2B5EF4-FFF2-40B4-BE49-F238E27FC236}">
                <a16:creationId xmlns:a16="http://schemas.microsoft.com/office/drawing/2014/main" id="{B6AB5B22-678B-4BFD-ABBC-49961466D4A8}"/>
              </a:ext>
            </a:extLst>
          </p:cNvPr>
          <p:cNvSpPr>
            <a:spLocks noGrp="1"/>
          </p:cNvSpPr>
          <p:nvPr>
            <p:ph type="title"/>
          </p:nvPr>
        </p:nvSpPr>
        <p:spPr>
          <a:xfrm rot="21228869">
            <a:off x="857652" y="725128"/>
            <a:ext cx="3833278" cy="1325563"/>
          </a:xfrm>
        </p:spPr>
        <p:txBody>
          <a:bodyPr/>
          <a:lstStyle>
            <a:lvl1pPr>
              <a:defRPr>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9872488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noProof="0"/>
              <a:t>Click to edit Master title style</a:t>
            </a:r>
          </a:p>
        </p:txBody>
      </p:sp>
    </p:spTree>
    <p:extLst>
      <p:ext uri="{BB962C8B-B14F-4D97-AF65-F5344CB8AC3E}">
        <p14:creationId xmlns:p14="http://schemas.microsoft.com/office/powerpoint/2010/main" val="2240238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noProof="0"/>
              <a:t>Click to edit Master title style</a:t>
            </a:r>
          </a:p>
        </p:txBody>
      </p:sp>
      <p:sp>
        <p:nvSpPr>
          <p:cNvPr id="3" name="Text Placeholder 2">
            <a:extLst>
              <a:ext uri="{FF2B5EF4-FFF2-40B4-BE49-F238E27FC236}">
                <a16:creationId xmlns:a16="http://schemas.microsoft.com/office/drawing/2014/main" id="{DDA29EA0-54CE-44CE-A619-B63EB6AA2D12}"/>
              </a:ext>
            </a:extLst>
          </p:cNvPr>
          <p:cNvSpPr>
            <a:spLocks noGrp="1"/>
          </p:cNvSpPr>
          <p:nvPr>
            <p:ph type="body" sz="quarter" idx="13"/>
          </p:nvPr>
        </p:nvSpPr>
        <p:spPr>
          <a:xfrm>
            <a:off x="1444441" y="2373246"/>
            <a:ext cx="9303119" cy="2111508"/>
          </a:xfrm>
        </p:spPr>
        <p:txBody>
          <a:bodyPr anchor="ctr">
            <a:normAutofit/>
          </a:bodyPr>
          <a:lstStyle>
            <a:lvl1pPr marL="0" indent="0" algn="ctr">
              <a:buNone/>
              <a:defRPr sz="6000"/>
            </a:lvl1pPr>
            <a:lvl2pPr marL="457200" indent="0">
              <a:buNone/>
              <a:defRPr/>
            </a:lvl2pPr>
          </a:lstStyle>
          <a:p>
            <a:pPr lvl="0"/>
            <a:r>
              <a:rPr lang="en-US" noProof="0"/>
              <a:t>Edit Master text styles</a:t>
            </a:r>
          </a:p>
        </p:txBody>
      </p:sp>
    </p:spTree>
    <p:extLst>
      <p:ext uri="{BB962C8B-B14F-4D97-AF65-F5344CB8AC3E}">
        <p14:creationId xmlns:p14="http://schemas.microsoft.com/office/powerpoint/2010/main" val="1225526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with Image">
    <p:spTree>
      <p:nvGrpSpPr>
        <p:cNvPr id="1" name=""/>
        <p:cNvGrpSpPr/>
        <p:nvPr/>
      </p:nvGrpSpPr>
      <p:grpSpPr>
        <a:xfrm>
          <a:off x="0" y="0"/>
          <a:ext cx="0" cy="0"/>
          <a:chOff x="0" y="0"/>
          <a:chExt cx="0" cy="0"/>
        </a:xfrm>
      </p:grpSpPr>
      <p:grpSp>
        <p:nvGrpSpPr>
          <p:cNvPr id="11" name="Graphic 9">
            <a:extLst>
              <a:ext uri="{FF2B5EF4-FFF2-40B4-BE49-F238E27FC236}">
                <a16:creationId xmlns:a16="http://schemas.microsoft.com/office/drawing/2014/main" id="{DBE053F1-F4AB-44C9-AD59-A25E78B48A3F}"/>
              </a:ext>
            </a:extLst>
          </p:cNvPr>
          <p:cNvGrpSpPr/>
          <p:nvPr/>
        </p:nvGrpSpPr>
        <p:grpSpPr>
          <a:xfrm>
            <a:off x="1980240" y="520107"/>
            <a:ext cx="10219389" cy="6350602"/>
            <a:chOff x="1980240" y="520107"/>
            <a:chExt cx="10219389" cy="6350602"/>
          </a:xfrm>
        </p:grpSpPr>
        <p:sp>
          <p:nvSpPr>
            <p:cNvPr id="12" name="Freeform: Shape 11">
              <a:extLst>
                <a:ext uri="{FF2B5EF4-FFF2-40B4-BE49-F238E27FC236}">
                  <a16:creationId xmlns:a16="http://schemas.microsoft.com/office/drawing/2014/main" id="{FACD9D55-0502-4018-AF6A-4F0A0F0E07E9}"/>
                </a:ext>
              </a:extLst>
            </p:cNvPr>
            <p:cNvSpPr/>
            <p:nvPr/>
          </p:nvSpPr>
          <p:spPr>
            <a:xfrm>
              <a:off x="1980240" y="2877450"/>
              <a:ext cx="3086393" cy="3988178"/>
            </a:xfrm>
            <a:custGeom>
              <a:avLst/>
              <a:gdLst>
                <a:gd name="connsiteX0" fmla="*/ 12693 w 3086392"/>
                <a:gd name="connsiteY0" fmla="*/ 614730 h 3988178"/>
                <a:gd name="connsiteX1" fmla="*/ 1910253 w 3086392"/>
                <a:gd name="connsiteY1" fmla="*/ 3983090 h 3988178"/>
                <a:gd name="connsiteX2" fmla="*/ 3082574 w 3086392"/>
                <a:gd name="connsiteY2" fmla="*/ 3983090 h 3988178"/>
                <a:gd name="connsiteX3" fmla="*/ 2258266 w 3086392"/>
                <a:gd name="connsiteY3" fmla="*/ 12693 h 3988178"/>
                <a:gd name="connsiteX4" fmla="*/ 12693 w 3086392"/>
                <a:gd name="connsiteY4" fmla="*/ 614730 h 3988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6392" h="3988178">
                  <a:moveTo>
                    <a:pt x="12693" y="614730"/>
                  </a:moveTo>
                  <a:cubicBezTo>
                    <a:pt x="12693" y="614730"/>
                    <a:pt x="1595263" y="2043616"/>
                    <a:pt x="1910253" y="3983090"/>
                  </a:cubicBezTo>
                  <a:lnTo>
                    <a:pt x="3082574" y="3983090"/>
                  </a:lnTo>
                  <a:lnTo>
                    <a:pt x="2258266" y="12693"/>
                  </a:lnTo>
                  <a:lnTo>
                    <a:pt x="12693" y="614730"/>
                  </a:lnTo>
                  <a:close/>
                </a:path>
              </a:pathLst>
            </a:custGeom>
            <a:gradFill>
              <a:gsLst>
                <a:gs pos="3000">
                  <a:schemeClr val="bg1"/>
                </a:gs>
                <a:gs pos="100000">
                  <a:schemeClr val="accent5">
                    <a:alpha val="50000"/>
                  </a:schemeClr>
                </a:gs>
              </a:gsLst>
              <a:lin ang="4278000" scaled="0"/>
            </a:gradFill>
            <a:ln w="12692"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CF529C4B-24D5-4FF8-BD78-3A27C68248CA}"/>
                </a:ext>
              </a:extLst>
            </p:cNvPr>
            <p:cNvSpPr/>
            <p:nvPr/>
          </p:nvSpPr>
          <p:spPr>
            <a:xfrm>
              <a:off x="2962043" y="520107"/>
              <a:ext cx="9233775" cy="6350602"/>
            </a:xfrm>
            <a:custGeom>
              <a:avLst/>
              <a:gdLst>
                <a:gd name="connsiteX0" fmla="*/ 9229957 w 9233775"/>
                <a:gd name="connsiteY0" fmla="*/ 12693 h 6350602"/>
                <a:gd name="connsiteX1" fmla="*/ 12693 w 9233775"/>
                <a:gd name="connsiteY1" fmla="*/ 2225243 h 6350602"/>
                <a:gd name="connsiteX2" fmla="*/ 999577 w 9233775"/>
                <a:gd name="connsiteY2" fmla="*/ 6340434 h 6350602"/>
                <a:gd name="connsiteX3" fmla="*/ 9229957 w 9233775"/>
                <a:gd name="connsiteY3" fmla="*/ 6340434 h 6350602"/>
              </a:gdLst>
              <a:ahLst/>
              <a:cxnLst>
                <a:cxn ang="0">
                  <a:pos x="connsiteX0" y="connsiteY0"/>
                </a:cxn>
                <a:cxn ang="0">
                  <a:pos x="connsiteX1" y="connsiteY1"/>
                </a:cxn>
                <a:cxn ang="0">
                  <a:pos x="connsiteX2" y="connsiteY2"/>
                </a:cxn>
                <a:cxn ang="0">
                  <a:pos x="connsiteX3" y="connsiteY3"/>
                </a:cxn>
              </a:cxnLst>
              <a:rect l="l" t="t" r="r" b="b"/>
              <a:pathLst>
                <a:path w="9233775" h="6350602">
                  <a:moveTo>
                    <a:pt x="9229957" y="12693"/>
                  </a:moveTo>
                  <a:lnTo>
                    <a:pt x="12693" y="2225243"/>
                  </a:lnTo>
                  <a:lnTo>
                    <a:pt x="999577" y="6340434"/>
                  </a:lnTo>
                  <a:lnTo>
                    <a:pt x="9229957" y="6340434"/>
                  </a:lnTo>
                  <a:close/>
                </a:path>
              </a:pathLst>
            </a:custGeom>
            <a:gradFill>
              <a:gsLst>
                <a:gs pos="3000">
                  <a:schemeClr val="accent5"/>
                </a:gs>
                <a:gs pos="100000">
                  <a:schemeClr val="bg2"/>
                </a:gs>
              </a:gsLst>
              <a:lin ang="810000" scaled="0"/>
            </a:gradFill>
            <a:ln w="12692" cap="flat">
              <a:noFill/>
              <a:prstDash val="solid"/>
              <a:miter/>
            </a:ln>
          </p:spPr>
          <p:txBody>
            <a:bodyPr rtlCol="0" anchor="ctr"/>
            <a:lstStyle/>
            <a:p>
              <a:endParaRPr lang="en-US" noProof="0" dirty="0"/>
            </a:p>
          </p:txBody>
        </p:sp>
        <p:sp>
          <p:nvSpPr>
            <p:cNvPr id="14" name="Freeform: Shape 13">
              <a:extLst>
                <a:ext uri="{FF2B5EF4-FFF2-40B4-BE49-F238E27FC236}">
                  <a16:creationId xmlns:a16="http://schemas.microsoft.com/office/drawing/2014/main" id="{543A97B8-65D7-47BC-AF76-3D5AA4527481}"/>
                </a:ext>
              </a:extLst>
            </p:cNvPr>
            <p:cNvSpPr/>
            <p:nvPr/>
          </p:nvSpPr>
          <p:spPr>
            <a:xfrm>
              <a:off x="3270682" y="752539"/>
              <a:ext cx="8928947" cy="6109280"/>
            </a:xfrm>
            <a:custGeom>
              <a:avLst/>
              <a:gdLst>
                <a:gd name="connsiteX0" fmla="*/ 43176 w 8928946"/>
                <a:gd name="connsiteY0" fmla="*/ 2217623 h 6109279"/>
                <a:gd name="connsiteX1" fmla="*/ 8913698 w 8928946"/>
                <a:gd name="connsiteY1" fmla="*/ 40636 h 6109279"/>
                <a:gd name="connsiteX2" fmla="*/ 8921318 w 8928946"/>
                <a:gd name="connsiteY2" fmla="*/ 71119 h 6109279"/>
                <a:gd name="connsiteX3" fmla="*/ 8921318 w 8928946"/>
                <a:gd name="connsiteY3" fmla="*/ 12693 h 6109279"/>
                <a:gd name="connsiteX4" fmla="*/ 25395 w 8928946"/>
                <a:gd name="connsiteY4" fmla="*/ 2196031 h 6109279"/>
                <a:gd name="connsiteX5" fmla="*/ 12693 w 8928946"/>
                <a:gd name="connsiteY5" fmla="*/ 2198571 h 6109279"/>
                <a:gd name="connsiteX6" fmla="*/ 958933 w 8928946"/>
                <a:gd name="connsiteY6" fmla="*/ 6108002 h 6109279"/>
                <a:gd name="connsiteX7" fmla="*/ 985606 w 8928946"/>
                <a:gd name="connsiteY7" fmla="*/ 6108002 h 6109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28946" h="6109279">
                  <a:moveTo>
                    <a:pt x="43176" y="2217623"/>
                  </a:moveTo>
                  <a:lnTo>
                    <a:pt x="8913698" y="40636"/>
                  </a:lnTo>
                  <a:lnTo>
                    <a:pt x="8921318" y="71119"/>
                  </a:lnTo>
                  <a:lnTo>
                    <a:pt x="8921318" y="12693"/>
                  </a:lnTo>
                  <a:lnTo>
                    <a:pt x="25395" y="2196031"/>
                  </a:lnTo>
                  <a:lnTo>
                    <a:pt x="12693" y="2198571"/>
                  </a:lnTo>
                  <a:lnTo>
                    <a:pt x="958933" y="6108002"/>
                  </a:lnTo>
                  <a:lnTo>
                    <a:pt x="985606" y="6108002"/>
                  </a:lnTo>
                  <a:close/>
                </a:path>
              </a:pathLst>
            </a:custGeom>
            <a:solidFill>
              <a:schemeClr val="bg1"/>
            </a:solidFill>
            <a:ln w="12692" cap="flat">
              <a:noFill/>
              <a:prstDash val="solid"/>
              <a:miter/>
            </a:ln>
          </p:spPr>
          <p:txBody>
            <a:bodyPr rtlCol="0" anchor="ctr"/>
            <a:lstStyle/>
            <a:p>
              <a:endParaRPr lang="en-US" noProof="0" dirty="0"/>
            </a:p>
          </p:txBody>
        </p:sp>
      </p:grpSp>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16" name="Picture Placeholder 15">
            <a:extLst>
              <a:ext uri="{FF2B5EF4-FFF2-40B4-BE49-F238E27FC236}">
                <a16:creationId xmlns:a16="http://schemas.microsoft.com/office/drawing/2014/main" id="{18500C30-FF27-4A5C-AA4F-B1D5C57A0F7F}"/>
              </a:ext>
            </a:extLst>
          </p:cNvPr>
          <p:cNvSpPr>
            <a:spLocks noGrp="1"/>
          </p:cNvSpPr>
          <p:nvPr>
            <p:ph type="pic" sz="quarter" idx="13"/>
          </p:nvPr>
        </p:nvSpPr>
        <p:spPr>
          <a:xfrm>
            <a:off x="3314240" y="793217"/>
            <a:ext cx="8877760" cy="6064783"/>
          </a:xfrm>
          <a:custGeom>
            <a:avLst/>
            <a:gdLst>
              <a:gd name="connsiteX0" fmla="*/ 0 w 8534400"/>
              <a:gd name="connsiteY0" fmla="*/ 6043236 h 6043236"/>
              <a:gd name="connsiteX1" fmla="*/ 1510809 w 8534400"/>
              <a:gd name="connsiteY1" fmla="*/ 0 h 6043236"/>
              <a:gd name="connsiteX2" fmla="*/ 7023591 w 8534400"/>
              <a:gd name="connsiteY2" fmla="*/ 0 h 6043236"/>
              <a:gd name="connsiteX3" fmla="*/ 8534400 w 8534400"/>
              <a:gd name="connsiteY3" fmla="*/ 6043236 h 6043236"/>
              <a:gd name="connsiteX4" fmla="*/ 0 w 8534400"/>
              <a:gd name="connsiteY4" fmla="*/ 6043236 h 6043236"/>
              <a:gd name="connsiteX0" fmla="*/ 0 w 8534400"/>
              <a:gd name="connsiteY0" fmla="*/ 6043236 h 6043236"/>
              <a:gd name="connsiteX1" fmla="*/ 1510809 w 8534400"/>
              <a:gd name="connsiteY1" fmla="*/ 0 h 6043236"/>
              <a:gd name="connsiteX2" fmla="*/ 8518563 w 8534400"/>
              <a:gd name="connsiteY2" fmla="*/ 14514 h 6043236"/>
              <a:gd name="connsiteX3" fmla="*/ 8534400 w 8534400"/>
              <a:gd name="connsiteY3" fmla="*/ 6043236 h 6043236"/>
              <a:gd name="connsiteX4" fmla="*/ 0 w 8534400"/>
              <a:gd name="connsiteY4" fmla="*/ 6043236 h 6043236"/>
              <a:gd name="connsiteX0" fmla="*/ 317991 w 8852391"/>
              <a:gd name="connsiteY0" fmla="*/ 6028722 h 6028722"/>
              <a:gd name="connsiteX1" fmla="*/ 0 w 8852391"/>
              <a:gd name="connsiteY1" fmla="*/ 2162629 h 6028722"/>
              <a:gd name="connsiteX2" fmla="*/ 8836554 w 8852391"/>
              <a:gd name="connsiteY2" fmla="*/ 0 h 6028722"/>
              <a:gd name="connsiteX3" fmla="*/ 8852391 w 8852391"/>
              <a:gd name="connsiteY3" fmla="*/ 6028722 h 6028722"/>
              <a:gd name="connsiteX4" fmla="*/ 317991 w 8852391"/>
              <a:gd name="connsiteY4" fmla="*/ 6028722 h 6028722"/>
              <a:gd name="connsiteX0" fmla="*/ 913076 w 8852391"/>
              <a:gd name="connsiteY0" fmla="*/ 6043236 h 6043236"/>
              <a:gd name="connsiteX1" fmla="*/ 0 w 8852391"/>
              <a:gd name="connsiteY1" fmla="*/ 2162629 h 6043236"/>
              <a:gd name="connsiteX2" fmla="*/ 8836554 w 8852391"/>
              <a:gd name="connsiteY2" fmla="*/ 0 h 6043236"/>
              <a:gd name="connsiteX3" fmla="*/ 8852391 w 8852391"/>
              <a:gd name="connsiteY3" fmla="*/ 6028722 h 6043236"/>
              <a:gd name="connsiteX4" fmla="*/ 913076 w 8852391"/>
              <a:gd name="connsiteY4" fmla="*/ 6043236 h 6043236"/>
              <a:gd name="connsiteX0" fmla="*/ 933682 w 8872997"/>
              <a:gd name="connsiteY0" fmla="*/ 6043236 h 6043236"/>
              <a:gd name="connsiteX1" fmla="*/ 0 w 8872997"/>
              <a:gd name="connsiteY1" fmla="*/ 2167781 h 6043236"/>
              <a:gd name="connsiteX2" fmla="*/ 8857160 w 8872997"/>
              <a:gd name="connsiteY2" fmla="*/ 0 h 6043236"/>
              <a:gd name="connsiteX3" fmla="*/ 8872997 w 8872997"/>
              <a:gd name="connsiteY3" fmla="*/ 6028722 h 6043236"/>
              <a:gd name="connsiteX4" fmla="*/ 933682 w 8872997"/>
              <a:gd name="connsiteY4" fmla="*/ 6043236 h 6043236"/>
              <a:gd name="connsiteX0" fmla="*/ 933682 w 8872997"/>
              <a:gd name="connsiteY0" fmla="*/ 6050963 h 6050963"/>
              <a:gd name="connsiteX1" fmla="*/ 0 w 8872997"/>
              <a:gd name="connsiteY1" fmla="*/ 2167781 h 6050963"/>
              <a:gd name="connsiteX2" fmla="*/ 8857160 w 8872997"/>
              <a:gd name="connsiteY2" fmla="*/ 0 h 6050963"/>
              <a:gd name="connsiteX3" fmla="*/ 8872997 w 8872997"/>
              <a:gd name="connsiteY3" fmla="*/ 6028722 h 6050963"/>
              <a:gd name="connsiteX4" fmla="*/ 933682 w 8872997"/>
              <a:gd name="connsiteY4" fmla="*/ 6050963 h 6050963"/>
              <a:gd name="connsiteX0" fmla="*/ 933682 w 8872997"/>
              <a:gd name="connsiteY0" fmla="*/ 6050963 h 6054480"/>
              <a:gd name="connsiteX1" fmla="*/ 0 w 8872997"/>
              <a:gd name="connsiteY1" fmla="*/ 2167781 h 6054480"/>
              <a:gd name="connsiteX2" fmla="*/ 8857160 w 8872997"/>
              <a:gd name="connsiteY2" fmla="*/ 0 h 6054480"/>
              <a:gd name="connsiteX3" fmla="*/ 8872997 w 8872997"/>
              <a:gd name="connsiteY3" fmla="*/ 6054480 h 6054480"/>
              <a:gd name="connsiteX4" fmla="*/ 933682 w 8872997"/>
              <a:gd name="connsiteY4" fmla="*/ 6050963 h 6054480"/>
              <a:gd name="connsiteX0" fmla="*/ 933682 w 8875190"/>
              <a:gd name="connsiteY0" fmla="*/ 6063842 h 6067359"/>
              <a:gd name="connsiteX1" fmla="*/ 0 w 8875190"/>
              <a:gd name="connsiteY1" fmla="*/ 2180660 h 6067359"/>
              <a:gd name="connsiteX2" fmla="*/ 8875190 w 8875190"/>
              <a:gd name="connsiteY2" fmla="*/ 0 h 6067359"/>
              <a:gd name="connsiteX3" fmla="*/ 8872997 w 8875190"/>
              <a:gd name="connsiteY3" fmla="*/ 6067359 h 6067359"/>
              <a:gd name="connsiteX4" fmla="*/ 933682 w 8875190"/>
              <a:gd name="connsiteY4" fmla="*/ 6063842 h 6067359"/>
              <a:gd name="connsiteX0" fmla="*/ 933682 w 8872997"/>
              <a:gd name="connsiteY0" fmla="*/ 6061266 h 6064783"/>
              <a:gd name="connsiteX1" fmla="*/ 0 w 8872997"/>
              <a:gd name="connsiteY1" fmla="*/ 2178084 h 6064783"/>
              <a:gd name="connsiteX2" fmla="*/ 8872614 w 8872997"/>
              <a:gd name="connsiteY2" fmla="*/ 0 h 6064783"/>
              <a:gd name="connsiteX3" fmla="*/ 8872997 w 8872997"/>
              <a:gd name="connsiteY3" fmla="*/ 6064783 h 6064783"/>
              <a:gd name="connsiteX4" fmla="*/ 933682 w 8872997"/>
              <a:gd name="connsiteY4" fmla="*/ 6061266 h 6064783"/>
              <a:gd name="connsiteX0" fmla="*/ 938445 w 8877760"/>
              <a:gd name="connsiteY0" fmla="*/ 6061266 h 6064783"/>
              <a:gd name="connsiteX1" fmla="*/ 0 w 8877760"/>
              <a:gd name="connsiteY1" fmla="*/ 2175703 h 6064783"/>
              <a:gd name="connsiteX2" fmla="*/ 8877377 w 8877760"/>
              <a:gd name="connsiteY2" fmla="*/ 0 h 6064783"/>
              <a:gd name="connsiteX3" fmla="*/ 8877760 w 8877760"/>
              <a:gd name="connsiteY3" fmla="*/ 6064783 h 6064783"/>
              <a:gd name="connsiteX4" fmla="*/ 938445 w 8877760"/>
              <a:gd name="connsiteY4" fmla="*/ 6061266 h 6064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7760" h="6064783">
                <a:moveTo>
                  <a:pt x="938445" y="6061266"/>
                </a:moveTo>
                <a:lnTo>
                  <a:pt x="0" y="2175703"/>
                </a:lnTo>
                <a:lnTo>
                  <a:pt x="8877377" y="0"/>
                </a:lnTo>
                <a:cubicBezTo>
                  <a:pt x="8877505" y="2021594"/>
                  <a:pt x="8877632" y="4043189"/>
                  <a:pt x="8877760" y="6064783"/>
                </a:cubicBezTo>
                <a:lnTo>
                  <a:pt x="938445" y="6061266"/>
                </a:lnTo>
                <a:close/>
              </a:path>
            </a:pathLst>
          </a:custGeom>
          <a:ln>
            <a:noFill/>
          </a:ln>
        </p:spPr>
        <p:txBody>
          <a:bodyPr anchor="ctr" anchorCtr="0">
            <a:normAutofit/>
          </a:bodyPr>
          <a:lstStyle>
            <a:lvl1pPr marL="0" indent="0" algn="ctr">
              <a:buNone/>
              <a:defRPr sz="1400"/>
            </a:lvl1pPr>
          </a:lstStyle>
          <a:p>
            <a:r>
              <a:rPr lang="en-US" noProof="0"/>
              <a:t>Click icon to add picture</a:t>
            </a:r>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2" name="Title 1">
            <a:extLst>
              <a:ext uri="{FF2B5EF4-FFF2-40B4-BE49-F238E27FC236}">
                <a16:creationId xmlns:a16="http://schemas.microsoft.com/office/drawing/2014/main" id="{F3955EAF-4D26-452F-BE4D-A9B580AC9283}"/>
              </a:ext>
            </a:extLst>
          </p:cNvPr>
          <p:cNvSpPr>
            <a:spLocks noGrp="1"/>
          </p:cNvSpPr>
          <p:nvPr>
            <p:ph type="title" hasCustomPrompt="1"/>
          </p:nvPr>
        </p:nvSpPr>
        <p:spPr>
          <a:xfrm rot="-360000">
            <a:off x="803491" y="1001491"/>
            <a:ext cx="4065084" cy="700842"/>
          </a:xfrm>
        </p:spPr>
        <p:txBody>
          <a:bodyPr>
            <a:normAutofit/>
          </a:bodyPr>
          <a:lstStyle>
            <a:lvl1pPr>
              <a:defRPr sz="4000" b="1">
                <a:solidFill>
                  <a:schemeClr val="bg1"/>
                </a:solidFill>
              </a:defRPr>
            </a:lvl1pPr>
          </a:lstStyle>
          <a:p>
            <a:r>
              <a:rPr lang="en-US" noProof="0"/>
              <a:t>Divider Slide</a:t>
            </a:r>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Tree>
    <p:extLst>
      <p:ext uri="{BB962C8B-B14F-4D97-AF65-F5344CB8AC3E}">
        <p14:creationId xmlns:p14="http://schemas.microsoft.com/office/powerpoint/2010/main" val="3652046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Tree>
    <p:extLst>
      <p:ext uri="{BB962C8B-B14F-4D97-AF65-F5344CB8AC3E}">
        <p14:creationId xmlns:p14="http://schemas.microsoft.com/office/powerpoint/2010/main" val="29228556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Manual">
    <p:bg>
      <p:bgPr>
        <a:solidFill>
          <a:schemeClr val="bg1"/>
        </a:solidFill>
        <a:effectLst/>
      </p:bgPr>
    </p:bg>
    <p:spTree>
      <p:nvGrpSpPr>
        <p:cNvPr id="1" name=""/>
        <p:cNvGrpSpPr/>
        <p:nvPr/>
      </p:nvGrpSpPr>
      <p:grpSpPr>
        <a:xfrm>
          <a:off x="0" y="0"/>
          <a:ext cx="0" cy="0"/>
          <a:chOff x="0" y="0"/>
          <a:chExt cx="0" cy="0"/>
        </a:xfrm>
      </p:grpSpPr>
      <p:sp>
        <p:nvSpPr>
          <p:cNvPr id="4" name="Graphic 2">
            <a:extLst>
              <a:ext uri="{FF2B5EF4-FFF2-40B4-BE49-F238E27FC236}">
                <a16:creationId xmlns:a16="http://schemas.microsoft.com/office/drawing/2014/main" id="{5D6F87F4-A9FD-42C2-B2B3-2EBAE9413A33}"/>
              </a:ext>
            </a:extLst>
          </p:cNvPr>
          <p:cNvSpPr/>
          <p:nvPr/>
        </p:nvSpPr>
        <p:spPr>
          <a:xfrm>
            <a:off x="-12778" y="429785"/>
            <a:ext cx="7606299" cy="1490682"/>
          </a:xfrm>
          <a:custGeom>
            <a:avLst/>
            <a:gdLst>
              <a:gd name="connsiteX0" fmla="*/ 7602514 w 7606298"/>
              <a:gd name="connsiteY0" fmla="*/ 407745 h 1490681"/>
              <a:gd name="connsiteX1" fmla="*/ 12778 w 7606298"/>
              <a:gd name="connsiteY1" fmla="*/ 12778 h 1490681"/>
              <a:gd name="connsiteX2" fmla="*/ 12778 w 7606298"/>
              <a:gd name="connsiteY2" fmla="*/ 1056256 h 1490681"/>
              <a:gd name="connsiteX3" fmla="*/ 7593596 w 7606298"/>
              <a:gd name="connsiteY3" fmla="*/ 1481801 h 1490681"/>
              <a:gd name="connsiteX4" fmla="*/ 7602514 w 7606298"/>
              <a:gd name="connsiteY4" fmla="*/ 407745 h 1490681"/>
              <a:gd name="connsiteX5" fmla="*/ 7602514 w 7606298"/>
              <a:gd name="connsiteY5" fmla="*/ 407745 h 149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06298" h="1490681">
                <a:moveTo>
                  <a:pt x="7602514" y="407745"/>
                </a:moveTo>
                <a:cubicBezTo>
                  <a:pt x="7602514" y="407745"/>
                  <a:pt x="3107535" y="56097"/>
                  <a:pt x="12778" y="12778"/>
                </a:cubicBezTo>
                <a:lnTo>
                  <a:pt x="12778" y="1056256"/>
                </a:lnTo>
                <a:cubicBezTo>
                  <a:pt x="6306768" y="1024403"/>
                  <a:pt x="7593596" y="1481801"/>
                  <a:pt x="7593596" y="1481801"/>
                </a:cubicBezTo>
                <a:lnTo>
                  <a:pt x="7602514" y="407745"/>
                </a:lnTo>
                <a:lnTo>
                  <a:pt x="7602514" y="407745"/>
                </a:lnTo>
                <a:close/>
              </a:path>
            </a:pathLst>
          </a:custGeom>
          <a:gradFill>
            <a:gsLst>
              <a:gs pos="0">
                <a:schemeClr val="accent2">
                  <a:alpha val="10000"/>
                </a:schemeClr>
              </a:gs>
              <a:gs pos="100000">
                <a:schemeClr val="accent2">
                  <a:alpha val="20000"/>
                </a:schemeClr>
              </a:gs>
            </a:gsLst>
            <a:lin ang="60000" scaled="0"/>
          </a:gradFill>
          <a:ln w="12737" cap="flat">
            <a:noFill/>
            <a:prstDash val="solid"/>
            <a:miter/>
          </a:ln>
        </p:spPr>
        <p:txBody>
          <a:bodyPr rtlCol="0" anchor="ctr"/>
          <a:lstStyle/>
          <a:p>
            <a:endParaRPr lang="en-US" noProof="0" dirty="0"/>
          </a:p>
        </p:txBody>
      </p:sp>
      <p:sp>
        <p:nvSpPr>
          <p:cNvPr id="23" name="Text Placeholder 21">
            <a:extLst>
              <a:ext uri="{FF2B5EF4-FFF2-40B4-BE49-F238E27FC236}">
                <a16:creationId xmlns:a16="http://schemas.microsoft.com/office/drawing/2014/main" id="{F27BBFB4-84C4-42C9-9CB3-DFD801CEBF70}"/>
              </a:ext>
            </a:extLst>
          </p:cNvPr>
          <p:cNvSpPr>
            <a:spLocks noGrp="1"/>
          </p:cNvSpPr>
          <p:nvPr>
            <p:ph type="body" sz="quarter" idx="10" hasCustomPrompt="1"/>
          </p:nvPr>
        </p:nvSpPr>
        <p:spPr>
          <a:xfrm>
            <a:off x="711200" y="1896003"/>
            <a:ext cx="528638" cy="1092200"/>
          </a:xfrm>
        </p:spPr>
        <p:txBody>
          <a:bodyPr>
            <a:normAutofit/>
          </a:bodyPr>
          <a:lstStyle>
            <a:lvl1pPr marL="0" indent="0">
              <a:buNone/>
              <a:defRPr sz="7000" b="1">
                <a:solidFill>
                  <a:schemeClr val="accent5"/>
                </a:solidFill>
                <a:latin typeface="+mj-lt"/>
              </a:defRPr>
            </a:lvl1pPr>
          </a:lstStyle>
          <a:p>
            <a:pPr lvl="0"/>
            <a:r>
              <a:rPr lang="en-US" noProof="0"/>
              <a:t>1</a:t>
            </a:r>
          </a:p>
        </p:txBody>
      </p:sp>
      <p:sp>
        <p:nvSpPr>
          <p:cNvPr id="26" name="Text Placeholder 24">
            <a:extLst>
              <a:ext uri="{FF2B5EF4-FFF2-40B4-BE49-F238E27FC236}">
                <a16:creationId xmlns:a16="http://schemas.microsoft.com/office/drawing/2014/main" id="{C8BBE7AC-17E7-4828-A40C-39EED5284E6D}"/>
              </a:ext>
            </a:extLst>
          </p:cNvPr>
          <p:cNvSpPr>
            <a:spLocks noGrp="1"/>
          </p:cNvSpPr>
          <p:nvPr>
            <p:ph type="body" sz="quarter" idx="11"/>
          </p:nvPr>
        </p:nvSpPr>
        <p:spPr>
          <a:xfrm>
            <a:off x="1185863" y="2088090"/>
            <a:ext cx="3103110" cy="800100"/>
          </a:xfrm>
        </p:spPr>
        <p:txBody>
          <a:bodyPr>
            <a:normAutofit/>
          </a:bodyPr>
          <a:lstStyle>
            <a:lvl1pPr marL="0" indent="0">
              <a:buNone/>
              <a:defRPr sz="2500" b="1">
                <a:solidFill>
                  <a:schemeClr val="tx2"/>
                </a:solidFill>
                <a:latin typeface="+mj-lt"/>
              </a:defRPr>
            </a:lvl1pPr>
          </a:lstStyle>
          <a:p>
            <a:pPr lvl="0"/>
            <a:r>
              <a:rPr lang="en-US" noProof="0"/>
              <a:t>Edit Master text styles</a:t>
            </a:r>
          </a:p>
        </p:txBody>
      </p:sp>
      <p:sp>
        <p:nvSpPr>
          <p:cNvPr id="33" name="Text Placeholder 21">
            <a:extLst>
              <a:ext uri="{FF2B5EF4-FFF2-40B4-BE49-F238E27FC236}">
                <a16:creationId xmlns:a16="http://schemas.microsoft.com/office/drawing/2014/main" id="{FC1057E8-2611-45B5-913B-82D301FE8A86}"/>
              </a:ext>
            </a:extLst>
          </p:cNvPr>
          <p:cNvSpPr>
            <a:spLocks noGrp="1"/>
          </p:cNvSpPr>
          <p:nvPr>
            <p:ph type="body" sz="quarter" idx="12" hasCustomPrompt="1"/>
          </p:nvPr>
        </p:nvSpPr>
        <p:spPr>
          <a:xfrm>
            <a:off x="4804600" y="1896003"/>
            <a:ext cx="528638" cy="1092200"/>
          </a:xfrm>
        </p:spPr>
        <p:txBody>
          <a:bodyPr>
            <a:normAutofit/>
          </a:bodyPr>
          <a:lstStyle>
            <a:lvl1pPr marL="0" indent="0">
              <a:buNone/>
              <a:defRPr sz="7000" b="1">
                <a:solidFill>
                  <a:schemeClr val="accent5"/>
                </a:solidFill>
                <a:latin typeface="+mj-lt"/>
              </a:defRPr>
            </a:lvl1pPr>
          </a:lstStyle>
          <a:p>
            <a:pPr lvl="0"/>
            <a:r>
              <a:rPr lang="en-US" noProof="0"/>
              <a:t>2</a:t>
            </a:r>
          </a:p>
        </p:txBody>
      </p:sp>
      <p:sp>
        <p:nvSpPr>
          <p:cNvPr id="34" name="Text Placeholder 24">
            <a:extLst>
              <a:ext uri="{FF2B5EF4-FFF2-40B4-BE49-F238E27FC236}">
                <a16:creationId xmlns:a16="http://schemas.microsoft.com/office/drawing/2014/main" id="{A65257E6-B10F-49C0-862A-53648E3F2D0B}"/>
              </a:ext>
            </a:extLst>
          </p:cNvPr>
          <p:cNvSpPr>
            <a:spLocks noGrp="1"/>
          </p:cNvSpPr>
          <p:nvPr>
            <p:ph type="body" sz="quarter" idx="13"/>
          </p:nvPr>
        </p:nvSpPr>
        <p:spPr>
          <a:xfrm>
            <a:off x="5349603" y="2088090"/>
            <a:ext cx="2243918" cy="800100"/>
          </a:xfrm>
        </p:spPr>
        <p:txBody>
          <a:bodyPr>
            <a:normAutofit/>
          </a:bodyPr>
          <a:lstStyle>
            <a:lvl1pPr marL="0" indent="0">
              <a:buNone/>
              <a:defRPr sz="2500" b="1">
                <a:solidFill>
                  <a:schemeClr val="tx2"/>
                </a:solidFill>
                <a:latin typeface="+mj-lt"/>
              </a:defRPr>
            </a:lvl1pPr>
          </a:lstStyle>
          <a:p>
            <a:pPr lvl="0"/>
            <a:r>
              <a:rPr lang="en-US" noProof="0"/>
              <a:t>Edit Master text styles</a:t>
            </a:r>
          </a:p>
        </p:txBody>
      </p:sp>
      <p:sp>
        <p:nvSpPr>
          <p:cNvPr id="37" name="Text Placeholder 21">
            <a:extLst>
              <a:ext uri="{FF2B5EF4-FFF2-40B4-BE49-F238E27FC236}">
                <a16:creationId xmlns:a16="http://schemas.microsoft.com/office/drawing/2014/main" id="{83A147CC-1513-463A-8B07-CC14AEC845D9}"/>
              </a:ext>
            </a:extLst>
          </p:cNvPr>
          <p:cNvSpPr>
            <a:spLocks noGrp="1"/>
          </p:cNvSpPr>
          <p:nvPr>
            <p:ph type="body" sz="quarter" idx="14" hasCustomPrompt="1"/>
          </p:nvPr>
        </p:nvSpPr>
        <p:spPr>
          <a:xfrm>
            <a:off x="7890713" y="1913782"/>
            <a:ext cx="528638" cy="1092200"/>
          </a:xfrm>
        </p:spPr>
        <p:txBody>
          <a:bodyPr>
            <a:normAutofit/>
          </a:bodyPr>
          <a:lstStyle>
            <a:lvl1pPr marL="0" indent="0">
              <a:buNone/>
              <a:defRPr sz="7000" b="1">
                <a:solidFill>
                  <a:schemeClr val="accent5"/>
                </a:solidFill>
                <a:latin typeface="+mj-lt"/>
              </a:defRPr>
            </a:lvl1pPr>
          </a:lstStyle>
          <a:p>
            <a:pPr lvl="0"/>
            <a:r>
              <a:rPr lang="en-US" noProof="0"/>
              <a:t>3</a:t>
            </a:r>
          </a:p>
        </p:txBody>
      </p:sp>
      <p:sp>
        <p:nvSpPr>
          <p:cNvPr id="38" name="Text Placeholder 24">
            <a:extLst>
              <a:ext uri="{FF2B5EF4-FFF2-40B4-BE49-F238E27FC236}">
                <a16:creationId xmlns:a16="http://schemas.microsoft.com/office/drawing/2014/main" id="{BCE98261-6A42-49F1-B208-2E6C24DFCF83}"/>
              </a:ext>
            </a:extLst>
          </p:cNvPr>
          <p:cNvSpPr>
            <a:spLocks noGrp="1"/>
          </p:cNvSpPr>
          <p:nvPr>
            <p:ph type="body" sz="quarter" idx="15"/>
          </p:nvPr>
        </p:nvSpPr>
        <p:spPr>
          <a:xfrm>
            <a:off x="8435716" y="2105869"/>
            <a:ext cx="2959116" cy="800100"/>
          </a:xfrm>
        </p:spPr>
        <p:txBody>
          <a:bodyPr>
            <a:normAutofit/>
          </a:bodyPr>
          <a:lstStyle>
            <a:lvl1pPr marL="0" indent="0">
              <a:buNone/>
              <a:defRPr sz="2500" b="1">
                <a:solidFill>
                  <a:schemeClr val="tx2"/>
                </a:solidFill>
                <a:latin typeface="+mj-lt"/>
              </a:defRPr>
            </a:lvl1pPr>
          </a:lstStyle>
          <a:p>
            <a:pPr lvl="0"/>
            <a:r>
              <a:rPr lang="en-US" noProof="0"/>
              <a:t>Edit Master text styles</a:t>
            </a:r>
          </a:p>
        </p:txBody>
      </p:sp>
      <p:sp>
        <p:nvSpPr>
          <p:cNvPr id="40" name="Text Placeholder 24">
            <a:extLst>
              <a:ext uri="{FF2B5EF4-FFF2-40B4-BE49-F238E27FC236}">
                <a16:creationId xmlns:a16="http://schemas.microsoft.com/office/drawing/2014/main" id="{937F4311-EBEC-44E3-8542-07503B54D770}"/>
              </a:ext>
            </a:extLst>
          </p:cNvPr>
          <p:cNvSpPr>
            <a:spLocks noGrp="1"/>
          </p:cNvSpPr>
          <p:nvPr>
            <p:ph type="body" sz="quarter" idx="16"/>
          </p:nvPr>
        </p:nvSpPr>
        <p:spPr>
          <a:xfrm>
            <a:off x="891723" y="2943573"/>
            <a:ext cx="1698625" cy="800100"/>
          </a:xfrm>
        </p:spPr>
        <p:txBody>
          <a:bodyPr>
            <a:normAutofit/>
          </a:bodyPr>
          <a:lstStyle>
            <a:lvl1pPr marL="0" indent="0">
              <a:buNone/>
              <a:defRPr sz="1600" b="1">
                <a:solidFill>
                  <a:schemeClr val="accent4"/>
                </a:solidFill>
                <a:latin typeface="+mn-lt"/>
              </a:defRPr>
            </a:lvl1pPr>
          </a:lstStyle>
          <a:p>
            <a:pPr lvl="0"/>
            <a:r>
              <a:rPr lang="en-US" noProof="0"/>
              <a:t>Edit Master text styles</a:t>
            </a:r>
          </a:p>
        </p:txBody>
      </p:sp>
      <p:sp>
        <p:nvSpPr>
          <p:cNvPr id="43" name="Text Placeholder 24">
            <a:extLst>
              <a:ext uri="{FF2B5EF4-FFF2-40B4-BE49-F238E27FC236}">
                <a16:creationId xmlns:a16="http://schemas.microsoft.com/office/drawing/2014/main" id="{FED4B056-A42A-4115-B98D-177B9AFDABFE}"/>
              </a:ext>
            </a:extLst>
          </p:cNvPr>
          <p:cNvSpPr>
            <a:spLocks noGrp="1"/>
          </p:cNvSpPr>
          <p:nvPr>
            <p:ph type="body" sz="quarter" idx="17"/>
          </p:nvPr>
        </p:nvSpPr>
        <p:spPr>
          <a:xfrm>
            <a:off x="2590348" y="2943573"/>
            <a:ext cx="1698625" cy="800100"/>
          </a:xfrm>
        </p:spPr>
        <p:txBody>
          <a:bodyPr>
            <a:normAutofit/>
          </a:bodyPr>
          <a:lstStyle>
            <a:lvl1pPr marL="0" indent="0">
              <a:buNone/>
              <a:defRPr sz="1600" b="1">
                <a:solidFill>
                  <a:schemeClr val="accent4"/>
                </a:solidFill>
                <a:latin typeface="+mn-lt"/>
              </a:defRPr>
            </a:lvl1pPr>
          </a:lstStyle>
          <a:p>
            <a:pPr lvl="0"/>
            <a:r>
              <a:rPr lang="en-US" noProof="0"/>
              <a:t>Edit Master text styles</a:t>
            </a:r>
          </a:p>
        </p:txBody>
      </p:sp>
      <p:sp>
        <p:nvSpPr>
          <p:cNvPr id="45" name="Text Placeholder 24">
            <a:extLst>
              <a:ext uri="{FF2B5EF4-FFF2-40B4-BE49-F238E27FC236}">
                <a16:creationId xmlns:a16="http://schemas.microsoft.com/office/drawing/2014/main" id="{2D359611-5488-43D7-A2A6-E60DB2E1D872}"/>
              </a:ext>
            </a:extLst>
          </p:cNvPr>
          <p:cNvSpPr>
            <a:spLocks noGrp="1"/>
          </p:cNvSpPr>
          <p:nvPr>
            <p:ph type="body" sz="quarter" idx="18"/>
          </p:nvPr>
        </p:nvSpPr>
        <p:spPr>
          <a:xfrm>
            <a:off x="4794793" y="2943573"/>
            <a:ext cx="1698625" cy="800100"/>
          </a:xfrm>
        </p:spPr>
        <p:txBody>
          <a:bodyPr>
            <a:normAutofit/>
          </a:bodyPr>
          <a:lstStyle>
            <a:lvl1pPr marL="0" indent="0">
              <a:buNone/>
              <a:defRPr sz="1600" b="1">
                <a:solidFill>
                  <a:schemeClr val="accent4"/>
                </a:solidFill>
                <a:latin typeface="+mn-lt"/>
              </a:defRPr>
            </a:lvl1pPr>
          </a:lstStyle>
          <a:p>
            <a:pPr lvl="0"/>
            <a:r>
              <a:rPr lang="en-US" noProof="0"/>
              <a:t>Edit Master text styles</a:t>
            </a:r>
          </a:p>
        </p:txBody>
      </p:sp>
      <p:sp>
        <p:nvSpPr>
          <p:cNvPr id="46" name="Text Placeholder 24">
            <a:extLst>
              <a:ext uri="{FF2B5EF4-FFF2-40B4-BE49-F238E27FC236}">
                <a16:creationId xmlns:a16="http://schemas.microsoft.com/office/drawing/2014/main" id="{F2182E7C-B18B-4F73-B0D1-86196D992B18}"/>
              </a:ext>
            </a:extLst>
          </p:cNvPr>
          <p:cNvSpPr>
            <a:spLocks noGrp="1"/>
          </p:cNvSpPr>
          <p:nvPr>
            <p:ph type="body" sz="quarter" idx="19"/>
          </p:nvPr>
        </p:nvSpPr>
        <p:spPr>
          <a:xfrm>
            <a:off x="7876955" y="2942030"/>
            <a:ext cx="3517877" cy="800100"/>
          </a:xfrm>
        </p:spPr>
        <p:txBody>
          <a:bodyPr>
            <a:normAutofit/>
          </a:bodyPr>
          <a:lstStyle>
            <a:lvl1pPr marL="0" indent="0">
              <a:buNone/>
              <a:defRPr sz="1600" b="1">
                <a:solidFill>
                  <a:schemeClr val="accent4"/>
                </a:solidFill>
                <a:latin typeface="+mn-lt"/>
              </a:defRPr>
            </a:lvl1pPr>
          </a:lstStyle>
          <a:p>
            <a:pPr lvl="0"/>
            <a:r>
              <a:rPr lang="en-US" noProof="0"/>
              <a:t>Edit Master text styles</a:t>
            </a:r>
          </a:p>
        </p:txBody>
      </p:sp>
      <p:sp>
        <p:nvSpPr>
          <p:cNvPr id="48" name="Text Placeholder 24">
            <a:extLst>
              <a:ext uri="{FF2B5EF4-FFF2-40B4-BE49-F238E27FC236}">
                <a16:creationId xmlns:a16="http://schemas.microsoft.com/office/drawing/2014/main" id="{3D51A445-889E-44A8-AF12-58BC161D148C}"/>
              </a:ext>
            </a:extLst>
          </p:cNvPr>
          <p:cNvSpPr>
            <a:spLocks noGrp="1"/>
          </p:cNvSpPr>
          <p:nvPr>
            <p:ph type="body" sz="quarter" idx="20"/>
          </p:nvPr>
        </p:nvSpPr>
        <p:spPr>
          <a:xfrm>
            <a:off x="891722" y="5607548"/>
            <a:ext cx="3397251" cy="800100"/>
          </a:xfrm>
        </p:spPr>
        <p:txBody>
          <a:bodyPr>
            <a:normAutofit/>
          </a:bodyPr>
          <a:lstStyle>
            <a:lvl1pPr marL="0" indent="0">
              <a:buNone/>
              <a:defRPr sz="1600" b="0">
                <a:solidFill>
                  <a:schemeClr val="accent3"/>
                </a:solidFill>
                <a:latin typeface="+mn-lt"/>
              </a:defRPr>
            </a:lvl1pPr>
          </a:lstStyle>
          <a:p>
            <a:pPr lvl="0"/>
            <a:r>
              <a:rPr lang="en-US" noProof="0"/>
              <a:t>Edit Master text styles</a:t>
            </a:r>
          </a:p>
        </p:txBody>
      </p:sp>
      <p:sp>
        <p:nvSpPr>
          <p:cNvPr id="49" name="Text Placeholder 24">
            <a:extLst>
              <a:ext uri="{FF2B5EF4-FFF2-40B4-BE49-F238E27FC236}">
                <a16:creationId xmlns:a16="http://schemas.microsoft.com/office/drawing/2014/main" id="{358BC44E-644D-4E21-A055-1178CD0D2698}"/>
              </a:ext>
            </a:extLst>
          </p:cNvPr>
          <p:cNvSpPr>
            <a:spLocks noGrp="1"/>
          </p:cNvSpPr>
          <p:nvPr>
            <p:ph type="body" sz="quarter" idx="21"/>
          </p:nvPr>
        </p:nvSpPr>
        <p:spPr>
          <a:xfrm>
            <a:off x="4794792" y="4909834"/>
            <a:ext cx="1698625" cy="800100"/>
          </a:xfrm>
        </p:spPr>
        <p:txBody>
          <a:bodyPr>
            <a:normAutofit/>
          </a:bodyPr>
          <a:lstStyle>
            <a:lvl1pPr marL="0" indent="0">
              <a:buNone/>
              <a:defRPr sz="1600" b="0">
                <a:solidFill>
                  <a:schemeClr val="accent2"/>
                </a:solidFill>
                <a:latin typeface="+mn-lt"/>
              </a:defRPr>
            </a:lvl1pPr>
          </a:lstStyle>
          <a:p>
            <a:pPr lvl="0"/>
            <a:r>
              <a:rPr lang="en-US" noProof="0"/>
              <a:t>Edit Master text styles</a:t>
            </a:r>
          </a:p>
        </p:txBody>
      </p:sp>
      <p:sp>
        <p:nvSpPr>
          <p:cNvPr id="50" name="Text Placeholder 24">
            <a:extLst>
              <a:ext uri="{FF2B5EF4-FFF2-40B4-BE49-F238E27FC236}">
                <a16:creationId xmlns:a16="http://schemas.microsoft.com/office/drawing/2014/main" id="{32C60917-FE9C-4C02-976E-9F4DF95F1614}"/>
              </a:ext>
            </a:extLst>
          </p:cNvPr>
          <p:cNvSpPr>
            <a:spLocks noGrp="1"/>
          </p:cNvSpPr>
          <p:nvPr>
            <p:ph type="body" sz="quarter" idx="22"/>
          </p:nvPr>
        </p:nvSpPr>
        <p:spPr>
          <a:xfrm>
            <a:off x="7890713" y="4909834"/>
            <a:ext cx="2692939" cy="800100"/>
          </a:xfrm>
        </p:spPr>
        <p:txBody>
          <a:bodyPr>
            <a:normAutofit/>
          </a:bodyPr>
          <a:lstStyle>
            <a:lvl1pPr marL="0" indent="0">
              <a:buNone/>
              <a:defRPr sz="1600" b="0">
                <a:solidFill>
                  <a:schemeClr val="accent2"/>
                </a:solidFill>
                <a:latin typeface="+mn-lt"/>
              </a:defRPr>
            </a:lvl1pPr>
          </a:lstStyle>
          <a:p>
            <a:pPr lvl="0"/>
            <a:r>
              <a:rPr lang="en-US" noProof="0"/>
              <a:t>Edit Master text styles</a:t>
            </a:r>
          </a:p>
        </p:txBody>
      </p:sp>
      <p:sp>
        <p:nvSpPr>
          <p:cNvPr id="55" name="Picture Placeholder 12">
            <a:extLst>
              <a:ext uri="{FF2B5EF4-FFF2-40B4-BE49-F238E27FC236}">
                <a16:creationId xmlns:a16="http://schemas.microsoft.com/office/drawing/2014/main" id="{2535BC4C-3D36-473A-B9EF-EC6F3BA67113}"/>
              </a:ext>
            </a:extLst>
          </p:cNvPr>
          <p:cNvSpPr>
            <a:spLocks noGrp="1"/>
          </p:cNvSpPr>
          <p:nvPr>
            <p:ph type="pic" sz="quarter" idx="37"/>
          </p:nvPr>
        </p:nvSpPr>
        <p:spPr>
          <a:xfrm>
            <a:off x="891723" y="3816446"/>
            <a:ext cx="1636776" cy="1618488"/>
          </a:xfrm>
        </p:spPr>
        <p:txBody>
          <a:bodyPr anchor="ctr" anchorCtr="0">
            <a:noAutofit/>
          </a:bodyPr>
          <a:lstStyle>
            <a:lvl1pPr marL="0" indent="0" algn="ctr">
              <a:buNone/>
              <a:defRPr sz="1400">
                <a:solidFill>
                  <a:schemeClr val="accent4"/>
                </a:solidFill>
                <a:latin typeface="+mn-lt"/>
              </a:defRPr>
            </a:lvl1pPr>
          </a:lstStyle>
          <a:p>
            <a:r>
              <a:rPr lang="en-US" noProof="0"/>
              <a:t>Click icon to add picture</a:t>
            </a:r>
            <a:endParaRPr lang="en-US" noProof="0" dirty="0"/>
          </a:p>
        </p:txBody>
      </p:sp>
      <p:sp>
        <p:nvSpPr>
          <p:cNvPr id="56" name="Picture Placeholder 12">
            <a:extLst>
              <a:ext uri="{FF2B5EF4-FFF2-40B4-BE49-F238E27FC236}">
                <a16:creationId xmlns:a16="http://schemas.microsoft.com/office/drawing/2014/main" id="{A1E61843-0C1E-4581-98C1-C9247F7043AC}"/>
              </a:ext>
            </a:extLst>
          </p:cNvPr>
          <p:cNvSpPr>
            <a:spLocks noGrp="1"/>
          </p:cNvSpPr>
          <p:nvPr>
            <p:ph type="pic" sz="quarter" idx="38"/>
          </p:nvPr>
        </p:nvSpPr>
        <p:spPr>
          <a:xfrm>
            <a:off x="2590348" y="3816446"/>
            <a:ext cx="1636776" cy="1618488"/>
          </a:xfrm>
        </p:spPr>
        <p:txBody>
          <a:bodyPr anchor="ctr" anchorCtr="0">
            <a:noAutofit/>
          </a:bodyPr>
          <a:lstStyle>
            <a:lvl1pPr marL="0" indent="0" algn="ctr">
              <a:buNone/>
              <a:defRPr sz="1400">
                <a:solidFill>
                  <a:schemeClr val="accent4"/>
                </a:solidFill>
                <a:latin typeface="+mn-lt"/>
              </a:defRPr>
            </a:lvl1pPr>
          </a:lstStyle>
          <a:p>
            <a:r>
              <a:rPr lang="en-US" noProof="0"/>
              <a:t>Click icon to add picture</a:t>
            </a:r>
            <a:endParaRPr lang="en-US" noProof="0" dirty="0"/>
          </a:p>
        </p:txBody>
      </p:sp>
      <p:sp>
        <p:nvSpPr>
          <p:cNvPr id="57" name="Picture Placeholder 12">
            <a:extLst>
              <a:ext uri="{FF2B5EF4-FFF2-40B4-BE49-F238E27FC236}">
                <a16:creationId xmlns:a16="http://schemas.microsoft.com/office/drawing/2014/main" id="{F3B39F0E-B245-4510-8C07-0EC29B83F1BA}"/>
              </a:ext>
            </a:extLst>
          </p:cNvPr>
          <p:cNvSpPr>
            <a:spLocks noGrp="1"/>
          </p:cNvSpPr>
          <p:nvPr>
            <p:ph type="pic" sz="quarter" idx="43"/>
          </p:nvPr>
        </p:nvSpPr>
        <p:spPr>
          <a:xfrm>
            <a:off x="4794793" y="3816446"/>
            <a:ext cx="2048256" cy="896112"/>
          </a:xfrm>
        </p:spPr>
        <p:txBody>
          <a:bodyPr anchor="ctr" anchorCtr="0">
            <a:noAutofit/>
          </a:bodyPr>
          <a:lstStyle>
            <a:lvl1pPr marL="0" indent="0" algn="ctr">
              <a:buNone/>
              <a:defRPr sz="1400">
                <a:solidFill>
                  <a:schemeClr val="accent4"/>
                </a:solidFill>
                <a:latin typeface="+mn-lt"/>
              </a:defRPr>
            </a:lvl1pPr>
          </a:lstStyle>
          <a:p>
            <a:r>
              <a:rPr lang="en-US" noProof="0"/>
              <a:t>Click icon to add picture</a:t>
            </a:r>
            <a:endParaRPr lang="en-US" noProof="0" dirty="0"/>
          </a:p>
        </p:txBody>
      </p:sp>
      <p:sp>
        <p:nvSpPr>
          <p:cNvPr id="58" name="Picture Placeholder 9">
            <a:extLst>
              <a:ext uri="{FF2B5EF4-FFF2-40B4-BE49-F238E27FC236}">
                <a16:creationId xmlns:a16="http://schemas.microsoft.com/office/drawing/2014/main" id="{A9E755CD-1A38-4F75-A18E-2D31E4934C8A}"/>
              </a:ext>
            </a:extLst>
          </p:cNvPr>
          <p:cNvSpPr>
            <a:spLocks noGrp="1"/>
          </p:cNvSpPr>
          <p:nvPr>
            <p:ph type="pic" sz="quarter" idx="44"/>
          </p:nvPr>
        </p:nvSpPr>
        <p:spPr>
          <a:xfrm>
            <a:off x="7876955" y="3864572"/>
            <a:ext cx="1481328" cy="758952"/>
          </a:xfrm>
        </p:spPr>
        <p:txBody>
          <a:bodyPr anchor="ctr" anchorCtr="0">
            <a:normAutofit/>
          </a:bodyPr>
          <a:lstStyle>
            <a:lvl1pPr marL="0" indent="0" algn="ctr">
              <a:buNone/>
              <a:defRPr sz="1400">
                <a:solidFill>
                  <a:schemeClr val="accent4"/>
                </a:solidFill>
                <a:latin typeface="+mn-lt"/>
              </a:defRPr>
            </a:lvl1pPr>
          </a:lstStyle>
          <a:p>
            <a:r>
              <a:rPr lang="en-US" noProof="0"/>
              <a:t>Click icon to add picture</a:t>
            </a:r>
            <a:endParaRPr lang="en-US" noProof="0" dirty="0"/>
          </a:p>
        </p:txBody>
      </p:sp>
      <p:sp>
        <p:nvSpPr>
          <p:cNvPr id="2" name="Title 1">
            <a:extLst>
              <a:ext uri="{FF2B5EF4-FFF2-40B4-BE49-F238E27FC236}">
                <a16:creationId xmlns:a16="http://schemas.microsoft.com/office/drawing/2014/main" id="{1C750AC0-7255-417F-919C-19DF42857E05}"/>
              </a:ext>
            </a:extLst>
          </p:cNvPr>
          <p:cNvSpPr>
            <a:spLocks noGrp="1"/>
          </p:cNvSpPr>
          <p:nvPr>
            <p:ph type="title" hasCustomPrompt="1"/>
          </p:nvPr>
        </p:nvSpPr>
        <p:spPr>
          <a:xfrm>
            <a:off x="0" y="365125"/>
            <a:ext cx="7909560" cy="1069848"/>
          </a:xfrm>
          <a:gradFill>
            <a:gsLst>
              <a:gs pos="0">
                <a:schemeClr val="accent2"/>
              </a:gs>
              <a:gs pos="100000">
                <a:schemeClr val="accent1"/>
              </a:gs>
            </a:gsLst>
            <a:lin ang="10800000" scaled="1"/>
          </a:gradFill>
        </p:spPr>
        <p:txBody>
          <a:bodyPr lIns="900000"/>
          <a:lstStyle>
            <a:lvl1pPr>
              <a:defRPr>
                <a:solidFill>
                  <a:schemeClr val="bg1"/>
                </a:solidFill>
              </a:defRPr>
            </a:lvl1pPr>
          </a:lstStyle>
          <a:p>
            <a:r>
              <a:rPr lang="en-US" noProof="0"/>
              <a:t>How to use this template</a:t>
            </a:r>
          </a:p>
        </p:txBody>
      </p:sp>
    </p:spTree>
    <p:extLst>
      <p:ext uri="{BB962C8B-B14F-4D97-AF65-F5344CB8AC3E}">
        <p14:creationId xmlns:p14="http://schemas.microsoft.com/office/powerpoint/2010/main" val="2464497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Layout 1">
    <p:spTree>
      <p:nvGrpSpPr>
        <p:cNvPr id="1" name=""/>
        <p:cNvGrpSpPr/>
        <p:nvPr/>
      </p:nvGrpSpPr>
      <p:grpSpPr>
        <a:xfrm>
          <a:off x="0" y="0"/>
          <a:ext cx="0" cy="0"/>
          <a:chOff x="0" y="0"/>
          <a:chExt cx="0" cy="0"/>
        </a:xfrm>
      </p:grpSpPr>
      <p:grpSp>
        <p:nvGrpSpPr>
          <p:cNvPr id="7" name="Graphic 16">
            <a:extLst>
              <a:ext uri="{FF2B5EF4-FFF2-40B4-BE49-F238E27FC236}">
                <a16:creationId xmlns:a16="http://schemas.microsoft.com/office/drawing/2014/main" id="{AD638337-297E-49B3-AE0F-B36EC9D01661}"/>
              </a:ext>
            </a:extLst>
          </p:cNvPr>
          <p:cNvGrpSpPr/>
          <p:nvPr userDrawn="1"/>
        </p:nvGrpSpPr>
        <p:grpSpPr>
          <a:xfrm>
            <a:off x="10962579" y="5678327"/>
            <a:ext cx="1234800" cy="1051200"/>
            <a:chOff x="5626893" y="3026568"/>
            <a:chExt cx="937260" cy="800760"/>
          </a:xfrm>
        </p:grpSpPr>
        <p:sp>
          <p:nvSpPr>
            <p:cNvPr id="8" name="Freeform: Shape 7">
              <a:extLst>
                <a:ext uri="{FF2B5EF4-FFF2-40B4-BE49-F238E27FC236}">
                  <a16:creationId xmlns:a16="http://schemas.microsoft.com/office/drawing/2014/main" id="{2FA8DCE5-120B-4D39-B899-95EBEC388DEA}"/>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9" name="Freeform: Shape 8">
              <a:extLst>
                <a:ext uri="{FF2B5EF4-FFF2-40B4-BE49-F238E27FC236}">
                  <a16:creationId xmlns:a16="http://schemas.microsoft.com/office/drawing/2014/main" id="{53F4B5D3-A813-434A-B7AA-8FEE19B9CF16}"/>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3" name="Text Placeholder 2">
            <a:extLst>
              <a:ext uri="{FF2B5EF4-FFF2-40B4-BE49-F238E27FC236}">
                <a16:creationId xmlns:a16="http://schemas.microsoft.com/office/drawing/2014/main" id="{B6DFBA5C-859C-4C16-8ECF-9FCA37E77DD4}"/>
              </a:ext>
            </a:extLst>
          </p:cNvPr>
          <p:cNvSpPr>
            <a:spLocks noGrp="1"/>
          </p:cNvSpPr>
          <p:nvPr>
            <p:ph type="body" idx="1" hasCustomPrompt="1"/>
          </p:nvPr>
        </p:nvSpPr>
        <p:spPr>
          <a:xfrm>
            <a:off x="748030" y="2442380"/>
            <a:ext cx="3913632" cy="804672"/>
          </a:xfrm>
          <a:gradFill>
            <a:gsLst>
              <a:gs pos="0">
                <a:schemeClr val="tx2"/>
              </a:gs>
              <a:gs pos="100000">
                <a:schemeClr val="tx1"/>
              </a:gs>
            </a:gsLst>
            <a:lin ang="10800000" scaled="1"/>
          </a:gradFill>
        </p:spPr>
        <p:txBody>
          <a:bodyPr lIns="144000" tIns="72000" bIns="72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4" name="Date Placeholder 3">
            <a:extLst>
              <a:ext uri="{FF2B5EF4-FFF2-40B4-BE49-F238E27FC236}">
                <a16:creationId xmlns:a16="http://schemas.microsoft.com/office/drawing/2014/main" id="{4DBF8466-F90A-4774-B172-0061F1A7985F}"/>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7BC76C28-113A-459C-BD12-125E112B10B7}"/>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6D51ADD0-1305-43DD-A03D-2FE3B5D0EB62}"/>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10" name="Graphic 23">
            <a:extLst>
              <a:ext uri="{FF2B5EF4-FFF2-40B4-BE49-F238E27FC236}">
                <a16:creationId xmlns:a16="http://schemas.microsoft.com/office/drawing/2014/main" id="{74E08599-4D6A-4CDA-9228-3DBD31E1E64D}"/>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11" name="Graphic 6">
            <a:extLst>
              <a:ext uri="{FF2B5EF4-FFF2-40B4-BE49-F238E27FC236}">
                <a16:creationId xmlns:a16="http://schemas.microsoft.com/office/drawing/2014/main" id="{548D0821-4E36-47CF-A7AC-8FB339F5F24A}"/>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13" name="Title 1">
            <a:extLst>
              <a:ext uri="{FF2B5EF4-FFF2-40B4-BE49-F238E27FC236}">
                <a16:creationId xmlns:a16="http://schemas.microsoft.com/office/drawing/2014/main" id="{F708432B-D626-47BC-8C1E-E5F2ADCDCE43}"/>
              </a:ext>
            </a:extLst>
          </p:cNvPr>
          <p:cNvSpPr>
            <a:spLocks noGrp="1"/>
          </p:cNvSpPr>
          <p:nvPr>
            <p:ph type="title" hasCustomPrompt="1"/>
          </p:nvPr>
        </p:nvSpPr>
        <p:spPr>
          <a:xfrm rot="-360000">
            <a:off x="846111" y="974881"/>
            <a:ext cx="3933620" cy="734415"/>
          </a:xfrm>
        </p:spPr>
        <p:txBody>
          <a:bodyPr anchor="b">
            <a:normAutofit/>
          </a:bodyPr>
          <a:lstStyle>
            <a:lvl1pPr>
              <a:defRPr sz="4000">
                <a:solidFill>
                  <a:schemeClr val="bg1"/>
                </a:solidFill>
              </a:defRPr>
            </a:lvl1pPr>
          </a:lstStyle>
          <a:p>
            <a:r>
              <a:rPr lang="en-US" noProof="0"/>
              <a:t>Text Layout 1</a:t>
            </a:r>
          </a:p>
        </p:txBody>
      </p:sp>
      <p:sp>
        <p:nvSpPr>
          <p:cNvPr id="17" name="Text Placeholder 16">
            <a:extLst>
              <a:ext uri="{FF2B5EF4-FFF2-40B4-BE49-F238E27FC236}">
                <a16:creationId xmlns:a16="http://schemas.microsoft.com/office/drawing/2014/main" id="{B8041375-FFF3-48A5-8985-52AD4D496A62}"/>
              </a:ext>
            </a:extLst>
          </p:cNvPr>
          <p:cNvSpPr>
            <a:spLocks noGrp="1"/>
          </p:cNvSpPr>
          <p:nvPr>
            <p:ph type="body" sz="quarter" idx="13"/>
          </p:nvPr>
        </p:nvSpPr>
        <p:spPr>
          <a:xfrm>
            <a:off x="808990" y="3392622"/>
            <a:ext cx="3913188" cy="2249488"/>
          </a:xfrm>
        </p:spPr>
        <p:txBody>
          <a:bodyPr>
            <a:normAutofit/>
          </a:bodyPr>
          <a:lstStyle>
            <a:lvl1pPr marL="180000" indent="-180000">
              <a:spcBef>
                <a:spcPts val="600"/>
              </a:spcBef>
              <a:buClr>
                <a:schemeClr val="accent2"/>
              </a:buClr>
              <a:defRPr sz="1600" b="0">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a:r>
              <a:rPr lang="en-US" noProof="0"/>
              <a:t>Edit Master text styles</a:t>
            </a:r>
          </a:p>
        </p:txBody>
      </p:sp>
      <p:grpSp>
        <p:nvGrpSpPr>
          <p:cNvPr id="19" name="Graphic 17">
            <a:extLst>
              <a:ext uri="{FF2B5EF4-FFF2-40B4-BE49-F238E27FC236}">
                <a16:creationId xmlns:a16="http://schemas.microsoft.com/office/drawing/2014/main" id="{1CF7F5A7-666B-4C97-8F1C-0930361F612E}"/>
              </a:ext>
            </a:extLst>
          </p:cNvPr>
          <p:cNvGrpSpPr/>
          <p:nvPr/>
        </p:nvGrpSpPr>
        <p:grpSpPr>
          <a:xfrm>
            <a:off x="5530724" y="0"/>
            <a:ext cx="6340653" cy="6429600"/>
            <a:chOff x="5530724" y="0"/>
            <a:chExt cx="6340653" cy="6429600"/>
          </a:xfrm>
        </p:grpSpPr>
        <p:sp>
          <p:nvSpPr>
            <p:cNvPr id="20" name="Freeform: Shape 19">
              <a:extLst>
                <a:ext uri="{FF2B5EF4-FFF2-40B4-BE49-F238E27FC236}">
                  <a16:creationId xmlns:a16="http://schemas.microsoft.com/office/drawing/2014/main" id="{E7BC95EC-0C9A-48BD-BC1E-AF1C1DA9C02C}"/>
                </a:ext>
              </a:extLst>
            </p:cNvPr>
            <p:cNvSpPr/>
            <p:nvPr/>
          </p:nvSpPr>
          <p:spPr>
            <a:xfrm>
              <a:off x="5518024" y="-12700"/>
              <a:ext cx="2287209" cy="5565543"/>
            </a:xfrm>
            <a:custGeom>
              <a:avLst/>
              <a:gdLst>
                <a:gd name="connsiteX0" fmla="*/ 1132162 w 2287209"/>
                <a:gd name="connsiteY0" fmla="*/ 5560454 h 5565543"/>
                <a:gd name="connsiteX1" fmla="*/ 2283391 w 2287209"/>
                <a:gd name="connsiteY1" fmla="*/ 12700 h 5565543"/>
                <a:gd name="connsiteX2" fmla="*/ 552736 w 2287209"/>
                <a:gd name="connsiteY2" fmla="*/ 12700 h 5565543"/>
                <a:gd name="connsiteX3" fmla="*/ 12700 w 2287209"/>
                <a:gd name="connsiteY3" fmla="*/ 5359688 h 5565543"/>
                <a:gd name="connsiteX4" fmla="*/ 1132162 w 2287209"/>
                <a:gd name="connsiteY4" fmla="*/ 5560454 h 556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7209" h="5565543">
                  <a:moveTo>
                    <a:pt x="1132162" y="5560454"/>
                  </a:moveTo>
                  <a:lnTo>
                    <a:pt x="2283391" y="12700"/>
                  </a:lnTo>
                  <a:lnTo>
                    <a:pt x="552736" y="12700"/>
                  </a:lnTo>
                  <a:cubicBezTo>
                    <a:pt x="569255" y="560360"/>
                    <a:pt x="573067" y="2477804"/>
                    <a:pt x="12700" y="5359688"/>
                  </a:cubicBezTo>
                  <a:cubicBezTo>
                    <a:pt x="363406" y="5395267"/>
                    <a:pt x="1132162" y="5560454"/>
                    <a:pt x="1132162" y="5560454"/>
                  </a:cubicBezTo>
                  <a:close/>
                </a:path>
              </a:pathLst>
            </a:custGeom>
            <a:gradFill flip="none" rotWithShape="1">
              <a:gsLst>
                <a:gs pos="3000">
                  <a:schemeClr val="accent5">
                    <a:alpha val="6000"/>
                  </a:schemeClr>
                </a:gs>
                <a:gs pos="100000">
                  <a:schemeClr val="accent5">
                    <a:alpha val="50000"/>
                  </a:schemeClr>
                </a:gs>
              </a:gsLst>
              <a:lin ang="5880000" scaled="0"/>
              <a:tileRect/>
            </a:gradFill>
            <a:ln w="12694" cap="flat">
              <a:noFill/>
              <a:prstDash val="solid"/>
              <a:miter/>
            </a:ln>
          </p:spPr>
          <p:txBody>
            <a:bodyPr rtlCol="0" anchor="ctr"/>
            <a:lstStyle/>
            <a:p>
              <a:endParaRPr lang="en-US" noProof="0" dirty="0"/>
            </a:p>
          </p:txBody>
        </p:sp>
        <p:sp>
          <p:nvSpPr>
            <p:cNvPr id="21" name="Freeform: Shape 20">
              <a:extLst>
                <a:ext uri="{FF2B5EF4-FFF2-40B4-BE49-F238E27FC236}">
                  <a16:creationId xmlns:a16="http://schemas.microsoft.com/office/drawing/2014/main" id="{DF5F80F8-FA23-4496-B401-E10D70AC21A8}"/>
                </a:ext>
              </a:extLst>
            </p:cNvPr>
            <p:cNvSpPr/>
            <p:nvPr/>
          </p:nvSpPr>
          <p:spPr>
            <a:xfrm>
              <a:off x="5537084" y="-12700"/>
              <a:ext cx="6340653" cy="6455013"/>
            </a:xfrm>
            <a:custGeom>
              <a:avLst/>
              <a:gdLst>
                <a:gd name="connsiteX0" fmla="*/ 5080140 w 6340653"/>
                <a:gd name="connsiteY0" fmla="*/ 6446112 h 6455013"/>
                <a:gd name="connsiteX1" fmla="*/ 6334294 w 6340653"/>
                <a:gd name="connsiteY1" fmla="*/ 545112 h 6455013"/>
                <a:gd name="connsiteX2" fmla="*/ 3831070 w 6340653"/>
                <a:gd name="connsiteY2" fmla="*/ 12700 h 6455013"/>
                <a:gd name="connsiteX3" fmla="*/ 1151222 w 6340653"/>
                <a:gd name="connsiteY3" fmla="*/ 12700 h 6455013"/>
                <a:gd name="connsiteX4" fmla="*/ 12700 w 6340653"/>
                <a:gd name="connsiteY4" fmla="*/ 5369854 h 6455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0653" h="6455013">
                  <a:moveTo>
                    <a:pt x="5080140" y="6446112"/>
                  </a:moveTo>
                  <a:lnTo>
                    <a:pt x="6334294" y="545112"/>
                  </a:lnTo>
                  <a:lnTo>
                    <a:pt x="3831070" y="12700"/>
                  </a:lnTo>
                  <a:lnTo>
                    <a:pt x="1151222" y="12700"/>
                  </a:lnTo>
                  <a:lnTo>
                    <a:pt x="12700" y="5369854"/>
                  </a:lnTo>
                  <a:close/>
                </a:path>
              </a:pathLst>
            </a:custGeom>
            <a:gradFill>
              <a:gsLst>
                <a:gs pos="3000">
                  <a:schemeClr val="accent5"/>
                </a:gs>
                <a:gs pos="100000">
                  <a:schemeClr val="bg2"/>
                </a:gs>
              </a:gsLst>
              <a:lin ang="0" scaled="1"/>
            </a:gradFill>
            <a:ln w="12694" cap="flat">
              <a:noFill/>
              <a:prstDash val="solid"/>
              <a:miter/>
            </a:ln>
          </p:spPr>
          <p:txBody>
            <a:bodyPr rtlCol="0" anchor="ctr"/>
            <a:lstStyle/>
            <a:p>
              <a:endParaRPr lang="en-US" noProof="0" dirty="0"/>
            </a:p>
          </p:txBody>
        </p:sp>
        <p:sp>
          <p:nvSpPr>
            <p:cNvPr id="22" name="Freeform: Shape 21">
              <a:extLst>
                <a:ext uri="{FF2B5EF4-FFF2-40B4-BE49-F238E27FC236}">
                  <a16:creationId xmlns:a16="http://schemas.microsoft.com/office/drawing/2014/main" id="{65F2E539-DDA4-47DC-A929-17C7DB4D8C88}"/>
                </a:ext>
              </a:extLst>
            </p:cNvPr>
            <p:cNvSpPr/>
            <p:nvPr/>
          </p:nvSpPr>
          <p:spPr>
            <a:xfrm>
              <a:off x="5830609" y="-12700"/>
              <a:ext cx="5756144" cy="6150052"/>
            </a:xfrm>
            <a:custGeom>
              <a:avLst/>
              <a:gdLst>
                <a:gd name="connsiteX0" fmla="*/ 5715476 w 5756143"/>
                <a:gd name="connsiteY0" fmla="*/ 764938 h 6150052"/>
                <a:gd name="connsiteX1" fmla="*/ 4579496 w 5756143"/>
                <a:gd name="connsiteY1" fmla="*/ 6113197 h 6150052"/>
                <a:gd name="connsiteX2" fmla="*/ 43196 w 5756143"/>
                <a:gd name="connsiteY2" fmla="*/ 5150027 h 6150052"/>
                <a:gd name="connsiteX3" fmla="*/ 1134704 w 5756143"/>
                <a:gd name="connsiteY3" fmla="*/ 12700 h 6150052"/>
                <a:gd name="connsiteX4" fmla="*/ 1109290 w 5756143"/>
                <a:gd name="connsiteY4" fmla="*/ 12700 h 6150052"/>
                <a:gd name="connsiteX5" fmla="*/ 12700 w 5756143"/>
                <a:gd name="connsiteY5" fmla="*/ 5169087 h 6150052"/>
                <a:gd name="connsiteX6" fmla="*/ 4598556 w 5756143"/>
                <a:gd name="connsiteY6" fmla="*/ 6143693 h 6150052"/>
                <a:gd name="connsiteX7" fmla="*/ 5743431 w 5756143"/>
                <a:gd name="connsiteY7" fmla="*/ 757314 h 6150052"/>
                <a:gd name="connsiteX8" fmla="*/ 5745972 w 5756143"/>
                <a:gd name="connsiteY8" fmla="*/ 744607 h 6150052"/>
                <a:gd name="connsiteX9" fmla="*/ 2299910 w 5756143"/>
                <a:gd name="connsiteY9" fmla="*/ 12700 h 6150052"/>
                <a:gd name="connsiteX10" fmla="*/ 2177925 w 5756143"/>
                <a:gd name="connsiteY10" fmla="*/ 12700 h 6150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56143" h="6150052">
                  <a:moveTo>
                    <a:pt x="5715476" y="764938"/>
                  </a:moveTo>
                  <a:lnTo>
                    <a:pt x="4579496" y="6113197"/>
                  </a:lnTo>
                  <a:lnTo>
                    <a:pt x="43196" y="5150027"/>
                  </a:lnTo>
                  <a:lnTo>
                    <a:pt x="1134704" y="12700"/>
                  </a:lnTo>
                  <a:lnTo>
                    <a:pt x="1109290" y="12700"/>
                  </a:lnTo>
                  <a:lnTo>
                    <a:pt x="12700" y="5169087"/>
                  </a:lnTo>
                  <a:lnTo>
                    <a:pt x="4598556" y="6143693"/>
                  </a:lnTo>
                  <a:lnTo>
                    <a:pt x="5743431" y="757314"/>
                  </a:lnTo>
                  <a:lnTo>
                    <a:pt x="5745972" y="744607"/>
                  </a:lnTo>
                  <a:lnTo>
                    <a:pt x="2299910" y="12700"/>
                  </a:lnTo>
                  <a:lnTo>
                    <a:pt x="2177925" y="12700"/>
                  </a:lnTo>
                  <a:close/>
                </a:path>
              </a:pathLst>
            </a:custGeom>
            <a:solidFill>
              <a:schemeClr val="bg1"/>
            </a:solidFill>
            <a:ln w="12694" cap="flat">
              <a:noFill/>
              <a:prstDash val="solid"/>
              <a:miter/>
            </a:ln>
          </p:spPr>
          <p:txBody>
            <a:bodyPr rtlCol="0" anchor="ctr"/>
            <a:lstStyle/>
            <a:p>
              <a:endParaRPr lang="en-US" noProof="0" dirty="0"/>
            </a:p>
          </p:txBody>
        </p:sp>
      </p:grpSp>
      <p:sp>
        <p:nvSpPr>
          <p:cNvPr id="24" name="Picture Placeholder 23">
            <a:extLst>
              <a:ext uri="{FF2B5EF4-FFF2-40B4-BE49-F238E27FC236}">
                <a16:creationId xmlns:a16="http://schemas.microsoft.com/office/drawing/2014/main" id="{76641E2E-882B-485E-AD7C-2BC054BEA520}"/>
              </a:ext>
            </a:extLst>
          </p:cNvPr>
          <p:cNvSpPr>
            <a:spLocks noGrp="1"/>
          </p:cNvSpPr>
          <p:nvPr>
            <p:ph type="pic" sz="quarter" idx="14"/>
          </p:nvPr>
        </p:nvSpPr>
        <p:spPr>
          <a:xfrm rot="720000">
            <a:off x="6384187" y="209524"/>
            <a:ext cx="4647699" cy="5472101"/>
          </a:xfrm>
          <a:custGeom>
            <a:avLst/>
            <a:gdLst>
              <a:gd name="connsiteX0" fmla="*/ 0 w 4643879"/>
              <a:gd name="connsiteY0" fmla="*/ 5462044 h 5462044"/>
              <a:gd name="connsiteX1" fmla="*/ 1160970 w 4643879"/>
              <a:gd name="connsiteY1" fmla="*/ 0 h 5462044"/>
              <a:gd name="connsiteX2" fmla="*/ 4643879 w 4643879"/>
              <a:gd name="connsiteY2" fmla="*/ 0 h 5462044"/>
              <a:gd name="connsiteX3" fmla="*/ 3482909 w 4643879"/>
              <a:gd name="connsiteY3" fmla="*/ 5462044 h 5462044"/>
              <a:gd name="connsiteX4" fmla="*/ 0 w 4643879"/>
              <a:gd name="connsiteY4" fmla="*/ 5462044 h 5462044"/>
              <a:gd name="connsiteX0" fmla="*/ 0 w 4643879"/>
              <a:gd name="connsiteY0" fmla="*/ 5462044 h 5462044"/>
              <a:gd name="connsiteX1" fmla="*/ 11990 w 4643879"/>
              <a:gd name="connsiteY1" fmla="*/ 13839 h 5462044"/>
              <a:gd name="connsiteX2" fmla="*/ 4643879 w 4643879"/>
              <a:gd name="connsiteY2" fmla="*/ 0 h 5462044"/>
              <a:gd name="connsiteX3" fmla="*/ 3482909 w 4643879"/>
              <a:gd name="connsiteY3" fmla="*/ 5462044 h 5462044"/>
              <a:gd name="connsiteX4" fmla="*/ 0 w 4643879"/>
              <a:gd name="connsiteY4" fmla="*/ 5462044 h 5462044"/>
              <a:gd name="connsiteX0" fmla="*/ 0 w 4643879"/>
              <a:gd name="connsiteY0" fmla="*/ 5462044 h 5462044"/>
              <a:gd name="connsiteX1" fmla="*/ 11990 w 4643879"/>
              <a:gd name="connsiteY1" fmla="*/ 13839 h 5462044"/>
              <a:gd name="connsiteX2" fmla="*/ 1026146 w 4643879"/>
              <a:gd name="connsiteY2" fmla="*/ 8068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11990 w 4643879"/>
              <a:gd name="connsiteY1" fmla="*/ 13839 h 5462044"/>
              <a:gd name="connsiteX2" fmla="*/ 1029484 w 4643879"/>
              <a:gd name="connsiteY2" fmla="*/ 2927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5006 w 4643879"/>
              <a:gd name="connsiteY1" fmla="*/ 210263 h 5462044"/>
              <a:gd name="connsiteX2" fmla="*/ 1029484 w 4643879"/>
              <a:gd name="connsiteY2" fmla="*/ 2927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5006 w 4643879"/>
              <a:gd name="connsiteY1" fmla="*/ 210263 h 5462044"/>
              <a:gd name="connsiteX2" fmla="*/ 1029484 w 4643879"/>
              <a:gd name="connsiteY2" fmla="*/ 2927 h 5462044"/>
              <a:gd name="connsiteX3" fmla="*/ 4643879 w 4643879"/>
              <a:gd name="connsiteY3" fmla="*/ 0 h 5462044"/>
              <a:gd name="connsiteX4" fmla="*/ 4634592 w 4643879"/>
              <a:gd name="connsiteY4" fmla="*/ 5460922 h 5462044"/>
              <a:gd name="connsiteX5" fmla="*/ 0 w 4643879"/>
              <a:gd name="connsiteY5" fmla="*/ 5462044 h 5462044"/>
              <a:gd name="connsiteX0" fmla="*/ 0 w 4647218"/>
              <a:gd name="connsiteY0" fmla="*/ 5467184 h 5467184"/>
              <a:gd name="connsiteX1" fmla="*/ 8345 w 4647218"/>
              <a:gd name="connsiteY1" fmla="*/ 210263 h 5467184"/>
              <a:gd name="connsiteX2" fmla="*/ 1032823 w 4647218"/>
              <a:gd name="connsiteY2" fmla="*/ 2927 h 5467184"/>
              <a:gd name="connsiteX3" fmla="*/ 4647218 w 4647218"/>
              <a:gd name="connsiteY3" fmla="*/ 0 h 5467184"/>
              <a:gd name="connsiteX4" fmla="*/ 4637931 w 4647218"/>
              <a:gd name="connsiteY4" fmla="*/ 5460922 h 5467184"/>
              <a:gd name="connsiteX5" fmla="*/ 0 w 4647218"/>
              <a:gd name="connsiteY5" fmla="*/ 5467184 h 5467184"/>
              <a:gd name="connsiteX0" fmla="*/ 0 w 4647218"/>
              <a:gd name="connsiteY0" fmla="*/ 5467184 h 5467184"/>
              <a:gd name="connsiteX1" fmla="*/ 8345 w 4647218"/>
              <a:gd name="connsiteY1" fmla="*/ 210263 h 5467184"/>
              <a:gd name="connsiteX2" fmla="*/ 1032823 w 4647218"/>
              <a:gd name="connsiteY2" fmla="*/ 2927 h 5467184"/>
              <a:gd name="connsiteX3" fmla="*/ 4647218 w 4647218"/>
              <a:gd name="connsiteY3" fmla="*/ 0 h 5467184"/>
              <a:gd name="connsiteX4" fmla="*/ 4637931 w 4647218"/>
              <a:gd name="connsiteY4" fmla="*/ 5460922 h 5467184"/>
              <a:gd name="connsiteX5" fmla="*/ 0 w 4647218"/>
              <a:gd name="connsiteY5" fmla="*/ 5467184 h 5467184"/>
              <a:gd name="connsiteX0" fmla="*/ 0 w 4647218"/>
              <a:gd name="connsiteY0" fmla="*/ 5472101 h 5472101"/>
              <a:gd name="connsiteX1" fmla="*/ 8345 w 4647218"/>
              <a:gd name="connsiteY1" fmla="*/ 215180 h 5472101"/>
              <a:gd name="connsiteX2" fmla="*/ 1048878 w 4647218"/>
              <a:gd name="connsiteY2" fmla="*/ 0 h 5472101"/>
              <a:gd name="connsiteX3" fmla="*/ 4647218 w 4647218"/>
              <a:gd name="connsiteY3" fmla="*/ 4917 h 5472101"/>
              <a:gd name="connsiteX4" fmla="*/ 4637931 w 4647218"/>
              <a:gd name="connsiteY4" fmla="*/ 5465839 h 5472101"/>
              <a:gd name="connsiteX5" fmla="*/ 0 w 4647218"/>
              <a:gd name="connsiteY5" fmla="*/ 5472101 h 5472101"/>
              <a:gd name="connsiteX0" fmla="*/ 0 w 4647218"/>
              <a:gd name="connsiteY0" fmla="*/ 5472101 h 5472101"/>
              <a:gd name="connsiteX1" fmla="*/ 5908 w 4647218"/>
              <a:gd name="connsiteY1" fmla="*/ 224560 h 5472101"/>
              <a:gd name="connsiteX2" fmla="*/ 1048878 w 4647218"/>
              <a:gd name="connsiteY2" fmla="*/ 0 h 5472101"/>
              <a:gd name="connsiteX3" fmla="*/ 4647218 w 4647218"/>
              <a:gd name="connsiteY3" fmla="*/ 4917 h 5472101"/>
              <a:gd name="connsiteX4" fmla="*/ 4637931 w 4647218"/>
              <a:gd name="connsiteY4" fmla="*/ 5465839 h 5472101"/>
              <a:gd name="connsiteX5" fmla="*/ 0 w 4647218"/>
              <a:gd name="connsiteY5" fmla="*/ 5472101 h 5472101"/>
              <a:gd name="connsiteX0" fmla="*/ 481 w 4647699"/>
              <a:gd name="connsiteY0" fmla="*/ 5472101 h 5472101"/>
              <a:gd name="connsiteX1" fmla="*/ 1250 w 4647699"/>
              <a:gd name="connsiteY1" fmla="*/ 221221 h 5472101"/>
              <a:gd name="connsiteX2" fmla="*/ 1049359 w 4647699"/>
              <a:gd name="connsiteY2" fmla="*/ 0 h 5472101"/>
              <a:gd name="connsiteX3" fmla="*/ 4647699 w 4647699"/>
              <a:gd name="connsiteY3" fmla="*/ 4917 h 5472101"/>
              <a:gd name="connsiteX4" fmla="*/ 4638412 w 4647699"/>
              <a:gd name="connsiteY4" fmla="*/ 5465839 h 5472101"/>
              <a:gd name="connsiteX5" fmla="*/ 481 w 4647699"/>
              <a:gd name="connsiteY5" fmla="*/ 5472101 h 5472101"/>
              <a:gd name="connsiteX0" fmla="*/ 481 w 4647699"/>
              <a:gd name="connsiteY0" fmla="*/ 5472101 h 5472101"/>
              <a:gd name="connsiteX1" fmla="*/ 1250 w 4647699"/>
              <a:gd name="connsiteY1" fmla="*/ 221221 h 5472101"/>
              <a:gd name="connsiteX2" fmla="*/ 1049359 w 4647699"/>
              <a:gd name="connsiteY2" fmla="*/ 0 h 5472101"/>
              <a:gd name="connsiteX3" fmla="*/ 4647699 w 4647699"/>
              <a:gd name="connsiteY3" fmla="*/ 4917 h 5472101"/>
              <a:gd name="connsiteX4" fmla="*/ 4643537 w 4647699"/>
              <a:gd name="connsiteY4" fmla="*/ 5464749 h 5472101"/>
              <a:gd name="connsiteX5" fmla="*/ 481 w 4647699"/>
              <a:gd name="connsiteY5" fmla="*/ 5472101 h 5472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47699" h="5472101">
                <a:moveTo>
                  <a:pt x="481" y="5472101"/>
                </a:moveTo>
                <a:cubicBezTo>
                  <a:pt x="4478" y="3656033"/>
                  <a:pt x="-2747" y="2037289"/>
                  <a:pt x="1250" y="221221"/>
                </a:cubicBezTo>
                <a:lnTo>
                  <a:pt x="1049359" y="0"/>
                </a:lnTo>
                <a:lnTo>
                  <a:pt x="4647699" y="4917"/>
                </a:lnTo>
                <a:cubicBezTo>
                  <a:pt x="4644603" y="1825224"/>
                  <a:pt x="4646633" y="3644442"/>
                  <a:pt x="4643537" y="5464749"/>
                </a:cubicBezTo>
                <a:lnTo>
                  <a:pt x="481" y="5472101"/>
                </a:lnTo>
                <a:close/>
              </a:path>
            </a:pathLst>
          </a:custGeom>
          <a:ln>
            <a:noFill/>
          </a:ln>
        </p:spPr>
        <p:txBody>
          <a:bodyPr anchor="ctr" anchorCtr="0">
            <a:normAutofit/>
          </a:bodyPr>
          <a:lstStyle>
            <a:lvl1pPr marL="0" indent="0" algn="ctr">
              <a:buNone/>
              <a:defRPr sz="1400"/>
            </a:lvl1pPr>
          </a:lstStyle>
          <a:p>
            <a:r>
              <a:rPr lang="en-US" noProof="0"/>
              <a:t>Click icon to add picture</a:t>
            </a:r>
            <a:endParaRPr lang="en-US" noProof="0" dirty="0"/>
          </a:p>
        </p:txBody>
      </p:sp>
    </p:spTree>
    <p:extLst>
      <p:ext uri="{BB962C8B-B14F-4D97-AF65-F5344CB8AC3E}">
        <p14:creationId xmlns:p14="http://schemas.microsoft.com/office/powerpoint/2010/main" val="2658144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Layout 2">
    <p:spTree>
      <p:nvGrpSpPr>
        <p:cNvPr id="1" name=""/>
        <p:cNvGrpSpPr/>
        <p:nvPr/>
      </p:nvGrpSpPr>
      <p:grpSpPr>
        <a:xfrm>
          <a:off x="0" y="0"/>
          <a:ext cx="0" cy="0"/>
          <a:chOff x="0" y="0"/>
          <a:chExt cx="0" cy="0"/>
        </a:xfrm>
      </p:grpSpPr>
      <p:grpSp>
        <p:nvGrpSpPr>
          <p:cNvPr id="8" name="Graphic 16">
            <a:extLst>
              <a:ext uri="{FF2B5EF4-FFF2-40B4-BE49-F238E27FC236}">
                <a16:creationId xmlns:a16="http://schemas.microsoft.com/office/drawing/2014/main" id="{AD4D64B1-E729-4A4C-8FF7-134EACCE9ED5}"/>
              </a:ext>
            </a:extLst>
          </p:cNvPr>
          <p:cNvGrpSpPr/>
          <p:nvPr userDrawn="1"/>
        </p:nvGrpSpPr>
        <p:grpSpPr>
          <a:xfrm>
            <a:off x="10962579" y="5678327"/>
            <a:ext cx="1234800" cy="1051200"/>
            <a:chOff x="5626893" y="3026568"/>
            <a:chExt cx="937260" cy="800760"/>
          </a:xfrm>
        </p:grpSpPr>
        <p:sp>
          <p:nvSpPr>
            <p:cNvPr id="9" name="Freeform: Shape 8">
              <a:extLst>
                <a:ext uri="{FF2B5EF4-FFF2-40B4-BE49-F238E27FC236}">
                  <a16:creationId xmlns:a16="http://schemas.microsoft.com/office/drawing/2014/main" id="{57668185-4891-4CEF-B849-B73B1AD90FDE}"/>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0" name="Freeform: Shape 9">
              <a:extLst>
                <a:ext uri="{FF2B5EF4-FFF2-40B4-BE49-F238E27FC236}">
                  <a16:creationId xmlns:a16="http://schemas.microsoft.com/office/drawing/2014/main" id="{2A3C1BE6-5446-49A0-9C65-D92077D0E911}"/>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5" name="Date Placeholder 4">
            <a:extLst>
              <a:ext uri="{FF2B5EF4-FFF2-40B4-BE49-F238E27FC236}">
                <a16:creationId xmlns:a16="http://schemas.microsoft.com/office/drawing/2014/main" id="{BC7C1B33-ECEC-4E34-B218-27830F70B24F}"/>
              </a:ext>
            </a:extLst>
          </p:cNvPr>
          <p:cNvSpPr>
            <a:spLocks noGrp="1"/>
          </p:cNvSpPr>
          <p:nvPr>
            <p:ph type="dt" sz="half" idx="10"/>
          </p:nvPr>
        </p:nvSpPr>
        <p:spPr/>
        <p:txBody>
          <a:bodyPr/>
          <a:lstStyle/>
          <a:p>
            <a:r>
              <a:rPr lang="en-US" noProof="0" dirty="0"/>
              <a:t>MM.DD.20XX</a:t>
            </a:r>
          </a:p>
        </p:txBody>
      </p:sp>
      <p:sp>
        <p:nvSpPr>
          <p:cNvPr id="6" name="Footer Placeholder 5">
            <a:extLst>
              <a:ext uri="{FF2B5EF4-FFF2-40B4-BE49-F238E27FC236}">
                <a16:creationId xmlns:a16="http://schemas.microsoft.com/office/drawing/2014/main" id="{2D31CE7A-B999-4982-BCDD-EEC4E9A23247}"/>
              </a:ext>
            </a:extLst>
          </p:cNvPr>
          <p:cNvSpPr>
            <a:spLocks noGrp="1"/>
          </p:cNvSpPr>
          <p:nvPr>
            <p:ph type="ftr" sz="quarter" idx="11"/>
          </p:nvPr>
        </p:nvSpPr>
        <p:spPr/>
        <p:txBody>
          <a:bodyPr/>
          <a:lstStyle/>
          <a:p>
            <a:r>
              <a:rPr lang="en-US" noProof="0" dirty="0"/>
              <a:t>ADD A FOOTER</a:t>
            </a:r>
          </a:p>
        </p:txBody>
      </p:sp>
      <p:sp>
        <p:nvSpPr>
          <p:cNvPr id="7" name="Slide Number Placeholder 6">
            <a:extLst>
              <a:ext uri="{FF2B5EF4-FFF2-40B4-BE49-F238E27FC236}">
                <a16:creationId xmlns:a16="http://schemas.microsoft.com/office/drawing/2014/main" id="{B6317B1B-B559-4F47-A9AB-834EB93A8563}"/>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13" name="Group 12">
            <a:extLst>
              <a:ext uri="{FF2B5EF4-FFF2-40B4-BE49-F238E27FC236}">
                <a16:creationId xmlns:a16="http://schemas.microsoft.com/office/drawing/2014/main" id="{23F3C396-D7E8-4134-99CB-83AC5015781D}"/>
              </a:ext>
            </a:extLst>
          </p:cNvPr>
          <p:cNvGrpSpPr/>
          <p:nvPr userDrawn="1"/>
        </p:nvGrpSpPr>
        <p:grpSpPr>
          <a:xfrm flipH="1">
            <a:off x="7321677" y="587196"/>
            <a:ext cx="4885313" cy="1632656"/>
            <a:chOff x="-26126" y="587196"/>
            <a:chExt cx="4885313" cy="1632656"/>
          </a:xfrm>
        </p:grpSpPr>
        <p:sp>
          <p:nvSpPr>
            <p:cNvPr id="11" name="Graphic 23">
              <a:extLst>
                <a:ext uri="{FF2B5EF4-FFF2-40B4-BE49-F238E27FC236}">
                  <a16:creationId xmlns:a16="http://schemas.microsoft.com/office/drawing/2014/main" id="{545A4C09-DA17-4F53-9893-7152B53CD712}"/>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12" name="Graphic 6">
              <a:extLst>
                <a:ext uri="{FF2B5EF4-FFF2-40B4-BE49-F238E27FC236}">
                  <a16:creationId xmlns:a16="http://schemas.microsoft.com/office/drawing/2014/main" id="{2D92C53E-EB06-4CBC-A335-BC3156E96896}"/>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sp>
        <p:nvSpPr>
          <p:cNvPr id="16" name="Title 1">
            <a:extLst>
              <a:ext uri="{FF2B5EF4-FFF2-40B4-BE49-F238E27FC236}">
                <a16:creationId xmlns:a16="http://schemas.microsoft.com/office/drawing/2014/main" id="{D3A443B5-C60C-4149-99AA-5309F8B41C14}"/>
              </a:ext>
            </a:extLst>
          </p:cNvPr>
          <p:cNvSpPr>
            <a:spLocks noGrp="1"/>
          </p:cNvSpPr>
          <p:nvPr>
            <p:ph type="title" hasCustomPrompt="1"/>
          </p:nvPr>
        </p:nvSpPr>
        <p:spPr>
          <a:xfrm rot="360000">
            <a:off x="7354844" y="895259"/>
            <a:ext cx="4735459" cy="1012583"/>
          </a:xfrm>
        </p:spPr>
        <p:txBody>
          <a:bodyPr/>
          <a:lstStyle>
            <a:lvl1pPr algn="ctr">
              <a:defRPr>
                <a:solidFill>
                  <a:schemeClr val="bg1"/>
                </a:solidFill>
              </a:defRPr>
            </a:lvl1pPr>
          </a:lstStyle>
          <a:p>
            <a:r>
              <a:rPr lang="en-US" noProof="0"/>
              <a:t>Text Layout 2</a:t>
            </a:r>
          </a:p>
        </p:txBody>
      </p:sp>
      <p:sp>
        <p:nvSpPr>
          <p:cNvPr id="17" name="Text Placeholder 2">
            <a:extLst>
              <a:ext uri="{FF2B5EF4-FFF2-40B4-BE49-F238E27FC236}">
                <a16:creationId xmlns:a16="http://schemas.microsoft.com/office/drawing/2014/main" id="{D901BA76-252C-47D8-A48A-ECBA799BFCC3}"/>
              </a:ext>
            </a:extLst>
          </p:cNvPr>
          <p:cNvSpPr>
            <a:spLocks noGrp="1"/>
          </p:cNvSpPr>
          <p:nvPr>
            <p:ph type="body" idx="1" hasCustomPrompt="1"/>
          </p:nvPr>
        </p:nvSpPr>
        <p:spPr>
          <a:xfrm>
            <a:off x="6879053" y="2442380"/>
            <a:ext cx="3913632" cy="804672"/>
          </a:xfrm>
          <a:gradFill flip="none" rotWithShape="1">
            <a:gsLst>
              <a:gs pos="0">
                <a:schemeClr val="tx2"/>
              </a:gs>
              <a:gs pos="100000">
                <a:schemeClr val="tx1"/>
              </a:gs>
            </a:gsLst>
            <a:lin ang="0" scaled="1"/>
            <a:tileRect/>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18" name="Text Placeholder 16">
            <a:extLst>
              <a:ext uri="{FF2B5EF4-FFF2-40B4-BE49-F238E27FC236}">
                <a16:creationId xmlns:a16="http://schemas.microsoft.com/office/drawing/2014/main" id="{9D30E37C-4282-4FD1-9238-5F541F189EC3}"/>
              </a:ext>
            </a:extLst>
          </p:cNvPr>
          <p:cNvSpPr>
            <a:spLocks noGrp="1"/>
          </p:cNvSpPr>
          <p:nvPr>
            <p:ph type="body" sz="quarter" idx="13"/>
          </p:nvPr>
        </p:nvSpPr>
        <p:spPr>
          <a:xfrm>
            <a:off x="6932841" y="3401290"/>
            <a:ext cx="4347933" cy="693295"/>
          </a:xfrm>
        </p:spPr>
        <p:txBody>
          <a:bodyPr>
            <a:normAutofit/>
          </a:bodyPr>
          <a:lstStyle>
            <a:lvl1pPr marL="0" indent="0">
              <a:spcBef>
                <a:spcPts val="600"/>
              </a:spcBef>
              <a:buClr>
                <a:schemeClr val="accent2"/>
              </a:buClr>
              <a:buNone/>
              <a:defRPr sz="1600">
                <a:solidFill>
                  <a:schemeClr val="accent4"/>
                </a:solidFill>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a:r>
              <a:rPr lang="en-US" noProof="0"/>
              <a:t>Edit Master text styles</a:t>
            </a:r>
          </a:p>
        </p:txBody>
      </p:sp>
      <p:sp>
        <p:nvSpPr>
          <p:cNvPr id="20" name="Text Placeholder 16">
            <a:extLst>
              <a:ext uri="{FF2B5EF4-FFF2-40B4-BE49-F238E27FC236}">
                <a16:creationId xmlns:a16="http://schemas.microsoft.com/office/drawing/2014/main" id="{2B21A588-9CF1-4122-959A-D1A3DA672BDA}"/>
              </a:ext>
            </a:extLst>
          </p:cNvPr>
          <p:cNvSpPr>
            <a:spLocks noGrp="1"/>
          </p:cNvSpPr>
          <p:nvPr>
            <p:ph type="body" sz="quarter" idx="14"/>
          </p:nvPr>
        </p:nvSpPr>
        <p:spPr>
          <a:xfrm>
            <a:off x="6932841" y="4200309"/>
            <a:ext cx="4347933" cy="1408743"/>
          </a:xfrm>
        </p:spPr>
        <p:txBody>
          <a:bodyPr>
            <a:normAutofit/>
          </a:bodyPr>
          <a:lstStyle>
            <a:lvl1pPr marL="180000" indent="-180000">
              <a:spcBef>
                <a:spcPts val="600"/>
              </a:spcBef>
              <a:buClr>
                <a:schemeClr val="accent2"/>
              </a:buClr>
              <a:defRPr sz="1600">
                <a:solidFill>
                  <a:schemeClr val="accent4"/>
                </a:solidFill>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a:r>
              <a:rPr lang="en-US" noProof="0"/>
              <a:t>Edit Master text styles</a:t>
            </a:r>
          </a:p>
        </p:txBody>
      </p:sp>
      <p:grpSp>
        <p:nvGrpSpPr>
          <p:cNvPr id="22" name="Graphic 20">
            <a:extLst>
              <a:ext uri="{FF2B5EF4-FFF2-40B4-BE49-F238E27FC236}">
                <a16:creationId xmlns:a16="http://schemas.microsoft.com/office/drawing/2014/main" id="{15D5C0A2-3C70-442D-AAF6-E16ADACDBF4F}"/>
              </a:ext>
            </a:extLst>
          </p:cNvPr>
          <p:cNvGrpSpPr/>
          <p:nvPr/>
        </p:nvGrpSpPr>
        <p:grpSpPr>
          <a:xfrm>
            <a:off x="-12667" y="-12667"/>
            <a:ext cx="6418971" cy="6160919"/>
            <a:chOff x="-12667" y="-12667"/>
            <a:chExt cx="6418971" cy="6160919"/>
          </a:xfrm>
        </p:grpSpPr>
        <p:sp>
          <p:nvSpPr>
            <p:cNvPr id="23" name="Freeform: Shape 22">
              <a:extLst>
                <a:ext uri="{FF2B5EF4-FFF2-40B4-BE49-F238E27FC236}">
                  <a16:creationId xmlns:a16="http://schemas.microsoft.com/office/drawing/2014/main" id="{DBA690C0-CF33-41CB-B76C-FC462F39BB66}"/>
                </a:ext>
              </a:extLst>
            </p:cNvPr>
            <p:cNvSpPr/>
            <p:nvPr/>
          </p:nvSpPr>
          <p:spPr>
            <a:xfrm>
              <a:off x="0" y="4388743"/>
              <a:ext cx="6396137" cy="1759509"/>
            </a:xfrm>
            <a:custGeom>
              <a:avLst/>
              <a:gdLst>
                <a:gd name="connsiteX0" fmla="*/ 6346644 w 6418971"/>
                <a:gd name="connsiteY0" fmla="*/ 12667 h 1776000"/>
                <a:gd name="connsiteX1" fmla="*/ 12667 w 6418971"/>
                <a:gd name="connsiteY1" fmla="*/ 456667 h 1776000"/>
                <a:gd name="connsiteX2" fmla="*/ 12667 w 6418971"/>
                <a:gd name="connsiteY2" fmla="*/ 1772176 h 1776000"/>
                <a:gd name="connsiteX3" fmla="*/ 6408804 w 6418971"/>
                <a:gd name="connsiteY3" fmla="*/ 909547 h 1776000"/>
                <a:gd name="connsiteX4" fmla="*/ 6346644 w 6418971"/>
                <a:gd name="connsiteY4" fmla="*/ 12667 h 1776000"/>
                <a:gd name="connsiteX0" fmla="*/ 6333977 w 6396137"/>
                <a:gd name="connsiteY0" fmla="*/ 0 h 1759509"/>
                <a:gd name="connsiteX1" fmla="*/ 0 w 6396137"/>
                <a:gd name="connsiteY1" fmla="*/ 444000 h 1759509"/>
                <a:gd name="connsiteX2" fmla="*/ 0 w 6396137"/>
                <a:gd name="connsiteY2" fmla="*/ 1759509 h 1759509"/>
                <a:gd name="connsiteX3" fmla="*/ 6396137 w 6396137"/>
                <a:gd name="connsiteY3" fmla="*/ 834832 h 1759509"/>
                <a:gd name="connsiteX4" fmla="*/ 6333977 w 6396137"/>
                <a:gd name="connsiteY4" fmla="*/ 0 h 1759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6137" h="1759509">
                  <a:moveTo>
                    <a:pt x="6333977" y="0"/>
                  </a:moveTo>
                  <a:lnTo>
                    <a:pt x="0" y="444000"/>
                  </a:lnTo>
                  <a:lnTo>
                    <a:pt x="0" y="1759509"/>
                  </a:lnTo>
                  <a:cubicBezTo>
                    <a:pt x="1074480" y="1438560"/>
                    <a:pt x="3085166" y="949003"/>
                    <a:pt x="6396137" y="834832"/>
                  </a:cubicBezTo>
                  <a:cubicBezTo>
                    <a:pt x="6369497" y="303301"/>
                    <a:pt x="6333977" y="0"/>
                    <a:pt x="6333977" y="0"/>
                  </a:cubicBezTo>
                  <a:close/>
                </a:path>
              </a:pathLst>
            </a:custGeom>
            <a:gradFill>
              <a:gsLst>
                <a:gs pos="0">
                  <a:schemeClr val="accent5">
                    <a:alpha val="50000"/>
                  </a:schemeClr>
                </a:gs>
                <a:gs pos="100000">
                  <a:schemeClr val="accent5">
                    <a:alpha val="6000"/>
                  </a:schemeClr>
                </a:gs>
              </a:gsLst>
              <a:lin ang="10800000" scaled="1"/>
            </a:gradFill>
            <a:ln w="12681" cap="flat">
              <a:noFill/>
              <a:prstDash val="solid"/>
              <a:miter/>
            </a:ln>
          </p:spPr>
          <p:txBody>
            <a:bodyPr rtlCol="0" anchor="ctr"/>
            <a:lstStyle/>
            <a:p>
              <a:endParaRPr lang="en-US" noProof="0" dirty="0"/>
            </a:p>
          </p:txBody>
        </p:sp>
        <p:sp>
          <p:nvSpPr>
            <p:cNvPr id="24" name="Freeform: Shape 23">
              <a:extLst>
                <a:ext uri="{FF2B5EF4-FFF2-40B4-BE49-F238E27FC236}">
                  <a16:creationId xmlns:a16="http://schemas.microsoft.com/office/drawing/2014/main" id="{36D855DB-2DC5-479D-94A0-542899B6911B}"/>
                </a:ext>
              </a:extLst>
            </p:cNvPr>
            <p:cNvSpPr/>
            <p:nvPr/>
          </p:nvSpPr>
          <p:spPr>
            <a:xfrm>
              <a:off x="-12667" y="-12667"/>
              <a:ext cx="6418971" cy="5683200"/>
            </a:xfrm>
            <a:custGeom>
              <a:avLst/>
              <a:gdLst>
                <a:gd name="connsiteX0" fmla="*/ 12667 w 6418971"/>
                <a:gd name="connsiteY0" fmla="*/ 5681913 h 5683200"/>
                <a:gd name="connsiteX1" fmla="*/ 6408804 w 6418971"/>
                <a:gd name="connsiteY1" fmla="*/ 5234107 h 5683200"/>
                <a:gd name="connsiteX2" fmla="*/ 6043456 w 6418971"/>
                <a:gd name="connsiteY2" fmla="*/ 12667 h 5683200"/>
                <a:gd name="connsiteX3" fmla="*/ 12667 w 6418971"/>
                <a:gd name="connsiteY3" fmla="*/ 12667 h 5683200"/>
              </a:gdLst>
              <a:ahLst/>
              <a:cxnLst>
                <a:cxn ang="0">
                  <a:pos x="connsiteX0" y="connsiteY0"/>
                </a:cxn>
                <a:cxn ang="0">
                  <a:pos x="connsiteX1" y="connsiteY1"/>
                </a:cxn>
                <a:cxn ang="0">
                  <a:pos x="connsiteX2" y="connsiteY2"/>
                </a:cxn>
                <a:cxn ang="0">
                  <a:pos x="connsiteX3" y="connsiteY3"/>
                </a:cxn>
              </a:cxnLst>
              <a:rect l="l" t="t" r="r" b="b"/>
              <a:pathLst>
                <a:path w="6418971" h="5683200">
                  <a:moveTo>
                    <a:pt x="12667" y="5681913"/>
                  </a:moveTo>
                  <a:lnTo>
                    <a:pt x="6408804" y="5234107"/>
                  </a:lnTo>
                  <a:lnTo>
                    <a:pt x="6043456" y="12667"/>
                  </a:lnTo>
                  <a:lnTo>
                    <a:pt x="12667" y="12667"/>
                  </a:lnTo>
                  <a:close/>
                </a:path>
              </a:pathLst>
            </a:custGeom>
            <a:gradFill>
              <a:gsLst>
                <a:gs pos="0">
                  <a:schemeClr val="accent5"/>
                </a:gs>
                <a:gs pos="100000">
                  <a:schemeClr val="bg2"/>
                </a:gs>
              </a:gsLst>
              <a:lin ang="8400000" scaled="0"/>
            </a:gradFill>
            <a:ln w="12681" cap="flat">
              <a:noFill/>
              <a:prstDash val="solid"/>
              <a:miter/>
            </a:ln>
          </p:spPr>
          <p:txBody>
            <a:bodyPr rtlCol="0" anchor="ctr"/>
            <a:lstStyle/>
            <a:p>
              <a:endParaRPr lang="en-US" noProof="0" dirty="0"/>
            </a:p>
          </p:txBody>
        </p:sp>
        <p:sp>
          <p:nvSpPr>
            <p:cNvPr id="25" name="Freeform: Shape 24">
              <a:extLst>
                <a:ext uri="{FF2B5EF4-FFF2-40B4-BE49-F238E27FC236}">
                  <a16:creationId xmlns:a16="http://schemas.microsoft.com/office/drawing/2014/main" id="{C2DADFD8-5DEE-449A-A576-39F98BB2A88B}"/>
                </a:ext>
              </a:extLst>
            </p:cNvPr>
            <p:cNvSpPr/>
            <p:nvPr/>
          </p:nvSpPr>
          <p:spPr>
            <a:xfrm>
              <a:off x="-12667" y="-12667"/>
              <a:ext cx="6114514" cy="5404114"/>
            </a:xfrm>
            <a:custGeom>
              <a:avLst/>
              <a:gdLst>
                <a:gd name="connsiteX0" fmla="*/ 6080244 w 6114514"/>
                <a:gd name="connsiteY0" fmla="*/ 4942336 h 5404114"/>
                <a:gd name="connsiteX1" fmla="*/ 12667 w 6114514"/>
                <a:gd name="connsiteY1" fmla="*/ 5367307 h 5404114"/>
                <a:gd name="connsiteX2" fmla="*/ 12667 w 6114514"/>
                <a:gd name="connsiteY2" fmla="*/ 5392679 h 5404114"/>
                <a:gd name="connsiteX3" fmla="*/ 6095467 w 6114514"/>
                <a:gd name="connsiteY3" fmla="*/ 4966439 h 5404114"/>
                <a:gd name="connsiteX4" fmla="*/ 6108153 w 6114514"/>
                <a:gd name="connsiteY4" fmla="*/ 4966439 h 5404114"/>
                <a:gd name="connsiteX5" fmla="*/ 5761833 w 6114514"/>
                <a:gd name="connsiteY5" fmla="*/ 12667 h 5404114"/>
                <a:gd name="connsiteX6" fmla="*/ 5736462 w 6114514"/>
                <a:gd name="connsiteY6" fmla="*/ 12667 h 540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14514" h="5404114">
                  <a:moveTo>
                    <a:pt x="6080244" y="4942336"/>
                  </a:moveTo>
                  <a:lnTo>
                    <a:pt x="12667" y="5367307"/>
                  </a:lnTo>
                  <a:lnTo>
                    <a:pt x="12667" y="5392679"/>
                  </a:lnTo>
                  <a:lnTo>
                    <a:pt x="6095467" y="4966439"/>
                  </a:lnTo>
                  <a:lnTo>
                    <a:pt x="6108153" y="4966439"/>
                  </a:lnTo>
                  <a:lnTo>
                    <a:pt x="5761833" y="12667"/>
                  </a:lnTo>
                  <a:lnTo>
                    <a:pt x="5736462" y="12667"/>
                  </a:lnTo>
                  <a:close/>
                </a:path>
              </a:pathLst>
            </a:custGeom>
            <a:solidFill>
              <a:schemeClr val="bg1"/>
            </a:solidFill>
            <a:ln w="12681" cap="flat">
              <a:noFill/>
              <a:prstDash val="solid"/>
              <a:miter/>
            </a:ln>
          </p:spPr>
          <p:txBody>
            <a:bodyPr rtlCol="0" anchor="ctr"/>
            <a:lstStyle/>
            <a:p>
              <a:endParaRPr lang="en-US" noProof="0" dirty="0"/>
            </a:p>
          </p:txBody>
        </p:sp>
      </p:grpSp>
      <p:sp>
        <p:nvSpPr>
          <p:cNvPr id="27" name="Picture Placeholder 26">
            <a:extLst>
              <a:ext uri="{FF2B5EF4-FFF2-40B4-BE49-F238E27FC236}">
                <a16:creationId xmlns:a16="http://schemas.microsoft.com/office/drawing/2014/main" id="{BBA8375B-3CE5-468D-91DF-8151963A9531}"/>
              </a:ext>
            </a:extLst>
          </p:cNvPr>
          <p:cNvSpPr>
            <a:spLocks noGrp="1"/>
          </p:cNvSpPr>
          <p:nvPr>
            <p:ph type="pic" sz="quarter" idx="15"/>
          </p:nvPr>
        </p:nvSpPr>
        <p:spPr>
          <a:xfrm>
            <a:off x="-694" y="0"/>
            <a:ext cx="6065966" cy="5355825"/>
          </a:xfrm>
          <a:custGeom>
            <a:avLst/>
            <a:gdLst>
              <a:gd name="connsiteX0" fmla="*/ 0 w 5738813"/>
              <a:gd name="connsiteY0" fmla="*/ 5403850 h 5403850"/>
              <a:gd name="connsiteX1" fmla="*/ 1350963 w 5738813"/>
              <a:gd name="connsiteY1" fmla="*/ 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38813"/>
              <a:gd name="connsiteY0" fmla="*/ 5403850 h 5403850"/>
              <a:gd name="connsiteX1" fmla="*/ 11560 w 5738813"/>
              <a:gd name="connsiteY1" fmla="*/ 644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46572"/>
              <a:gd name="connsiteY0" fmla="*/ 5397410 h 5397410"/>
              <a:gd name="connsiteX1" fmla="*/ 11560 w 5746572"/>
              <a:gd name="connsiteY1" fmla="*/ 0 h 5397410"/>
              <a:gd name="connsiteX2" fmla="*/ 5746572 w 5746572"/>
              <a:gd name="connsiteY2" fmla="*/ 6439 h 5397410"/>
              <a:gd name="connsiteX3" fmla="*/ 5738813 w 5746572"/>
              <a:gd name="connsiteY3" fmla="*/ 5397410 h 5397410"/>
              <a:gd name="connsiteX4" fmla="*/ 0 w 5746572"/>
              <a:gd name="connsiteY4" fmla="*/ 5397410 h 5397410"/>
              <a:gd name="connsiteX0" fmla="*/ 0 w 6092996"/>
              <a:gd name="connsiteY0" fmla="*/ 5397410 h 5397410"/>
              <a:gd name="connsiteX1" fmla="*/ 11560 w 6092996"/>
              <a:gd name="connsiteY1" fmla="*/ 0 h 5397410"/>
              <a:gd name="connsiteX2" fmla="*/ 5746572 w 6092996"/>
              <a:gd name="connsiteY2" fmla="*/ 6439 h 5397410"/>
              <a:gd name="connsiteX3" fmla="*/ 6092982 w 6092996"/>
              <a:gd name="connsiteY3" fmla="*/ 4940210 h 5397410"/>
              <a:gd name="connsiteX4" fmla="*/ 0 w 6092996"/>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408602 h 5408602"/>
              <a:gd name="connsiteX1" fmla="*/ 11560 w 6092982"/>
              <a:gd name="connsiteY1" fmla="*/ 0 h 5408602"/>
              <a:gd name="connsiteX2" fmla="*/ 5746572 w 6092982"/>
              <a:gd name="connsiteY2" fmla="*/ 6439 h 5408602"/>
              <a:gd name="connsiteX3" fmla="*/ 6092982 w 6092982"/>
              <a:gd name="connsiteY3" fmla="*/ 4940210 h 5408602"/>
              <a:gd name="connsiteX4" fmla="*/ 0 w 6092982"/>
              <a:gd name="connsiteY4" fmla="*/ 5408602 h 5408602"/>
              <a:gd name="connsiteX0" fmla="*/ 0 w 6065273"/>
              <a:gd name="connsiteY0" fmla="*/ 5408602 h 5408602"/>
              <a:gd name="connsiteX1" fmla="*/ 11560 w 6065273"/>
              <a:gd name="connsiteY1" fmla="*/ 0 h 5408602"/>
              <a:gd name="connsiteX2" fmla="*/ 5746572 w 6065273"/>
              <a:gd name="connsiteY2" fmla="*/ 6439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12034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841 h 5408602"/>
              <a:gd name="connsiteX3" fmla="*/ 6065273 w 6065273"/>
              <a:gd name="connsiteY3" fmla="*/ 4979386 h 5408602"/>
              <a:gd name="connsiteX4" fmla="*/ 0 w 6065273"/>
              <a:gd name="connsiteY4" fmla="*/ 5408602 h 5408602"/>
              <a:gd name="connsiteX0" fmla="*/ 693 w 6065966"/>
              <a:gd name="connsiteY0" fmla="*/ 5408602 h 5408602"/>
              <a:gd name="connsiteX1" fmla="*/ 1170 w 6065966"/>
              <a:gd name="connsiteY1" fmla="*/ 0 h 5408602"/>
              <a:gd name="connsiteX2" fmla="*/ 5725098 w 6065966"/>
              <a:gd name="connsiteY2" fmla="*/ 841 h 5408602"/>
              <a:gd name="connsiteX3" fmla="*/ 6065966 w 6065966"/>
              <a:gd name="connsiteY3" fmla="*/ 4979386 h 5408602"/>
              <a:gd name="connsiteX4" fmla="*/ 693 w 6065966"/>
              <a:gd name="connsiteY4" fmla="*/ 5408602 h 5408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5966" h="5408602">
                <a:moveTo>
                  <a:pt x="693" y="5408602"/>
                </a:moveTo>
                <a:cubicBezTo>
                  <a:pt x="4546" y="3609465"/>
                  <a:pt x="-2683" y="1799137"/>
                  <a:pt x="1170" y="0"/>
                </a:cubicBezTo>
                <a:lnTo>
                  <a:pt x="5725098" y="841"/>
                </a:lnTo>
                <a:lnTo>
                  <a:pt x="6065966" y="4979386"/>
                </a:lnTo>
                <a:lnTo>
                  <a:pt x="693" y="5408602"/>
                </a:lnTo>
                <a:close/>
              </a:path>
            </a:pathLst>
          </a:custGeom>
          <a:ln>
            <a:noFill/>
          </a:ln>
        </p:spPr>
        <p:txBody>
          <a:bodyPr anchor="ctr" anchorCtr="0">
            <a:normAutofit/>
          </a:bodyPr>
          <a:lstStyle>
            <a:lvl1pPr marL="0" indent="0" algn="ctr">
              <a:buNone/>
              <a:defRPr sz="1400"/>
            </a:lvl1pPr>
          </a:lstStyle>
          <a:p>
            <a:r>
              <a:rPr lang="en-US" noProof="0"/>
              <a:t>Click icon to add picture</a:t>
            </a:r>
            <a:endParaRPr lang="en-US" noProof="0" dirty="0"/>
          </a:p>
        </p:txBody>
      </p:sp>
    </p:spTree>
    <p:extLst>
      <p:ext uri="{BB962C8B-B14F-4D97-AF65-F5344CB8AC3E}">
        <p14:creationId xmlns:p14="http://schemas.microsoft.com/office/powerpoint/2010/main" val="4214248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grpSp>
        <p:nvGrpSpPr>
          <p:cNvPr id="18" name="Graphic 16">
            <a:extLst>
              <a:ext uri="{FF2B5EF4-FFF2-40B4-BE49-F238E27FC236}">
                <a16:creationId xmlns:a16="http://schemas.microsoft.com/office/drawing/2014/main" id="{6E486D59-536F-433A-BA1F-E5D8171D28EE}"/>
              </a:ext>
            </a:extLst>
          </p:cNvPr>
          <p:cNvGrpSpPr/>
          <p:nvPr userDrawn="1"/>
        </p:nvGrpSpPr>
        <p:grpSpPr>
          <a:xfrm>
            <a:off x="10962579" y="5678327"/>
            <a:ext cx="1234800" cy="1051200"/>
            <a:chOff x="5626893" y="3026568"/>
            <a:chExt cx="937260" cy="800760"/>
          </a:xfrm>
        </p:grpSpPr>
        <p:sp>
          <p:nvSpPr>
            <p:cNvPr id="19" name="Freeform: Shape 18">
              <a:extLst>
                <a:ext uri="{FF2B5EF4-FFF2-40B4-BE49-F238E27FC236}">
                  <a16:creationId xmlns:a16="http://schemas.microsoft.com/office/drawing/2014/main" id="{A58001F8-106A-42FB-834D-9A42C409CE0E}"/>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20" name="Freeform: Shape 19">
              <a:extLst>
                <a:ext uri="{FF2B5EF4-FFF2-40B4-BE49-F238E27FC236}">
                  <a16:creationId xmlns:a16="http://schemas.microsoft.com/office/drawing/2014/main" id="{12C44DFF-8C15-44EB-9668-D72BDBCAC7EB}"/>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3" name="Text Placeholder 2">
            <a:extLst>
              <a:ext uri="{FF2B5EF4-FFF2-40B4-BE49-F238E27FC236}">
                <a16:creationId xmlns:a16="http://schemas.microsoft.com/office/drawing/2014/main" id="{69CEAA8A-68C1-422B-827F-B9BB0A5DBA9F}"/>
              </a:ext>
            </a:extLst>
          </p:cNvPr>
          <p:cNvSpPr>
            <a:spLocks noGrp="1"/>
          </p:cNvSpPr>
          <p:nvPr>
            <p:ph type="body" idx="1" hasCustomPrompt="1"/>
          </p:nvPr>
        </p:nvSpPr>
        <p:spPr>
          <a:xfrm>
            <a:off x="1032739" y="2647949"/>
            <a:ext cx="4593600" cy="600075"/>
          </a:xfrm>
        </p:spPr>
        <p:txBody>
          <a:bodyPr anchor="b">
            <a:normAutofit/>
          </a:bodyPr>
          <a:lstStyle>
            <a:lvl1pPr marL="0" indent="0">
              <a:buNone/>
              <a:defRPr sz="25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1 Title</a:t>
            </a:r>
          </a:p>
        </p:txBody>
      </p:sp>
      <p:sp>
        <p:nvSpPr>
          <p:cNvPr id="4" name="Content Placeholder 3">
            <a:extLst>
              <a:ext uri="{FF2B5EF4-FFF2-40B4-BE49-F238E27FC236}">
                <a16:creationId xmlns:a16="http://schemas.microsoft.com/office/drawing/2014/main" id="{C7EF9F20-7EC3-4301-8D75-2F88B498A5B5}"/>
              </a:ext>
            </a:extLst>
          </p:cNvPr>
          <p:cNvSpPr>
            <a:spLocks noGrp="1"/>
          </p:cNvSpPr>
          <p:nvPr>
            <p:ph sz="half" idx="2"/>
          </p:nvPr>
        </p:nvSpPr>
        <p:spPr>
          <a:xfrm>
            <a:off x="1030139" y="3248025"/>
            <a:ext cx="4573338" cy="2311872"/>
          </a:xfrm>
        </p:spPr>
        <p:txBody>
          <a:bodyPr>
            <a:normAutofit/>
          </a:bodyPr>
          <a:lstStyle>
            <a:lvl1pPr>
              <a:buClr>
                <a:schemeClr val="accent2"/>
              </a:buClr>
              <a:defRPr sz="1600">
                <a:latin typeface="+mn-lt"/>
              </a:defRPr>
            </a:lvl1pPr>
            <a:lvl2pPr>
              <a:buClr>
                <a:schemeClr val="accent2"/>
              </a:buClr>
              <a:defRPr sz="1600">
                <a:latin typeface="+mn-lt"/>
              </a:defRPr>
            </a:lvl2pPr>
            <a:lvl3pPr>
              <a:buClr>
                <a:schemeClr val="accent2"/>
              </a:buClr>
              <a:defRPr sz="1600">
                <a:latin typeface="Franklin Gothic Book" panose="020B0503020102020204" pitchFamily="34" charset="0"/>
              </a:defRPr>
            </a:lvl3pPr>
            <a:lvl4pPr>
              <a:buClr>
                <a:schemeClr val="accent2"/>
              </a:buClr>
              <a:defRPr sz="1600">
                <a:latin typeface="Franklin Gothic Book" panose="020B0503020102020204" pitchFamily="34" charset="0"/>
              </a:defRPr>
            </a:lvl4pPr>
            <a:lvl5pPr>
              <a:buClr>
                <a:schemeClr val="accent2"/>
              </a:buClr>
              <a:defRPr sz="1600">
                <a:latin typeface="Franklin Gothic Book" panose="020B0503020102020204" pitchFamily="34" charset="0"/>
              </a:defRPr>
            </a:lvl5pPr>
          </a:lstStyle>
          <a:p>
            <a:pPr lvl="0"/>
            <a:r>
              <a:rPr lang="en-US" noProof="0"/>
              <a:t>Edit Master text styles</a:t>
            </a:r>
          </a:p>
          <a:p>
            <a:pPr lvl="1"/>
            <a:r>
              <a:rPr lang="en-US" noProof="0"/>
              <a:t>Second level</a:t>
            </a:r>
          </a:p>
        </p:txBody>
      </p:sp>
      <p:sp>
        <p:nvSpPr>
          <p:cNvPr id="8" name="Footer Placeholder 7">
            <a:extLst>
              <a:ext uri="{FF2B5EF4-FFF2-40B4-BE49-F238E27FC236}">
                <a16:creationId xmlns:a16="http://schemas.microsoft.com/office/drawing/2014/main" id="{701F359F-D118-4F66-A9AB-3A95DC285386}"/>
              </a:ext>
            </a:extLst>
          </p:cNvPr>
          <p:cNvSpPr>
            <a:spLocks noGrp="1"/>
          </p:cNvSpPr>
          <p:nvPr>
            <p:ph type="ftr" sz="quarter" idx="11"/>
          </p:nvPr>
        </p:nvSpPr>
        <p:spPr/>
        <p:txBody>
          <a:bodyPr/>
          <a:lstStyle/>
          <a:p>
            <a:r>
              <a:rPr lang="en-US" noProof="0" dirty="0"/>
              <a:t>ADD A FOOTER</a:t>
            </a:r>
          </a:p>
        </p:txBody>
      </p:sp>
      <p:sp>
        <p:nvSpPr>
          <p:cNvPr id="9" name="Slide Number Placeholder 8">
            <a:extLst>
              <a:ext uri="{FF2B5EF4-FFF2-40B4-BE49-F238E27FC236}">
                <a16:creationId xmlns:a16="http://schemas.microsoft.com/office/drawing/2014/main" id="{068CC05F-AFDC-44E7-8014-867EBAC64F3F}"/>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10" name="Graphic 23">
            <a:extLst>
              <a:ext uri="{FF2B5EF4-FFF2-40B4-BE49-F238E27FC236}">
                <a16:creationId xmlns:a16="http://schemas.microsoft.com/office/drawing/2014/main" id="{69BE7BF4-3069-409E-BFA9-64375BC3D04B}"/>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11" name="Graphic 6">
            <a:extLst>
              <a:ext uri="{FF2B5EF4-FFF2-40B4-BE49-F238E27FC236}">
                <a16:creationId xmlns:a16="http://schemas.microsoft.com/office/drawing/2014/main" id="{F3C766CD-B979-4D7C-8A2C-417E79767E3A}"/>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13" name="Title 1">
            <a:extLst>
              <a:ext uri="{FF2B5EF4-FFF2-40B4-BE49-F238E27FC236}">
                <a16:creationId xmlns:a16="http://schemas.microsoft.com/office/drawing/2014/main" id="{D10447CE-8352-418F-9BA9-B6C2160B9376}"/>
              </a:ext>
            </a:extLst>
          </p:cNvPr>
          <p:cNvSpPr>
            <a:spLocks noGrp="1"/>
          </p:cNvSpPr>
          <p:nvPr>
            <p:ph type="title" hasCustomPrompt="1"/>
          </p:nvPr>
        </p:nvSpPr>
        <p:spPr>
          <a:xfrm rot="-360000">
            <a:off x="830561" y="849316"/>
            <a:ext cx="3923299" cy="1042492"/>
          </a:xfrm>
        </p:spPr>
        <p:txBody>
          <a:bodyPr/>
          <a:lstStyle>
            <a:lvl1pPr>
              <a:defRPr>
                <a:solidFill>
                  <a:schemeClr val="bg1"/>
                </a:solidFill>
              </a:defRPr>
            </a:lvl1pPr>
          </a:lstStyle>
          <a:p>
            <a:r>
              <a:rPr lang="en-US" noProof="0"/>
              <a:t>Comparison</a:t>
            </a:r>
          </a:p>
        </p:txBody>
      </p:sp>
      <p:sp>
        <p:nvSpPr>
          <p:cNvPr id="15" name="Text Placeholder 2">
            <a:extLst>
              <a:ext uri="{FF2B5EF4-FFF2-40B4-BE49-F238E27FC236}">
                <a16:creationId xmlns:a16="http://schemas.microsoft.com/office/drawing/2014/main" id="{D440566B-A9B8-43D7-AF31-EC51D5850D00}"/>
              </a:ext>
            </a:extLst>
          </p:cNvPr>
          <p:cNvSpPr>
            <a:spLocks noGrp="1"/>
          </p:cNvSpPr>
          <p:nvPr>
            <p:ph type="body" idx="13" hasCustomPrompt="1"/>
          </p:nvPr>
        </p:nvSpPr>
        <p:spPr>
          <a:xfrm>
            <a:off x="6207364" y="2647949"/>
            <a:ext cx="5076010" cy="600075"/>
          </a:xfrm>
        </p:spPr>
        <p:txBody>
          <a:bodyPr anchor="b">
            <a:normAutofit/>
          </a:bodyPr>
          <a:lstStyle>
            <a:lvl1pPr marL="0" indent="0">
              <a:buNone/>
              <a:defRPr sz="25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1 Title</a:t>
            </a:r>
          </a:p>
        </p:txBody>
      </p:sp>
      <p:sp>
        <p:nvSpPr>
          <p:cNvPr id="16" name="Content Placeholder 3">
            <a:extLst>
              <a:ext uri="{FF2B5EF4-FFF2-40B4-BE49-F238E27FC236}">
                <a16:creationId xmlns:a16="http://schemas.microsoft.com/office/drawing/2014/main" id="{159211AA-05DE-48A1-97CC-3BE597E71490}"/>
              </a:ext>
            </a:extLst>
          </p:cNvPr>
          <p:cNvSpPr>
            <a:spLocks noGrp="1"/>
          </p:cNvSpPr>
          <p:nvPr>
            <p:ph sz="half" idx="14"/>
          </p:nvPr>
        </p:nvSpPr>
        <p:spPr>
          <a:xfrm>
            <a:off x="6207363" y="3248025"/>
            <a:ext cx="5073411" cy="2311872"/>
          </a:xfrm>
        </p:spPr>
        <p:txBody>
          <a:bodyPr>
            <a:normAutofit/>
          </a:bodyPr>
          <a:lstStyle>
            <a:lvl1pPr>
              <a:buClr>
                <a:schemeClr val="accent2"/>
              </a:buClr>
              <a:defRPr sz="1600">
                <a:latin typeface="+mn-lt"/>
              </a:defRPr>
            </a:lvl1pPr>
            <a:lvl2pPr>
              <a:buClr>
                <a:schemeClr val="accent2"/>
              </a:buClr>
              <a:defRPr sz="1600">
                <a:latin typeface="+mn-lt"/>
              </a:defRPr>
            </a:lvl2pPr>
            <a:lvl3pPr>
              <a:buClr>
                <a:schemeClr val="accent2"/>
              </a:buClr>
              <a:defRPr sz="1600">
                <a:latin typeface="Franklin Gothic Book" panose="020B0503020102020204" pitchFamily="34" charset="0"/>
              </a:defRPr>
            </a:lvl3pPr>
            <a:lvl4pPr>
              <a:buClr>
                <a:schemeClr val="accent2"/>
              </a:buClr>
              <a:defRPr sz="1600">
                <a:latin typeface="Franklin Gothic Book" panose="020B0503020102020204" pitchFamily="34" charset="0"/>
              </a:defRPr>
            </a:lvl4pPr>
            <a:lvl5pPr>
              <a:buClr>
                <a:schemeClr val="accent2"/>
              </a:buClr>
              <a:defRPr sz="1600">
                <a:latin typeface="Franklin Gothic Book" panose="020B0503020102020204" pitchFamily="34" charset="0"/>
              </a:defRPr>
            </a:lvl5pPr>
          </a:lstStyle>
          <a:p>
            <a:pPr lvl="0"/>
            <a:r>
              <a:rPr lang="en-US" noProof="0"/>
              <a:t>Edit Master text styles</a:t>
            </a:r>
          </a:p>
          <a:p>
            <a:pPr lvl="1"/>
            <a:r>
              <a:rPr lang="en-US" noProof="0"/>
              <a:t>Second level</a:t>
            </a:r>
          </a:p>
        </p:txBody>
      </p:sp>
      <p:sp>
        <p:nvSpPr>
          <p:cNvPr id="17" name="Text Placeholder 2">
            <a:extLst>
              <a:ext uri="{FF2B5EF4-FFF2-40B4-BE49-F238E27FC236}">
                <a16:creationId xmlns:a16="http://schemas.microsoft.com/office/drawing/2014/main" id="{79FCC9E8-58D0-4280-842F-285B2710BA14}"/>
              </a:ext>
            </a:extLst>
          </p:cNvPr>
          <p:cNvSpPr>
            <a:spLocks noGrp="1"/>
          </p:cNvSpPr>
          <p:nvPr>
            <p:ph type="body" idx="15" hasCustomPrompt="1"/>
          </p:nvPr>
        </p:nvSpPr>
        <p:spPr>
          <a:xfrm>
            <a:off x="5676900" y="1374622"/>
            <a:ext cx="5202936" cy="1115568"/>
          </a:xfrm>
          <a:gradFill flip="none" rotWithShape="1">
            <a:gsLst>
              <a:gs pos="0">
                <a:schemeClr val="tx2"/>
              </a:gs>
              <a:gs pos="100000">
                <a:schemeClr val="tx1"/>
              </a:gs>
            </a:gsLst>
            <a:lin ang="0" scaled="1"/>
            <a:tileRect/>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22" name="Freeform: Shape 21">
            <a:extLst>
              <a:ext uri="{FF2B5EF4-FFF2-40B4-BE49-F238E27FC236}">
                <a16:creationId xmlns:a16="http://schemas.microsoft.com/office/drawing/2014/main" id="{0313A844-31D3-4D0D-8043-C498865AF65B}"/>
              </a:ext>
            </a:extLst>
          </p:cNvPr>
          <p:cNvSpPr/>
          <p:nvPr/>
        </p:nvSpPr>
        <p:spPr>
          <a:xfrm>
            <a:off x="4200902" y="5658793"/>
            <a:ext cx="1842058" cy="1206865"/>
          </a:xfrm>
          <a:custGeom>
            <a:avLst/>
            <a:gdLst>
              <a:gd name="connsiteX0" fmla="*/ 1838211 w 1842057"/>
              <a:gd name="connsiteY0" fmla="*/ 12668 h 1206865"/>
              <a:gd name="connsiteX1" fmla="*/ 1156014 w 1842057"/>
              <a:gd name="connsiteY1" fmla="*/ 331534 h 1206865"/>
              <a:gd name="connsiteX2" fmla="*/ 12668 w 1842057"/>
              <a:gd name="connsiteY2" fmla="*/ 1200477 h 1206865"/>
              <a:gd name="connsiteX3" fmla="*/ 557663 w 1842057"/>
              <a:gd name="connsiteY3" fmla="*/ 1200477 h 1206865"/>
              <a:gd name="connsiteX4" fmla="*/ 1389765 w 1842057"/>
              <a:gd name="connsiteY4" fmla="*/ 576719 h 1206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2057" h="1206865">
                <a:moveTo>
                  <a:pt x="1838211" y="12668"/>
                </a:moveTo>
                <a:lnTo>
                  <a:pt x="1156014" y="331534"/>
                </a:lnTo>
                <a:lnTo>
                  <a:pt x="12668" y="1200477"/>
                </a:lnTo>
                <a:lnTo>
                  <a:pt x="557663" y="1200477"/>
                </a:lnTo>
                <a:lnTo>
                  <a:pt x="1389765" y="576719"/>
                </a:lnTo>
                <a:close/>
              </a:path>
            </a:pathLst>
          </a:custGeom>
          <a:gradFill>
            <a:gsLst>
              <a:gs pos="0">
                <a:schemeClr val="bg2">
                  <a:alpha val="5000"/>
                </a:schemeClr>
              </a:gs>
              <a:gs pos="100000">
                <a:schemeClr val="bg2">
                  <a:alpha val="20000"/>
                </a:schemeClr>
              </a:gs>
            </a:gsLst>
            <a:lin ang="8340000" scaled="0"/>
          </a:gradFill>
          <a:ln w="12664" cap="flat">
            <a:noFill/>
            <a:prstDash val="solid"/>
            <a:miter/>
          </a:ln>
        </p:spPr>
        <p:txBody>
          <a:bodyPr rtlCol="0" anchor="ctr"/>
          <a:lstStyle/>
          <a:p>
            <a:endParaRPr lang="en-US" noProof="0" dirty="0"/>
          </a:p>
        </p:txBody>
      </p:sp>
      <p:sp>
        <p:nvSpPr>
          <p:cNvPr id="23" name="Freeform: Shape 22">
            <a:extLst>
              <a:ext uri="{FF2B5EF4-FFF2-40B4-BE49-F238E27FC236}">
                <a16:creationId xmlns:a16="http://schemas.microsoft.com/office/drawing/2014/main" id="{8948DAA4-D083-418A-B253-F1F56A7613B3}"/>
              </a:ext>
            </a:extLst>
          </p:cNvPr>
          <p:cNvSpPr/>
          <p:nvPr/>
        </p:nvSpPr>
        <p:spPr>
          <a:xfrm>
            <a:off x="4406705" y="5524132"/>
            <a:ext cx="2045319" cy="1346608"/>
          </a:xfrm>
          <a:custGeom>
            <a:avLst/>
            <a:gdLst>
              <a:gd name="connsiteX0" fmla="*/ 12668 w 2045319"/>
              <a:gd name="connsiteY0" fmla="*/ 1335138 h 1346607"/>
              <a:gd name="connsiteX1" fmla="*/ 705027 w 2045319"/>
              <a:gd name="connsiteY1" fmla="*/ 1335138 h 1346607"/>
              <a:gd name="connsiteX2" fmla="*/ 2044013 w 2045319"/>
              <a:gd name="connsiteY2" fmla="*/ 342968 h 1346607"/>
              <a:gd name="connsiteX3" fmla="*/ 1800099 w 2045319"/>
              <a:gd name="connsiteY3" fmla="*/ 12668 h 1346607"/>
            </a:gdLst>
            <a:ahLst/>
            <a:cxnLst>
              <a:cxn ang="0">
                <a:pos x="connsiteX0" y="connsiteY0"/>
              </a:cxn>
              <a:cxn ang="0">
                <a:pos x="connsiteX1" y="connsiteY1"/>
              </a:cxn>
              <a:cxn ang="0">
                <a:pos x="connsiteX2" y="connsiteY2"/>
              </a:cxn>
              <a:cxn ang="0">
                <a:pos x="connsiteX3" y="connsiteY3"/>
              </a:cxn>
            </a:cxnLst>
            <a:rect l="l" t="t" r="r" b="b"/>
            <a:pathLst>
              <a:path w="2045319" h="1346607">
                <a:moveTo>
                  <a:pt x="12668" y="1335138"/>
                </a:moveTo>
                <a:lnTo>
                  <a:pt x="705027" y="1335138"/>
                </a:lnTo>
                <a:lnTo>
                  <a:pt x="2044013" y="342968"/>
                </a:lnTo>
                <a:lnTo>
                  <a:pt x="1800099" y="12668"/>
                </a:lnTo>
                <a:close/>
              </a:path>
            </a:pathLst>
          </a:custGeom>
          <a:blipFill>
            <a:blip r:embed="rId2"/>
            <a:srcRect/>
            <a:stretch>
              <a:fillRect l="-51458" t="10702" r="5240" b="-85592"/>
            </a:stretch>
          </a:blipFill>
          <a:ln w="12664" cap="flat">
            <a:noFill/>
            <a:prstDash val="solid"/>
            <a:miter/>
          </a:ln>
        </p:spPr>
        <p:txBody>
          <a:bodyPr rtlCol="0" anchor="ctr"/>
          <a:lstStyle/>
          <a:p>
            <a:endParaRPr lang="en-US" noProof="0" dirty="0"/>
          </a:p>
        </p:txBody>
      </p:sp>
    </p:spTree>
    <p:extLst>
      <p:ext uri="{BB962C8B-B14F-4D97-AF65-F5344CB8AC3E}">
        <p14:creationId xmlns:p14="http://schemas.microsoft.com/office/powerpoint/2010/main" val="3538970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9" name="Title 1">
            <a:extLst>
              <a:ext uri="{FF2B5EF4-FFF2-40B4-BE49-F238E27FC236}">
                <a16:creationId xmlns:a16="http://schemas.microsoft.com/office/drawing/2014/main" id="{C4A611E3-53E2-4E99-8C39-155C3C48E5D4}"/>
              </a:ext>
            </a:extLst>
          </p:cNvPr>
          <p:cNvSpPr>
            <a:spLocks noGrp="1"/>
          </p:cNvSpPr>
          <p:nvPr>
            <p:ph type="title" hasCustomPrompt="1"/>
          </p:nvPr>
        </p:nvSpPr>
        <p:spPr>
          <a:xfrm rot="-360000">
            <a:off x="837870" y="842706"/>
            <a:ext cx="3960711" cy="1061509"/>
          </a:xfrm>
        </p:spPr>
        <p:txBody>
          <a:bodyPr/>
          <a:lstStyle>
            <a:lvl1pPr>
              <a:defRPr>
                <a:solidFill>
                  <a:schemeClr val="bg1"/>
                </a:solidFill>
              </a:defRPr>
            </a:lvl1pPr>
          </a:lstStyle>
          <a:p>
            <a:r>
              <a:rPr lang="en-US" noProof="0"/>
              <a:t>Chart Slide</a:t>
            </a:r>
          </a:p>
        </p:txBody>
      </p:sp>
      <p:sp>
        <p:nvSpPr>
          <p:cNvPr id="10" name="Text Placeholder 2">
            <a:extLst>
              <a:ext uri="{FF2B5EF4-FFF2-40B4-BE49-F238E27FC236}">
                <a16:creationId xmlns:a16="http://schemas.microsoft.com/office/drawing/2014/main" id="{0C72696B-274F-4123-B9CF-0349B48D1822}"/>
              </a:ext>
            </a:extLst>
          </p:cNvPr>
          <p:cNvSpPr>
            <a:spLocks noGrp="1"/>
          </p:cNvSpPr>
          <p:nvPr>
            <p:ph type="body" idx="1" hasCustomPrompt="1"/>
          </p:nvPr>
        </p:nvSpPr>
        <p:spPr>
          <a:xfrm>
            <a:off x="748030" y="2755778"/>
            <a:ext cx="2724912" cy="2267712"/>
          </a:xfrm>
          <a:gradFill>
            <a:gsLst>
              <a:gs pos="0">
                <a:schemeClr val="tx2"/>
              </a:gs>
              <a:gs pos="100000">
                <a:schemeClr val="tx1"/>
              </a:gs>
            </a:gsLst>
            <a:lin ang="10800000" scaled="1"/>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23" name="Chart Placeholder 21">
            <a:extLst>
              <a:ext uri="{FF2B5EF4-FFF2-40B4-BE49-F238E27FC236}">
                <a16:creationId xmlns:a16="http://schemas.microsoft.com/office/drawing/2014/main" id="{DD959D31-8095-4F0E-8AA3-33ABE262D130}"/>
              </a:ext>
            </a:extLst>
          </p:cNvPr>
          <p:cNvSpPr>
            <a:spLocks noGrp="1"/>
          </p:cNvSpPr>
          <p:nvPr>
            <p:ph type="chart" sz="quarter" idx="14"/>
          </p:nvPr>
        </p:nvSpPr>
        <p:spPr>
          <a:xfrm>
            <a:off x="5159375" y="1347788"/>
            <a:ext cx="6121400" cy="4090987"/>
          </a:xfrm>
        </p:spPr>
        <p:txBody>
          <a:bodyPr anchor="ctr" anchorCtr="0">
            <a:normAutofit/>
          </a:bodyPr>
          <a:lstStyle>
            <a:lvl1pPr marL="0" indent="0" algn="ctr">
              <a:buNone/>
              <a:defRPr sz="1400"/>
            </a:lvl1pPr>
          </a:lstStyle>
          <a:p>
            <a:r>
              <a:rPr lang="en-US" noProof="0"/>
              <a:t>Click icon to add chart</a:t>
            </a:r>
            <a:endParaRPr lang="en-US" noProof="0" dirty="0"/>
          </a:p>
        </p:txBody>
      </p:sp>
      <p:sp>
        <p:nvSpPr>
          <p:cNvPr id="27" name="Freeform: Shape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a:srcRect/>
            <a:stretch>
              <a:fillRect l="10565" t="-152624" r="-103969" b="10226"/>
            </a:stretch>
          </a:blipFill>
          <a:ln w="12700" cap="flat">
            <a:noFill/>
            <a:prstDash val="solid"/>
            <a:miter/>
          </a:ln>
        </p:spPr>
        <p:txBody>
          <a:bodyPr rtlCol="0" anchor="ctr"/>
          <a:lstStyle/>
          <a:p>
            <a:endParaRPr lang="en-US" noProof="0" dirty="0"/>
          </a:p>
        </p:txBody>
      </p:sp>
    </p:spTree>
    <p:extLst>
      <p:ext uri="{BB962C8B-B14F-4D97-AF65-F5344CB8AC3E}">
        <p14:creationId xmlns:p14="http://schemas.microsoft.com/office/powerpoint/2010/main" val="1979844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9" name="Title 1">
            <a:extLst>
              <a:ext uri="{FF2B5EF4-FFF2-40B4-BE49-F238E27FC236}">
                <a16:creationId xmlns:a16="http://schemas.microsoft.com/office/drawing/2014/main" id="{C4A611E3-53E2-4E99-8C39-155C3C48E5D4}"/>
              </a:ext>
            </a:extLst>
          </p:cNvPr>
          <p:cNvSpPr>
            <a:spLocks noGrp="1"/>
          </p:cNvSpPr>
          <p:nvPr>
            <p:ph type="title" hasCustomPrompt="1"/>
          </p:nvPr>
        </p:nvSpPr>
        <p:spPr>
          <a:xfrm rot="-360000">
            <a:off x="837870" y="842706"/>
            <a:ext cx="3960711" cy="1061509"/>
          </a:xfrm>
        </p:spPr>
        <p:txBody>
          <a:bodyPr/>
          <a:lstStyle>
            <a:lvl1pPr>
              <a:defRPr>
                <a:solidFill>
                  <a:schemeClr val="bg1"/>
                </a:solidFill>
              </a:defRPr>
            </a:lvl1pPr>
          </a:lstStyle>
          <a:p>
            <a:r>
              <a:rPr lang="en-US" noProof="0"/>
              <a:t>Table Slide</a:t>
            </a:r>
          </a:p>
        </p:txBody>
      </p:sp>
      <p:sp>
        <p:nvSpPr>
          <p:cNvPr id="10" name="Text Placeholder 2">
            <a:extLst>
              <a:ext uri="{FF2B5EF4-FFF2-40B4-BE49-F238E27FC236}">
                <a16:creationId xmlns:a16="http://schemas.microsoft.com/office/drawing/2014/main" id="{0C72696B-274F-4123-B9CF-0349B48D1822}"/>
              </a:ext>
            </a:extLst>
          </p:cNvPr>
          <p:cNvSpPr>
            <a:spLocks noGrp="1"/>
          </p:cNvSpPr>
          <p:nvPr>
            <p:ph type="body" idx="1" hasCustomPrompt="1"/>
          </p:nvPr>
        </p:nvSpPr>
        <p:spPr>
          <a:xfrm>
            <a:off x="748030" y="3314576"/>
            <a:ext cx="3200400" cy="1700784"/>
          </a:xfrm>
          <a:gradFill>
            <a:gsLst>
              <a:gs pos="0">
                <a:schemeClr val="tx2"/>
              </a:gs>
              <a:gs pos="100000">
                <a:schemeClr val="tx1"/>
              </a:gs>
            </a:gsLst>
            <a:lin ang="10800000" scaled="1"/>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15" name="Table Placeholder 14">
            <a:extLst>
              <a:ext uri="{FF2B5EF4-FFF2-40B4-BE49-F238E27FC236}">
                <a16:creationId xmlns:a16="http://schemas.microsoft.com/office/drawing/2014/main" id="{7658F6E5-229A-4857-8140-782AA94211B5}"/>
              </a:ext>
            </a:extLst>
          </p:cNvPr>
          <p:cNvSpPr>
            <a:spLocks noGrp="1"/>
          </p:cNvSpPr>
          <p:nvPr>
            <p:ph type="tbl" sz="quarter" idx="13"/>
          </p:nvPr>
        </p:nvSpPr>
        <p:spPr>
          <a:xfrm>
            <a:off x="5159375" y="1347788"/>
            <a:ext cx="6121400" cy="4090987"/>
          </a:xfrm>
        </p:spPr>
        <p:txBody>
          <a:bodyPr anchor="ctr" anchorCtr="0">
            <a:normAutofit/>
          </a:bodyPr>
          <a:lstStyle>
            <a:lvl1pPr marL="0" indent="0" algn="ctr">
              <a:buNone/>
              <a:defRPr sz="1400"/>
            </a:lvl1pPr>
          </a:lstStyle>
          <a:p>
            <a:r>
              <a:rPr lang="en-US" noProof="0"/>
              <a:t>Click icon to add table</a:t>
            </a:r>
            <a:endParaRPr lang="en-US" noProof="0" dirty="0"/>
          </a:p>
        </p:txBody>
      </p:sp>
      <p:sp>
        <p:nvSpPr>
          <p:cNvPr id="17" name="Freeform: Shape 16">
            <a:extLst>
              <a:ext uri="{FF2B5EF4-FFF2-40B4-BE49-F238E27FC236}">
                <a16:creationId xmlns:a16="http://schemas.microsoft.com/office/drawing/2014/main" id="{9FB4E85B-0FE6-4367-8B3F-4F3B5621BF3B}"/>
              </a:ext>
            </a:extLst>
          </p:cNvPr>
          <p:cNvSpPr/>
          <p:nvPr/>
        </p:nvSpPr>
        <p:spPr>
          <a:xfrm>
            <a:off x="2641930" y="5658793"/>
            <a:ext cx="1842058" cy="1206865"/>
          </a:xfrm>
          <a:custGeom>
            <a:avLst/>
            <a:gdLst>
              <a:gd name="connsiteX0" fmla="*/ 1838211 w 1842057"/>
              <a:gd name="connsiteY0" fmla="*/ 12668 h 1206865"/>
              <a:gd name="connsiteX1" fmla="*/ 1156014 w 1842057"/>
              <a:gd name="connsiteY1" fmla="*/ 331534 h 1206865"/>
              <a:gd name="connsiteX2" fmla="*/ 12668 w 1842057"/>
              <a:gd name="connsiteY2" fmla="*/ 1200477 h 1206865"/>
              <a:gd name="connsiteX3" fmla="*/ 557663 w 1842057"/>
              <a:gd name="connsiteY3" fmla="*/ 1200477 h 1206865"/>
              <a:gd name="connsiteX4" fmla="*/ 1389765 w 1842057"/>
              <a:gd name="connsiteY4" fmla="*/ 576719 h 1206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2057" h="1206865">
                <a:moveTo>
                  <a:pt x="1838211" y="12668"/>
                </a:moveTo>
                <a:lnTo>
                  <a:pt x="1156014" y="331534"/>
                </a:lnTo>
                <a:lnTo>
                  <a:pt x="12668" y="1200477"/>
                </a:lnTo>
                <a:lnTo>
                  <a:pt x="557663" y="1200477"/>
                </a:lnTo>
                <a:lnTo>
                  <a:pt x="1389765" y="576719"/>
                </a:lnTo>
                <a:close/>
              </a:path>
            </a:pathLst>
          </a:custGeom>
          <a:gradFill>
            <a:gsLst>
              <a:gs pos="0">
                <a:schemeClr val="bg2">
                  <a:alpha val="5000"/>
                </a:schemeClr>
              </a:gs>
              <a:gs pos="100000">
                <a:schemeClr val="bg2">
                  <a:alpha val="20000"/>
                </a:schemeClr>
              </a:gs>
            </a:gsLst>
            <a:lin ang="8340000" scaled="0"/>
          </a:gradFill>
          <a:ln w="12664" cap="flat">
            <a:noFill/>
            <a:prstDash val="solid"/>
            <a:miter/>
          </a:ln>
        </p:spPr>
        <p:txBody>
          <a:bodyPr rtlCol="0" anchor="ctr"/>
          <a:lstStyle/>
          <a:p>
            <a:endParaRPr lang="en-US" noProof="0" dirty="0"/>
          </a:p>
        </p:txBody>
      </p:sp>
      <p:sp>
        <p:nvSpPr>
          <p:cNvPr id="18" name="Freeform: Shape 17">
            <a:extLst>
              <a:ext uri="{FF2B5EF4-FFF2-40B4-BE49-F238E27FC236}">
                <a16:creationId xmlns:a16="http://schemas.microsoft.com/office/drawing/2014/main" id="{6AC08F80-E4EE-498F-927C-7F97FBA89C96}"/>
              </a:ext>
            </a:extLst>
          </p:cNvPr>
          <p:cNvSpPr/>
          <p:nvPr/>
        </p:nvSpPr>
        <p:spPr>
          <a:xfrm>
            <a:off x="2847733" y="5524132"/>
            <a:ext cx="2045319" cy="1346608"/>
          </a:xfrm>
          <a:custGeom>
            <a:avLst/>
            <a:gdLst>
              <a:gd name="connsiteX0" fmla="*/ 12668 w 2045319"/>
              <a:gd name="connsiteY0" fmla="*/ 1335138 h 1346607"/>
              <a:gd name="connsiteX1" fmla="*/ 705027 w 2045319"/>
              <a:gd name="connsiteY1" fmla="*/ 1335138 h 1346607"/>
              <a:gd name="connsiteX2" fmla="*/ 2044013 w 2045319"/>
              <a:gd name="connsiteY2" fmla="*/ 342968 h 1346607"/>
              <a:gd name="connsiteX3" fmla="*/ 1800099 w 2045319"/>
              <a:gd name="connsiteY3" fmla="*/ 12668 h 1346607"/>
            </a:gdLst>
            <a:ahLst/>
            <a:cxnLst>
              <a:cxn ang="0">
                <a:pos x="connsiteX0" y="connsiteY0"/>
              </a:cxn>
              <a:cxn ang="0">
                <a:pos x="connsiteX1" y="connsiteY1"/>
              </a:cxn>
              <a:cxn ang="0">
                <a:pos x="connsiteX2" y="connsiteY2"/>
              </a:cxn>
              <a:cxn ang="0">
                <a:pos x="connsiteX3" y="connsiteY3"/>
              </a:cxn>
            </a:cxnLst>
            <a:rect l="l" t="t" r="r" b="b"/>
            <a:pathLst>
              <a:path w="2045319" h="1346607">
                <a:moveTo>
                  <a:pt x="12668" y="1335138"/>
                </a:moveTo>
                <a:lnTo>
                  <a:pt x="705027" y="1335138"/>
                </a:lnTo>
                <a:lnTo>
                  <a:pt x="2044013" y="342968"/>
                </a:lnTo>
                <a:lnTo>
                  <a:pt x="1800099" y="12668"/>
                </a:lnTo>
                <a:close/>
              </a:path>
            </a:pathLst>
          </a:custGeom>
          <a:blipFill>
            <a:blip r:embed="rId2"/>
            <a:srcRect/>
            <a:stretch>
              <a:fillRect l="-76814" t="10702" r="6336" b="-114608"/>
            </a:stretch>
          </a:blipFill>
          <a:ln w="12664" cap="flat">
            <a:noFill/>
            <a:prstDash val="solid"/>
            <a:miter/>
          </a:ln>
        </p:spPr>
        <p:txBody>
          <a:bodyPr rtlCol="0" anchor="ctr"/>
          <a:lstStyle/>
          <a:p>
            <a:endParaRPr lang="en-US" noProof="0" dirty="0"/>
          </a:p>
        </p:txBody>
      </p:sp>
    </p:spTree>
    <p:extLst>
      <p:ext uri="{BB962C8B-B14F-4D97-AF65-F5344CB8AC3E}">
        <p14:creationId xmlns:p14="http://schemas.microsoft.com/office/powerpoint/2010/main" val="4200568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grpSp>
        <p:nvGrpSpPr>
          <p:cNvPr id="6" name="Graphic 16">
            <a:extLst>
              <a:ext uri="{FF2B5EF4-FFF2-40B4-BE49-F238E27FC236}">
                <a16:creationId xmlns:a16="http://schemas.microsoft.com/office/drawing/2014/main" id="{A6C11E25-2AF0-4EBF-905C-81BDCFB5E4C8}"/>
              </a:ext>
            </a:extLst>
          </p:cNvPr>
          <p:cNvGrpSpPr/>
          <p:nvPr userDrawn="1"/>
        </p:nvGrpSpPr>
        <p:grpSpPr>
          <a:xfrm>
            <a:off x="10962579" y="5678327"/>
            <a:ext cx="1234800" cy="1051200"/>
            <a:chOff x="5626893" y="3026568"/>
            <a:chExt cx="937260" cy="800760"/>
          </a:xfrm>
        </p:grpSpPr>
        <p:sp>
          <p:nvSpPr>
            <p:cNvPr id="7" name="Freeform: Shape 6">
              <a:extLst>
                <a:ext uri="{FF2B5EF4-FFF2-40B4-BE49-F238E27FC236}">
                  <a16:creationId xmlns:a16="http://schemas.microsoft.com/office/drawing/2014/main" id="{9D892266-5EB4-4DE9-BB23-F21047C71611}"/>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8" name="Freeform: Shape 7">
              <a:extLst>
                <a:ext uri="{FF2B5EF4-FFF2-40B4-BE49-F238E27FC236}">
                  <a16:creationId xmlns:a16="http://schemas.microsoft.com/office/drawing/2014/main" id="{ADD8BBD5-9B7C-4CF3-9606-41DC9C0151B9}"/>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3" name="Footer Placeholder 2">
            <a:extLst>
              <a:ext uri="{FF2B5EF4-FFF2-40B4-BE49-F238E27FC236}">
                <a16:creationId xmlns:a16="http://schemas.microsoft.com/office/drawing/2014/main" id="{4C97017C-1C1C-4B7D-A1F6-792FC58C89C0}"/>
              </a:ext>
            </a:extLst>
          </p:cNvPr>
          <p:cNvSpPr>
            <a:spLocks noGrp="1"/>
          </p:cNvSpPr>
          <p:nvPr>
            <p:ph type="ftr" sz="quarter" idx="11"/>
          </p:nvPr>
        </p:nvSpPr>
        <p:spPr/>
        <p:txBody>
          <a:bodyPr/>
          <a:lstStyle/>
          <a:p>
            <a:r>
              <a:rPr lang="en-US" noProof="0" dirty="0"/>
              <a:t>ADD A FOOTER</a:t>
            </a:r>
          </a:p>
        </p:txBody>
      </p:sp>
      <p:sp>
        <p:nvSpPr>
          <p:cNvPr id="4" name="Slide Number Placeholder 3">
            <a:extLst>
              <a:ext uri="{FF2B5EF4-FFF2-40B4-BE49-F238E27FC236}">
                <a16:creationId xmlns:a16="http://schemas.microsoft.com/office/drawing/2014/main" id="{1247CDBA-2DF6-4122-86A8-F7C1A6444675}"/>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9" name="Graphic 4">
            <a:extLst>
              <a:ext uri="{FF2B5EF4-FFF2-40B4-BE49-F238E27FC236}">
                <a16:creationId xmlns:a16="http://schemas.microsoft.com/office/drawing/2014/main" id="{EA075FD4-B92A-4706-AF9F-516E4D97661A}"/>
              </a:ext>
            </a:extLst>
          </p:cNvPr>
          <p:cNvGrpSpPr/>
          <p:nvPr/>
        </p:nvGrpSpPr>
        <p:grpSpPr>
          <a:xfrm>
            <a:off x="3101009" y="-12694"/>
            <a:ext cx="9094808" cy="5689901"/>
            <a:chOff x="227974" y="-12694"/>
            <a:chExt cx="11967843" cy="5689901"/>
          </a:xfrm>
        </p:grpSpPr>
        <p:sp>
          <p:nvSpPr>
            <p:cNvPr id="10" name="Freeform: Shape 9">
              <a:extLst>
                <a:ext uri="{FF2B5EF4-FFF2-40B4-BE49-F238E27FC236}">
                  <a16:creationId xmlns:a16="http://schemas.microsoft.com/office/drawing/2014/main" id="{CC47232B-AA36-4054-91B9-8A58B1EB5A7C}"/>
                </a:ext>
              </a:extLst>
            </p:cNvPr>
            <p:cNvSpPr/>
            <p:nvPr/>
          </p:nvSpPr>
          <p:spPr>
            <a:xfrm>
              <a:off x="227974" y="-12694"/>
              <a:ext cx="2146414" cy="5677200"/>
            </a:xfrm>
            <a:custGeom>
              <a:avLst/>
              <a:gdLst>
                <a:gd name="connsiteX0" fmla="*/ 1684102 w 2146413"/>
                <a:gd name="connsiteY0" fmla="*/ 12694 h 5677200"/>
                <a:gd name="connsiteX1" fmla="*/ 12694 w 2146413"/>
                <a:gd name="connsiteY1" fmla="*/ 508020 h 5677200"/>
                <a:gd name="connsiteX2" fmla="*/ 1184966 w 2146413"/>
                <a:gd name="connsiteY2" fmla="*/ 5677194 h 5677200"/>
                <a:gd name="connsiteX3" fmla="*/ 2136246 w 2146413"/>
                <a:gd name="connsiteY3" fmla="*/ 5494304 h 5677200"/>
                <a:gd name="connsiteX4" fmla="*/ 1945736 w 2146413"/>
                <a:gd name="connsiteY4" fmla="*/ 12694 h 5677200"/>
                <a:gd name="connsiteX5" fmla="*/ 1684102 w 2146413"/>
                <a:gd name="connsiteY5" fmla="*/ 12694 h 567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6413" h="5677200">
                  <a:moveTo>
                    <a:pt x="1684102" y="12694"/>
                  </a:moveTo>
                  <a:cubicBezTo>
                    <a:pt x="1158295" y="151131"/>
                    <a:pt x="12694" y="508020"/>
                    <a:pt x="12694" y="508020"/>
                  </a:cubicBezTo>
                  <a:cubicBezTo>
                    <a:pt x="12694" y="508020"/>
                    <a:pt x="764574" y="1905094"/>
                    <a:pt x="1184966" y="5677194"/>
                  </a:cubicBezTo>
                  <a:cubicBezTo>
                    <a:pt x="1404688" y="5606070"/>
                    <a:pt x="2136246" y="5494304"/>
                    <a:pt x="2136246" y="5494304"/>
                  </a:cubicBezTo>
                  <a:cubicBezTo>
                    <a:pt x="2136246" y="5494304"/>
                    <a:pt x="1963517" y="568983"/>
                    <a:pt x="1945736" y="12694"/>
                  </a:cubicBezTo>
                  <a:lnTo>
                    <a:pt x="1684102" y="12694"/>
                  </a:lnTo>
                  <a:close/>
                </a:path>
              </a:pathLst>
            </a:custGeom>
            <a:gradFill>
              <a:gsLst>
                <a:gs pos="0">
                  <a:schemeClr val="accent5">
                    <a:alpha val="5000"/>
                  </a:schemeClr>
                </a:gs>
                <a:gs pos="100000">
                  <a:schemeClr val="accent5"/>
                </a:gs>
              </a:gsLst>
              <a:lin ang="360000" scaled="0"/>
            </a:gradFill>
            <a:ln w="12693" cap="flat">
              <a:noFill/>
              <a:prstDash val="solid"/>
              <a:miter/>
            </a:ln>
          </p:spPr>
          <p:txBody>
            <a:bodyPr rtlCol="0" anchor="ctr"/>
            <a:lstStyle/>
            <a:p>
              <a:endParaRPr lang="en-US" noProof="0" dirty="0"/>
            </a:p>
          </p:txBody>
        </p:sp>
        <p:sp>
          <p:nvSpPr>
            <p:cNvPr id="11" name="Freeform: Shape 10">
              <a:extLst>
                <a:ext uri="{FF2B5EF4-FFF2-40B4-BE49-F238E27FC236}">
                  <a16:creationId xmlns:a16="http://schemas.microsoft.com/office/drawing/2014/main" id="{A10FD2C3-F226-42E6-A01E-50BAFB037D89}"/>
                </a:ext>
              </a:extLst>
            </p:cNvPr>
            <p:cNvSpPr/>
            <p:nvPr/>
          </p:nvSpPr>
          <p:spPr>
            <a:xfrm>
              <a:off x="866818" y="-12694"/>
              <a:ext cx="11328999" cy="5689901"/>
            </a:xfrm>
            <a:custGeom>
              <a:avLst/>
              <a:gdLst>
                <a:gd name="connsiteX0" fmla="*/ 11322642 w 11328999"/>
                <a:gd name="connsiteY0" fmla="*/ 4653519 h 5689900"/>
                <a:gd name="connsiteX1" fmla="*/ 11322642 w 11328999"/>
                <a:gd name="connsiteY1" fmla="*/ 12694 h 5689900"/>
                <a:gd name="connsiteX2" fmla="*/ 12694 w 11328999"/>
                <a:gd name="connsiteY2" fmla="*/ 12694 h 5689900"/>
                <a:gd name="connsiteX3" fmla="*/ 560093 w 11328999"/>
                <a:gd name="connsiteY3" fmla="*/ 5689894 h 5689900"/>
              </a:gdLst>
              <a:ahLst/>
              <a:cxnLst>
                <a:cxn ang="0">
                  <a:pos x="connsiteX0" y="connsiteY0"/>
                </a:cxn>
                <a:cxn ang="0">
                  <a:pos x="connsiteX1" y="connsiteY1"/>
                </a:cxn>
                <a:cxn ang="0">
                  <a:pos x="connsiteX2" y="connsiteY2"/>
                </a:cxn>
                <a:cxn ang="0">
                  <a:pos x="connsiteX3" y="connsiteY3"/>
                </a:cxn>
              </a:cxnLst>
              <a:rect l="l" t="t" r="r" b="b"/>
              <a:pathLst>
                <a:path w="11328999" h="5689900">
                  <a:moveTo>
                    <a:pt x="11322642" y="4653519"/>
                  </a:moveTo>
                  <a:lnTo>
                    <a:pt x="11322642" y="12694"/>
                  </a:lnTo>
                  <a:lnTo>
                    <a:pt x="12694" y="12694"/>
                  </a:lnTo>
                  <a:lnTo>
                    <a:pt x="560093" y="5689894"/>
                  </a:lnTo>
                  <a:close/>
                </a:path>
              </a:pathLst>
            </a:custGeom>
            <a:gradFill>
              <a:gsLst>
                <a:gs pos="0">
                  <a:schemeClr val="accent5"/>
                </a:gs>
                <a:gs pos="100000">
                  <a:schemeClr val="bg2"/>
                </a:gs>
              </a:gsLst>
              <a:lin ang="360000" scaled="0"/>
            </a:gradFill>
            <a:ln w="12693"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D326E1C1-191D-4CBC-9151-C6FB8AFCA679}"/>
                </a:ext>
              </a:extLst>
            </p:cNvPr>
            <p:cNvSpPr/>
            <p:nvPr/>
          </p:nvSpPr>
          <p:spPr>
            <a:xfrm>
              <a:off x="1152583" y="-12694"/>
              <a:ext cx="11036884" cy="5410486"/>
            </a:xfrm>
            <a:custGeom>
              <a:avLst/>
              <a:gdLst>
                <a:gd name="connsiteX0" fmla="*/ 11036877 w 11036883"/>
                <a:gd name="connsiteY0" fmla="*/ 4372834 h 5410485"/>
                <a:gd name="connsiteX1" fmla="*/ 555013 w 11036883"/>
                <a:gd name="connsiteY1" fmla="*/ 5382538 h 5410485"/>
                <a:gd name="connsiteX2" fmla="*/ 38095 w 11036883"/>
                <a:gd name="connsiteY2" fmla="*/ 12694 h 5410485"/>
                <a:gd name="connsiteX3" fmla="*/ 12694 w 11036883"/>
                <a:gd name="connsiteY3" fmla="*/ 12694 h 5410485"/>
                <a:gd name="connsiteX4" fmla="*/ 530881 w 11036883"/>
                <a:gd name="connsiteY4" fmla="*/ 5396509 h 5410485"/>
                <a:gd name="connsiteX5" fmla="*/ 532151 w 11036883"/>
                <a:gd name="connsiteY5" fmla="*/ 5409209 h 5410485"/>
                <a:gd name="connsiteX6" fmla="*/ 11036877 w 11036883"/>
                <a:gd name="connsiteY6" fmla="*/ 4398236 h 541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36883" h="5410485">
                  <a:moveTo>
                    <a:pt x="11036877" y="4372834"/>
                  </a:moveTo>
                  <a:lnTo>
                    <a:pt x="555013" y="5382538"/>
                  </a:lnTo>
                  <a:lnTo>
                    <a:pt x="38095" y="12694"/>
                  </a:lnTo>
                  <a:lnTo>
                    <a:pt x="12694" y="12694"/>
                  </a:lnTo>
                  <a:lnTo>
                    <a:pt x="530881" y="5396509"/>
                  </a:lnTo>
                  <a:lnTo>
                    <a:pt x="532151" y="5409209"/>
                  </a:lnTo>
                  <a:lnTo>
                    <a:pt x="11036877" y="4398236"/>
                  </a:lnTo>
                  <a:close/>
                </a:path>
              </a:pathLst>
            </a:custGeom>
            <a:solidFill>
              <a:schemeClr val="bg1"/>
            </a:solidFill>
            <a:ln w="12693" cap="flat">
              <a:noFill/>
              <a:prstDash val="solid"/>
              <a:miter/>
            </a:ln>
          </p:spPr>
          <p:txBody>
            <a:bodyPr rtlCol="0" anchor="ctr"/>
            <a:lstStyle/>
            <a:p>
              <a:endParaRPr lang="en-US" noProof="0" dirty="0"/>
            </a:p>
          </p:txBody>
        </p:sp>
      </p:grpSp>
      <p:sp>
        <p:nvSpPr>
          <p:cNvPr id="16" name="Text Placeholder 3">
            <a:extLst>
              <a:ext uri="{FF2B5EF4-FFF2-40B4-BE49-F238E27FC236}">
                <a16:creationId xmlns:a16="http://schemas.microsoft.com/office/drawing/2014/main" id="{768D53E4-BBD0-4F2E-B5E9-1CDB627A84B6}"/>
              </a:ext>
            </a:extLst>
          </p:cNvPr>
          <p:cNvSpPr>
            <a:spLocks noGrp="1"/>
          </p:cNvSpPr>
          <p:nvPr>
            <p:ph type="body" sz="half" idx="2" hasCustomPrompt="1"/>
          </p:nvPr>
        </p:nvSpPr>
        <p:spPr>
          <a:xfrm>
            <a:off x="494969" y="2282951"/>
            <a:ext cx="3055579" cy="3402714"/>
          </a:xfrm>
          <a:gradFill>
            <a:gsLst>
              <a:gs pos="0">
                <a:schemeClr val="tx2"/>
              </a:gs>
              <a:gs pos="100000">
                <a:schemeClr val="tx1"/>
              </a:gs>
            </a:gsLst>
            <a:lin ang="10800000" scaled="1"/>
          </a:gradFill>
        </p:spPr>
        <p:txBody>
          <a:bodyPr vert="horz" lIns="144000" tIns="108000" rIns="108000" bIns="108000" rtlCol="0" anchor="ctr" anchorCtr="0">
            <a:normAutofit/>
          </a:bodyPr>
          <a:lstStyle>
            <a:lvl1pPr marL="0" indent="0" algn="l">
              <a:buFont typeface="Arial" panose="020B0604020202020204" pitchFamily="34" charset="0"/>
              <a:buNone/>
              <a:defRPr lang="en-US" sz="2000" b="1">
                <a:solidFill>
                  <a:schemeClr val="bg1"/>
                </a:solidFill>
              </a:defRPr>
            </a:lvl1pPr>
          </a:lstStyle>
          <a:p>
            <a:pPr marL="228600" lvl="0" indent="-228600"/>
            <a:r>
              <a:rPr lang="en-US" noProof="0"/>
              <a:t>EDIT MASTER TEXT STYLES</a:t>
            </a:r>
          </a:p>
        </p:txBody>
      </p:sp>
      <p:sp>
        <p:nvSpPr>
          <p:cNvPr id="20" name="Picture Placeholder 19">
            <a:extLst>
              <a:ext uri="{FF2B5EF4-FFF2-40B4-BE49-F238E27FC236}">
                <a16:creationId xmlns:a16="http://schemas.microsoft.com/office/drawing/2014/main" id="{C9B40841-64AD-4F36-A387-121624847296}"/>
              </a:ext>
            </a:extLst>
          </p:cNvPr>
          <p:cNvSpPr>
            <a:spLocks noGrp="1"/>
          </p:cNvSpPr>
          <p:nvPr>
            <p:ph type="pic" idx="1"/>
          </p:nvPr>
        </p:nvSpPr>
        <p:spPr>
          <a:xfrm>
            <a:off x="3703978" y="1"/>
            <a:ext cx="8495014" cy="5685664"/>
          </a:xfrm>
          <a:custGeom>
            <a:avLst/>
            <a:gdLst>
              <a:gd name="connsiteX0" fmla="*/ 0 w 10973163"/>
              <a:gd name="connsiteY0" fmla="*/ 0 h 5778507"/>
              <a:gd name="connsiteX1" fmla="*/ 10973163 w 10973163"/>
              <a:gd name="connsiteY1" fmla="*/ 0 h 5778507"/>
              <a:gd name="connsiteX2" fmla="*/ 10973163 w 10973163"/>
              <a:gd name="connsiteY2" fmla="*/ 4708234 h 5778507"/>
              <a:gd name="connsiteX3" fmla="*/ 637629 w 10973163"/>
              <a:gd name="connsiteY3" fmla="*/ 5778507 h 5778507"/>
              <a:gd name="connsiteX4" fmla="*/ 513924 w 10973163"/>
              <a:gd name="connsiteY4" fmla="*/ 5778507 h 5778507"/>
              <a:gd name="connsiteX5" fmla="*/ 0 w 10973163"/>
              <a:gd name="connsiteY5" fmla="*/ 11 h 577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73163" h="5778507">
                <a:moveTo>
                  <a:pt x="0" y="0"/>
                </a:moveTo>
                <a:lnTo>
                  <a:pt x="10973163" y="0"/>
                </a:lnTo>
                <a:lnTo>
                  <a:pt x="10973163" y="4708234"/>
                </a:lnTo>
                <a:lnTo>
                  <a:pt x="637629" y="5778507"/>
                </a:lnTo>
                <a:lnTo>
                  <a:pt x="513924" y="5778507"/>
                </a:lnTo>
                <a:lnTo>
                  <a:pt x="0" y="11"/>
                </a:lnTo>
                <a:close/>
              </a:path>
            </a:pathLst>
          </a:custGeom>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25" name="Title 22">
            <a:extLst>
              <a:ext uri="{FF2B5EF4-FFF2-40B4-BE49-F238E27FC236}">
                <a16:creationId xmlns:a16="http://schemas.microsoft.com/office/drawing/2014/main" id="{A7AAB7EE-08F8-4859-95A3-BAB2909A0A3F}"/>
              </a:ext>
            </a:extLst>
          </p:cNvPr>
          <p:cNvSpPr>
            <a:spLocks noGrp="1"/>
          </p:cNvSpPr>
          <p:nvPr>
            <p:ph type="title" hasCustomPrompt="1"/>
          </p:nvPr>
        </p:nvSpPr>
        <p:spPr>
          <a:xfrm rot="-360000">
            <a:off x="-61166" y="919125"/>
            <a:ext cx="3890555" cy="1091949"/>
          </a:xfrm>
          <a:custGeom>
            <a:avLst/>
            <a:gdLst>
              <a:gd name="connsiteX0" fmla="*/ 0 w 4011780"/>
              <a:gd name="connsiteY0" fmla="*/ 916770 h 916770"/>
              <a:gd name="connsiteX1" fmla="*/ 229193 w 4011780"/>
              <a:gd name="connsiteY1" fmla="*/ 0 h 916770"/>
              <a:gd name="connsiteX2" fmla="*/ 3782588 w 4011780"/>
              <a:gd name="connsiteY2" fmla="*/ 0 h 916770"/>
              <a:gd name="connsiteX3" fmla="*/ 4011780 w 4011780"/>
              <a:gd name="connsiteY3" fmla="*/ 916770 h 916770"/>
              <a:gd name="connsiteX4" fmla="*/ 0 w 4011780"/>
              <a:gd name="connsiteY4" fmla="*/ 916770 h 916770"/>
              <a:gd name="connsiteX0" fmla="*/ 0 w 4187844"/>
              <a:gd name="connsiteY0" fmla="*/ 916770 h 1051526"/>
              <a:gd name="connsiteX1" fmla="*/ 229193 w 4187844"/>
              <a:gd name="connsiteY1" fmla="*/ 0 h 1051526"/>
              <a:gd name="connsiteX2" fmla="*/ 3782588 w 4187844"/>
              <a:gd name="connsiteY2" fmla="*/ 0 h 1051526"/>
              <a:gd name="connsiteX3" fmla="*/ 4187844 w 4187844"/>
              <a:gd name="connsiteY3" fmla="*/ 1051526 h 1051526"/>
              <a:gd name="connsiteX4" fmla="*/ 0 w 4187844"/>
              <a:gd name="connsiteY4" fmla="*/ 916770 h 1051526"/>
              <a:gd name="connsiteX0" fmla="*/ 0 w 4187844"/>
              <a:gd name="connsiteY0" fmla="*/ 939936 h 1074692"/>
              <a:gd name="connsiteX1" fmla="*/ 229193 w 4187844"/>
              <a:gd name="connsiteY1" fmla="*/ 23166 h 1074692"/>
              <a:gd name="connsiteX2" fmla="*/ 4165479 w 4187844"/>
              <a:gd name="connsiteY2" fmla="*/ 0 h 1074692"/>
              <a:gd name="connsiteX3" fmla="*/ 4187844 w 4187844"/>
              <a:gd name="connsiteY3" fmla="*/ 1074692 h 1074692"/>
              <a:gd name="connsiteX4" fmla="*/ 0 w 4187844"/>
              <a:gd name="connsiteY4" fmla="*/ 939936 h 1074692"/>
              <a:gd name="connsiteX0" fmla="*/ 0 w 4860085"/>
              <a:gd name="connsiteY0" fmla="*/ 1101781 h 1101781"/>
              <a:gd name="connsiteX1" fmla="*/ 901434 w 4860085"/>
              <a:gd name="connsiteY1" fmla="*/ 23166 h 1101781"/>
              <a:gd name="connsiteX2" fmla="*/ 4837720 w 4860085"/>
              <a:gd name="connsiteY2" fmla="*/ 0 h 1101781"/>
              <a:gd name="connsiteX3" fmla="*/ 4860085 w 4860085"/>
              <a:gd name="connsiteY3" fmla="*/ 1074692 h 1101781"/>
              <a:gd name="connsiteX4" fmla="*/ 0 w 4860085"/>
              <a:gd name="connsiteY4" fmla="*/ 1101781 h 1101781"/>
              <a:gd name="connsiteX0" fmla="*/ 0 w 4860085"/>
              <a:gd name="connsiteY0" fmla="*/ 1101781 h 1101781"/>
              <a:gd name="connsiteX1" fmla="*/ 84487 w 4860085"/>
              <a:gd name="connsiteY1" fmla="*/ 53552 h 1101781"/>
              <a:gd name="connsiteX2" fmla="*/ 4837720 w 4860085"/>
              <a:gd name="connsiteY2" fmla="*/ 0 h 1101781"/>
              <a:gd name="connsiteX3" fmla="*/ 4860085 w 4860085"/>
              <a:gd name="connsiteY3" fmla="*/ 1074692 h 1101781"/>
              <a:gd name="connsiteX4" fmla="*/ 0 w 4860085"/>
              <a:gd name="connsiteY4" fmla="*/ 1101781 h 1101781"/>
              <a:gd name="connsiteX0" fmla="*/ 0 w 4886832"/>
              <a:gd name="connsiteY0" fmla="*/ 1098969 h 1098969"/>
              <a:gd name="connsiteX1" fmla="*/ 111234 w 4886832"/>
              <a:gd name="connsiteY1" fmla="*/ 53552 h 1098969"/>
              <a:gd name="connsiteX2" fmla="*/ 4864467 w 4886832"/>
              <a:gd name="connsiteY2" fmla="*/ 0 h 1098969"/>
              <a:gd name="connsiteX3" fmla="*/ 4886832 w 4886832"/>
              <a:gd name="connsiteY3" fmla="*/ 1074692 h 1098969"/>
              <a:gd name="connsiteX4" fmla="*/ 0 w 4886832"/>
              <a:gd name="connsiteY4" fmla="*/ 1098969 h 1098969"/>
              <a:gd name="connsiteX0" fmla="*/ 0 w 4886832"/>
              <a:gd name="connsiteY0" fmla="*/ 1098969 h 1098969"/>
              <a:gd name="connsiteX1" fmla="*/ 95749 w 4886832"/>
              <a:gd name="connsiteY1" fmla="*/ 46516 h 1098969"/>
              <a:gd name="connsiteX2" fmla="*/ 4864467 w 4886832"/>
              <a:gd name="connsiteY2" fmla="*/ 0 h 1098969"/>
              <a:gd name="connsiteX3" fmla="*/ 4886832 w 4886832"/>
              <a:gd name="connsiteY3" fmla="*/ 1074692 h 1098969"/>
              <a:gd name="connsiteX4" fmla="*/ 0 w 4886832"/>
              <a:gd name="connsiteY4" fmla="*/ 1098969 h 1098969"/>
              <a:gd name="connsiteX0" fmla="*/ 0 w 4892182"/>
              <a:gd name="connsiteY0" fmla="*/ 1098407 h 1098407"/>
              <a:gd name="connsiteX1" fmla="*/ 101099 w 4892182"/>
              <a:gd name="connsiteY1" fmla="*/ 46516 h 1098407"/>
              <a:gd name="connsiteX2" fmla="*/ 4869817 w 4892182"/>
              <a:gd name="connsiteY2" fmla="*/ 0 h 1098407"/>
              <a:gd name="connsiteX3" fmla="*/ 4892182 w 4892182"/>
              <a:gd name="connsiteY3" fmla="*/ 1074692 h 1098407"/>
              <a:gd name="connsiteX4" fmla="*/ 0 w 4892182"/>
              <a:gd name="connsiteY4" fmla="*/ 1098407 h 1098407"/>
              <a:gd name="connsiteX0" fmla="*/ 5888 w 4898070"/>
              <a:gd name="connsiteY0" fmla="*/ 1098407 h 1098407"/>
              <a:gd name="connsiteX1" fmla="*/ 0 w 4898070"/>
              <a:gd name="connsiteY1" fmla="*/ 35271 h 1098407"/>
              <a:gd name="connsiteX2" fmla="*/ 4875705 w 4898070"/>
              <a:gd name="connsiteY2" fmla="*/ 0 h 1098407"/>
              <a:gd name="connsiteX3" fmla="*/ 4898070 w 4898070"/>
              <a:gd name="connsiteY3" fmla="*/ 1074692 h 1098407"/>
              <a:gd name="connsiteX4" fmla="*/ 5888 w 4898070"/>
              <a:gd name="connsiteY4" fmla="*/ 1098407 h 1098407"/>
              <a:gd name="connsiteX0" fmla="*/ 25 w 5005106"/>
              <a:gd name="connsiteY0" fmla="*/ 1091949 h 1091949"/>
              <a:gd name="connsiteX1" fmla="*/ 107036 w 5005106"/>
              <a:gd name="connsiteY1" fmla="*/ 35271 h 1091949"/>
              <a:gd name="connsiteX2" fmla="*/ 4982741 w 5005106"/>
              <a:gd name="connsiteY2" fmla="*/ 0 h 1091949"/>
              <a:gd name="connsiteX3" fmla="*/ 5005106 w 5005106"/>
              <a:gd name="connsiteY3" fmla="*/ 1074692 h 1091949"/>
              <a:gd name="connsiteX4" fmla="*/ 25 w 5005106"/>
              <a:gd name="connsiteY4" fmla="*/ 1091949 h 1091949"/>
              <a:gd name="connsiteX0" fmla="*/ 0 w 5005081"/>
              <a:gd name="connsiteY0" fmla="*/ 1091949 h 1091949"/>
              <a:gd name="connsiteX1" fmla="*/ 107011 w 5005081"/>
              <a:gd name="connsiteY1" fmla="*/ 35271 h 1091949"/>
              <a:gd name="connsiteX2" fmla="*/ 4982716 w 5005081"/>
              <a:gd name="connsiteY2" fmla="*/ 0 h 1091949"/>
              <a:gd name="connsiteX3" fmla="*/ 5005081 w 5005081"/>
              <a:gd name="connsiteY3" fmla="*/ 1074692 h 1091949"/>
              <a:gd name="connsiteX4" fmla="*/ 0 w 5005081"/>
              <a:gd name="connsiteY4" fmla="*/ 1091949 h 1091949"/>
              <a:gd name="connsiteX0" fmla="*/ 0 w 5005081"/>
              <a:gd name="connsiteY0" fmla="*/ 1091949 h 1091949"/>
              <a:gd name="connsiteX1" fmla="*/ 107011 w 5005081"/>
              <a:gd name="connsiteY1" fmla="*/ 35271 h 1091949"/>
              <a:gd name="connsiteX2" fmla="*/ 4982716 w 5005081"/>
              <a:gd name="connsiteY2" fmla="*/ 0 h 1091949"/>
              <a:gd name="connsiteX3" fmla="*/ 5005081 w 5005081"/>
              <a:gd name="connsiteY3" fmla="*/ 1074692 h 1091949"/>
              <a:gd name="connsiteX4" fmla="*/ 0 w 5005081"/>
              <a:gd name="connsiteY4" fmla="*/ 1091949 h 109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5081" h="1091949">
                <a:moveTo>
                  <a:pt x="0" y="1091949"/>
                </a:moveTo>
                <a:lnTo>
                  <a:pt x="107011" y="35271"/>
                </a:lnTo>
                <a:lnTo>
                  <a:pt x="4982716" y="0"/>
                </a:lnTo>
                <a:lnTo>
                  <a:pt x="5005081" y="1074692"/>
                </a:lnTo>
                <a:lnTo>
                  <a:pt x="0" y="1091949"/>
                </a:lnTo>
                <a:close/>
              </a:path>
            </a:pathLst>
          </a:custGeom>
          <a:gradFill>
            <a:gsLst>
              <a:gs pos="9000">
                <a:schemeClr val="accent1"/>
              </a:gs>
              <a:gs pos="100000">
                <a:schemeClr val="accent2"/>
              </a:gs>
            </a:gsLst>
            <a:lin ang="360000" scaled="0"/>
          </a:gradFill>
          <a:ln>
            <a:solidFill>
              <a:srgbClr val="99B898"/>
            </a:solidFill>
          </a:ln>
        </p:spPr>
        <p:txBody>
          <a:bodyPr lIns="954000"/>
          <a:lstStyle>
            <a:lvl1pPr>
              <a:defRPr>
                <a:solidFill>
                  <a:schemeClr val="bg1"/>
                </a:solidFill>
              </a:defRPr>
            </a:lvl1pPr>
          </a:lstStyle>
          <a:p>
            <a:r>
              <a:rPr lang="en-US" noProof="0"/>
              <a:t>Big Picture</a:t>
            </a:r>
          </a:p>
        </p:txBody>
      </p:sp>
    </p:spTree>
    <p:extLst>
      <p:ext uri="{BB962C8B-B14F-4D97-AF65-F5344CB8AC3E}">
        <p14:creationId xmlns:p14="http://schemas.microsoft.com/office/powerpoint/2010/main" val="3656831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deo with Caption">
    <p:spTree>
      <p:nvGrpSpPr>
        <p:cNvPr id="1" name=""/>
        <p:cNvGrpSpPr/>
        <p:nvPr/>
      </p:nvGrpSpPr>
      <p:grpSpPr>
        <a:xfrm>
          <a:off x="0" y="0"/>
          <a:ext cx="0" cy="0"/>
          <a:chOff x="0" y="0"/>
          <a:chExt cx="0" cy="0"/>
        </a:xfrm>
      </p:grpSpPr>
      <p:grpSp>
        <p:nvGrpSpPr>
          <p:cNvPr id="9" name="Graphic 16">
            <a:extLst>
              <a:ext uri="{FF2B5EF4-FFF2-40B4-BE49-F238E27FC236}">
                <a16:creationId xmlns:a16="http://schemas.microsoft.com/office/drawing/2014/main" id="{10E52898-F619-494E-9A8E-D3CD0AF8B0E9}"/>
              </a:ext>
            </a:extLst>
          </p:cNvPr>
          <p:cNvGrpSpPr/>
          <p:nvPr userDrawn="1"/>
        </p:nvGrpSpPr>
        <p:grpSpPr>
          <a:xfrm>
            <a:off x="10962579" y="5678327"/>
            <a:ext cx="1234800" cy="1051200"/>
            <a:chOff x="5626893" y="3026568"/>
            <a:chExt cx="937260" cy="800760"/>
          </a:xfrm>
        </p:grpSpPr>
        <p:sp>
          <p:nvSpPr>
            <p:cNvPr id="10" name="Freeform: Shape 9">
              <a:extLst>
                <a:ext uri="{FF2B5EF4-FFF2-40B4-BE49-F238E27FC236}">
                  <a16:creationId xmlns:a16="http://schemas.microsoft.com/office/drawing/2014/main" id="{B07EB11E-BCCF-4D3D-94A5-C5461CC106A2}"/>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1" name="Freeform: Shape 10">
              <a:extLst>
                <a:ext uri="{FF2B5EF4-FFF2-40B4-BE49-F238E27FC236}">
                  <a16:creationId xmlns:a16="http://schemas.microsoft.com/office/drawing/2014/main" id="{760EF36E-DD5E-492D-AD65-5711A7E6D3CD}"/>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 name="Title 1">
            <a:extLst>
              <a:ext uri="{FF2B5EF4-FFF2-40B4-BE49-F238E27FC236}">
                <a16:creationId xmlns:a16="http://schemas.microsoft.com/office/drawing/2014/main" id="{CCF02D3A-D463-46FA-BA54-F231414BB71F}"/>
              </a:ext>
            </a:extLst>
          </p:cNvPr>
          <p:cNvSpPr>
            <a:spLocks noGrp="1"/>
          </p:cNvSpPr>
          <p:nvPr>
            <p:ph type="title" hasCustomPrompt="1"/>
          </p:nvPr>
        </p:nvSpPr>
        <p:spPr>
          <a:xfrm>
            <a:off x="4111752" y="5382175"/>
            <a:ext cx="3968496" cy="832104"/>
          </a:xfrm>
          <a:gradFill>
            <a:gsLst>
              <a:gs pos="0">
                <a:schemeClr val="tx2"/>
              </a:gs>
              <a:gs pos="100000">
                <a:schemeClr val="tx1"/>
              </a:gs>
            </a:gsLst>
            <a:lin ang="10800000" scaled="1"/>
          </a:gradFill>
        </p:spPr>
        <p:txBody>
          <a:bodyPr lIns="144000" anchor="ctr" anchorCtr="0">
            <a:normAutofit/>
          </a:bodyPr>
          <a:lstStyle>
            <a:lvl1pPr algn="l">
              <a:defRPr sz="2000" b="1">
                <a:solidFill>
                  <a:schemeClr val="bg1"/>
                </a:solidFill>
                <a:latin typeface="+mn-lt"/>
              </a:defRPr>
            </a:lvl1pPr>
          </a:lstStyle>
          <a:p>
            <a:r>
              <a:rPr lang="en-US" noProof="0"/>
              <a:t>CLICK TO EDIT MASTER TITLE STYLE</a:t>
            </a:r>
          </a:p>
        </p:txBody>
      </p:sp>
      <p:sp>
        <p:nvSpPr>
          <p:cNvPr id="6" name="Footer Placeholder 5">
            <a:extLst>
              <a:ext uri="{FF2B5EF4-FFF2-40B4-BE49-F238E27FC236}">
                <a16:creationId xmlns:a16="http://schemas.microsoft.com/office/drawing/2014/main" id="{0B13FE47-714B-440C-B0F1-CF020E287A09}"/>
              </a:ext>
            </a:extLst>
          </p:cNvPr>
          <p:cNvSpPr>
            <a:spLocks noGrp="1"/>
          </p:cNvSpPr>
          <p:nvPr>
            <p:ph type="ftr" sz="quarter" idx="11"/>
          </p:nvPr>
        </p:nvSpPr>
        <p:spPr/>
        <p:txBody>
          <a:bodyPr/>
          <a:lstStyle/>
          <a:p>
            <a:r>
              <a:rPr lang="en-US" noProof="0" dirty="0"/>
              <a:t>ADD A FOOTER</a:t>
            </a:r>
          </a:p>
        </p:txBody>
      </p:sp>
      <p:sp>
        <p:nvSpPr>
          <p:cNvPr id="7" name="Slide Number Placeholder 6">
            <a:extLst>
              <a:ext uri="{FF2B5EF4-FFF2-40B4-BE49-F238E27FC236}">
                <a16:creationId xmlns:a16="http://schemas.microsoft.com/office/drawing/2014/main" id="{1FC9E707-512B-4E7C-A2EE-18CCAB032755}"/>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13" name="Media Placeholder 12">
            <a:extLst>
              <a:ext uri="{FF2B5EF4-FFF2-40B4-BE49-F238E27FC236}">
                <a16:creationId xmlns:a16="http://schemas.microsoft.com/office/drawing/2014/main" id="{60B14607-605B-4FF3-A0F5-BB2FCD9460CC}"/>
              </a:ext>
            </a:extLst>
          </p:cNvPr>
          <p:cNvSpPr>
            <a:spLocks noGrp="1"/>
          </p:cNvSpPr>
          <p:nvPr>
            <p:ph type="media" sz="quarter" idx="13"/>
          </p:nvPr>
        </p:nvSpPr>
        <p:spPr>
          <a:xfrm>
            <a:off x="1743456" y="1113044"/>
            <a:ext cx="8705088" cy="4050792"/>
          </a:xfrm>
        </p:spPr>
        <p:txBody>
          <a:bodyPr anchor="ctr" anchorCtr="0">
            <a:normAutofit/>
          </a:bodyPr>
          <a:lstStyle>
            <a:lvl1pPr marL="0" indent="0" algn="ctr">
              <a:buNone/>
              <a:defRPr sz="1400"/>
            </a:lvl1pPr>
          </a:lstStyle>
          <a:p>
            <a:r>
              <a:rPr lang="en-US" noProof="0"/>
              <a:t>Click icon to add media</a:t>
            </a:r>
            <a:endParaRPr lang="en-US" noProof="0" dirty="0"/>
          </a:p>
        </p:txBody>
      </p:sp>
      <p:sp>
        <p:nvSpPr>
          <p:cNvPr id="17" name="Freeform: Shape 16">
            <a:extLst>
              <a:ext uri="{FF2B5EF4-FFF2-40B4-BE49-F238E27FC236}">
                <a16:creationId xmlns:a16="http://schemas.microsoft.com/office/drawing/2014/main" id="{C014D0AB-6E42-4C38-96B3-E4512EF81B12}"/>
              </a:ext>
            </a:extLst>
          </p:cNvPr>
          <p:cNvSpPr/>
          <p:nvPr/>
        </p:nvSpPr>
        <p:spPr>
          <a:xfrm>
            <a:off x="-12729" y="3056551"/>
            <a:ext cx="1309593" cy="470436"/>
          </a:xfrm>
          <a:custGeom>
            <a:avLst/>
            <a:gdLst>
              <a:gd name="connsiteX0" fmla="*/ 1296892 w 1309592"/>
              <a:gd name="connsiteY0" fmla="*/ 12728 h 470436"/>
              <a:gd name="connsiteX1" fmla="*/ 544194 w 1309592"/>
              <a:gd name="connsiteY1" fmla="*/ 13999 h 470436"/>
              <a:gd name="connsiteX2" fmla="*/ 12728 w 1309592"/>
              <a:gd name="connsiteY2" fmla="*/ 128430 h 470436"/>
              <a:gd name="connsiteX3" fmla="*/ 12728 w 1309592"/>
              <a:gd name="connsiteY3" fmla="*/ 469178 h 470436"/>
              <a:gd name="connsiteX4" fmla="*/ 652267 w 1309592"/>
              <a:gd name="connsiteY4" fmla="*/ 335676 h 470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9592" h="470436">
                <a:moveTo>
                  <a:pt x="1296892" y="12728"/>
                </a:moveTo>
                <a:lnTo>
                  <a:pt x="544194" y="13999"/>
                </a:lnTo>
                <a:lnTo>
                  <a:pt x="12728" y="128430"/>
                </a:lnTo>
                <a:lnTo>
                  <a:pt x="12728" y="469178"/>
                </a:lnTo>
                <a:lnTo>
                  <a:pt x="652267" y="335676"/>
                </a:lnTo>
                <a:close/>
              </a:path>
            </a:pathLst>
          </a:custGeom>
          <a:gradFill>
            <a:gsLst>
              <a:gs pos="0">
                <a:schemeClr val="tx2">
                  <a:alpha val="5000"/>
                </a:schemeClr>
              </a:gs>
              <a:gs pos="100000">
                <a:schemeClr val="tx1">
                  <a:alpha val="20000"/>
                </a:schemeClr>
              </a:gs>
            </a:gsLst>
            <a:lin ang="9840000" scaled="0"/>
          </a:gradFill>
          <a:ln w="12713" cap="flat">
            <a:noFill/>
            <a:prstDash val="solid"/>
            <a:miter/>
          </a:ln>
        </p:spPr>
        <p:txBody>
          <a:bodyPr rtlCol="0" anchor="ctr"/>
          <a:lstStyle/>
          <a:p>
            <a:endParaRPr lang="en-US" noProof="0" dirty="0"/>
          </a:p>
        </p:txBody>
      </p:sp>
      <p:sp>
        <p:nvSpPr>
          <p:cNvPr id="16" name="Freeform: Shape 15">
            <a:extLst>
              <a:ext uri="{FF2B5EF4-FFF2-40B4-BE49-F238E27FC236}">
                <a16:creationId xmlns:a16="http://schemas.microsoft.com/office/drawing/2014/main" id="{D0C0C476-0F93-4FFD-8D6A-6F1E2859E1FF}"/>
              </a:ext>
            </a:extLst>
          </p:cNvPr>
          <p:cNvSpPr/>
          <p:nvPr/>
        </p:nvSpPr>
        <p:spPr>
          <a:xfrm>
            <a:off x="-12729" y="2995521"/>
            <a:ext cx="1525739" cy="737441"/>
          </a:xfrm>
          <a:custGeom>
            <a:avLst/>
            <a:gdLst>
              <a:gd name="connsiteX0" fmla="*/ 12728 w 1525739"/>
              <a:gd name="connsiteY0" fmla="*/ 736182 h 737440"/>
              <a:gd name="connsiteX1" fmla="*/ 1520667 w 1525739"/>
              <a:gd name="connsiteY1" fmla="*/ 415777 h 737440"/>
              <a:gd name="connsiteX2" fmla="*/ 1435480 w 1525739"/>
              <a:gd name="connsiteY2" fmla="*/ 12728 h 737440"/>
              <a:gd name="connsiteX3" fmla="*/ 12728 w 1525739"/>
              <a:gd name="connsiteY3" fmla="*/ 315333 h 737440"/>
            </a:gdLst>
            <a:ahLst/>
            <a:cxnLst>
              <a:cxn ang="0">
                <a:pos x="connsiteX0" y="connsiteY0"/>
              </a:cxn>
              <a:cxn ang="0">
                <a:pos x="connsiteX1" y="connsiteY1"/>
              </a:cxn>
              <a:cxn ang="0">
                <a:pos x="connsiteX2" y="connsiteY2"/>
              </a:cxn>
              <a:cxn ang="0">
                <a:pos x="connsiteX3" y="connsiteY3"/>
              </a:cxn>
            </a:cxnLst>
            <a:rect l="l" t="t" r="r" b="b"/>
            <a:pathLst>
              <a:path w="1525739" h="737440">
                <a:moveTo>
                  <a:pt x="12728" y="736182"/>
                </a:moveTo>
                <a:lnTo>
                  <a:pt x="1520667" y="415777"/>
                </a:lnTo>
                <a:lnTo>
                  <a:pt x="1435480" y="12728"/>
                </a:lnTo>
                <a:lnTo>
                  <a:pt x="12728" y="315333"/>
                </a:lnTo>
                <a:close/>
              </a:path>
            </a:pathLst>
          </a:custGeom>
          <a:blipFill>
            <a:blip r:embed="rId2"/>
            <a:srcRect/>
            <a:stretch>
              <a:fillRect l="-173104" t="23847" r="3068" b="-74795"/>
            </a:stretch>
          </a:blipFill>
          <a:ln w="12713" cap="flat">
            <a:noFill/>
            <a:prstDash val="solid"/>
            <a:miter/>
          </a:ln>
        </p:spPr>
        <p:txBody>
          <a:bodyPr rtlCol="0" anchor="ctr"/>
          <a:lstStyle/>
          <a:p>
            <a:r>
              <a:rPr lang="en-US" noProof="0" dirty="0"/>
              <a:t> </a:t>
            </a:r>
          </a:p>
        </p:txBody>
      </p:sp>
      <p:sp>
        <p:nvSpPr>
          <p:cNvPr id="19" name="Freeform: Shape 18">
            <a:extLst>
              <a:ext uri="{FF2B5EF4-FFF2-40B4-BE49-F238E27FC236}">
                <a16:creationId xmlns:a16="http://schemas.microsoft.com/office/drawing/2014/main" id="{37DED860-B2F3-4B02-B7C4-F0FC61CFA7AC}"/>
              </a:ext>
            </a:extLst>
          </p:cNvPr>
          <p:cNvSpPr/>
          <p:nvPr/>
        </p:nvSpPr>
        <p:spPr>
          <a:xfrm>
            <a:off x="10792048" y="-12728"/>
            <a:ext cx="1398594" cy="1665599"/>
          </a:xfrm>
          <a:custGeom>
            <a:avLst/>
            <a:gdLst>
              <a:gd name="connsiteX0" fmla="*/ 1206619 w 1398594"/>
              <a:gd name="connsiteY0" fmla="*/ 12728 h 1665598"/>
              <a:gd name="connsiteX1" fmla="*/ 333133 w 1398594"/>
              <a:gd name="connsiteY1" fmla="*/ 1010815 h 1665598"/>
              <a:gd name="connsiteX2" fmla="*/ 12728 w 1398594"/>
              <a:gd name="connsiteY2" fmla="*/ 1656712 h 1665598"/>
              <a:gd name="connsiteX3" fmla="*/ 612852 w 1398594"/>
              <a:gd name="connsiteY3" fmla="*/ 1202804 h 1665598"/>
              <a:gd name="connsiteX4" fmla="*/ 1394793 w 1398594"/>
              <a:gd name="connsiteY4" fmla="*/ 297532 h 1665598"/>
              <a:gd name="connsiteX5" fmla="*/ 1394793 w 1398594"/>
              <a:gd name="connsiteY5" fmla="*/ 12728 h 1665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8594" h="1665598">
                <a:moveTo>
                  <a:pt x="1206619" y="12728"/>
                </a:moveTo>
                <a:lnTo>
                  <a:pt x="333133" y="1010815"/>
                </a:lnTo>
                <a:lnTo>
                  <a:pt x="12728" y="1656712"/>
                </a:lnTo>
                <a:lnTo>
                  <a:pt x="612852" y="1202804"/>
                </a:lnTo>
                <a:lnTo>
                  <a:pt x="1394793" y="297532"/>
                </a:lnTo>
                <a:lnTo>
                  <a:pt x="1394793" y="12728"/>
                </a:lnTo>
                <a:close/>
              </a:path>
            </a:pathLst>
          </a:custGeom>
          <a:gradFill>
            <a:gsLst>
              <a:gs pos="0">
                <a:schemeClr val="accent5">
                  <a:alpha val="5000"/>
                </a:schemeClr>
              </a:gs>
              <a:gs pos="100000">
                <a:schemeClr val="bg2">
                  <a:alpha val="20000"/>
                </a:schemeClr>
              </a:gs>
            </a:gsLst>
            <a:lin ang="3180000" scaled="0"/>
          </a:gradFill>
          <a:ln w="12713" cap="flat">
            <a:noFill/>
            <a:prstDash val="solid"/>
            <a:miter/>
          </a:ln>
        </p:spPr>
        <p:txBody>
          <a:bodyPr rtlCol="0" anchor="ctr"/>
          <a:lstStyle/>
          <a:p>
            <a:endParaRPr lang="en-US" noProof="0" dirty="0"/>
          </a:p>
        </p:txBody>
      </p:sp>
      <p:sp>
        <p:nvSpPr>
          <p:cNvPr id="18" name="Freeform: Shape 17">
            <a:extLst>
              <a:ext uri="{FF2B5EF4-FFF2-40B4-BE49-F238E27FC236}">
                <a16:creationId xmlns:a16="http://schemas.microsoft.com/office/drawing/2014/main" id="{A8325BE9-BD79-4F37-99D7-6CE4487E9256}"/>
              </a:ext>
            </a:extLst>
          </p:cNvPr>
          <p:cNvSpPr/>
          <p:nvPr/>
        </p:nvSpPr>
        <p:spPr>
          <a:xfrm>
            <a:off x="10686456" y="-12728"/>
            <a:ext cx="1513025" cy="1983461"/>
          </a:xfrm>
          <a:custGeom>
            <a:avLst/>
            <a:gdLst>
              <a:gd name="connsiteX0" fmla="*/ 1505410 w 1513024"/>
              <a:gd name="connsiteY0" fmla="*/ 12728 h 1983460"/>
              <a:gd name="connsiteX1" fmla="*/ 1504139 w 1513024"/>
              <a:gd name="connsiteY1" fmla="*/ 12728 h 1983460"/>
              <a:gd name="connsiteX2" fmla="*/ 12728 w 1513024"/>
              <a:gd name="connsiteY2" fmla="*/ 1699941 h 1983460"/>
              <a:gd name="connsiteX3" fmla="*/ 321691 w 1513024"/>
              <a:gd name="connsiteY3" fmla="*/ 1972031 h 1983460"/>
              <a:gd name="connsiteX4" fmla="*/ 1505410 w 1513024"/>
              <a:gd name="connsiteY4" fmla="*/ 633195 h 1983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024" h="1983460">
                <a:moveTo>
                  <a:pt x="1505410" y="12728"/>
                </a:moveTo>
                <a:lnTo>
                  <a:pt x="1504139" y="12728"/>
                </a:lnTo>
                <a:lnTo>
                  <a:pt x="12728" y="1699941"/>
                </a:lnTo>
                <a:lnTo>
                  <a:pt x="321691" y="1972031"/>
                </a:lnTo>
                <a:lnTo>
                  <a:pt x="1505410" y="633195"/>
                </a:lnTo>
                <a:close/>
              </a:path>
            </a:pathLst>
          </a:custGeom>
          <a:blipFill>
            <a:blip r:embed="rId3"/>
            <a:srcRect/>
            <a:stretch>
              <a:fillRect l="10185" t="-69719" r="-101663" b="6375"/>
            </a:stretch>
          </a:blipFill>
          <a:ln w="12713" cap="flat">
            <a:noFill/>
            <a:prstDash val="solid"/>
            <a:miter/>
          </a:ln>
        </p:spPr>
        <p:txBody>
          <a:bodyPr rtlCol="0" anchor="ctr"/>
          <a:lstStyle/>
          <a:p>
            <a:endParaRPr lang="en-US" noProof="0" dirty="0"/>
          </a:p>
        </p:txBody>
      </p:sp>
    </p:spTree>
    <p:extLst>
      <p:ext uri="{BB962C8B-B14F-4D97-AF65-F5344CB8AC3E}">
        <p14:creationId xmlns:p14="http://schemas.microsoft.com/office/powerpoint/2010/main" val="1013977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1845D3B-A7CA-4751-B979-90553EDEB1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46A43512-71B9-49DF-A1D4-8CE3742E42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a:extLst>
              <a:ext uri="{FF2B5EF4-FFF2-40B4-BE49-F238E27FC236}">
                <a16:creationId xmlns:a16="http://schemas.microsoft.com/office/drawing/2014/main" id="{0B83A523-550D-4EF7-B5BF-4E5BA6655BC3}"/>
              </a:ext>
            </a:extLst>
          </p:cNvPr>
          <p:cNvSpPr>
            <a:spLocks noGrp="1"/>
          </p:cNvSpPr>
          <p:nvPr>
            <p:ph type="dt" sz="half" idx="2"/>
          </p:nvPr>
        </p:nvSpPr>
        <p:spPr>
          <a:xfrm>
            <a:off x="4521925" y="5945824"/>
            <a:ext cx="2743200" cy="365125"/>
          </a:xfrm>
          <a:prstGeom prst="rect">
            <a:avLst/>
          </a:prstGeom>
        </p:spPr>
        <p:txBody>
          <a:bodyPr vert="horz" lIns="91440" tIns="45720" rIns="91440" bIns="45720" rtlCol="0" anchor="ctr"/>
          <a:lstStyle>
            <a:lvl1pPr algn="ctr">
              <a:defRPr sz="1600" b="1">
                <a:solidFill>
                  <a:schemeClr val="tx1">
                    <a:tint val="75000"/>
                  </a:schemeClr>
                </a:solidFill>
                <a:latin typeface="+mj-lt"/>
              </a:defRPr>
            </a:lvl1pPr>
          </a:lstStyle>
          <a:p>
            <a:r>
              <a:rPr lang="en-US" noProof="0" dirty="0"/>
              <a:t>MM.DD.20XX</a:t>
            </a:r>
          </a:p>
        </p:txBody>
      </p:sp>
      <p:sp>
        <p:nvSpPr>
          <p:cNvPr id="5" name="Footer Placeholder 4">
            <a:extLst>
              <a:ext uri="{FF2B5EF4-FFF2-40B4-BE49-F238E27FC236}">
                <a16:creationId xmlns:a16="http://schemas.microsoft.com/office/drawing/2014/main" id="{EC8A98FF-2C58-4968-A1DC-0EBD6961C6D7}"/>
              </a:ext>
            </a:extLst>
          </p:cNvPr>
          <p:cNvSpPr>
            <a:spLocks noGrp="1"/>
          </p:cNvSpPr>
          <p:nvPr>
            <p:ph type="ftr" sz="quarter" idx="3"/>
          </p:nvPr>
        </p:nvSpPr>
        <p:spPr>
          <a:xfrm>
            <a:off x="911225" y="5945824"/>
            <a:ext cx="2639323" cy="365125"/>
          </a:xfrm>
          <a:prstGeom prst="rect">
            <a:avLst/>
          </a:prstGeom>
        </p:spPr>
        <p:txBody>
          <a:bodyPr vert="horz" lIns="0" tIns="45720" rIns="91440" bIns="45720" rtlCol="0" anchor="ctr"/>
          <a:lstStyle>
            <a:lvl1pPr algn="l">
              <a:defRPr sz="1600" b="1">
                <a:solidFill>
                  <a:schemeClr val="bg2"/>
                </a:solidFill>
                <a:latin typeface="+mj-lt"/>
              </a:defRPr>
            </a:lvl1pPr>
          </a:lstStyle>
          <a:p>
            <a:r>
              <a:rPr lang="en-US" noProof="0" dirty="0"/>
              <a:t>ADD A FOOTER</a:t>
            </a:r>
          </a:p>
        </p:txBody>
      </p:sp>
      <p:sp>
        <p:nvSpPr>
          <p:cNvPr id="6" name="Slide Number Placeholder 5">
            <a:extLst>
              <a:ext uri="{FF2B5EF4-FFF2-40B4-BE49-F238E27FC236}">
                <a16:creationId xmlns:a16="http://schemas.microsoft.com/office/drawing/2014/main" id="{C5E93C2C-842E-4579-ABBB-7ED2CC0BA18B}"/>
              </a:ext>
            </a:extLst>
          </p:cNvPr>
          <p:cNvSpPr>
            <a:spLocks noGrp="1"/>
          </p:cNvSpPr>
          <p:nvPr>
            <p:ph type="sldNum" sz="quarter" idx="4"/>
          </p:nvPr>
        </p:nvSpPr>
        <p:spPr>
          <a:xfrm>
            <a:off x="11163743" y="5945824"/>
            <a:ext cx="642257" cy="365125"/>
          </a:xfrm>
          <a:prstGeom prst="rect">
            <a:avLst/>
          </a:prstGeom>
        </p:spPr>
        <p:txBody>
          <a:bodyPr vert="horz" lIns="91440" tIns="45720" rIns="91440" bIns="45720" rtlCol="0" anchor="ctr"/>
          <a:lstStyle>
            <a:lvl1pPr algn="ctr">
              <a:defRPr sz="1600" b="1">
                <a:solidFill>
                  <a:schemeClr val="bg1"/>
                </a:solidFill>
                <a:latin typeface="+mj-lt"/>
              </a:defRPr>
            </a:lvl1pPr>
          </a:lstStyle>
          <a:p>
            <a:fld id="{98C0CDE5-970C-4CC4-BF43-0DA127E73E82}" type="slidenum">
              <a:rPr lang="en-US" noProof="0" smtClean="0"/>
              <a:pPr/>
              <a:t>‹#›</a:t>
            </a:fld>
            <a:endParaRPr lang="en-US" noProof="0" dirty="0"/>
          </a:p>
        </p:txBody>
      </p:sp>
    </p:spTree>
    <p:extLst>
      <p:ext uri="{BB962C8B-B14F-4D97-AF65-F5344CB8AC3E}">
        <p14:creationId xmlns:p14="http://schemas.microsoft.com/office/powerpoint/2010/main" val="282883018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61" r:id="rId7"/>
    <p:sldLayoutId id="2147483679" r:id="rId8"/>
    <p:sldLayoutId id="2147483680" r:id="rId9"/>
    <p:sldLayoutId id="2147483681" r:id="rId10"/>
    <p:sldLayoutId id="2147483662" r:id="rId11"/>
    <p:sldLayoutId id="2147483663" r:id="rId12"/>
    <p:sldLayoutId id="2147483664" r:id="rId13"/>
    <p:sldLayoutId id="2147483665" r:id="rId14"/>
    <p:sldLayoutId id="2147483666" r:id="rId15"/>
    <p:sldLayoutId id="2147483669" r:id="rId16"/>
    <p:sldLayoutId id="2147483670" r:id="rId17"/>
    <p:sldLayoutId id="2147483667" r:id="rId18"/>
    <p:sldLayoutId id="2147483671" r:id="rId19"/>
    <p:sldLayoutId id="2147483668" r:id="rId20"/>
    <p:sldLayoutId id="2147483660" r:id="rId21"/>
  </p:sldLayoutIdLst>
  <p:hf hdr="0" dt="0"/>
  <p:txStyles>
    <p:title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4"/>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4"/>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2" userDrawn="1">
          <p15:clr>
            <a:srgbClr val="F26B43"/>
          </p15:clr>
        </p15:guide>
        <p15:guide id="2" pos="3840" userDrawn="1">
          <p15:clr>
            <a:srgbClr val="F26B43"/>
          </p15:clr>
        </p15:guide>
        <p15:guide id="3" pos="574" userDrawn="1">
          <p15:clr>
            <a:srgbClr val="F26B43"/>
          </p15:clr>
        </p15:guide>
        <p15:guide id="4" pos="7106" userDrawn="1">
          <p15:clr>
            <a:srgbClr val="F26B43"/>
          </p15:clr>
        </p15:guide>
        <p15:guide id="5" orient="horz" pos="3748" userDrawn="1">
          <p15:clr>
            <a:srgbClr val="F26B43"/>
          </p15:clr>
        </p15:guide>
        <p15:guide id="6" pos="3250" userDrawn="1">
          <p15:clr>
            <a:srgbClr val="F26B43"/>
          </p15:clr>
        </p15:guide>
        <p15:guide id="7" pos="4430" userDrawn="1">
          <p15:clr>
            <a:srgbClr val="F26B43"/>
          </p15:clr>
        </p15:guide>
        <p15:guide id="8"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535A0-9A52-40AD-972C-D0F96C905295}"/>
              </a:ext>
            </a:extLst>
          </p:cNvPr>
          <p:cNvSpPr>
            <a:spLocks noGrp="1"/>
          </p:cNvSpPr>
          <p:nvPr>
            <p:ph type="ctrTitle"/>
          </p:nvPr>
        </p:nvSpPr>
        <p:spPr/>
        <p:txBody>
          <a:bodyPr/>
          <a:lstStyle/>
          <a:p>
            <a:r>
              <a:rPr lang="en-US" dirty="0"/>
              <a:t>Welcome to Year 5</a:t>
            </a:r>
            <a:endParaRPr lang="ru-RU" dirty="0"/>
          </a:p>
        </p:txBody>
      </p:sp>
      <p:sp>
        <p:nvSpPr>
          <p:cNvPr id="3" name="Subtitle 2">
            <a:extLst>
              <a:ext uri="{FF2B5EF4-FFF2-40B4-BE49-F238E27FC236}">
                <a16:creationId xmlns:a16="http://schemas.microsoft.com/office/drawing/2014/main" id="{5A81143F-FBEE-4565-886D-08852310C84F}"/>
              </a:ext>
            </a:extLst>
          </p:cNvPr>
          <p:cNvSpPr>
            <a:spLocks noGrp="1"/>
          </p:cNvSpPr>
          <p:nvPr>
            <p:ph type="subTitle" idx="1"/>
          </p:nvPr>
        </p:nvSpPr>
        <p:spPr/>
        <p:txBody>
          <a:bodyPr>
            <a:normAutofit/>
          </a:bodyPr>
          <a:lstStyle/>
          <a:p>
            <a:r>
              <a:rPr lang="en-GB" dirty="0"/>
              <a:t>Mrs </a:t>
            </a:r>
            <a:r>
              <a:rPr lang="en-GB" dirty="0" err="1"/>
              <a:t>Nailor</a:t>
            </a:r>
            <a:r>
              <a:rPr lang="en-GB" dirty="0"/>
              <a:t> and Mrs Buchanan </a:t>
            </a:r>
            <a:endParaRPr lang="ru-RU" dirty="0"/>
          </a:p>
        </p:txBody>
      </p:sp>
      <p:sp>
        <p:nvSpPr>
          <p:cNvPr id="5" name="AutoShape 2" descr="data:image/png;base64,%20iVBORw0KGgoAAAANSUhEUgAAAHgAAAB9CAYAAABpqadhAAAAAXNSR0IArs4c6QAAAARnQU1BAACxjwv8YQUAAAAJcEhZcwAADsMAAA7DAcdvqGQAAEdzSURBVHhe7b0HgB3VeTb8TLm9bO+rlXZXbVddQhIgkJBAEohmMMYF1zikOIkdxy3+Ay5xHBwHx3bixP6ckLhg07EBAwKJXiQk1CXU6/Zebr/T/uedu4tlWWVXxRayXziau1POnHOet542ikPCH+mCJEL7dXXo9x/pAqU/AnyB0x8MwFnTRMbIDv31h0MXvA2Wyh1ubsFrL7+IRCKGyxYuxMTxE6Freu6GC5jEBl/QAA8mk1iz/k288sC9SL30FHqSaehzL8UVN78fS5ZcicrS0qE7L0y6YAE2bBs79+7Dqicex/4nH8GMlu24Ot9BlhbpiW4La4KVqLhiKa69+SZcOv9iREKRoScvLLrgALaZjrS0YvXq1dj4+KMo2/kGlmmDaMjTsMXwIs2aTvXaOBzL4umYhr3l9Zi89Fosv/FdmDV1Gvxeby6jC4QuKIC7Bwbxwosv4ZVfPgxlwytYZHbisjwFCVXDrxJhPJSehDiCWK7vxnvCXajWbGwatPF0yo+OcY2YsXwFlq9YgSkTJ8Pr8Qzl+s6mCwLgRMbAmnVvYtWjD6Hv5ZWYH2/GlVEg6FfwSkLHw6kxWK/NRsw/GYrihTdzBJOMLbha34UV4TjIA1hPoF8yguiqn47pyynRy5ajYcIEePR3tiP2jgY4bRjYunMnVv7iF2ha9RSm9ezDklAWYwIqdmQUPBAvwfPOVHT5p0LzlkNnQKjQp7YclSFTAoH0Xswwt+KWwCEsDqWhWA7WDDpYZUXQN7YRM69ciuVXL8OUSQ3w+3xDb31n0TsS4FgqiV179+DZJ57EvmefQkP3XlzpS2F8UEWzpeIX8Qiezk7AId9s2IEx8KgeqI7FJyUJEWZFg8lqW+Yg8tJ7MNvahusCzbgsQKBpyNcNAqsyVN1l4zD58sVYuuIazJoxHQV5+XyaIv8OoXcMwFLAju5ebN66Ba898ySOvPoCxncfwfKQgUkhoI/YrUxG8WimHjs902D4xsGr+4eAFdfreKTAJtAUXNhGPyLp3Zhl7cD1AnQwA5HZbXFgdVzFgUg5SubMxfzFSzBnzhzUjatFKMAXn+d0XgNss1jJTAYHDx3CBtrYTc+vRmzz65ie7MCiiIK6oIIeYvdSIoBfZcdhkzYTSb/YTT+0t4EdSdVEInWYPJjZPoRSb1Gid2BFoA2XB7MooRnen3Tw4oCNLU4Q2TG1GDf3YsyavwBTpkxFVVUVQsEgdE0976T7vAJYCpHNZhFLJNHR2Ynt2zZj6xvr0bFpLUpb9mEGYpgTVVHs03HEEMkK43mrBm9pUxD31dPzjRAmAuuCezpEcBQdBpvDEKDT+9Bo78USn6juOMYxgsoYNnbHTKxJAvu8+TDKa1AyqRGNs2agcdo0VFbVIC8aRTAQhJchl66K4R857MNACCTC4JZlwTRNGPQ3UmybTDqNdKwX4aAHFdV10LST+wYjAjiVSiGTTUPz+NiIXqgqC8xCq1LwURReSF7kFt6WCthIU0LjiQR6e/vR2dmBg3t2Y/emjeh6awvC7QcxyYzhopDj2ldL07HH0LEyFsYrRhUOeqcjE6iFRwvDowwDexZ4VVGZC200a2YaCeiZJlSaZDDlMJb4+zCH6rtAtahdbBxKWdhOsHdTofeFC6GUVqB47DhUT2hE1bg6FJeWIS8/D+FQmIDrBETaSxsC3RlqDwUGQTQNExm2RyqdwsDAABKDgzz2or+jC73d3ejvbEd/Vyc6Oloxb+EMfP7LdzHvMbkyn4BOCbBp2Xjm6ZV47cVVKCwsQklFFQLhKHxBP/LyWPBwCLrO0MPvQyBA1SgcSyL8LLztgmhkpeBZZMmFmXQGyWQMMVYgzri188ghdBw+jPjhA3A6jqAw1o1xSGFKUENtWINKtddEUDdnAlhjlGCDXYNWvQ7wVVIVh0WxshYjVcWjJILgsB4232I4JqxMN8JGM+qtg5ijt2GmdwCNvgxKCLbGMvRlbRxI2jiYdtBCZ29ADyAdiELLz4cWLWCbBeDzanA0Lx08MqxtUMI1eNhaKWqtFNsG6QTseIxSOoigQT/AziLfTiPEkpQwNNd47+oBC/riK3H3f/4XiovHDhX2+HRKgNPkqru+9g2s/Y+7MDdkwheOIEa1YHl9sINRmFRFSdUHD21QfkGYHMpSkCNVAu1Qokwzi0Qig3QyjYCVgUUV47ASvsQgImYaRUYcxYqBaq+C6oCOPKrfNB2fI6aOt7IBbMoWYItZhia9BgnvWOjeQviYtyLSerYkdiREqYbicaU6a6TgZLsQyTahCm0Yr/aiQe/HJD2JGq+BAs2GV5ib6jVBlT6YtdDLI2XFpSyLTOEn04CaB4hoDnMlkaHyPCr/VukgqggxadSWOqU+47apFxHFwX+0W2heuAL/dPe3UJh38r70UwKcMCx895vfhufeu/GRfFZM05CgNNqWiSRLHKcA9TEZLKIUUmEB3iYWikhQinOcV6DbBIe/WeiwWwme1XVkafc6LJ2S6qUKDmCXlY/9TgU61AokPeVshTzeG3A5nS3LNNRSvydSWF7xvg1WLGulqeZi8Fr9iFpdKEEvyjCAanUAlVoK5ZqBqCrJdpPohKFcfs2bbCP5KaYv62iMCDSXAXp47LX9aHcC6KAWnKn14X35Gfyo20HP8nfjq3fdjSiF7GR0aoCZ8X9867sI/exf8b68LFal/Thk+AgWOYySF6HtCyim8CutkIM8VazXcGDCbMmVGpNwbb+tkhE8LDQTAe2yfWgxGWs6UXSiCP1KPhIaHRdPIVSdDhPjV53tIB6xaINft8h5QiLVrK3In0g2S0nGN+hfpKBYcXiYfE4SXjuJAI8hZHmXnasFnxWBEMrBK/4M7b7iRRwBSreODDVjVg27ycx04U+wEp/P78I9PRpSN30Ad3z1X+D3BnOZnIBOCXCSEvydb/0nPD/9Bm6NJPCV7gieVC6GL1DFCrDwyMDDwotkUcuSSy3GnlJkKf4QZ7LgUrWY7YWhBpBRQkjzSVMLskIB3hCEJqENVSC1kWv1JIkNZwndcpzflANImFlKL3Zb6i/yKp6w+x8Z1LbJpLxlSCH/BskZOa8QeGkvYR357Tpi1BhOugUfM36Ov42044e9NGM3C8DfhM/D9jsJCcA5r+gEJNKn6h4MSvceC+kXCfVVwwrNQDoyG/2R+eiMLGJagubwEmwPXoWtwaXYxuM2HrczbQ1eiV1MbZGF6A5fjCSfdcIN8AbHIeQvRdgXQpDqyUf51sgoimPkJPYdAW7ONkt4JRIoUAnOwqgeRUySAj/NWoB+S8jrR8gTRJhSFyYwR6eQHuQ1OXrYxoprwz1OBvpQ0uwMTJt60mUi2nBqVsvVaqemkwIsdsFLx8cQrqJNzePdHkotFQglVtSzjSDDl6AnhABTyBNmRZh8YVZk6LecY8WCHj/v1eCj/fUw3xyXuk1CLiXXuw3lhUPVBDoUov7Oe5L2pj9i0HlMxlPu0WJImaITmRgcQHKwB4n+bqTjfcikEkgM8O++diT7O3i+g+e7YKZ6+Hc7Er1tMJIdUIweMjdt+xDJK8SP6TXpbVOpaa6fw7Pi44yATh4m8coP/udetH7vK7jd2457ElH8WL2Rrt80Shu9K5JYH5OVSmeoVFkAL3W1RrucpeGVv12J5D26T9SJzgZIsXDyLDNnIXUvY2timaGnLd53IMDnaeNtNW8I6BMW7/dIQ42b3ActuRNBH+unM+rIKAwDHUQDGYRc80iTRa96MO5lROJDUV6KKlg0lOTgIBaXgQ8NleUUFr+D9g4L/YNk/bz51HKT3VeIvc6kWrE49QjuyG/DfX0Urxveh6/+8zcR8J68u1RU9EkBFiXwfz9+EIe/ewc+rrfgJ4k8/I9yIxwXYF5lLOf0v0Hbuw9VFfRzKZJd9PIGBg1WhnwQocR7sgyXbLR1Bt2YuawozvvELclxZnuXBx5Kdf1YxsrEfd/+LPoTfuilCxmKsZLnKs49ExJ1TLWJjlUIpt/A0it9WLrMh81bLBw5aGHpQh0VFXS+bAUe8uihJoIZszFpAuNeMoIwvjDEzl0WtrxlYfEi3XUoH3gkg/WbbWTyrgYK5smLcgCn23Fl8mF8Jq8NP+ymyr/pvfjnu/6VTtZZAPjHP/k5Dn37Tvyp3oGfp/LwfeUG2GEBmBfNAShtj2BG7X586IMR1I5X8frLJgYHHCy8VCPAIo2UcVZo/z6L4Q5QM07UsUg5n6eqXvuGicNNbJSrPDh0wMLTzySxZU8AifDVUPJnDwEs6TwiAmwZGUSTz2J+7UbUjWeMWuShJCuYNVXF9Km6VA2WRSeJRXe1GZvZ66UTxQvEDDS3SKUcvPyqjGdbFAgFkaiNx5+2sKntSiiF81wTlgO4DUsI8Gej1KK9GrzvGjnAJ7XBLrFgEgLIf+6fQ//Kyw1TRXm5jhtuCLDAHqxZo6C8zIuPfSSIBYsCaJzix4QJPkxkWnpVAFfw3MQJfkyZzPNMDQ0+vOfWAMazgX72oE3HwYP3vSeAMdV+pLN+vkdqeH6SxVDGUqO4bJEfy67xYtNmC929NsbWMZaNOWjqoCaLC7i8l5JsMUzMUOgF1M5uG3v22+gbAMqrdAzGFJSUa7jkMh2+oLibYWnhoTdRDtjoeZSoqO4gX0LUQJDtPzIf5aQAyytseogp6VrjXwodK4VqWa64kLtBfxDj6xTUU3o3bzBcZggEFeyh+tlPiezoElvjuOo3Q5XQ3ePg0BFe221h2xYT7a0OwmGqMxr8KdM1RAsV9MZowDxRMq+U4IQK5vdINjQ6lwmzEIeavWwTizZXQSc10YM/TOMHX0riya8n8OO7krjnxxl0sc4++iabt1n49++k8Mt/SuDJr8bxrc/F8cA9KcQS9JBZzT07s2jtZr29xay7QCM9DK4QE1i4XZYBj4JoNEzbThUwAjolwCo94ITjQ9rVlASYAbyrMinZGm1qZ7wC2zbTueins8UHthPk//xyEg8zvcJKfv+rCfzsoYzrhHlYuEdWGrjrzgRe+locv7gzjm9+JoZnHmYYwFxbmky8+aaN7lgx9EDBELbnIcAskvSTw1eG59YW4IEH08iPkOHpZK1ZbaJlmwn1gIk22teXXzcpsWwr4nG4xcKbW2w0H6AkdwL97Q762m2MH6ugo8PAT3/OZwbGQA/mU5hy9c7JMcWGhlukWiXaGrWlRB8joVMC7A/4YRFI8YV16mXpqstdsVlJDaZnLB57IR8vvpLBzJk6TFbyIO1telAqDAz02zh42EKKv8Ue9VA9CZhpVtghV+fnq5g8UaNj4sG+vQYeW8l3Sb+zn/w6wljvd0/S1CybrxgHOurR0+fBR9+v4e//IYBPfDWAW+8MYtoXQrjta0HcfKMXfjaZRcVXP07Dn/+lF1d/KYh5XwjiI18J4rO857N/48e82Sr64h4krSKaeHpmR3fJDjuaBF0mKFiW9KCNjE4KsFBexA9fQNAAgox7VReeHCn826E62ds+hoxg488/4sXffi6Av7krhOu+EsJl/xjCn7KyCy+m08H7xdlYejEb4o4gln8tjHd9NYS//qcw/vRTQdx2i49Aq4ilCLCST2eErXJi/+88IAkDFQSDHkxv0FFZpiK/QMHMaToWXO7B/EUeTKWzVUNvmiaTbSVSDxQVqricbXDVYh2XXsTnSnPdndUVGsaOkfbNwHFHJo6SUDK69I0ZDCtj5CthrpHJ7wgA9npynRMitxJkK5RlF22X+FqWpTDPwqQ63sNa+P20x7UqZszQ0TBZR2GU53mPvEjMSoDMmRdSMWmshqmTdJQWMQ/a3wxVeHUlK1pGXZFN8BV8yK3F+Qoy/RAaTl3N0v6yjGz8VJKaKe0gFbfRdNDG1u0mmlul05JeM+udoPMl5159zcSO7RbDSRtZw4HBZBE4h76O25vvus/DxN9kdPF6pF+C0RYsnlKHVPip6JQAiyqWbjFRltJ1KbHubxCBUFXD5U6T+sOklMoar64OGzu2WniLFeln2CQTE3Wq5F1HgFfeNPDa6wZ27rQYAkgIwWepGMIEvqiYrEQHRs7l6Jj3nU9EjjUdP5JJYXSCTUVnsB5vMOz5xRMZrHrBwAY6Vm2dNhKs5+EmG9t3mnjh1QweeDyD19ebroB42C6plIV4QoejMvQZcrDeJnrMuT5uwZ4hJhtbIB8JnRJgmXHQT5aJuxxGu2qZLucOXWWBVFbK57r/4vTKnPFOes7PPJfFcy+lsXWPwZCBIUS/g36mw0cMBvdZPP9aBvcxsN+0zXbjY5WxgHQGDMQDUOhBu1x8Xqto8aRlrDaCpi4fkgQoTFV84JCFZ17MUiAsTJ/OuJi2dcdeC48+mkUqbeGySzXMmSU9dg5ee8NklGGT+RUcooPZ3BmE46GDJQC/XXX5MTTUyP/lnUGazN8StBPQKQH2B0LI6EEM0N54VVbKTvJlIs9CUkkPBjKljOuIEr1slQXYvsPCTgIbLXLQOJWxcbWCp+g9//KJFAqLbcyYTsdqkoo0xfYFaQxR4Xx8AyV+x8F8aL6CXIV+Xcvzj8h8goOplWHznkLs3WdAoaqWjh3RZpWVOqqrVNTSQ+7ps1yJTWZthBjeSyePn4LgIVNLSDkQy2LNegPt9KA9foZIw04VSaDV6K0WKIY7QUDG032e3EjTSOiUAOfnRRHOi7gvkhkFOm2wTMUZtg2ariGt1GD9tgK0tqd5L+0sOVkK7vOpjP9oc/MUbNhhYuXLFrLUBi6gzEHscXEJA3deb21N46XXVQyadfDIQPZQX/f5TOL4SDi3v7sBD/3Kjx0b45g4wcGCi73YxHDonh8beOBhmqLNNnpbgddetnH/gyYeeMhC0xEFl19KlOm0/uz+OJ5bU4xscApURg85r/nXpNsmCjQKD6VWJgXmwD9LEiyTxfy+3Fitn3eLI3U0iTSrgRJsaZ2KHz+gYd9bccymaprW6KEz4eDen1v45aOMBQ/bGGxy8PSvWMmHTDz4sIloyINrV+jYtTOJH/5fBuv2jIenYGLOxzimkuclsYy6TjtMYJ7auAD/8I1S/OJxC9OotcSfeGKlhSeeZFy/h1qLwpE4CLy4xqGmAjWYTuEB7v6egv/4+SS0GkvgidSwPYcB/E0S8ydmso8CIqNvZ02CBcKMdLPR7lLzMEnrHwUyK+nxakjoM/CT1Qvxma+V4NU3LMyZQdtMh3vVS6zQmw5q4g4u1my0H3Kwdj0ltl3BFZfr2L/fxGe+EsH9L16GZGjRO0Z63yaWVff5kQrOxatHbsBd/zMZa9c5mDVFYXShIkVA/FTbc8IOIhRYmV9VxMihstzBE8/aeOi5BvR5VkAvaKTtZQsfJ/YXh0rcHsEgq/sRihby7AigI53yLhkBktkXcYJMl4pGQXosCMDRksxCad4QK3kxXjp8Pb778/HYxzBhfC3tNtWwWO3qAAN92h8Z9mUdMa5GpQdp4Xv/68Pag5fDLFwCPViSq+B57Vwdh1gPnXYxWFSDTmMmnn896tatiDiI8zjAKjUZdFZZLRlFyqPkxgZMbNwRhh1qgD9aLJmw3sdqLWljwmunKVi5cCtAs5cXCbtXR0KnBNhDGxuksRTVnM+7Q4SLgdDQ1aOIoEt/a7CwGgd7JmPTDi8LYrkjSsKT+9IKNjKcSJqK6yxUlarYtZtO1YEChMvqGUIRedoa4aGzQtIaw+lYOvraMSbntImAakoW3kgx9jYVueFieRltJuP75hjwRLeKpgHexxCypJDtwKijo78Q3mART0q9f1tyhURy/U4MRZqJBB3dxCib6NQSTK0h21nITL8A7/bLJHMB4jgt5wgnUw0byMfB5jAK81kZlt9MOticUPBqTHUHxKnRUFsrY78WUnYpVRy9Moua4aQk1To25UhCBpnDJK64rXgZt/voyFHzMFkOVYjqpfqTWIyVoQqxeU6uS7IdDzUK7+F5uSc3F+rouv32+45XdyGHTO7xBdDaX4amVjpRl9hur9XixTquulbD3PmqO4x60Qwbb+1V0B2voNdMaTwBuMMkrliARZc1WEnGxD6PGMuR0QgkmA3ij2DA0VzvV7OSBIPpuJWU0IEqxVOATXvLMMi49torHVy7TMP736vhfe9TsXyZig++R6WDlcGazX4o4fpc45/QqeJ7hoCRlJvakwNFZiCbtgeZrE6JYOVjSWQGO2DGDsIe3A2nfzvM3p1I9R6BkU6IkCEdH0S2/wCsgR2w+3fA6DuI1EA7nx1EIpF1Z2VkTZ2MwXozf2coybxRYR5J7oD/8epP0yIDKhnfRDz6ch2aWzRcfxWw+DKapGpg/hwF82dRa+1WsGp9HZxwI1SZAXAKgGX8XCTZS0etKD+EgmKR+pHRSQf8hXoGM/jnf/wX1Pzqe7gmmsYdvUV4NfhueMJ1Q0OHx5BbGEpSogkT817CgunNqKlyEE9qiFGK86IWMjLQvT6ELc1zoBbNO6Fz4TYii2dkDTa69L+SH10bLfbIoF3K0HQkENAHkR/oRWmkDxXFgyguyCDkNeClNomnFOzc58HWA6XUjvloqOnFlPpuhIJZZqOwTB50D/jQFw/yGEYsFWV8HkbazoOhyIC6AEyZ5nsJPS1REl5/EFqoUtjZLctvkKh8agEj1Q9Peg8KQ11kLB2DyQD8XupnasB4pghOaDw0v4yYSX1OBAHzYf4lA8/i7vBaKIaJn5Y24NP//n3MaJg1dM+JSQb8TwnwYMrEXd/4LsIP3o0P5MXw9f5SPOm9CV6RvOMBLMRKis9txHugZZsQ8AwiY/gpbQy59CRM2uGspwre6Jicaj0BB4u0Oql2lHneQHVZgtJBbrdMPmMiL5RFQV4WxYVpjCk3UF1uo6xYxkoVBBjPSYeDqG6pnvSi/feP0ti23cQXP+1nGMN8iYtUXLpI02kyQoLhTDfj1T6gq0dFW7cHfYM+JDOywIt+A5nF50ujvyeFtTuq0KXfAE+A3pJMxj+WhC9BJuc7TIOMoeZWKYgUulcYWrnDgeKsnrT1BWALpb1P4Ft5m5A2bDxcMxNf+O73MamuYeieE9OIAJbhqe/85z3o/n//iI/6e3D3QAF+5bmO4ExzJ9SdmES1ir2jtyzSx0BaxjIt6nmZtiJCK3O6TqSaZcZCKqOh0F6DT97yApYupn2XPtmh2wVEP50C8V49TNKlajIkkb5gW6bKDNVKepuiBQoef9LAmxsMfOoTfgTpiWboBLnXWQ5pfBneFV9DBFBeIvPIjKwsvxm6jxc8PgW9gza+frcXv9ywHP6SqTxPgE/YhCLNLtok+UcyF5LfJ3rmaFKRpb8zfuBx/FveZuwjE740YxHu+M736aRWDd1zYhKAWa2Tk3RwRCO0P1rO7kRVE6oM9Lo0XODjEStgZ917dd1kPgYZIk0nzMg1ihtuHR9cIZsaIJsaQOOYw1i6SENNTQQlpUGUluVSKOKHQ+cpndExEJPuPtpgOnCGzH8S6eTrJcnvVALuAEg0xDpQWRgEbfg6FYI7jJlMO/QZZMKgzEChhsky4te88AX8VMl+d/an2OKSIh8unp1FWDlEDznDFpB2ORHJS6SOkvjbPQ7/HgmJJjThpykK0rcZlKk/msddtDZSOiXAQjqdrH6Zms4WKZbFUlQbpxD8o0gqOZTcP4f/zv15PJKpOqLGfU47Zjd0obBARXyAdjzOlHCQIJApAiJgSjmEzaSnR4TFlcBjSK4JydCcjOEe7x45JfdJkqJR6bjzqWT4T4YyM/wtjGAxj5lTHYyvaKWd7XWnNJ0zYkEVRhcBpPhTBjbo9Pp91Dojf+eIAC4sLoYdCLletPSJarJcZYTjkadFVOuy7LQi2o5ZjRl4qYLFfokSkTQMpKhfOQq/yG+Zk+2lFzt8TZKgNXyM07kzqL7l+tEkecoomHsfSUCWvyUNv2v4GZlAV12lYU7jAHSjyV2k/faD54BkVkshY+AA27ubJkj3eeg8jvx9I7ozLxKE4SUfsXJBeoE6PUk35ji2pc4CSY62zZAsE6PH24aJ9bL0kjabJaWmdONyIflbxpjlKIBIO/f22W5oJuekx0iO4sNJe0hRZe5xrsS5f4dJZjuKehcJdcF1fTlyBP8XkI8mUfmBgI450wwU+ZsZflG6RtaMoyZ3kJBOXITeu7whzb/zCwtYb4ZqI6QRlSzgCyLtCSPBRiyiNxkAY0oaf8rK0B1nkYiEIf23ahtmTe6mepZ3KLSRwJbtFg4ckiFKUFUDa9fLrAhaRjo/Bw+ZeHq1gSdXm+4cMLl3207LnS3R1CxztRmeUceJ6h/mS5cB+Hv3bgu/fJzPHSLAzHvnXhtPrDTx7HMmuruYv3S9DZFoEulqnTRewYSqLliiphkWvp3pWSUVqpVGqZZxZ3MM0sksKCxyd1oYKY0I4HA4DC2cjxhrJjY4SidJhgxz1u/skmxxJM7L2OIWjKtKoKUtN9Fs3z4b6zYRUNpgMUGtLRaeXJl1ARfPvK3dQThfQZq28q1dFh55IotfPmGgrcPBrt0i2bS/LC+zEr3nqnVJIunSb9HaJT1wPPL+dW/SKeS53n4bL7xioIeaQRfxd58V5aW488HnNA7SAWom09BTE1VxDkhzUoioBtIUriSdvvyiEjLmMWrlJDSiUhVEwwgUFKKLAbt4cyEafdv1pM8ywMzOshgjWgOYMb4dIZ9FgCnRVIuHDlIaKYFlFSrSVKetBLSsTENrq00pBg63OjhwgLFwEcubL3EnvU6GFTveku5TmhnpSKf+HYLYfZcALM5LBfOsqsidaG61EAoAV17pwQ03eNypNjsp4W4P3VB1xRwEgyrmzDBQETkCMx1ndnzJWaVcDK/ZMdpfah+qDsvnR0GRrOofebuPCOBoKIhIYTFiDN7pxyBfSdP7PwcAszgSx+Z5OzGltteNOyNRgkWGjdFB6ieQGXrSh5ptbNlhuh32+wm8zHkapKp+7VXT7SYXtS6D7tMbdTxDNWtTF5eXMmYmSGJDpdzDPqJMPwoGKcmsWF+32zeFfr5DJusXF6tU/1SNIv1D9wtJHja12cR6FY1ju+CkO10/YaTTaEZEzIuQwmvGUaySuZm/QwcrL2/kI0lCIwLYH/AgQgnucDyuE1KkphhH0AieVXLFCSZjk/L8DtRWpdDXy9OUFgoIYpTaKZNV5FMNt7bYmNaoYdlVOioIQnengwVzNdxyo4dMkVseMnG8itkzdARCdAxDMqGPDhOFzMVJcBjCQoDzE9zqMpmBkpu7HAooWPlMBvfdl0EPbfAYes3SOSMSLyQ4ii0vLtQxe0qcWq2Ftl7U9NmVYhm8yKMwlerUUjTCSjiCvGj+0NWR0YgAFvNTUV2KOD1pldxbQaOv2QNsLBGHoZY6U2KryfodxRxEXXkbaseQa7MqtlNSuyihJUWMhclTEgePr9cooR5Mn6Jj6VVed+L8FErr9dd4MYugjhuruffXjVPxlx/3omGCjmyGALnS+5sk6lZQnzZFQ+NkDfmMuZcv8fD9mhsHX36pjglkFnHWjiZ3FiUZY1qDjTFFbXS2BsksI2rOEZKsTmSIRGEqop/QzffrkTxEmUZDIy5RRUUFTH/EjYULafQ9ViwH8FlSS2IdLYPSpvWisbYPFeUqLlvgxZxZMrVFwbXLPFh2hQfFBKCqUnWlLUubnF8IFBNMsbN+niumei6glIuTRI2G+rEyQE5wBBDW1i3tb2Ll/inrkmWNlIRHeXz+ioVe3HqzDzOn626YJVHh0STSLIMV9eMIcl0XFKODoIuaPjsgu8bCSqEYdOQUG8107AJFBZTgc6CihcpKS2EE85FkJcopxn4afztn0M4KSYUseqMl4Q401icY8+ooIFiTKJ0yaU/AK6B2krhUpM59NRtZuhplPraoWul9Eod2WCrlnMS40vACuFwXBnXHN3jtaMrZ1dxvN08CLUmkWO59m4+Pes5io+fn6ZgxOYk8TwvNS4ZRwNkB2H2hnUIFJVje32xpKKysIrOeIwkuLixENlKIdlNFsddG0GT8Z7P2I8/ipCTq2aZdn1DVgUl1RIINJd2EsmhNAJMkALmNzVdKDOsS20FMn7SHgOgOGoijIJd4kBjZHUTguXQ2B5hcde/VROJyv32MdWWoX/6XMV0Jn9zJDpLkeXmIJOGSvFsmoKgMGT1eFdMmWwzrWulN97N8QzeeIUk+uiUOVsrdsqlX9aKiagzLJkOYI6cRo1NUmA9vSSUOGSoKWOECNQ7HEkfrLFSIrSdeaUCl91zXzhiTxSKK0pDDSRpbNgUTktFFmdAnYIvXLKpa/pa+aumRStBOC4lk7z8oC8xzyzClw0IqLAwiHSTdPblYvqMTWPsGY+ZWk3k72LPHwvPPG3hrp+nm2domo0s5kLv4jJyTCeuHGIOnUgrGjdMxbUIPzVZ7TnsMc8PpEgsoJfaa/SjTssgKcwd9qK4ul4u5e0ZIUt8RUSTkQ3FVDZosD/IpDVUaYz8W4KwQnRPxnktDrZjZQJdZ8aCjg6CxUWU9cYxhiqyWOESgxMk6cNhyY9N+giSdEfv32O7WEQcO8jfDJunJEiFuaXHw6loTzQRI1K+0u/RUSX7rN1jYzhg5Ebexa6+JNfxb2CIhkxH4zB6Ct24j79llYf1G5tFiuQMcMuTYzBh85SrDXRoqDFVIjp81JY1CP6U4m3YBOjOiL0A7Ebb7UK0b6JNurLx8VNIPGi2NuCSyM05tXR06ZV8rtla9xlDJ6CafCUedGcfKmjqH8d74ylY0TrKxYZuDn96XRUe7jZYmAkbQXnzNwLOUKllQ3tPn8JyNN9jwb+2WlfIOUlS/AwSulzyXIWM4VKX791tU88AYOlp+r0g0PWnWWDovBimFohXEOxb7LoIncbb0Q8qcsWJqEVmlIc5VflTBDjJUExlGtIJO1Sw9bI7uQKMnLZvHNE60UV/RDifTT9PFjM+oTfhe20DUGaAwmWijdlKixSgpPvUY8LE0KlYbP6EW/cEi9LPSE30m/EYXCyK6a+iG0yLhVtpApQ8zJvXSoVKxeatFyTNwiJJossH3UZpklZ6s+znI36UlDFuoc7dstrBpg+naSNHeIqHiORcV5uykrEnWRI8TfLkmClkcqCJ6yZMY+qTYcDv2ygo/gk7N0MJ3CJjiqa9/g+EZmWkcmeOi2R6qZeDl10xGE5o7r1lUviyqSySkqxQYy7BqxsRe+CBqWjy5MwPYsZOoVAYRUR3sy9KZqyxHYaFMrx0djQrg2hpyUEkF9lMCxrEh8y06Wq4dHlU2v0EyoUymtYj3PLMxRRunofmIAGtj72FKCTXH1rekV0ljwylUwxa9a/oB9KgXL/FgXC3fzXtkJEgcH1HbTc0WujqYB6VtDGPi/Kjck2tziYX9dLwqyhhqBYEmqu9YDKjm3xkCLR0qpcUS3+quLyD2tpiAjh2jkrkshikaQhG+n569dFcKZ8m7Q2EPy59GabiF4Z6M+0ib5HyBUZEUUlS80Ysx2gAZhh6048X4hikIh0bnQQtJKUZMxYVRFI+txSGqvUo2ZpXaB9vocwcITpdkTazM0qwvb8O4Ktq3ZjEFGm66kVUTqSNIMv1WOi0mTlBRw4amv4EKSvHs6RrmzNYIBMtGUMbWqCgkGDI4n6EFkflZIl0ixMIEbnMLyDxkadfiZIY8xr+NE1XMm6MjHFRcSZVJ+UsX61h0iYaAX5Z2OpjSoOHG6zwEn1qCec2YwvAtSLNAp0scMJmONKleQV1ZO1/OdqHmOV0ptlhgL81fDc1glgwZ9/pRP348owOqqlHSqAAOBQMYO6kRhy2/G3xP8CThuDuznV5FpLWls8Bn92JqbSfyI/I5HLBxPfjALV5cNl9FZRlw03U6pk5Wcd1yHQsv1d0QppaSK2xVWaGiupLAUqrLXNB1LJivo5QSOX+Ox+2ulNUVjpnzFgRdiXnl/rm8dslcnYyhYEqjdKzk1K90rMixqkpzVwgKgHlklgXzdETCYpcdzJmpYdGlHjJ9bjKCSH9FBb3p8T3wOU1uTD/K5h0ivo/hZ9TpxgSvgSMSIVCw6mpHb3+FRlUCD++ePHUqWvzF6GWFGmiHPdkOtpnY4dFXRhhcJrcVhttpfweRn6+jdpzGRsuNzUys11BVqbldj9LZIdskiFQKhULDMSzjRUqUGEWRTAE/SKkUBypKhikrzS2fESmW6y7xh1yXayVkCgmVxGxKGOX2Wsm9TKLiheQ9bhzOag7nI/F1mZSH9lyuy/ShYFDD7GlZVEQOw8rI3PHTA9gyY6hyulDjdbCNFjA6dhwqK0+++feJaNQlmFhXDbO8BvsSFhr9JgqtDtoc6rXTGC6TvlvHTKC2rAWT62V6aU7apAVlktxwp4E0rHizshWTKxhD54TEprqAyG/+czQQEmYN90TlxPfXJKckdhYv2u3FYhqOreWaexxKwyRMMPynvMftJeNRSJ6Xoc7GiR5Mqu5gCNnFZ+Wlo2tiiSiUbC8atD53aHa3oaC+YTo1x8gnux9Nowa4qqwEFY3TsIMBfgXtcD3tcDbTRS4+DYAZTugMBaaM63T7nrOsjDSU28Du9d9Mw4MF0mwiNb/uAMklmWojR+l9kmvDmLogSRo6Mfz3cB7inEkYRQtEm8sjbXyASaYICcPJdclb0tt581lJbn65g+tsFRfrmD5Zdn2WiQDkmOGbRkSsPyvpM9oxzZfEIB/vCwQxZdZ06DJMdho0aoBlfta02bOxS4lAYavPCcTIcW1uwUZbGfkmREGgEzMnxeAP6K40DTeeNKZMPRKPN0jnR5KoZTm6i8tFDTMGtameLT4g6w5kFxr5W7olRYXKOK9sUCZxrSpdjMxXVLiPjpN7nnkoPJ+mH9BDjdrS6+BIt4PDDI+OMHX2y6QBhkJ0KrO8Rzx6iY1lTw0/n5X8pTzinOXew980M3Nn2aiIHoGdjpOZRtHEik6mSKLEbEGD38CeOEPAygpMmNDgOnGnQ6ec+H48emXdFtz913+OLxpvoV/34FO9UxArutHdet+dzD4CkpUP6aSBudXP4V+/sAUTJoWQZlzpajwWSdSldNGlqGJlPpZ4skmGLAbDGOlRklkdg4PAAM/lprPmJFMno0t/sdjqkhJqGTpgtXUqdu+08OhjBj70AR+KqC0O7LHQ2WKjp5NhEr3phCTJi0wmDOZOpBeNMCTBeWEVfhlt4jkBM8TfsoFuHo9RAi37UEoMHuZ721tT+Ob3fNjceV1uQbusYHhbzk9MspVyKnEY12cfw+cK2vD9JhO+W9+Pf/jyN+jkyZrg0RGhPfXKhuNRV38cn/vk5zF7zb1YXqrjbztKsT54I+1ELdWozPQ4FTG+VTwwEj2YUvBLfPCmNoZCQfTKbjQx2+UR2dDUIJAgsNmYA53ZyqqCdpp7aS+dYY6XSmMyHRGZJyYdH9LZEedxZ1pBK2Nmi1JcWEQvmwAPyPl9DmZOJPA02j0HbWR40qKXSoeamshBPtWvsCcFFP18x8oBYDeZS3YXIn4Yw/xqyEC27iBDVcPXoFvuFUdPNIT0dRNkWRt8qJUhlP8qIP9it748KxU/CZGh2CbKwDp8ybcac7QYvtLnxfu/8U3cesuHWAYWbpQkAGtfIQ39PWIK0GAdaO7CxldfxvKIiV56NW9m86EExrpqMFehkxFvUjV4jBZE2zegc1MGG16xsHmNiYMbLBzZakLfZ2JGp4WpvXTmCPrMjO3unreNwItzI92RRWzoWxmXLi2gRx8iSFGgmgCQH9zlrn5KY2XSwsQuG11HbLcrc343tcaABV+SjEQvOUhAKqlur2Aes+ipj6F0TqApKKBaP0gmSbJCIUqxLL25OOrgT0qBSyIO5vL6XHJYgAwy0MeXsWyywjvFd9m9DMkY6iS9pbDZJrmZHidvE9lBMGOmMTazER8MN2PXQBb7qsbi1g9/BOVlNUN3jZpeOS3FLg/Nv/gi9BXUoDVl4tKggWKrlV5ugtCNhNPEmaIEWv2YpqdQQzXso+iV06ZXeRyMI0hX0Gm8hjHw/GIFM5nqCxibhoFyqsMCqsYQpSlCUZMRJoMSJkm+DSGFk3AuRGmqJugLSoAPjXHwbh5nhBzcyDwvI1NMY36lBFM+SSf3i+QKY4gGoKIgHIyD+Y5KpjLmVcpyiX8gKlq2ZAgSdHl+LkO6hcz78hIHS0sd3FBp472VDhaEHXjsND3vU0lujiyxv9kuTNOozVQL6+gT1M6ei5qx44fuOD0SrE6LGiaMQ8WMeXiFaqzO52CK2gYr3ULVe+osZXKau3+yNYCpQQsLizVcwXj0BsalN7Chlhc5lEiqLDbyIO2wzMfuIwIxOjr5bOUxlLoGvnMBAZd900RaxdBI2OqlxEkPoqwkavBTJYvzQyaQOU2tjCn76KmLka0TCSTghTLPm/dL75QImSggySfEcwt4fSrfI+BWUlvIeLF8SkjMgbxTypVHfr6MdvdaSv+1+QSYcfEN1PkzWDafI7NPyb1urichSrhMzwlTo83z9aMvbaDJH8aceZchHB697T2aThvgPHoWly1bgtesKNL0hq+gN+1PHSTHsgVOYS/cjgV63X47iVqfhUVUeTeycRZFqP7otMwluEXMYqifwW0ealuaMcfdN5nOKmj6MSXoIML7ZDRtmATo9JDnOlYkkMywi0z4BoFtz1fxSJ+Cg7TjUT5XQQ0QIvgClMm8BUD5T8onk+zka2NFlFapjZf3yWCFy0xu7rmjvIk8JDszoJcqnRYFXWRGiZn9Fr1AK8UKnApg2dp/ABOcw5jlS2MDudpbW4/pM2ZCdrU7EzptgOXDi/PnXwR1wixs7cvi0rCJsfZhpDPdLDBb/5REoFTblajX2OBvML0aA9bx2EsekcYbTi6xjWS+U5berXTlixbwuYkNrDqUQtpTRcCnVFLaGqjGx1JKdwwo+FlSRcFyHz75eT/6Z3jwvS4Fbw3SAWPbNdC5GuuTj4uQ4RSTeVmUXgt++vMBHvPc/aloW0VqyT3S3PJOL98tzphsLSVlWk/t8EgvUw/wQK+KrSnVXVmpUk2flFgnYWRPugmX6s3UaibWZbyYtXARampqh246fTptgIWqK0ox98pleCXpQYFi4zJfF2OavRQ0svEpVLV8/tHLBjhEh+nJfuAZSpl4rWsIcIqPi4QxMmFjOzzKchnL1Q7yzT8vHZgAYU4aaRxJZ3AgmXXTHsZULZksqrUMZgXS2N2fwU/pjRXf7MGH/8yHm1Z48Vd/F4C22Isf9FvYREdGZkxUeAwczlhkMhtvDqV1cV7nsduQrRsNOk0CVgaGmYFl0trztzhSskY6bhroyRqI0dns4/3dRpYmgWW14lDc7S5ORhqdqyQqzb1Y6B/E7piFvuISLLhiMcOx0U2wOx6dVpg0TPLka+s249uf/AT+PLEJ/lAIf9dVi6b86xH0l7BhRHH9NslO8abRhxn99+NyZR+aTPkwVu5amMK/iPUSyaIgg06wu+itnZK+JqGj0/ZSemUzTg98uh9JNpBsWJ7bt4MH/heWr7KRAXb0pBCYkMDn/k7BlEl8JqvCpop/8eUsvv1fDqL9EdQVRBEDQzTKbFo2bHmb50VRU21TAnWCyKAOYb6tXDdRqhq0rwScSlu+j9RDMFtYVcftapPn6C+YFnYbfvQUXg9EZvC01OZYkk4aDzLx3bjVehJ/ndeFHzSRma6/CX//1W+grLR66L7TIwmTzghgod6BOO76p3+Dcv/d+GSNim/3hfETZykCBfMgn97JVfoYEjCynSjvfwpj0UOA5KsjjHWlSXn00e4ECJ6leHlNdQFIOH7E1RAMLepuhJKCz/1ymnxH0HbB5dOsiYCsintG5rKMFMpCHZha047CaIxmRb7B60VrdxC7WsvQZ1VB80TcDgZH1XN5uPCQ2Czyn0bNIV+YkTxlz0jRIvIBL9WSxd8W35mTYvnErYd1HXqafgHVOtnCCoyD46Gbzbx+i/i+NPMpH3wOXwuvo5pO4ftOKT5217/g+hXvgibb154BnRWApaN/1Uvr8MPP/DX+JrsNRiCIz/dMQmveCgQDRXCs40kxm5EN4w41MoyQ7RFcdNzmcehQqTDkA1mEXOCSThFZ9KwKAFT9Lgjurbn7XR9GqjGURU6G+KT8piRlM0mqypQLhLtLj+Z3tztSdNlGiXfzOdncPEe5PHPHHMlfuaPIdO7v3EDCsMTSKePx6KYUC5Vzj3juuE2ck95s4gBuEemNtOKelgySy27CF//xLoxhDHymJACfkQ0WkkacM6MBdUtW4MkBDyZQhS31HoGS2OP2NR9/EEJ6shjI+MbADo6D4R/rfnff9OWOir8GXm8pPN5CHvPg9wQZ/ngpJYxb2ag5qRJJks/hmVSjBh0aHillchw+L12E0tDeQBh6qBRauBqecBk8gSi9ZM297j5P9evuouMmeW74mEtu3kySr86jfGjWS4fMS6aQrY1ETctm6XS4305v1/p42AqRWQ2xvdm3sCzQhUNxA/vzq7B4xfWoKK8cuunM6YwBFirMj2DZdStwsGIqdg8YuDHC8MfcQnUocbFUVbj9WBLJITBUpaLyXLV31FF1QZLjrxvanS8rKt9NrhwNpeMRz4t0kiFc9Uq7qVFF0w93AWX8wus5CRwd5fL9dTmOSq5ED6W3z/12/qKF3Am7qUO4XN2NCXQKn4tpqLrsSlxyyeXQR/hFlZHQWQFYpHj2jEZMXn49nor7UKXbuNbfBm9iOwz5xu4p4uIT0/EY4zRJ2nm0WJ4jEpbLZmMYa2zHtcFe7KfnfLC4CldduxxVpzE19mR0VgAWKsoPY9m1K9BeNw/re7O4MWpiprMTJrk0165nEazjkuQ/nKRaw8cTJGG6o5OrVI89dy7KzLiXfocvvQc3ePehRjOxKuVB/RVX4tL5l5zApJ0+SW3PGs2a3oCL3/1ePGUVQTUM3BbpQUlyI7JGjG86e2rnt0kAoRfM6shkt5wzJL9lfw8qY/7jJnqEct3mb5Pls5jkaDPMcSTG5tHMyncURIVLWHO2AR4yGJkOzDE3UnpjWNvnoGnsFKy4+RaUlpxd6RU6Yy/6WNp1oAnfvPMrmLTmQbyvXMW/9YbxMK6Alj/P9YKPHw+eLhEA+Z8NhlSzm7d8QMq1fARSvoIqMzzcdzJlDXHRZLe9DO2xhHC5LGRqj6iZQICswoA8m+G9Fnk/OAlOYLg36Sw0E6UzYxkojz2POwKvYwx9gbtjEcz7q0/jr/7iEwj4g0M3nh0SL/qsAyxh00OPr8L9X/ki/jy7EwURL+7sKsbW4DXwhyfxrXRuzkZjCbHBJNyyu55HMLUWl871orHR427bIKsd5l+kobAgN+dKpad7uEk2THPQMCE3E0POy8yRrTssHGmy3W8ZySK0x55Ku5u42EVXwim6nMUVRSdscyZE1UxuUmKb8THlWXw0MoAfdjhovWQZ7vza1zG+jm1zlumcACzU0x/Ht779X+i89zv4bFEc67Mq/mVgAnoLr4PXV8y2OktSzFDHymYQGHwa8+o24fIFfowZo6O93UF1lYIFl0pvF+NNcZh5u6xJktkfsoeHTN2RAFqWo8oyFFm1IMtFZanprr0ZvPSag5bslVCK5hMWefpMmonMxLDQSDbhstRjuKPwCLaSAR+I1uMvvvpVXHf1De49Z5sE4LNqg4dJHK7bPvgeJOdchQd7VCwMKXiX7yC0/nVsxAzbVVr3LBDbXNYbeXw+LFvux4yLfHjiKQfdfQqmz/XTiuroHFCQMDTaXRV+v4a8qMSfKtJkuv64gtYuBeE8FdVjNfxqpYnOXgfXLNdRUupF1hGVeeZNpND/yBgDqE29jj/Lb0U8q+DhbBSXvvtWLFm4RO7I3XgO6LRmdIyESosKoEUK8di6bSgeaMPSAhWHEwwJzBA0XwW1KxvuTJUH4zPHIXiZXsyZ1IQZ0xW8vsZBcpDqNWZj24sG2tYb2L7Nwt42292cRSbGyQYuq1Zm0b42i52vGnh9reEuS2npsjF9ugaf18SzL4fRZ89wv6oirtFpE5lZNhSNxN/AJ/xvYo7PxPc7qUEWLcenPvkplBSXDd14TuiVcwaw0NgxVejManj2jY2Yp8Yxj6HTzsEuNDtR6H6C7N51ZiDLXGrTcOAkmhFwBmHRXvZ2OthGldu2wUSoycL2AzY2UA3Lh5tlEt7q5w089UQW3oMW4kd4/ZDtLhGZ0CiaxXG/5bSzuR5OaCqtgAxAnCbA9BFkdxwlvhnvV17FbXlJ/KLLwabqqfirz34GM6edes/nM6RzC7B876G+vhY7upNYt2kLloYNTPBlsGWwB90ooGod7oQ/fZDdkSXFh46WARR42/Ded3swe5YXpVUaqiZpqLlIx/gFHuQXKagZI04XVXO3g9paDVMXeVA9y4Ppl3tx+WIPFi/20gZbePIZFa2J6fDk1fEFp1c+6a2yZAwqsQdXGc/jk0V9tLsWHvRU4f2f/gyuW74Csuz0HNO5BVgoHPRj3IQJeH5/B/a+tRPXs6HL1Bje7O9DXC8jyDJjXzzr0yQ6SvKtfCXdgisuasHVSz0or9Awrk5FPSV23EwP6hpUd7qtbI8kG7QYaRsTJ+qYTiesok7DmBrN3cglGpE5WjY2bVWwv6sOarCS2YueGSXAfEYGNZKJI5iXeQ5fLG5Df9rCvw+EcNmf/AU++uEPwS+Ttc89nd6ku9HSpNpq/MWnPomdExbhf5sNLImquD3SBH/fi0inO6hmZTz3dB0NNibjHS/tZiRiu1swyFdAZVGbfFnNSuW+BHr4oAODzo07Sc9U3LXALUdspGW7B2pg2QtEZmvKQIHfI8N+Q8HxKMllCNWLeLINU9PP47P5R+ClVvge7W79jbfiox/5MJn+zAfyR0q/E4CFLpkzFX/2uc/i9YrZeKAlg/cUKvh4aB+8vauRThFkqtnTA5kguBLjYzhEh4t/iuaTWZtbtlAlPpLBfQ9lKJXUEszephTvYcz72OoMfvLzJH56Xxp79lGZ0vyK3xcj4H0xGaL05cAaBchyv4ySxZMdqIu/gE9HD7gTBP+zDQgtuR5/8zefRGX52e+tOhn9zgCWtlq25BJ8/It34smCWXi8PYsPF9u4PbgTvr5VSKXbhyR5tEVy3KG/tBlFR5cH2Yzt7nklHRcvvJplKGS5H8SMFllYs87Ac/Se29pMd8loiCr5AJ0s+dRtIk7J9Sno6mao1B+Ao8tn1kcOsIwJC7iJdBfqEs/h76O7UE9N8M3DWcTmXoFPf+FzGF9Hm/47pt8ZwEIeTcONV1+Bj9/xZTwaasTK9jQ+Xmzh9sAuBHufpWptdmPGURWLoZZG0TOUUmzbX4C2dgMeP6VwAO5eHgWFQE21Spur4uARAz+6NwVVt9jYCmoJcmWlgr7B3MoI+cLJth0W2vrKoAWGtksYUSgnHRkeJDJ9qEu+gi8S3CkMh75LcFsbL8Jff/7zmNIwZYhhfrd0zp2sY0nAmFhXA720Cg++sROR/g68p1SDavZgx+AAklohdE+etBlphNJDqXfUAAZ6k8jXmjF5so38Qg+am20cop3t7XHQ1uygqU0kFu4OAJ2dNtqaZI2Tgll0xBqnqVj/ZgI/edCLw/F50KNjma+ERycvgzuXg+Cm6EtMSLyAL0S2YZJm4LtNJjpmLMDnv/wlXDz3kjOe/nqadO696OORgDxpQh308ho8vH4HPL1tuLFYR8Duwc6BbiTUfGjeolGoSKpp3YOMHcXefRk0HehGdZnphktvbrDwyJMW9u+lCmV4VEonrI0x8ca3qMZpG5de5cHci1Q8/AsTP7w3H7u65kLNa2T8S03iDtifjGQ+mEofohkTky/gs+EdqCG4/95iopfgfuaOO3HpxZeyvr8XcIV+PwALyZKRSeProJWNwc/W70eyoxm3lKgoV/uxN9aDHic8BHKu8+FUJHMkVG8QMWcMwSukgxXDRdPi7mr/l16zMZAAGsMOFoZtHKE3vT+hYBxV9y03anj5NQv/+r91aLOXwlvQ4DJLblDkJMRy2WTAbHw/GlKr8JnofneLx39rcTA48xJ89o5/wKWXLPh9giv0uwmTTkQ+r4abr1+GP7nzK3h5zHw80GpgGUOdLxQ0oSGxEsbABliyWlEmyuV09gnJZQHHhC8Qgq98Lra0XoynX/CjqMBGeSlDI15mKAxZsCgrqKQDo5SefFeHiVWvBJD0zUS4pJaSy2unBFdzV1oY8b2Yzzj3H/IPoUphKNRqInMR1fKdX8IlF1/mOn+/b/q9AiwkH1p81zWL8Bdf+jI2TFqMH1FtzvJZuKOkE5dkV8Ppf41xK11c1/k6OcguWVkyjgU9VI6tuwuQJaKl0mFGRA7GFTzWq6GLcbJ8BzkSlS38GQ93FyIQKeEZwx34PzEJY9AU8B1abAOWGs/g7wuOoJCq/AfdGqwFV+ILd/x/rlo+H8AV+r2p6KNJY+BaO3YMysZPxkutcWzdexAXe9NYFDWRSLbjcCqDlJZHjMPkSAH55Cpb7rDhRWqwG1PGNEG+5SgjR7LzToRhqOwUILvzzJ9tu18J3XigAVp0IkFhvq7dPZaReF66RMlkaXMAkdgbuEV5FX+V34PelIUfDAYRXHYTPkVv+aJZc12n7zyhV87JePDpkhRk6+6D+L//dw/6n/oZ3ufpQm3Eg18MeHBfug6tgXnwhydAl0nq7rSaExfdkYnxsSOYXbEaC2a2kIkIuUd11xXLumB307R+Fc+uq8bhzBL4otW8MJznbwIsfoBMrk2nWlGZeB0fCuzADaE0NvaZeEgpxvibPoDb/+x2jB935muJzibJePB5BfAwNbV346f33oc3f/Y/WEYn5upSHetSCu7pL8VW71wgMp2qXT4FT0BO5OlSK8jgvR0/ghLfLlQU9cIyFcTTQYQCuXnOR7qLMehMhB6WPajYDMfmJV48VbJhGbS3ezA9uxYfjxzCbMa4v+q08Hy4Gos+8jF89MMfQ2mx2IHzi85bgIUGYkk8/PjT+NV//xemH16P2+go9VNN3tsfwlNGAwYi8xEIVEoUyrsF6Nxzv0FUlbJVk5nOwDJyi8AU2cSDdlb6r3VfyP2SmDveewy47miQxLfGALyDG7Fc2YiPUyUHTQv3ys624y/Czbf/GW5Ycc2oN+n+XdF5DbBQOmvg1bUbcN8P/xva60/gtmiSKtuLJwc0/Dhejf2+i+CNNMIjm7+cSJrdWFoWq+XUrvw7XOHcQL6Ae1QTuLd53PFhmfJblVqPm7y78Z68FMM3A/fFAghevgwf+ctP4JK58+A59tNo5xGd9wALSel27z+C+3/2c2x96MdYlj6M68t92Guo+FFfGM9bjUhH5iIQFGm2ibHY0dOjt6U2G4c/sRVL8CY+FOlEjWbh8fYMVvsrMf/WD+G2D9+GifX18kTuwfOU3hEAD1Nv/yAef2o1Hrvnh6jZtxYfKnFQFvTg0V4F9yfH4IB/DrTwZHj1kKuCRz3GLLbWkbHiI5iQXodbKLU3UWrj9Mr+u83G4Qlz8e7bb8eKq69mbF0w9ND5Te8ogIUyWRObd+zGQz+7Hwd/dT+ud9pwdRmlOaPgf3tDeMEcT2meBW9wHH0shiou0Keqnkit7HCTQF5iGxZTaj8c6UCD38arPQbuT0dRsvQGfPBPb8fM6dPofZ+/KvlYescBLCSF7ekbwFNPP49f/PcPMfbgG/hwsYliv46VMeD+wWLs8s0BwtNpH/NzdlYmvv8WyfCeTqm1oKSa0JBdj/f7duOaSMrdOfa+LgsbyyZjyUdvx7tuuAGV5ed0ctw5oXckwMOUtSxs37kfP7rnRzjy9EO4zunA1cU6uqlmH+z34Kl0DTr8s6GH6qHpMoOCKnvYCaM3LjvJG9lelKe34Tp1I94b7XEH59dTah/JRuBZeA1u/fifYu7sOQiM4nOu5xO9owEeph7a5idXvoAnfvIjlOx+DbdE0miI6NiUAn7aG8Q6ux4pqm0tUAOV3rYs+Jb9IAOpvZhtrscHgk1YGDLRm3bwxKCCrRWNuOjWD+Kmm29Ctew0/g6mCwJgIVlUtmPvITz68CPY/sQjmN69G9flWwjoCl5OKHg6WYC31MmIBRqhI4sJxnaGPntwTSiGEGv/4gCwWi9F0ZIVuPG2D+KimTPhewfZ2hPRBQPwMCUzWbyydhMe/fn96Hr9GVyRbcWVUQu6ruKlhBfPJ6MY47Vwa2QQYzUTOxIOVhpR9DTMxaL33oarly1DSf752WlxOnTBATxMXX2DeOrZF7Hq0YcQfGstrrQ7MIfRk0agPXTT2pMWVqcD2F3ViMnX3IAbb3oXJjGuPb+j2tHTBQvwMB1oasNTz7yAzU8/huK9b6Ah3YVBxrs7C8chb+FyXH3zLZg/ayb8MvJwAdIFD7CQYTnYfeAQXly1GltffhEFpUVYcM01uOTiS1Ai3+a5gOkPAuBhSmZNtLR3uCstKmSA+A+A/qAA/kMkAfi8mXrwRzo39EeAL3D6I8AXOP0R4AubFMW27a8P/fFHurBIURTl+f8fDBM80mmoCLkAAAAASUVORK5CYII="/>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974957">
            <a:off x="874902" y="1607442"/>
            <a:ext cx="4135281" cy="4329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774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1840055" y="60524"/>
            <a:ext cx="8506097" cy="652865"/>
          </a:xfrm>
        </p:spPr>
        <p:txBody>
          <a:bodyPr>
            <a:noAutofit/>
          </a:bodyPr>
          <a:lstStyle/>
          <a:p>
            <a:pPr algn="ctr"/>
            <a:r>
              <a:rPr lang="en-US" sz="4000" dirty="0"/>
              <a:t>Home Learning…</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10</a:t>
            </a:fld>
            <a:endParaRPr lang="en-US" dirty="0"/>
          </a:p>
        </p:txBody>
      </p:sp>
      <p:sp>
        <p:nvSpPr>
          <p:cNvPr id="7" name="Rectangle 6"/>
          <p:cNvSpPr/>
          <p:nvPr/>
        </p:nvSpPr>
        <p:spPr>
          <a:xfrm>
            <a:off x="0" y="713389"/>
            <a:ext cx="11475720" cy="6515630"/>
          </a:xfrm>
          <a:prstGeom prst="rect">
            <a:avLst/>
          </a:prstGeom>
        </p:spPr>
        <p:txBody>
          <a:bodyPr wrap="square" lIns="91440" tIns="45720" rIns="91440" bIns="45720" anchor="t">
            <a:spAutoFit/>
          </a:bodyPr>
          <a:lstStyle/>
          <a:p>
            <a:pPr algn="ctr"/>
            <a:r>
              <a:rPr lang="en-US" sz="2320" dirty="0">
                <a:solidFill>
                  <a:schemeClr val="accent2"/>
                </a:solidFill>
              </a:rPr>
              <a:t>Children are all expected to </a:t>
            </a:r>
            <a:r>
              <a:rPr lang="en-US" sz="2320" b="1" dirty="0">
                <a:solidFill>
                  <a:schemeClr val="accent2"/>
                </a:solidFill>
              </a:rPr>
              <a:t>read</a:t>
            </a:r>
            <a:r>
              <a:rPr lang="en-US" sz="2320" dirty="0">
                <a:solidFill>
                  <a:schemeClr val="accent2"/>
                </a:solidFill>
              </a:rPr>
              <a:t> once at home at least 3 times a week and this should be recorded in their diaries. They can record this themselves. </a:t>
            </a:r>
            <a:br>
              <a:rPr lang="en-US" sz="2320" dirty="0">
                <a:solidFill>
                  <a:schemeClr val="accent2"/>
                </a:solidFill>
              </a:rPr>
            </a:br>
            <a:r>
              <a:rPr lang="en-US" sz="2320" dirty="0">
                <a:solidFill>
                  <a:schemeClr val="accent2"/>
                </a:solidFill>
              </a:rPr>
              <a:t> </a:t>
            </a:r>
          </a:p>
          <a:p>
            <a:pPr algn="ctr"/>
            <a:r>
              <a:rPr lang="en-US" sz="2320" dirty="0">
                <a:solidFill>
                  <a:schemeClr val="accent2"/>
                </a:solidFill>
              </a:rPr>
              <a:t>Children will be given a </a:t>
            </a:r>
            <a:r>
              <a:rPr lang="en-US" sz="2320" dirty="0" err="1">
                <a:solidFill>
                  <a:schemeClr val="accent2"/>
                </a:solidFill>
              </a:rPr>
              <a:t>maths</a:t>
            </a:r>
            <a:r>
              <a:rPr lang="en-US" sz="2320" dirty="0">
                <a:solidFill>
                  <a:schemeClr val="accent2"/>
                </a:solidFill>
              </a:rPr>
              <a:t> </a:t>
            </a:r>
            <a:r>
              <a:rPr lang="en-US" sz="2320" b="1" dirty="0">
                <a:solidFill>
                  <a:schemeClr val="accent2"/>
                </a:solidFill>
              </a:rPr>
              <a:t>Key Instant Recall Facts (KIRF) </a:t>
            </a:r>
            <a:r>
              <a:rPr lang="en-US" sz="2320" dirty="0">
                <a:solidFill>
                  <a:schemeClr val="accent2"/>
                </a:solidFill>
              </a:rPr>
              <a:t>for each term, which will give you ideas of things you can recap at home to help with fluency. These will be quick ideas of things they can </a:t>
            </a:r>
            <a:r>
              <a:rPr lang="en-US" sz="2320" dirty="0" err="1">
                <a:solidFill>
                  <a:schemeClr val="accent2"/>
                </a:solidFill>
              </a:rPr>
              <a:t>practise</a:t>
            </a:r>
            <a:r>
              <a:rPr lang="en-US" sz="2320" dirty="0">
                <a:solidFill>
                  <a:schemeClr val="accent2"/>
                </a:solidFill>
              </a:rPr>
              <a:t> in the car, on the way to school or whilst queuing at the shops etc.</a:t>
            </a:r>
          </a:p>
          <a:p>
            <a:pPr algn="ctr"/>
            <a:endParaRPr lang="en-US" sz="2320" dirty="0">
              <a:solidFill>
                <a:schemeClr val="accent2"/>
              </a:solidFill>
            </a:endParaRPr>
          </a:p>
          <a:p>
            <a:pPr algn="ctr"/>
            <a:r>
              <a:rPr lang="en-US" sz="2320" dirty="0">
                <a:solidFill>
                  <a:schemeClr val="accent2"/>
                </a:solidFill>
              </a:rPr>
              <a:t>Children should also complete at least 20 minutes </a:t>
            </a:r>
            <a:r>
              <a:rPr lang="en-US" sz="2320" b="1" dirty="0">
                <a:solidFill>
                  <a:schemeClr val="accent2"/>
                </a:solidFill>
              </a:rPr>
              <a:t>of times table rock stars </a:t>
            </a:r>
            <a:r>
              <a:rPr lang="en-US" sz="2320" dirty="0">
                <a:solidFill>
                  <a:schemeClr val="accent2"/>
                </a:solidFill>
              </a:rPr>
              <a:t>three times a week.</a:t>
            </a:r>
          </a:p>
          <a:p>
            <a:pPr algn="ctr"/>
            <a:endParaRPr lang="en-US" sz="2320" dirty="0">
              <a:solidFill>
                <a:schemeClr val="accent2"/>
              </a:solidFill>
            </a:endParaRPr>
          </a:p>
          <a:p>
            <a:pPr algn="ctr"/>
            <a:r>
              <a:rPr lang="en-US" sz="2320" dirty="0">
                <a:solidFill>
                  <a:schemeClr val="accent2"/>
                </a:solidFill>
              </a:rPr>
              <a:t>They will also have a weekly spelling tests so children should be practicing these spellings each week as part of their homework. Children may have individual spellings of common exception words from previous years or that we have noticed they need to practice from lessons. Please encourage them to focus on these words first.</a:t>
            </a:r>
          </a:p>
          <a:p>
            <a:pPr algn="ctr"/>
            <a:endParaRPr lang="en-US" sz="2320" dirty="0">
              <a:solidFill>
                <a:schemeClr val="accent2"/>
              </a:solidFill>
            </a:endParaRPr>
          </a:p>
          <a:p>
            <a:pPr algn="ctr"/>
            <a:r>
              <a:rPr lang="en-US" sz="2320" dirty="0">
                <a:solidFill>
                  <a:schemeClr val="accent2"/>
                </a:solidFill>
              </a:rPr>
              <a:t>Home learning is for recall of facts, knowledge and skills learnt. It will not be marked</a:t>
            </a:r>
            <a:br>
              <a:rPr lang="en-US" sz="2320" dirty="0">
                <a:solidFill>
                  <a:schemeClr val="accent2"/>
                </a:solidFill>
              </a:rPr>
            </a:br>
            <a:r>
              <a:rPr lang="en-US" sz="2320" dirty="0">
                <a:solidFill>
                  <a:schemeClr val="accent2"/>
                </a:solidFill>
              </a:rPr>
              <a:t> but any completed will be rewarded with dojos or stickers. </a:t>
            </a:r>
          </a:p>
          <a:p>
            <a:pPr algn="ctr"/>
            <a:r>
              <a:rPr lang="en-US" sz="2300" dirty="0">
                <a:solidFill>
                  <a:schemeClr val="accent2"/>
                </a:solidFill>
              </a:rPr>
              <a:t>. </a:t>
            </a:r>
          </a:p>
        </p:txBody>
      </p:sp>
    </p:spTree>
    <p:extLst>
      <p:ext uri="{BB962C8B-B14F-4D97-AF65-F5344CB8AC3E}">
        <p14:creationId xmlns:p14="http://schemas.microsoft.com/office/powerpoint/2010/main" val="9239179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742111" y="0"/>
            <a:ext cx="6607630" cy="652865"/>
          </a:xfrm>
        </p:spPr>
        <p:txBody>
          <a:bodyPr>
            <a:noAutofit/>
          </a:bodyPr>
          <a:lstStyle/>
          <a:p>
            <a:pPr algn="ctr"/>
            <a:r>
              <a:rPr lang="en-US" sz="4000" dirty="0"/>
              <a:t> Expectations… </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11</a:t>
            </a:fld>
            <a:endParaRPr lang="en-US" dirty="0"/>
          </a:p>
        </p:txBody>
      </p:sp>
      <p:sp>
        <p:nvSpPr>
          <p:cNvPr id="7" name="Rectangle 6"/>
          <p:cNvSpPr/>
          <p:nvPr/>
        </p:nvSpPr>
        <p:spPr>
          <a:xfrm>
            <a:off x="1257300" y="794802"/>
            <a:ext cx="9906444" cy="6432530"/>
          </a:xfrm>
          <a:prstGeom prst="rect">
            <a:avLst/>
          </a:prstGeom>
        </p:spPr>
        <p:txBody>
          <a:bodyPr wrap="square" lIns="91440" tIns="45720" rIns="91440" bIns="45720" anchor="t">
            <a:spAutoFit/>
          </a:bodyPr>
          <a:lstStyle/>
          <a:p>
            <a:r>
              <a:rPr lang="en-GB" sz="2600" dirty="0">
                <a:solidFill>
                  <a:srgbClr val="00B0F0"/>
                </a:solidFill>
                <a:cs typeface="Century Gothic"/>
              </a:rPr>
              <a:t>Behaviour – high expectations, in class and in the playground, on school on trips and when visitors are in or in after school clubs..</a:t>
            </a:r>
          </a:p>
          <a:p>
            <a:endParaRPr lang="en-GB" sz="2600" dirty="0">
              <a:solidFill>
                <a:srgbClr val="00B0F0"/>
              </a:solidFill>
              <a:cs typeface="Century Gothic"/>
            </a:endParaRPr>
          </a:p>
          <a:p>
            <a:r>
              <a:rPr lang="en-GB" sz="2600" dirty="0">
                <a:solidFill>
                  <a:srgbClr val="00B0F0"/>
                </a:solidFill>
                <a:cs typeface="Century Gothic"/>
              </a:rPr>
              <a:t>School uniform/PE kit/ snack pots should all be clearly labelled and it is the children's responsibility to look after these. </a:t>
            </a:r>
          </a:p>
          <a:p>
            <a:endParaRPr lang="en-GB" sz="2600" dirty="0">
              <a:solidFill>
                <a:srgbClr val="00B0F0"/>
              </a:solidFill>
              <a:cs typeface="Century Gothic"/>
            </a:endParaRPr>
          </a:p>
          <a:p>
            <a:r>
              <a:rPr lang="en-GB" sz="2600" dirty="0">
                <a:solidFill>
                  <a:srgbClr val="00B0F0"/>
                </a:solidFill>
                <a:cs typeface="Century Gothic"/>
              </a:rPr>
              <a:t>Named water bottle should be in school every day.</a:t>
            </a:r>
          </a:p>
          <a:p>
            <a:endParaRPr lang="en-GB" sz="2600" dirty="0">
              <a:solidFill>
                <a:srgbClr val="00B0F0"/>
              </a:solidFill>
              <a:cs typeface="Century Gothic"/>
            </a:endParaRPr>
          </a:p>
          <a:p>
            <a:r>
              <a:rPr lang="en-GB" sz="2600" dirty="0">
                <a:solidFill>
                  <a:srgbClr val="00B0F0"/>
                </a:solidFill>
                <a:cs typeface="Century Gothic"/>
              </a:rPr>
              <a:t>Presentation of their work at all times</a:t>
            </a:r>
          </a:p>
          <a:p>
            <a:endParaRPr lang="en-GB" sz="2600" dirty="0">
              <a:solidFill>
                <a:srgbClr val="00B0F0"/>
              </a:solidFill>
              <a:cs typeface="Century Gothic"/>
            </a:endParaRPr>
          </a:p>
          <a:p>
            <a:r>
              <a:rPr lang="en-GB" sz="2600" dirty="0">
                <a:solidFill>
                  <a:srgbClr val="00B0F0"/>
                </a:solidFill>
                <a:cs typeface="Century Gothic"/>
              </a:rPr>
              <a:t>Encourage independence – children to inform when they need a book changed, need to remember to hand in letter, take sheets home, remember to wear their PE kit or uniform and show any homework. </a:t>
            </a:r>
            <a:r>
              <a:rPr lang="en-US" sz="2400" dirty="0">
                <a:solidFill>
                  <a:srgbClr val="00B0F0"/>
                </a:solidFill>
                <a:cs typeface="Century Gothic"/>
              </a:rPr>
              <a:t>Remind children they have a locker in which to store their items, encourage that independence. </a:t>
            </a:r>
          </a:p>
          <a:p>
            <a:endParaRPr lang="en-GB" sz="2600" dirty="0">
              <a:solidFill>
                <a:srgbClr val="00B0F0"/>
              </a:solidFill>
              <a:cs typeface="Century Gothic"/>
            </a:endParaRPr>
          </a:p>
        </p:txBody>
      </p:sp>
    </p:spTree>
    <p:extLst>
      <p:ext uri="{BB962C8B-B14F-4D97-AF65-F5344CB8AC3E}">
        <p14:creationId xmlns:p14="http://schemas.microsoft.com/office/powerpoint/2010/main" val="39248904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286000" y="480060"/>
            <a:ext cx="7178041" cy="652865"/>
          </a:xfrm>
        </p:spPr>
        <p:txBody>
          <a:bodyPr>
            <a:noAutofit/>
          </a:bodyPr>
          <a:lstStyle/>
          <a:p>
            <a:pPr algn="ctr"/>
            <a:r>
              <a:rPr lang="en-US" sz="4000" dirty="0"/>
              <a:t> Celebrating Success…</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12</a:t>
            </a:fld>
            <a:endParaRPr lang="en-US" dirty="0"/>
          </a:p>
        </p:txBody>
      </p:sp>
      <p:sp>
        <p:nvSpPr>
          <p:cNvPr id="7" name="Rectangle 6"/>
          <p:cNvSpPr/>
          <p:nvPr/>
        </p:nvSpPr>
        <p:spPr>
          <a:xfrm>
            <a:off x="1238865" y="1712598"/>
            <a:ext cx="10953135" cy="4401205"/>
          </a:xfrm>
          <a:prstGeom prst="rect">
            <a:avLst/>
          </a:prstGeom>
        </p:spPr>
        <p:txBody>
          <a:bodyPr wrap="square" lIns="91440" tIns="45720" rIns="91440" bIns="45720" anchor="t">
            <a:spAutoFit/>
          </a:bodyPr>
          <a:lstStyle/>
          <a:p>
            <a:r>
              <a:rPr lang="en-GB" sz="3200" dirty="0">
                <a:solidFill>
                  <a:srgbClr val="00B0F0"/>
                </a:solidFill>
                <a:cs typeface="Century Gothic"/>
              </a:rPr>
              <a:t>Weekly certificates of head teachers award and learner of the week to celebrate success.</a:t>
            </a:r>
          </a:p>
          <a:p>
            <a:endParaRPr lang="en-GB" sz="3200" dirty="0">
              <a:solidFill>
                <a:srgbClr val="00B0F0"/>
              </a:solidFill>
              <a:cs typeface="Century Gothic"/>
            </a:endParaRPr>
          </a:p>
          <a:p>
            <a:r>
              <a:rPr lang="en-GB" sz="3200" dirty="0">
                <a:solidFill>
                  <a:srgbClr val="00B0F0"/>
                </a:solidFill>
                <a:cs typeface="Century Gothic"/>
              </a:rPr>
              <a:t>Well–being warriors and respect awards</a:t>
            </a:r>
          </a:p>
          <a:p>
            <a:endParaRPr lang="en-GB" sz="3200" dirty="0">
              <a:solidFill>
                <a:srgbClr val="00B0F0"/>
              </a:solidFill>
              <a:cs typeface="Century Gothic"/>
            </a:endParaRPr>
          </a:p>
          <a:p>
            <a:r>
              <a:rPr lang="en-GB" sz="3200" dirty="0">
                <a:solidFill>
                  <a:srgbClr val="00B0F0"/>
                </a:solidFill>
                <a:cs typeface="Century Gothic"/>
              </a:rPr>
              <a:t>Stickers, Dojo points and going on the WOW wall.</a:t>
            </a:r>
          </a:p>
          <a:p>
            <a:endParaRPr lang="en-GB" sz="3200" dirty="0">
              <a:solidFill>
                <a:srgbClr val="00B0F0"/>
              </a:solidFill>
              <a:cs typeface="Century Gothic"/>
            </a:endParaRPr>
          </a:p>
          <a:p>
            <a:r>
              <a:rPr lang="en-GB" sz="3200" dirty="0">
                <a:solidFill>
                  <a:srgbClr val="00B0F0"/>
                </a:solidFill>
                <a:cs typeface="Century Gothic"/>
              </a:rPr>
              <a:t>Instagram </a:t>
            </a:r>
          </a:p>
          <a:p>
            <a:pPr marL="285750" indent="-285750">
              <a:buFont typeface="Arial" panose="020B0604020202020204" pitchFamily="34" charset="0"/>
              <a:buChar char="•"/>
            </a:pPr>
            <a:endParaRPr lang="en-GB" sz="2400" dirty="0"/>
          </a:p>
        </p:txBody>
      </p:sp>
    </p:spTree>
    <p:extLst>
      <p:ext uri="{BB962C8B-B14F-4D97-AF65-F5344CB8AC3E}">
        <p14:creationId xmlns:p14="http://schemas.microsoft.com/office/powerpoint/2010/main" val="17621707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742111" y="0"/>
            <a:ext cx="6607630" cy="652865"/>
          </a:xfrm>
        </p:spPr>
        <p:txBody>
          <a:bodyPr>
            <a:noAutofit/>
          </a:bodyPr>
          <a:lstStyle/>
          <a:p>
            <a:pPr algn="ctr"/>
            <a:r>
              <a:rPr lang="en-US" sz="4000" dirty="0"/>
              <a:t>Communication…</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13</a:t>
            </a:fld>
            <a:endParaRPr lang="en-US" dirty="0"/>
          </a:p>
        </p:txBody>
      </p:sp>
      <p:sp>
        <p:nvSpPr>
          <p:cNvPr id="7" name="Rectangle 6"/>
          <p:cNvSpPr/>
          <p:nvPr/>
        </p:nvSpPr>
        <p:spPr>
          <a:xfrm>
            <a:off x="1303021" y="764024"/>
            <a:ext cx="9601200" cy="6093976"/>
          </a:xfrm>
          <a:prstGeom prst="rect">
            <a:avLst/>
          </a:prstGeom>
        </p:spPr>
        <p:txBody>
          <a:bodyPr wrap="square" lIns="91440" tIns="45720" rIns="91440" bIns="45720" anchor="t">
            <a:spAutoFit/>
          </a:bodyPr>
          <a:lstStyle/>
          <a:p>
            <a:r>
              <a:rPr lang="en-GB" sz="2400" dirty="0">
                <a:solidFill>
                  <a:srgbClr val="00B0F0"/>
                </a:solidFill>
                <a:cs typeface="Century Gothic"/>
              </a:rPr>
              <a:t>Class dojo is our only form on communication. I will update the class story page with key information when needed. </a:t>
            </a:r>
          </a:p>
          <a:p>
            <a:endParaRPr lang="en-GB" sz="2400" dirty="0">
              <a:solidFill>
                <a:srgbClr val="00B0F0"/>
              </a:solidFill>
              <a:cs typeface="Century Gothic"/>
            </a:endParaRPr>
          </a:p>
          <a:p>
            <a:r>
              <a:rPr lang="en-GB" sz="2400" dirty="0">
                <a:solidFill>
                  <a:srgbClr val="00B0F0"/>
                </a:solidFill>
                <a:cs typeface="Century Gothic"/>
              </a:rPr>
              <a:t>Children will be given positive dojos regularly, negative dojos can also be given, however, hopefully won’t need to be!</a:t>
            </a:r>
          </a:p>
          <a:p>
            <a:endParaRPr lang="en-GB" sz="2400" dirty="0">
              <a:solidFill>
                <a:srgbClr val="00B0F0"/>
              </a:solidFill>
              <a:cs typeface="Century Gothic"/>
            </a:endParaRPr>
          </a:p>
          <a:p>
            <a:r>
              <a:rPr lang="en-GB" sz="2400" dirty="0" err="1">
                <a:solidFill>
                  <a:srgbClr val="00B0F0"/>
                </a:solidFill>
                <a:cs typeface="Century Gothic"/>
              </a:rPr>
              <a:t>Parentpay</a:t>
            </a:r>
            <a:r>
              <a:rPr lang="en-GB" sz="2400" dirty="0">
                <a:solidFill>
                  <a:srgbClr val="00B0F0"/>
                </a:solidFill>
                <a:cs typeface="Century Gothic"/>
              </a:rPr>
              <a:t> will remain as it was, as will Instagram. </a:t>
            </a:r>
          </a:p>
          <a:p>
            <a:endParaRPr lang="en-GB" sz="2400" dirty="0">
              <a:solidFill>
                <a:srgbClr val="00B0F0"/>
              </a:solidFill>
              <a:cs typeface="Century Gothic"/>
            </a:endParaRPr>
          </a:p>
          <a:p>
            <a:r>
              <a:rPr lang="en-GB" sz="2400" dirty="0">
                <a:solidFill>
                  <a:srgbClr val="00B0F0"/>
                </a:solidFill>
                <a:cs typeface="Century Gothic"/>
              </a:rPr>
              <a:t>Accident forms will be given out for any minor injuries, such as cuts and grazes. Any serious injuries or head injuries (even if minor) will be a phone call.</a:t>
            </a:r>
          </a:p>
          <a:p>
            <a:endParaRPr lang="en-GB" sz="2400" dirty="0">
              <a:solidFill>
                <a:srgbClr val="00B0F0"/>
              </a:solidFill>
              <a:cs typeface="Century Gothic"/>
            </a:endParaRPr>
          </a:p>
          <a:p>
            <a:r>
              <a:rPr lang="en-GB" sz="2400" dirty="0">
                <a:solidFill>
                  <a:srgbClr val="00B0F0"/>
                </a:solidFill>
                <a:cs typeface="Century Gothic"/>
              </a:rPr>
              <a:t>Please check the website and </a:t>
            </a:r>
            <a:r>
              <a:rPr lang="en-GB" sz="2400" dirty="0" err="1">
                <a:solidFill>
                  <a:srgbClr val="00B0F0"/>
                </a:solidFill>
                <a:cs typeface="Century Gothic"/>
              </a:rPr>
              <a:t>classdojo</a:t>
            </a:r>
            <a:r>
              <a:rPr lang="en-GB" sz="2400" dirty="0">
                <a:solidFill>
                  <a:srgbClr val="00B0F0"/>
                </a:solidFill>
                <a:cs typeface="Century Gothic"/>
              </a:rPr>
              <a:t> for copies of our class timetables and messages. </a:t>
            </a:r>
          </a:p>
          <a:p>
            <a:endParaRPr lang="en-GB" sz="3200" dirty="0">
              <a:solidFill>
                <a:srgbClr val="00B0F0"/>
              </a:solidFill>
              <a:cs typeface="Century Gothic"/>
            </a:endParaRPr>
          </a:p>
          <a:p>
            <a:endParaRPr lang="en-GB" sz="2200" dirty="0">
              <a:solidFill>
                <a:srgbClr val="00B0F0"/>
              </a:solidFill>
              <a:cs typeface="Century Gothic"/>
            </a:endParaRPr>
          </a:p>
        </p:txBody>
      </p:sp>
    </p:spTree>
    <p:extLst>
      <p:ext uri="{BB962C8B-B14F-4D97-AF65-F5344CB8AC3E}">
        <p14:creationId xmlns:p14="http://schemas.microsoft.com/office/powerpoint/2010/main" val="909608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742111" y="0"/>
            <a:ext cx="6607630" cy="652865"/>
          </a:xfrm>
        </p:spPr>
        <p:txBody>
          <a:bodyPr>
            <a:noAutofit/>
          </a:bodyPr>
          <a:lstStyle/>
          <a:p>
            <a:pPr algn="ctr"/>
            <a:r>
              <a:rPr lang="en-US" sz="4000" dirty="0"/>
              <a:t>Communication…</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14</a:t>
            </a:fld>
            <a:endParaRPr lang="en-US" dirty="0"/>
          </a:p>
        </p:txBody>
      </p:sp>
      <p:sp>
        <p:nvSpPr>
          <p:cNvPr id="7" name="Rectangle 6"/>
          <p:cNvSpPr/>
          <p:nvPr/>
        </p:nvSpPr>
        <p:spPr>
          <a:xfrm>
            <a:off x="1378105" y="1509635"/>
            <a:ext cx="10427895" cy="4801314"/>
          </a:xfrm>
          <a:prstGeom prst="rect">
            <a:avLst/>
          </a:prstGeom>
        </p:spPr>
        <p:txBody>
          <a:bodyPr wrap="square" lIns="91440" tIns="45720" rIns="91440" bIns="45720" anchor="t">
            <a:spAutoFit/>
          </a:bodyPr>
          <a:lstStyle/>
          <a:p>
            <a:r>
              <a:rPr lang="en-GB" sz="2800" dirty="0">
                <a:solidFill>
                  <a:srgbClr val="00B0F0"/>
                </a:solidFill>
                <a:cs typeface="Century Gothic"/>
              </a:rPr>
              <a:t>We are always here to support and listen whatever it may be. </a:t>
            </a:r>
          </a:p>
          <a:p>
            <a:endParaRPr lang="en-GB" sz="2800" dirty="0">
              <a:solidFill>
                <a:srgbClr val="00B0F0"/>
              </a:solidFill>
              <a:cs typeface="Century Gothic"/>
            </a:endParaRPr>
          </a:p>
          <a:p>
            <a:r>
              <a:rPr lang="en-GB" sz="2800" dirty="0">
                <a:solidFill>
                  <a:srgbClr val="00B0F0"/>
                </a:solidFill>
                <a:cs typeface="Century Gothic"/>
              </a:rPr>
              <a:t>If you have any minor inquiries you can contact me through admin for the attention of me. We are also now only allowed to respond to emails weekdays between 8am and 6pm. </a:t>
            </a:r>
          </a:p>
          <a:p>
            <a:endParaRPr lang="en-GB" sz="2800" dirty="0">
              <a:solidFill>
                <a:srgbClr val="00B0F0"/>
              </a:solidFill>
              <a:cs typeface="Century Gothic"/>
            </a:endParaRPr>
          </a:p>
          <a:p>
            <a:r>
              <a:rPr lang="en-GB" sz="2800" dirty="0">
                <a:solidFill>
                  <a:srgbClr val="00B0F0"/>
                </a:solidFill>
                <a:cs typeface="Century Gothic"/>
              </a:rPr>
              <a:t>Important issues can be spoken about in person and appointments with myself can either be arranged via the school office or directly at the end of the day. </a:t>
            </a:r>
          </a:p>
          <a:p>
            <a:endParaRPr lang="en-GB" sz="3200" dirty="0">
              <a:solidFill>
                <a:srgbClr val="00B0F0"/>
              </a:solidFill>
              <a:cs typeface="Century Gothic"/>
            </a:endParaRPr>
          </a:p>
          <a:p>
            <a:endParaRPr lang="en-GB" sz="2200" dirty="0">
              <a:solidFill>
                <a:srgbClr val="00B0F0"/>
              </a:solidFill>
              <a:cs typeface="Century Gothic"/>
            </a:endParaRPr>
          </a:p>
        </p:txBody>
      </p:sp>
    </p:spTree>
    <p:extLst>
      <p:ext uri="{BB962C8B-B14F-4D97-AF65-F5344CB8AC3E}">
        <p14:creationId xmlns:p14="http://schemas.microsoft.com/office/powerpoint/2010/main" val="2387660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308860" y="182880"/>
            <a:ext cx="7178041" cy="652865"/>
          </a:xfrm>
        </p:spPr>
        <p:txBody>
          <a:bodyPr>
            <a:noAutofit/>
          </a:bodyPr>
          <a:lstStyle/>
          <a:p>
            <a:pPr algn="ctr"/>
            <a:r>
              <a:rPr lang="en-US" sz="4000" dirty="0"/>
              <a:t>AOB… </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15</a:t>
            </a:fld>
            <a:endParaRPr lang="en-US" dirty="0"/>
          </a:p>
        </p:txBody>
      </p:sp>
      <p:sp>
        <p:nvSpPr>
          <p:cNvPr id="7" name="Rectangle 6"/>
          <p:cNvSpPr/>
          <p:nvPr/>
        </p:nvSpPr>
        <p:spPr>
          <a:xfrm>
            <a:off x="232238" y="835745"/>
            <a:ext cx="11331283" cy="6702348"/>
          </a:xfrm>
          <a:prstGeom prst="rect">
            <a:avLst/>
          </a:prstGeom>
        </p:spPr>
        <p:txBody>
          <a:bodyPr wrap="square" lIns="91440" tIns="45720" rIns="91440" bIns="45720" anchor="t">
            <a:spAutoFit/>
          </a:bodyPr>
          <a:lstStyle/>
          <a:p>
            <a:r>
              <a:rPr lang="en-US" dirty="0">
                <a:solidFill>
                  <a:srgbClr val="00B0F0"/>
                </a:solidFill>
                <a:latin typeface="Century Gothic"/>
                <a:cs typeface="Century Gothic"/>
              </a:rPr>
              <a:t>Medicines – Only prescribed medicines with child’s name on are allowed. They must be handed to the office. No medicines should be left in a child’s bag.</a:t>
            </a:r>
          </a:p>
          <a:p>
            <a:endParaRPr lang="en-US" dirty="0">
              <a:solidFill>
                <a:srgbClr val="00B0F0"/>
              </a:solidFill>
              <a:latin typeface="Century Gothic"/>
              <a:cs typeface="Century Gothic"/>
            </a:endParaRPr>
          </a:p>
          <a:p>
            <a:r>
              <a:rPr lang="en-US" dirty="0">
                <a:solidFill>
                  <a:srgbClr val="00B0F0"/>
                </a:solidFill>
                <a:latin typeface="Century Gothic"/>
                <a:cs typeface="Century Gothic"/>
              </a:rPr>
              <a:t>Healthy snacks – NUT FREE!</a:t>
            </a:r>
          </a:p>
          <a:p>
            <a:endParaRPr lang="en-US" dirty="0">
              <a:solidFill>
                <a:srgbClr val="00B0F0"/>
              </a:solidFill>
              <a:latin typeface="Century Gothic"/>
              <a:cs typeface="Century Gothic"/>
            </a:endParaRPr>
          </a:p>
          <a:p>
            <a:r>
              <a:rPr lang="en-US" dirty="0">
                <a:solidFill>
                  <a:srgbClr val="00B0F0"/>
                </a:solidFill>
                <a:latin typeface="Century Gothic"/>
                <a:cs typeface="Century Gothic"/>
              </a:rPr>
              <a:t>Children will get changed in school for PE so please make sure there PE bags and trainers are in school on PE days… Tuesday and Thursdays</a:t>
            </a:r>
          </a:p>
          <a:p>
            <a:endParaRPr lang="en-US" dirty="0">
              <a:solidFill>
                <a:srgbClr val="00B0F0"/>
              </a:solidFill>
              <a:latin typeface="Century Gothic"/>
              <a:cs typeface="Century Gothic"/>
            </a:endParaRPr>
          </a:p>
          <a:p>
            <a:r>
              <a:rPr lang="en-US">
                <a:solidFill>
                  <a:srgbClr val="00B0F0"/>
                </a:solidFill>
                <a:latin typeface="Century Gothic"/>
                <a:cs typeface="Century Gothic"/>
              </a:rPr>
              <a:t>	    Only </a:t>
            </a:r>
            <a:r>
              <a:rPr lang="en-US" dirty="0">
                <a:solidFill>
                  <a:srgbClr val="00B0F0"/>
                </a:solidFill>
                <a:latin typeface="Century Gothic"/>
                <a:cs typeface="Century Gothic"/>
              </a:rPr>
              <a:t>Year 6 children have permission to walk to and from school on their own and </a:t>
            </a:r>
            <a:r>
              <a:rPr lang="en-US">
                <a:solidFill>
                  <a:srgbClr val="00B0F0"/>
                </a:solidFill>
                <a:latin typeface="Century Gothic"/>
                <a:cs typeface="Century Gothic"/>
              </a:rPr>
              <a:t>only 	Year </a:t>
            </a:r>
            <a:r>
              <a:rPr lang="en-US" dirty="0">
                <a:solidFill>
                  <a:srgbClr val="00B0F0"/>
                </a:solidFill>
                <a:latin typeface="Century Gothic"/>
                <a:cs typeface="Century Gothic"/>
              </a:rPr>
              <a:t>6 children are allowed mobiles. All other children must be escorted to school.</a:t>
            </a:r>
          </a:p>
          <a:p>
            <a:endParaRPr lang="en-US" dirty="0">
              <a:solidFill>
                <a:srgbClr val="00B0F0"/>
              </a:solidFill>
              <a:latin typeface="Century Gothic"/>
              <a:cs typeface="Century Gothic"/>
            </a:endParaRPr>
          </a:p>
          <a:p>
            <a:r>
              <a:rPr lang="en-US" dirty="0">
                <a:solidFill>
                  <a:srgbClr val="00B0F0"/>
                </a:solidFill>
                <a:latin typeface="Century Gothic"/>
                <a:cs typeface="Century Gothic"/>
              </a:rPr>
              <a:t>New statutory guidance in place by the government means that all children must attend school and holidays/ leave of absence can not be granted except for exceptional circumstances… the policy is available on the website. </a:t>
            </a:r>
          </a:p>
          <a:p>
            <a:endParaRPr lang="en-US" dirty="0">
              <a:solidFill>
                <a:srgbClr val="00B0F0"/>
              </a:solidFill>
              <a:latin typeface="Century Gothic"/>
              <a:cs typeface="Century Gothic"/>
            </a:endParaRPr>
          </a:p>
          <a:p>
            <a:r>
              <a:rPr lang="en-US" dirty="0">
                <a:solidFill>
                  <a:srgbClr val="00B0F0"/>
                </a:solidFill>
                <a:latin typeface="Century Gothic"/>
                <a:cs typeface="Century Gothic"/>
              </a:rPr>
              <a:t>I have attached some 11+ resources on class dojo if you wish to explore this. These are completely optional. I do have more resources that I was unable to attach, due to the format of those documents, so if you wish for more at any point in the year, please let me know. </a:t>
            </a:r>
          </a:p>
          <a:p>
            <a:br>
              <a:rPr lang="en-US" dirty="0">
                <a:solidFill>
                  <a:srgbClr val="00B0F0"/>
                </a:solidFill>
                <a:latin typeface="Century Gothic"/>
                <a:cs typeface="Century Gothic"/>
              </a:rPr>
            </a:br>
            <a:r>
              <a:rPr lang="en-US" dirty="0">
                <a:solidFill>
                  <a:srgbClr val="00B0F0"/>
                </a:solidFill>
                <a:latin typeface="Century Gothic"/>
                <a:cs typeface="Century Gothic"/>
              </a:rPr>
              <a:t>Follow us on Instagram… </a:t>
            </a:r>
            <a:r>
              <a:rPr lang="en-US" b="1" dirty="0" err="1">
                <a:solidFill>
                  <a:srgbClr val="00B0F0"/>
                </a:solidFill>
                <a:latin typeface="Century Gothic"/>
                <a:cs typeface="Century Gothic"/>
              </a:rPr>
              <a:t>stratforduponavonprimary</a:t>
            </a:r>
            <a:endParaRPr lang="en-US" b="1" dirty="0">
              <a:solidFill>
                <a:srgbClr val="00B0F0"/>
              </a:solidFill>
              <a:latin typeface="Century Gothic"/>
              <a:cs typeface="Century Gothic"/>
            </a:endParaRPr>
          </a:p>
          <a:p>
            <a:endParaRPr lang="en-US" dirty="0">
              <a:solidFill>
                <a:srgbClr val="00B0F0"/>
              </a:solidFill>
              <a:latin typeface="Century Gothic"/>
              <a:cs typeface="Century Gothic"/>
            </a:endParaRPr>
          </a:p>
          <a:p>
            <a:r>
              <a:rPr lang="en-US" dirty="0">
                <a:solidFill>
                  <a:srgbClr val="00B0F0"/>
                </a:solidFill>
                <a:latin typeface="Century Gothic"/>
                <a:cs typeface="Century Gothic"/>
              </a:rPr>
              <a:t>RESPECT – the one school rule </a:t>
            </a:r>
            <a:endParaRPr lang="en-US" dirty="0">
              <a:solidFill>
                <a:srgbClr val="00B0F0"/>
              </a:solidFill>
              <a:latin typeface="Century Gothic"/>
              <a:ea typeface="+mn-lt"/>
              <a:cs typeface="+mn-lt"/>
            </a:endParaRPr>
          </a:p>
          <a:p>
            <a:pPr algn="ctr">
              <a:lnSpc>
                <a:spcPct val="90000"/>
              </a:lnSpc>
              <a:spcBef>
                <a:spcPts val="1000"/>
              </a:spcBef>
            </a:pPr>
            <a:endParaRPr lang="en-US" sz="2800" dirty="0">
              <a:solidFill>
                <a:srgbClr val="00B0F0"/>
              </a:solidFill>
              <a:latin typeface="Century Gothic"/>
            </a:endParaRPr>
          </a:p>
        </p:txBody>
      </p:sp>
    </p:spTree>
    <p:extLst>
      <p:ext uri="{BB962C8B-B14F-4D97-AF65-F5344CB8AC3E}">
        <p14:creationId xmlns:p14="http://schemas.microsoft.com/office/powerpoint/2010/main" val="15991260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308860" y="182880"/>
            <a:ext cx="7178041" cy="1277455"/>
          </a:xfrm>
        </p:spPr>
        <p:txBody>
          <a:bodyPr>
            <a:noAutofit/>
          </a:bodyPr>
          <a:lstStyle/>
          <a:p>
            <a:pPr algn="ctr"/>
            <a:r>
              <a:rPr lang="en-US" sz="4000" dirty="0"/>
              <a:t>Designated Safeguarding leads...… </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16</a:t>
            </a:fld>
            <a:endParaRPr lang="en-US" dirty="0"/>
          </a:p>
        </p:txBody>
      </p:sp>
      <p:sp>
        <p:nvSpPr>
          <p:cNvPr id="3" name="TextBox 2">
            <a:extLst>
              <a:ext uri="{FF2B5EF4-FFF2-40B4-BE49-F238E27FC236}">
                <a16:creationId xmlns:a16="http://schemas.microsoft.com/office/drawing/2014/main" id="{03CC147B-8DA0-4800-95AF-B841A656A9B5}"/>
              </a:ext>
            </a:extLst>
          </p:cNvPr>
          <p:cNvSpPr txBox="1"/>
          <p:nvPr/>
        </p:nvSpPr>
        <p:spPr>
          <a:xfrm>
            <a:off x="1025705" y="1595021"/>
            <a:ext cx="10780295"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r>
              <a:rPr lang="en-GB" sz="2400" dirty="0">
                <a:solidFill>
                  <a:srgbClr val="00B0F0"/>
                </a:solidFill>
                <a:latin typeface="Century Gothic"/>
                <a:ea typeface="Segoe UI"/>
                <a:cs typeface="Segoe UI"/>
              </a:rPr>
              <a:t>If you have any concerns about your </a:t>
            </a:r>
            <a:r>
              <a:rPr lang="en-US" sz="2400" dirty="0">
                <a:solidFill>
                  <a:srgbClr val="00B0F0"/>
                </a:solidFill>
                <a:latin typeface="Century Gothic"/>
                <a:ea typeface="Segoe UI"/>
                <a:cs typeface="Segoe UI"/>
              </a:rPr>
              <a:t>​</a:t>
            </a:r>
          </a:p>
          <a:p>
            <a:pPr algn="ctr" rtl="0"/>
            <a:r>
              <a:rPr lang="en-GB" sz="2400" dirty="0">
                <a:solidFill>
                  <a:srgbClr val="00B0F0"/>
                </a:solidFill>
                <a:latin typeface="Century Gothic"/>
                <a:ea typeface="Segoe UI"/>
                <a:cs typeface="Segoe UI"/>
              </a:rPr>
              <a:t>Child or need our support you can contact me or you may want to contact the school office and arrange a meeting in private.</a:t>
            </a:r>
            <a:r>
              <a:rPr lang="en-US" sz="2400" dirty="0">
                <a:solidFill>
                  <a:srgbClr val="00B0F0"/>
                </a:solidFill>
                <a:latin typeface="Century Gothic"/>
                <a:ea typeface="Segoe UI"/>
                <a:cs typeface="Segoe UI"/>
              </a:rPr>
              <a:t>​</a:t>
            </a:r>
          </a:p>
          <a:p>
            <a:pPr algn="ctr" rtl="0"/>
            <a:endParaRPr lang="en-US" sz="2400" dirty="0">
              <a:solidFill>
                <a:srgbClr val="00B0F0"/>
              </a:solidFill>
              <a:latin typeface="Century Gothic"/>
              <a:ea typeface="Segoe UI"/>
              <a:cs typeface="Segoe UI"/>
            </a:endParaRPr>
          </a:p>
          <a:p>
            <a:pPr algn="ctr" rtl="0"/>
            <a:r>
              <a:rPr lang="en-GB" sz="2400" dirty="0">
                <a:solidFill>
                  <a:srgbClr val="00B0F0"/>
                </a:solidFill>
                <a:latin typeface="Century Gothic"/>
                <a:ea typeface="Segoe UI"/>
                <a:cs typeface="Segoe UI"/>
              </a:rPr>
              <a:t>The DSL team are always welcoming and can support you with your concerns.</a:t>
            </a:r>
            <a:r>
              <a:rPr lang="en-US" sz="2400" dirty="0">
                <a:solidFill>
                  <a:srgbClr val="00B0F0"/>
                </a:solidFill>
                <a:latin typeface="Century Gothic"/>
                <a:ea typeface="Segoe UI"/>
                <a:cs typeface="Segoe UI"/>
              </a:rPr>
              <a:t>​</a:t>
            </a:r>
          </a:p>
          <a:p>
            <a:pPr algn="ctr" rtl="0"/>
            <a:endParaRPr lang="en-US" sz="2400" dirty="0">
              <a:solidFill>
                <a:srgbClr val="00B0F0"/>
              </a:solidFill>
              <a:latin typeface="Century Gothic"/>
              <a:cs typeface="Segoe UI"/>
            </a:endParaRPr>
          </a:p>
          <a:p>
            <a:pPr algn="ctr" rtl="0"/>
            <a:r>
              <a:rPr lang="en-US" sz="2400" dirty="0">
                <a:solidFill>
                  <a:srgbClr val="00B0F0"/>
                </a:solidFill>
                <a:latin typeface="Century Gothic"/>
                <a:cs typeface="Segoe UI"/>
              </a:rPr>
              <a:t>Our safeguarding leads are…</a:t>
            </a:r>
          </a:p>
          <a:p>
            <a:pPr algn="ctr" rtl="0"/>
            <a:endParaRPr lang="en-US" sz="2400" dirty="0">
              <a:solidFill>
                <a:srgbClr val="00B0F0"/>
              </a:solidFill>
              <a:latin typeface="Century Gothic"/>
              <a:cs typeface="Segoe UI"/>
            </a:endParaRPr>
          </a:p>
          <a:p>
            <a:pPr algn="ctr" rtl="0"/>
            <a:r>
              <a:rPr lang="en-US" sz="2400" dirty="0" err="1">
                <a:solidFill>
                  <a:srgbClr val="00B0F0"/>
                </a:solidFill>
                <a:latin typeface="Century Gothic"/>
                <a:cs typeface="Segoe UI"/>
              </a:rPr>
              <a:t>Mrs</a:t>
            </a:r>
            <a:r>
              <a:rPr lang="en-US" sz="2400" dirty="0">
                <a:solidFill>
                  <a:srgbClr val="00B0F0"/>
                </a:solidFill>
                <a:latin typeface="Century Gothic"/>
                <a:cs typeface="Segoe UI"/>
              </a:rPr>
              <a:t> G. </a:t>
            </a:r>
            <a:r>
              <a:rPr lang="en-US" sz="2400" dirty="0" err="1">
                <a:solidFill>
                  <a:srgbClr val="00B0F0"/>
                </a:solidFill>
                <a:latin typeface="Century Gothic"/>
                <a:cs typeface="Segoe UI"/>
              </a:rPr>
              <a:t>Humphriss</a:t>
            </a:r>
            <a:endParaRPr lang="en-US" sz="2400" dirty="0">
              <a:solidFill>
                <a:srgbClr val="00B0F0"/>
              </a:solidFill>
              <a:latin typeface="Century Gothic"/>
              <a:cs typeface="Segoe UI"/>
            </a:endParaRPr>
          </a:p>
          <a:p>
            <a:pPr algn="ctr" rtl="0"/>
            <a:r>
              <a:rPr lang="en-US" sz="2400" dirty="0" err="1">
                <a:solidFill>
                  <a:srgbClr val="00B0F0"/>
                </a:solidFill>
                <a:latin typeface="Century Gothic"/>
                <a:cs typeface="Segoe UI"/>
              </a:rPr>
              <a:t>Mrs</a:t>
            </a:r>
            <a:r>
              <a:rPr lang="en-US" sz="2400" dirty="0">
                <a:solidFill>
                  <a:srgbClr val="00B0F0"/>
                </a:solidFill>
                <a:latin typeface="Century Gothic"/>
                <a:cs typeface="Segoe UI"/>
              </a:rPr>
              <a:t> L Chisholm</a:t>
            </a:r>
          </a:p>
          <a:p>
            <a:pPr algn="ctr" rtl="0"/>
            <a:r>
              <a:rPr lang="en-US" sz="2400" dirty="0">
                <a:solidFill>
                  <a:srgbClr val="00B0F0"/>
                </a:solidFill>
                <a:latin typeface="Century Gothic"/>
                <a:cs typeface="Segoe UI"/>
              </a:rPr>
              <a:t>Miss T Parton</a:t>
            </a:r>
          </a:p>
          <a:p>
            <a:pPr algn="ctr" rtl="0"/>
            <a:r>
              <a:rPr lang="en-US" sz="2400" dirty="0">
                <a:solidFill>
                  <a:srgbClr val="00B0F0"/>
                </a:solidFill>
                <a:latin typeface="Century Gothic"/>
                <a:cs typeface="Segoe UI"/>
              </a:rPr>
              <a:t>Miss G White</a:t>
            </a:r>
            <a:endParaRPr lang="en-US" sz="2400" dirty="0">
              <a:solidFill>
                <a:srgbClr val="00B0F0"/>
              </a:solidFill>
              <a:latin typeface="Century Gothic"/>
            </a:endParaRPr>
          </a:p>
        </p:txBody>
      </p:sp>
      <p:sp>
        <p:nvSpPr>
          <p:cNvPr id="6" name="AutoShape 2" descr="data:image/png;base64,%20iVBORw0KGgoAAAANSUhEUgAAAHgAAAB5CAYAAADyOOV3AAAAAXNSR0IArs4c6QAAAARnQU1BAACxjwv8YQUAAAAJcEhZcwAADsMAAA7DAcdvqGQAAFY9SURBVHhe7b1Zk6XJed/31HKqTu17Ve/Tsw8WEiBIU3SQDkq+UdA39oWvfEPoG1j3YuBCulf4EwgORVhhRygsOSSDNCGCICGQIDCYATBrd093Vy+173XOqTq1+vd78rzV1QMQfUDygkRMVme/W765PP98tsx88/T87te+1l+Phzfis/BLFw7j9pOef/q137/de9bzoHPvs/BLFM56z1/u7Zx/Fn5Jw2cA/5KHzwD+JQ8/Wwefn9+Lnp7vdK4+C/8Qwvn574DZa52rDOrgv87I+vo3/uXX/1nn/LPwDyD83h989d9w+Gq5KuGFAP/ev/jqv46e+HLn3mfh72M4j3e/8a++/s//ZgD/wVe/lawfPU869z8Lf6/C+Q1VKVj9k78FwHH78b//9u3h4XoYBwZqUevvi96+nujt6Y3e3j7KoAvwn9FQjuW6c6tzjk1Xpcn/DdzvnPnsPA/e8czQSZ+3zjt5+K/zlvmStCo7zs/K0WtvcXnO39nZaZyecTw9ieOj42gfHsZRux2np2c8O6MdvZlHP22r1WoxODQUA4P16Ke9ttHQ11fSZMjq2aZOOfnf5TpTanV5Eaobn3rgZSfbTz86oz3n1Pvk9DSOj0/i4OAoTo7Wovf4ozj57f/lIe89/FsDvPmNv7w9OjIco6M0mgYPDg5Efx8gQ5TeXoAmSviq8R6rhgtEj8/z4vk0zzXM4Hsenr9J7LSaU8usUpQiyt+5hIAI+ZQHZxV1z8v5KQAfnRzHSfsoDprNODg8SHDP7TT8CbJ5WFa2hXLq9XqMTU7EyPh41AYGSocG5L6sQ28CmG2jvAtcfhrVLOP54HV1z7pbZueSkPly7bHUC4BPTqNNh2y2DmK/cRgnrXvR/o3f/rsBuPmtd25PjI/ExPgo4NZo+GD29D5BpiaF6B3iS/RObSVIIZbcLhG8rkAidNJ9Okjw/P/S8x7ZlH9VZyKnBPNczqTxcmYPAFlKea+8X8574xjwDwH3iHjYakX7qJ3AHx8fA/SJRZDHWZ5LVDtEH+/2wc0jo6MxNTcXk1NTURscij4lWG9/doIqVFW9AMdzOM/yC4Alged5jWipnhmqc/9sv8f8x71T6iP3CvD+fiv29hqxs7sXzS9ceyHAz2r4c0Kt1p+cOwC4gxzrHIcAeXhoMIaI9frAxfnwEKK8E4eMiPU8ei/F/FB2kLznkTjC/RHujyIWjcMjxI5KyDw9J/0oabJc3xuAw3rPYuD8OOrn7RjpO42JoVrMjA/HlZnJWJgZj7nJ0ZifGovp8SHuez4Vc1MTMTs9HXOzM3mcnpyMqQnSkHZyYiTGx4apX3/UB/oBUqTOorG3F08fPYylJ0/i5PgghgapA3UsUm2kxJGRGOM4PlbOR4eH83qEdNXR9J6PUcZYpuPeaDnP554/9w75E6VNicNJD+ldGxjsoPPzQ1cAy60pmo1kLjgWIlAVuAUEAeN5pvFZea5IrwtwPi+doDqWc44QzWN1ns84H+E4St4TNLhOPiPkNzbQFyO95zHSfx5TI/0xPz0EqGNxbRZgZydiarwekxBk3DrRGUeGKJ8OMVLvjTHuTY4D6MRUXJmfi2tX5gB7GrB9byzGJW6now1BxH64VOY7QW9vra/Fowf3AXwLFRXQopYddgRABSXP87qAlTE7wTPg8hlACdazyL0OkJmeOEz5F+l9xlGaSnvpKRbdhK4AtoEKGMVjv4aGIlddROzvp6dDhKKPvVfpZs8RcaStcU+dXQyY6r1y7bmxt5/oufd4V8JaVj/3B3inF5FW53yIGg+ctqMWJwDQE8OAPUjeA7x3fo64VpQBxmH7GIPkEHF8ECcc6QvRc4KOPUGUI4qH0alTE+MADbBjowAPCCN0MDrXQJ/ilxeQEBGnqduR24B8FDvrG3H/47uxktx8hOqRAax3jSMRka6R5lHa5DnHPM80nOdz7Jh+OJFYPZd2xpKOY9JMSVLoVzNd596FmntB6CrVZePC83JEU9A6AUxQBMnzBMUKPbv2uZ3E6wr8cl6s1upd6MQ59xGN1dH3UIwJ7lj/WQyetmKw5ziGaz0xyPMBROnQ8ChcMk45/amn2q3DOGg04nB/P1q7u3HIeQDOMGUNUdYonDc+MhgzY3Ay4nEWET0pl8EdfXQkaJggD9WQJHXFZeEuO91R+yQ2N7bik48+jIf37sXhQYM6nkF8OiJ1qTqu7a/V7NDP7iVQF88vnee16UvaPvLyvNC1SltAvcxA3YTuUhk6BoCsXBkyPd7jliGviZUR4e3q3uVnJe3z6Q12GGrNNS4L5zZU/VcjjgD+0PlR9LQhJlxzDjcVu2CIBg/gQoAfnDsINyhaRwBnmJYN00mGeNfrsf7BmCDO1Idjdmg4FrCMJxT3iD3VwKA6jar0kVYDqo0E2N9rRbPZSgPHh0PDgzE6hieBRGkftuPx/fuxeP9eHGORU3H+0aboJ60g6FrRHv6v2monrs4v3yNFGmzGCrjyrHR8Tkvk/PJ1N6E7gDND/qO2BcC8lffydt57FrVCDZfvletyr5w/u5+BjHzLPO3Np4jSGgUOy02Ae9LYiTaceAB37jcPY2VtJx4/WY2tzX0IfBinWMc4uFHD+h2CAybQ3/Nj43FjejZuTM3G1fGJmBsZ495EzKjPqXcvBlq/dTjBmm7pXyK+S20AupbcIriNRpPYSpGvuDaNVny7fQgX34+7H34crWaD9vAMa1+aGP3Pv8sh6ZjHPBBKeoMHaVKlMRQaA5P3eHbWscw/ne9fF7rm4MqvLAU+49QMnfNSMe51ys7LnwqfepfguT6p+djzE1wINYEIHjoT3N1o7Tdjc7sRj5bWYnFxKXZ3GxgfADYzhQ4dh1NRDRBf23IU7p6Gk6eHRmJmBOsYw2oco24cY2sKY2US8Mfh2EH94IODOMP1OGugq9HXZ3SUnmNEAmJB/TlOxxhGBUjQE+4f0QlO0eWqAl2uFu/c+/jjuPPBB+lfnyXI2RQk0TN6FdqUkOeZ4BmtqlCl81jR6YJWmU+hV7eha4Avh8sFZAWqY3IuYiQraTR7jyW9r5V3y/N8h2jn4SrjOX5oHcpMDqJ/jhGPcG4LXbq+sRNPV1ajAUFnZ2fj5ZduxK0rs4hf9NJhK0Z49wrW7MszM/Hawny8ND8b17GM5/HfZ7VEB3GrMDwxqmMEi3qIDtSLXj4DlD6MtrHB/pjB0JrD550hHztEHx0mAc86awpgaKkPaJ/i89wOQmds00kE+JM7HwE6XG76RKIAkq3lngK7AqiigqGAWq4ud4QU0Y4jdO7ZySrfu+Tw4vALAVzAKZkXcC7d61TaFqiLyrNyX7FyCrHK9fPPjFafy7xZBzD92drZMRylWGzH6sZubO3tp+V57eqVdG0GAOhgdzt62wcxD4Av4ercmpuOKxhMU7pWuBJDgFbX0EHM92EIDcAxg31Y4z0niP3DqMcRxhu6VZ9aN0r3C/E+znuzGFbT5KtxB8sSz+Po8Cgt9IPOEKfWrpautoId88Hdu/jLj3LQJRt4gRUdn/omhWwvNKp06adD0uPSgw5VM6+L9/PyZ7z8M0JXADsiY8b5Z8U7oQztlWClqudWwWQFwE4CQlXvkkd51/eK+McqRiRODuPrYhyd6+JgyKxv7aXO1UIewx+s4/8dow/7IPQ8lu1tOPXG7AxW8Ej009utktHaaN3SX1KipLmDfu45PQasQ1ymdvSeHvGORh2uDhHbKf3mcdwlRfk0eU7pg9JD+slULjykwzUR56oIR8b6MOyGsLQHUAsnR4dxF+t6bWW5QweJkJWhLhVwUse2Sxth0hgzAQfPSJO07BCuvOPj8mfwvW55s7tUhATZY/5vIdVZOS/x+fMqfDot/1+ky4F+7sgJwxByCqu27+QYXXcU2/uN5NwTgBkcqKMTBzGGWljE5/Hq/DTgLgDCBM9wYbCm+3oxy5QQSQhyTWkhMRWrlutQJOfWkz+bpBrsk9AkG8B6HqAedTqTvvUounoSsa07NYvPrMXdTz4numJw885OI1bXNnMCoFbDEqd+J3TKxbv3Yn93h1pYpvWge3lqFCZB7IDVwS+vEkzSSJcK2Mu0q4LWdLeha4DTkqOicSbRyr0KpMvn1XVVwcuhGji/nM6gnhmA1SYd9eo9i9ZBM3axmLfhEnWuI2Li00YXz2AovbwwE9dmp3LUSUNI7u7FBcJZ7xDM/0o909Cx6gCtAXSCztQylsDFDalmw86L/+kgA3XpR4rUcdUU9WODZWRs3mHO8bE4owPu7u3FBtJlHSteFbKHoSboPfSaFp1yaXEx9bHdK+tzbjna3hXgWYOkQ7FZOuHSqfX/KTpynXc+dfuvC10BbEEXwFQ3LgIlXVyapqStwKzC5fNSuwJAaWgxfEbrvYhAXBJA3SPuwsH6p2dYrccQa35iJD5381pcx8gaxp/tVf9JAFDshfv7EK+1wUHO+9HXZYTNcvrgTAcLyjUgnwGyNoEEF33qfTE6B8gC75Soo2OKU13yGveG6EgOlU7C0YMDA9GCWzd2dmJ9ZzfWtnajTT1VK83mfmxvrMXO5kbq48r4lNwVYBfAQYM0Mj8F5KcuM/wspnlR6Apg63auDKOXlz/rBYA8SJCsP0eLtxKlMyAKvZ3nvvH8uanNyXfqKMC50SH04hHE0edsxvb2Xg47jmIwnaE3Z8YA96VbWM5XYmR4pIAr9wFMgqQxhD4MRHkv4rqnR47B5ULi2Ex92h7SW+IpFT6R6FSlGhZNPZ0EpGWCr4VMGtuj9KgBfvIf54OUNTHsKFcNkX8SW9R1eX0bTt7JjuNU5PbGRmwsr8QRHdYO8wwc63sp+iyp8HyQTL5S0evZ+79Y6A7gRPD5Aiw3o+dEe+FlAK1Qdf2zuNk/Q41s58ZH8V174xh3Y28P8byzD8j7KZolsiC/cet6vIoF7UiVnHYxVWfDlcNIAlCMHkDug+t7BLmvhui2I5i+RlINmlI36+s0HFqZ6/ME2XDueLX3iVQ0bQOHYw3+ryE3SJ516juBuhgbGk6ADg+PY3VzOzZRK709/Uico9hYXY2d7e3U+88D5Hm5LnTh3Pp37iXwn4qX6feLhK4AzqwFhZNSUCkseTDvK2IyCfGZntU9KulLJQ3VM402o1Nms/iqR4eHqcf2sJDbEEcuGsaC9Tg3MRG3FmbDBQdyXObVya8HAHrRm3J0uU8ZtOpcaeMlnSFlDdwr4Xs7hEzOyTyMBOtJWRX3ineOkfNICzwlFsaeoY+86uj+4QFENq5VP09PjtuAjOEFwM5P9/f1pzRqYjecoPcrOjwfvC4QWJcS8zJDRSuD+rrES3XuInQFcJWdgFLsxf+laDq8EcIVkV0sxmfRSsoRzwAv752j4/pjbnoiXZVW6zB1bwH+LKcMtWq1Zhcm8W0R0QMACXUhgtWmVvxLwmd+BAA4x/05wwI/OT6mvMI5RvMUoMsEyk6QfyVYtnXU8OonciM5Pd24fN/rwt2KcycYBgHYTnfcpnMA7FH7OA4pX651CHVrfR3gaRf5qy0uyjJPa2MzqnokrUosHO2zTl3zed7JWO6+OHQFcMm0VK6UZ2GCWRVTKnUB4EVFeEIaASn3Sqh02wiGitap03DHcMDxUTsLERjngNGW6ZpcmZnKabwUy+bVaXRWqEP4vEDvn7tCg3wcYeqxjkpao+kRtcnd1pWbVv+cPNMS4Jki25AdwnbYnvI0jzbC81yTxkk//+najeG7C/hRG4EPyDmjZR0o46CJJ9DY5W3bXPL+dMy68R9X5Y975crKlpjc623OSuwudAVwNs6jjZY4dMVi8pfrKpQKeKwqUN6UblWyKr0VHgW8OoxyCEGctTk7xsLFsNIgcj3UwUEr52pnEOESNS0ca1xlD4F7EIXqXg2uNLrgquQIOQ0uclz7gvN45Zy0Ws8OHIJf1k8xb+XV19V0nGL4ovKdAm2NxauTbaOcO4i1PjbUH/VBuJi6H2BFt4+w0i1XcX98FAf7e9lpL6hyQbNyLOCpYsg9aVdi1QE89xUjd3wl73UTugK4U488loIEWaJ5s9PbM5qmXKdhlS92nnUqafDagsdHh7GUjxLgI9dIJTExhPE9ay6ZgciusnCVh0RPxQh4UD1rfp6g9pdGk2ceIcgZAJhTrpg8oWwunCAogJpPsajhqQS3co0sT/cqXSx96wroBNTz/rSms028m8+5HiTtcL0sEnAywqnGakGfnasJwMdIKSVQTg8KWqeTeJ7M0gHy4i+vLaucV7FDwq6DOXQVCnFKJQxWPuvg3YvCLxefL2RlO6/wDielV8C9A7mkpo1+OnGMFytU8WsYwBKmwyf3jmNBD2DQVBZwyYw8IHZgJYNQ53YWlsA5R6wvbEmFkzVy4KbsYdQIrpeT5fwc6IAMWtEOmrhqQlDl5JyTzg5FxtS9L4FQchXuFWDx0sd2BIwCcnmrc9NppVMD3z5ykR/tlF6mz8h9A6dJuxJIL42463uXw0USQp5fuv55oWuAL0ISqYTsoZ1Y3Arxw9hITiwcm0TNV/iPSmX9OZ+GMwehyfEB1mfzALGGYQSqAiIR5QRdlEE5uQ++6+O+tdXI6q8DECABrlx4lmAPQmliH25UukmIYtJTmzg+O8lVkopJO2nq3eyQ1pe8uXbFhGrAUSyZ1GU4umNWWrDPQeWMy1SJ+W5pT+Fywc+unLNNDrMeKzFQZRpb+vMHLfzhTCEzdDqK71yKhurcTlDuVMEbPOtcdRtswQtD4vNzQgVy5+q562IAGZ5VzZUX0xNj0cuzY8RZkx5eDLRCMAchDnCV5KABCc2r5zIq5yfntdhsnsXy1lE8WtmPxZXdeLrejK3GaTSP+uPoHN+5lw5A0wTSDuCC9xNE5glEz3qlOKK8lCYFQNdTlTVPRTxLGgEW+KJs6Bqk66FOul5UtANE4eZ0qQBN0XyA9dzGnrAOZ6eWdxaHjWZy92VxnOTn3FrY8SuQS8gbec/b1aPn07w4dAVwqYH/PPG8HJ8H9lmgvc/uZ4V8WeLCRZzmisH6UHLV8dFh+pDqJgkuAeRmjRTvyVXe6+2tIfp6Y2l1Nx4tbcXi8no8ID5c3YqHy5tx58FS3Ln/OO4/Wo7l1Z3Y2MJ6bR7GMQTOsQtYT+49IV8NLzuU/JDgIAmKUSVI6nTSKtqtNmVnSiUGaY/I7xjOdBapVwMv6+bYtXq9WOKVHj4GZAFWoh0hok9dSEDaBI20vMp1OTeP1NE+y5jUy3P+z+j5z6L3zwvdAZzQ2tpnmV8G1+PlnvV8Hcp9Ccb/CZrrmkcwsOQULWUJIRGP/KQEg8tF3Z5DrTSc7d6Ku/09h/364+atG/HWFz8Xb3zuDSTBOK7Ifjx98jje/8l78f3v/zC+873vx/feeS8+/ATAn6zGbqOdIFuXU+d16UAOMUpguVciW78qmu6EdHvYBVuoj429g1iiwyyubMWT9Z1Y3tiLjZ1GtA7R7ZmJHYUoMLwNniktYNiUHoKmmD7GoMwgqHmwKyV0ebsAaweo4jOaZoAWZR65euPFoUuAO9mRcQVqVfhlkKtoTXxenVdpfENjxqFH1zg7YnR8UkC1ynKuE/wO2HteXuMJ7+iC9GNUXbs6F7Mz41jXw3F9firefPVG/OoXXonPvX4zblyZhuNPYnt7I5ZW1uLhk6W4+/BR3Ft8EnsA5TjUuXoRoueoVKe+Ocukjub5CdfrgHfvyXq8e/dRvP3xYvzozmLcebgUT9a2YmvnIFoHR7HXOIwtOtwBBmJyOI2T1w2Zv40lpu7n1PVbhy1XYGaSDAWoIuaBk2MB9WdH0gNunmR53UHXVaoOPhcEKafPjukSdZ5ZGR9V5waq0zlX5Oozlim5U9Kor1whIZEEUT2lYeJ9xamNSneGP78g6O1FdB7ux9neTpzsbOZ5HSPMmaaXX7oav/arb8VXfvXNeOX2ddwwjC4IvL29k9N7ElqOLVOCtVQJpTy4jTrjUcV26zAerG7GQzh1BaA3dhs5s+VADCZALrl1me3s9GSMjoymxZxMDynNQ7Eg7W3u6dkxnceH0Ii2HGJoVa5gJvgZIQdzOuGCfhyr+IuG7roBQdDy6F9BkCsLLOKkZKXu8l7h3kxHqEaePNQG/BylnucS295+jLg8OS2crM46RDw3Dw4Rpadp6AhyzvtSRI6CQbSeU8Qd3O9UYg5NwvUnjoSdHcXYWD1u374ab7zxSrz+2u146da1HNd2wfkQR4FRZ/pdkhzYRNQ2OQrkytYuoO5zjuEH+E4PXpmditduXY/XX7oer9ycj2tzzguP5CcxQ47EUf8zLHUKhwttMy4SgGpJazCWYVyXZusfd4ZPK270WMUOnVIfd86L78y1f74HrZMmnecvCl0BLKgVaJfDRW/MZwXzTyUp7xDzSOWcRx2oaaAMZOVPAFFR3cpJBkDifG+/mV8maAC5ECAn+eQEXJAeCAdrU3iRELpSjmnn1wWU4SzOoZ2DY41yZudn4uZLN2Lhynx+RDY8NhajExNw8UBO0G/t7KNP92MVbn20vhmrW1uAcBxDtZ5YmBiNW6iB21dm4+rMZExhN2g/OAYNv9qd8xsmRaz1ViIIsO1xRE6QwTMB9jmPM00FzYVxJVjEysAyeL8AW4Jn+dyLpHH15OeHX4CDKzA7oHXCs3OPAlnEtRX1kZGmlQZgqQ4ODhLrpLVh/XCwr0EALE85pnXYSiNLUT6EnpbTcjDC8hV5WqNwmlxr+lx8T17Hx+hz86ATnGnFImod/jT/waGRGBkbD78hGh6fiEFEvWW20KNrm7vo6tW4s/g0Hiytxj4dbQCjaRZOX6AzzI+OxXS9HqMDtRhQ/NKpXT7rmLOyOQkPEKp0AczASYp/0qiDpYleQQ5fZn0lx/NSTvCkkfcrkD0+6wCVlCzpug1dAWx2VYVKKBVzzNfzvHPxrIRyTTpermZt7LFlIAHOBRy/58mhO0rwueJLzlUnuh7KxW/OINlIMkxATxHLcphDf2vbe7F1gFHVOsVt2opPAGp1ZTu2t/aSi11LvYshdER+/QNDUZP76DS2xe+KXDS3Acc+XlmNp2vrubjPL/puXbsWr79yGwPuJUTytZhD347j2umKu+jOvP2IXABLs+HnFMWlzbYpP/mkvgkG10o79bBtzFTcTjGdXUQimc+z4L38UyTbwQXYZNIiz333xaErgK13aYhBcM2/cOhP1YwguBXgVqPHyQn+FKelY9DJ6dnuEuAXemmk0eP9GKsJATWChvwqEP2mmDWXc9wjtZxDjAdYQw83duMHHz6M//NP/mv8u2/+efyn770T/987H8Q7+MP3ljYA9gCdh+gHZKcicWQLoTTZsmNiBHHY2WvhRjWxstHfGF4LC1fi6tUrMQbn6pIdKRmo2wHgNJAeDaRC8+Ag2nSQoqKKGyQpS5OxKzjSojQS8ybRtPraxVWCGiDcg98tcEkj8qhicm0HfNNm9OB7punc7SZ0BXAJBVhjAddrj/bOyuVQPJvUbIvBVYyu0hC/+5F7nWZTvDmIMY4YLI3yQzKXwCjOXaDeH+PD+squzHAosp+8yIfrHTrBu3fuxiJi9fS0N5ZbR/H9+4/ij9/+cfzw8XI83dmLNeIRlXEhwBD5ljKpCmAJs3U5ETgkwSEit4U+doCihU3wZG0zPnm6Gg/Wd+MxHeXR1n48WNuOpxz3SNeGc+VOXSsz9UO5CpwyK5QtxvfFjqB8xbm2QR/6Oo1E/2wLfwXHAmi+7w1j3vcIHatzop0pb1tIF+EXALgEAay401CA9qxwtKdWqNwqlS7BD8r6c+LAT0X1Q/X7JiYnwu+J5Sq3WPBdZ3cE2OU59nrHnM0bHoQwERNjo/Hf/MoX47d/6yvxa1jKv/nm6/Ebb70W/+0XPhc3ZqZiAILt7u7mZyVzC7MxM4NRhXyVe1NZqs9JUw2PnjpWTdmu5nzw6FE8XF6LR7hHf3HvQfzf//UH8Z+/96P4Ab7wJ6s78Xh9P3Zb7eISZSQP/pSaOcds3tyHGtyjvqikI6xsO0SRRiT0vQuQOvTxnuESvfI0eaUAXyW//NqLQlcAZxOogNGcy/mlEjrPHERQ9OQtG34pOsbLUwwsxZ5uhRXticmp6ZgEZD9oVoQKir10GNDrEMQpuh6inNiXqyfwh9GlLpt9BVfozZevxj9686X4H37zV+N//O1fi//urdvxK6/ciF/53Bs8v5UfX/uFg182gCKRTgQ36fRaTkoUJMnIqOuaqRvuUWN/Py1srd/dxgFcfkY8R0e3YwWjbGVzL0exsp2dxpMNUWOrzPume6NlT73V1+pkRb6hWmxAjXKVhzydQ6LUx3uS2cmNkpH4kr+dmzTyvb3p75aDLfFSoD0XwOV1ZUTlFddwxkXIxGVKTVGli6QbkTM756cxjBieX5hPq1mQ9U3FwsVsuj/F8beVnGN99zg37LQenOHH4OP13pge7onbC+Px5o25uH11CpdmIiZxcRwOncDnral79VMd/nR82OhQJTn3Q6ictaIDugvBzZdvxxdefz2lwn//pc/H//yPfyt+54uvxuvX5vI7p8kxB1v601cvK0BKJ/HLBtWMIBX9WUbtBNih0ezggsK/MvjhsaKT95PnO+elzdX4gfdLyipd96E7gAkXYHaA1WhIi7Ajkjz657NSrU7gWYoXoqDm0hvuCbZSwIn9acSq3+jW0GVpuJCH86sD+MzZ0LxlD69BtUGw7ljfx4hKOM5BjzpEyYn3gXp+jzQ+Vo+FuZkYGx4JZUevne6E+jnyhPHjhitJMJtFVF20D4oP7aJ3PzC/NjVKp5mNt27OxWtXx+O1G9Px+s1ZLOu5mJ0exzLvLAqwrgAo0JkrHcr7dact+XOs3cEQCxJogb3cERJHrzMWTv10VEwbU0D6Qr704tA1wFWgbs+FAngH2CyzcHMm7CQurpDPMaTo6erfqhfL7W5CMj01SZfGYpW7JDhEdvACqgkDICL6BF/lp4GCbDvDIDrBoj1x1ghgTg4Pc8B/egounpuDe5ECnYGIHIh2LFK9a6RuJ+jdQ6za7KgpvnHTmo41I6YPHWzR327nl4YLk5PxEvr8tWsL8dr1eVyp+Zh0e6UcYVP6OIDjwgQrK/01GumglFX8YaUW9dcgA3zLr8JlcXv53GCqZyk5v/ReN6ErgCvACpglPgudFhHyWXJxAdzXBFKAPdYQwRpTfoWQC+kp3aHKfrh6HFCG4Da9iPOzviSGXJAVzLxIr9uBDiVXbhVLuEaUK894sQ5nuwxofHQEjoLwGGfZW6r68yeYyb1cW4b10m5Qd56clMV/ZZM0gCdf0w0B1BwAX5mejuvzjmrNxtToeIwOI/4p0+ppTNnOpAYcV/muJ0oLAC62RAe8Ttlyo200lPcUv9b3WShWc+c9gumfXb04dAXwp0NWRILZsgzl/PK1jahAVnRZSXfcqdIAT/7vPy1lBxjmZibj6pUZWxX7+wdwVckH6hegBNnXdUUwjLRKaxDOoUwXpHs8Qzc6Pq2etMxCjPK/LoodKnUn6Qdr7uKDKwY46o0EGWDPANbFCD2Uq+h16e6QbhtW/QRx1CW9imQkiWXk+wRxEFjLqwY0HKJ0UsVPaqxvittMV+qWzSnVy1DV2CDYz9HVY+e029AVwM+AK8FrQa6Azsnzy7XshKw8DammwXIjEdMBXDG0bIJcfJYTAW41NDMzjIjcjyZc5Ccmya2dP9t+np8DUm3S+24fGpZcU8fmbjjka3k5YpULM3hJLiHmshvyNF/r5V5Xk2OIWUARc4cVnRBwHDlBpgCNL6WELpr5WmjWXbGLWE9DKYuQHoJlrbDn5FxOiytWaOQCAcslWaEpL5TzfOUieK8cy9kFbTl2KNF16ArgBNK/SzVJfXIpVKBnmkyWVe9UsRej6gwiUWWeSSh7eJk3xTDhHfeEHB4exFAiD8T3Dq6K04il9d7joD6Gmxz0EOAeYhZApo5VOwYtVRXdZVmNIroYVVkl0vcibqtaOSft98Aucs/ZH+rURi87YtWCkxWvjnUnT5KdHcDZoSPUQRmqBETuZd7W0f/J2pgrOahTRZf8y6P6t1z7wmWaZsh7ndPOu3+b0BXAz1WC88vgVs+sSOqVvOxUivMEnb9ceYiYK7vY0Dxi5UvLEXKDm6nNz8wAsqst3XhTMa2O1A80IRkaOy6OYvocoyXFrtxOnhpnLsU7BaSTXGstwDzjtd6aXx4O+WbKBW+qHqyPdRRkB1talKsEOXQRPR1EoEwrrXWv/HLBz2tcrKDY12hTClkPJVS1T4d1lj6SyzSCanlJv4o2pLMmFyEb1jn1Oe9XMdtuMM/q/AWhK4ANn86vKtxQHTPkqTX0hEZpFMBhtYFCSFuuc+/7gmrQKFMsDqCn5rCmXbu022iloVP0r6NP5Cc1pA0cdO5eGKlvnaEpYvcUzuf/OGgh4ne24vToML9FSsNENhxEhmCx08uybnKf71kfLV5tBYcU7VgNrGkX/h2plx3pIq062kUJjkPL6blYgHpZtfYxnI3YNohfUT/WOf+H0pCaNvOvhDx6LTEubpS0Vci8S/x0qLJ5UegOYPK3HpcLsgEG71lYxb0aEVkp/xSd6j6uHZc1gaJOv9EMy3wphOM8R254f94Pu9HFe41GDhAoci9ANsgJvAf6AExUDxLNy2U+jaYzSLvJdYr9XIaB2JdjT9XrBw26wAke01l+32s5jkkrpnV17CxtFwLQOVq4Xm6ddELeDsAomu2U1jkXKejL0265yRUoTleqgnIKkyiNfCaIGl+c5tHw09awFKN5/F/FcqeEpKmxU57n3YRfmIOrgi7OPXZqmvpFnLy2R3BdGSZatQKrw69lWToMHFh1DNK6UM1d5V69fT3nXA8cLaKpyOQOyJz7bt7iCW7NEUAcArRLb/fR2w2OA0OjMTI+RZ590dzajqW79+PB+3dj8+lGHOzuZ0dwxcjm3n5sIyncsdABGJcSyWhyrJLAmR+/unCF5BEAO59rx1AUKyustyAK/E6jmdZ7NptnCR+EKABrNvAfJx3SQRDOJYxt79zzOl/3nHxNW6JlFbpfvN9l6ArgUpGqgFLCxXkVq3tZMWPeyh6nXhrBvXDoLt0HQOYB0YNcAFi8IKc4UPHStfmoDw/nTE8P+oweUcTy8SG0Q++dI5bJI8FtuxMAQO3uJhdNzM7Hws1bUR+dQFrUALQRq/cWY+vRSuxt7sYRur3RaMfmTjOWN/diZWU91pdWYgDOqg+in6mWXzDo+mixK4YVx0eA5/BkgkybnPVSSjhevd86oQ6uK0MVKTE45laMgFgA02rXivacY54IuFf+maKim5zfATRpSRnUyXt5v0pnVl2Erjn408FCqpCnclUWXO5XlVV3KY78mFsAjw87etPKdirtK2nJwjlysasmR8dHc3Wl4hQ0MZT0Tw/Qqy3E8SEEP8jPQfYAdmtzM+doJ+fnYv7qlRhwdkriAtLUtevxxq9/Jb7wm78RV2/eSCNHg2i/5cbaDYgOmFjXbhexs7MH0eE93j0+LQaWEkfD69ABELhYkD3mtGa21QmJw1zXJf/1AKztlmPLh+Pco0y3gNIQsL05CJKkL9RSlZW8Cs2q2CFpdn5DdT/PpVsXoTuAybNUpYROGReFGXLCwevOvTQePPKe7ogGisYLfJHp7NuZhuQ5ICFhuKdl6r7QI8MDEFJw4XrSO6zoXs0nAHx8dIAK1hDaj739AsrU9ExMz83m+LC93k5hr3PfjpHZyahPOElxSqfBAOOdcwAcHeqP8YnhqI0M4ha1U8/64Zn1qHarVdcKpp3T6D5ZufxGzqKEXEPmLnlwm1yfs1OoIidPCocDqG4bTrmuk22pJlCKu0TokM1Y9Cvncm8yAO3gRtoqPst73YFr6Apgsn3+aA0uHfOJFeJM0LyfIHIux7jsRr1naYote7ZHgU3xzJtGl/BopSreHDXyM0zHnGUEaVKJLDnLJTuKZCcepmfnAHgKn1Y1gPizXo6CQZRT0vn9sUf3y2g09lKCuAznxtW5mJkYDfexHqjXok+jjJCbvhydpi8soBJXm8BtGg7bGnQCh1Sh1nJ0o0U9uMqtkulsuR0xbcv1WB2AqrbyIG0RAVZHC7LV9ZirL+2beU49OmDKHBVNSwcosZvQFcD2s8zPivhfJ5T7ncKoL3W/eKros1GKZ0epEmxElOIx982w/2vMSATzIANF17HcQpqxsdHYV+ylJU5JvFPtwWznODkFMMT2hBt541r5OcyArhjluJVRinXy1zir1iS7vdERYGjl+vH57Nh4zI9Pxsz4WLj5uD66jRC6HNDgPf1hRbKcfIgUacu9Ejw5LGK3ibVNR6BPAqzi3c9fa4CtWyhY+trqdNpMW5x7LkygnpVgdI0zoySRltyi7NKZiz4WVCVBcq+djTp0y8VdASz5q5Bgdo7P3/f/grDPnBbLD7ocPaKBujHVEF8S3QGIjvloZW10ulhUyRml+shQbOfXCNyXcIo/wDUKeHI8RJyc0pg6hfucSZSIgupnLxhjDonSqZQMtb7BvD6BC900zaVCMxOTcWVqOmadOBh0M3B3sccfBoQz6ubkUwvjrqELlIZW0cUek8C0M7+YsPOCsLNJLiq0o+VeW3gOkqQfwP0VF4dP3cW2gGvsAEi042eWMrwRgNPN8hmgeu4x03lMG+DFoSuAq5CgFiSfC96quNneJqApiu2xNFziyEWe59AfRC9pKD57s3maiSD3wDVtjn2xtteEoADmTAw93efWWLE/BCATE2MQzIXzWNvozou8JJTferp38ymd6wACHdIJTt04ZSRGB+D2AIyT3hhEN/bDSUMQXrXgjJT6U+6SmOpafeJDOky7Y3Cpd1UBDmzYAe10Zf9qwa0BdJnHTnamXTmKh8TwZ3qyzZ1Q6FkkWDIG5eW9vPDa5520nWeGiw1nugjPSvt5oVOIoYiXZzc8L2VZI54Tq9mj8oGXXwu2S8PhDK1LG+mYMqnsFplnVpher9RynNcvDVa29mJz/4BaKvoUY6WR2qApkuEM53MdWVpdWovl+yux+2QvGhsH0dpoxs6TzdjGPdpYXIm1x2uxu+GG4pR61BPrj9dj8ZPHsbWxG+0WOhp1cNZGPaBjnYxXxVRGTQ5qgGnRx9TBHgTlDnhnx62IkUjDGIUJMuAqjqs2qXaMrhgdqA3mPclXogAWeqrTk4XV06oApR3X5u2xpDF9iUnsLkJ3ABPMtFSuZFwVmrHqaYCTnIt49p5zpRJEwN1EVAGcn4PmWiUNEbm4cHP6x2RCEwm9KRaXAfj+8qa9CvB5j3T2AI/5PS5ltdCtcprEdfe74+ZJtNaa+L1rsce7zV0HQjCGEPuOYGM75cZlrsh8+GQlVta300g6Qh43ALoJtzewitW1ckrWifzl2lxLZoe0W1KP1V3KQcrQpPK9FRa8ulcVcgEyf0NDw/lVRTGuCq1K7NCvEteeS8ukZ0Xfkq6id94gmHc3oSuAKaYcO5kbLoNdBcecNYJOMX58K1c7kM5F7C6jcdCi4m6PVtapONdeWYTckvlAIMW5rsuP7z5GvPPQ9nREu8891nJSvzemsaD9PGX66lRMLkzGOG7R5Pw851djamY+pkYn46zRiv3ltVh6sBiL9x/F6vomQO/GxvZ2bHrEn97eh+sBbGNjJ3+bKA1C6irQjmTZCa2zZR8BwhpppMAoFngaeKRTf5c6mpT01LUOwHVcv9JhMgui4MmdRb+CZxr+aVBx7VeOhYMrcCnI+AuG7gC+lHtWzD+OOXntdZ6X+V7NHwmRhhCV02Vwz2W3YlAPSTDdBf7nnZTKnJ2mns6Be/6auDQupZ3BR/3e+3dibXc/80+qAbJHpxklmJ+j+DHZYB3xRz/pH6YexKHxUYCei9HZ2VwbNeHkPlzX686wcOfs8Ejc4Nn89HRMTE5mvg38dI2o+nD5SaBsseYxZR20nZ+uKHwe+3C5nD442Bsj+NNyr/6+VjJCKdtf0agP6eInO72UUURyh47PnXtSxLLnWs2qeoF3NqSk68ROmm5CVwBXwUwrsUMTsjSLyY1PjIpdjopmoIxegB7UutSizPdUMVq51lr3odBPfaNszoEA3lFnjwHc9bmZ+ODBo/j++w9IT94QLif8DZTt0Ke/baR4zrrY6BocNkxmvU4s7PmtSdTQ1yOOcr38Urz2+c/H57/4K/HFz78Vr9y+nQMkyV1wYG2wP0bH/E0oJIMGoXWkTfRTRDh5ZrMxGjld2kR3U9cJdK/LcpVC+dUf75VfizGx0gqAMRIH6GDesY6XLehyXXErkfOc4cpzCqJsqVylMxpM103oGmDzy0p75DUrreEwMgynjE4AyFhMoGemR8fiKpxRfqIG8ZMzPrg9WpFwnMaW63xdQJezPRDFr/cd7bHyjWaD+wMYLUNxZWE6re//8Cd/EavbTcqXNawMbhU9wuWu5utOsLmSwnwhaE8NAvt9Wd0P1PbjtM27chRS4ZTOcAoILcTj7kErNnd3YruxH3i6uDLoUCzh4uKoQyWoK231jAXNcnrRu60EeAiudacgd8R1DZj0SLpwrpiWWM5PD9FZ60iMnDUjQ+MFp1bAVpG25cfonNuzklvtYf7z3c5ft6FrgEuP1MCzImW0aQjOGAdQf1Rqamw8JhGVDjO6lskfpDo68JsgDRDEE+/aw9XLaSxxX8B0i7VarfI+hHYn9dxBHTDmr/gTdJPx9gcfxx9+94c5Tt0LMJCF1OpC8hS4qhWiISie4j6dDZ7H4UA7GgGIh9sAuQmgWNubK7G4thRPdzdiF/BP8KNrdXxsxK3c54CKAAmqrpDDkMnP1Fmufbi0lSNuEyPu9q7+LT9upXuVi+tyoS5/1M22Do+NZqcte5Q8D+zlc3V++rl5jzIFlKhqSAPsIgpcweNFoTuAyTHdHgoXGbfzHYNbBdN9rPyZGiRcbGyux/37D+MBYnV1dTN1iJua9WNgtfElUx/16yrI/cXS5iIBcS3U9tYOHYgOMTwGQepIgZFYmJnI977x7b+M93BrjrGIXbieL9npchrORkM8xH9lqPlcUXjSfxoHtePYr7Vju6cVW2f7sXmGK9V3FMd0gN4RRKs/AEIdtYCVKgJjsHplUt/ZoISYjrETq1u7GFYDdG4X7bmdP74z3Fwse20DrXz1yXkupvdHLa2qqzmtXwVsBW51rOLFM8ovranAVELZ7Or6xaE7gAnS0zFl1y8vzM3BsWP5+0QnGB/bOxuxurwUO2ub0XZkB1+kWslfLGYBPsqG5zWNdzMUR6wMNtxZIXdnzUEDXI4UcaR1ZqmG3l3H6v3zv3on1nYauD0nWLVyQ76ezb+IvOOfGEljjxSPHu6NgVG4bRyumxyOsenhGBpDbdQdSlVTwHeC4/sp7sXHAuReAnVf3WnFJ/jPSq+x0fKDWukOaX8g+q17FggsdggBH0J1jYyOZz5mZ7wM4l8b+QPuPOe/EjMPI3l42UXoCuB+HHSXl17DULl1bQHDYig/DKtrgEDovd0DHP5m4PcTAc4ZIL/gRywN4iL5FYNidxzLVuJYaPZmOMOv+rd3tmNlZTkb7nCeY9VutSBlFxZmk1POT9vx6PHT+GTxcWy3WrndQg484L6op5OoiYS9XNFYOpeg1ZEaY5Q/gmXsz+Pmj2dydLc9F90NkLZGLK9LufJ+cgpRQ0kX6sf3V7KjTgDuqN8ykU/KNNLmFojUO6VGx03Uxx9FdQ1QdrpC5F2BW3FrFS22gFdiln0JRJ+njoB6Wt9KrW5CVwDfvHY1Xn/lleTc5j69+MHT+Ml7n8Q3v/12/NGfvh0//OBxLG0cQfizODzti93D02gC9NjkLG6M29/XYn52PsY5d/VEfj6CSHWb3Z2dndwCyam6oZGhdFk0WtwqwXFbl9JOTiKyMZyOcGHW19fxUfVZ/amdvfSV/WVQV07mIG5yT+k8ikP9ZH3tQdjUH9sQWH/dRau3rmiFA8umLAUc+bXyCgTd9dYbe4fxzp2nuU5sCF3tHiBj/lg2Ih2rJLnY92FY6oAeTelS9hex/Y6F/zSgzwAv18/uGfJe9jjB9Z4dEAlzRrQrVg9fELoCeGNzJ9758Z345p/9MP7w2+/E2+8vxjsfPowf4r589MmjHFZ0xWLz8DhW1jdifXMrVldW01IeBBgBmphUTFEvI73Tn1dvAO7G8moc4E86xOfw4xAGm4aYC/B6AcGlPlfmZxMUXSjXXDWxtNXZa5TzFLWwh/96Ksh2HIDOXV6RGucQ2qOelRLjpO3HZ3QAuYkOWH7JDCmAUah9Ucjo2DHqiPK07P0m+LsfPIzHm/sA1Yu3gPSCe10BWqxqJFxn+LWoIztIaajcvbm1TUcuP5Z1Gdzq/NPhMsic5HlKpOq+zJs17S50BfD7dx7Hx588pbJN+QMg4Ty4R6Jo/rvr69bObjY4F6bBadPjwzGHrpuitzt5r+Xtr5UcH7uYrRFbG+uxQcyvCeUWd98hrxzSo8frfzp44G8uXL12pawIwYhyrbS/I6gSUnTu7jXi6SqdKlUEZQDaads6lBkfYXN1Ru4fyT1HpIz7rUM40vXPLoMFaN6F71Lc+rlqo30a7z5YjT9/bzHWsezdt2Mc7p+Cc/0935wlg/CK5TJ6Vazs3OPS8440ePudd+Obf/yt/By1Aq8C99OxArZKx38JrEczT7Ht8wT4pzvHzwpdAZwjLiT1K3jdAH8BzC2OtIiH8YHddiF/rXOfXo5Y8vcMvvD6jbgxh4EBSG38zVYT6xUr++njxVh68ijW1laz3k7Y1wbrdJTRGJuYBMg6HaEs85GL7BgTUxNYouPcRwUcnEQTcPwSMNdRQVxXijxeW4sVJE2jRV2oj+u1jtGFLgxwIZ5LdBqH7VxJ6c7ybtugyHWMWtfHxXSKc8eq7zzdiD/90d340f2nAN1OrhymTVNwrntsOnesPy83FSOr6PtioMnVPIBmWt9ra9vxR3/4zXj77R9xn9sdICtAK1ANl88NdpB8yZAHcbDjpOb3xgtDVwBnpSG4Y6WusnAMWO4dncC/w7hQK2hQuEHJwvRE/OaX34gvvHItrez9PXxbLF9F9uPHj2J5CV22vZNzpX3OrpDXyPhkjI6PJ8BZFmXmPpD2WonXPxAL169km1ynlVstAKrLeHIelnLO4MrVzU3cmJVYRkevI2H8gYwNJMuW663oFDsAqnG212yVYUm4Nud2AcKwuduM73+wGN//+DF6t5UEtjYDUGmk3hfT03TYsSHaDMdCeMeRHUXT5UtOpu7OgVt3rWp3xGs2sU22d+Obf/KnsQ7YYlhNrFRAZ/SBqoNzg8CkWOZodH7aqJQwdAdv1wB3eijE9ndz7UNlbLV8UKYR1XN+ErevTceX3ngpvvTWy1infRhkLmRzH8mlWEbXriyt5mJ2ubOOj+sSFT8lGYAjJian0yDRffJDrRxsgGBuDuqKirHJiVxS49SgI0vukOMXBq680KB0ONRluFt7O/FodTUeILbvrKzE3aWVeLSxGUtbm7G8vYW43Y8NN11BLzrXrLjOn9Bb34qPMR4f4ue6T6UUpHuFi3jsqJMTQzE1M5YDMAIqKEkX2uLESepJqOn4uAMektZde3rQz2L28Uf34rvf/aui6xNcFAIdxJCc2wGTjMpz3rkwlEWT+xnwUPzrNnQHMDHHSOlh9njXQunzVZMHQ/Tul29Ox69/8WbcvDqZ85mbiMtNjKjllTXcIDgK48uvBVzB6OqGOro2vxagwY6I2WFqg0NwJZ0HwCWUz9zuyM9EBgeHIe5wLo9x23yn7vKoccWfvb1GXZCklI9ePTiMLXzrJfT8w6WleEB8hAW+uLYO2Fux2diHs/diG07fAnz3y1rdo8NAkqQl/zmk6m86jdVrMTM5FWOoEWe5FM/qdPVwhsSHOoCwnKurZ90PALgXC89BFOv77T/7Tiw+fGTmPBdkufcSyJQrphWeVbsEWkMxd+YxbcLm2YtDVwCXHkXPI2bGEp97crTftC9MDccXX72CjrLhBxB2L3/Tzx+32oOQB4fN9He1kIcAaQjudX5Vo0cLcwADK3+xDHFtvlrQ5uzQpGuSXd2o2BvAF7eDqVPdJtCBEm0BsspxXuyxJEzuxYUlTC1THB62/VHpZuzAvQLqOupGo0EnaMUBOtsNULea7dgnP6mpGFTb2VmGAGd4qB5TeAGD+ujJrZQHMEqvSrJpH1QLBQZJ74SEC/ROjukkdFjzXUFN/eX33qZdlJOdQm41L+laAlnns3xAKJACFIfLsFbHF4XuAM5oDyVbImdpHKl3Xrs+E1956ybEOIvVje14urIZP/rw41iGYxV/pZciQgF2ZvZKimK5dRfu1jgzL8dpx+EQy9BydrhQsakoVoyry44gaB+EOoRyfkVwgDXuBmdyhjEXpEM4O0Xutm6nlApE8/V5ukOIRsVktaiuTT575L/WwPIuNM0GOwKq36w/Pus2hgBs8xXHrqq0ExVR7KxYEdHZUP5pXyj+t9HjueEbvU0/2fq9/YN34/79xbQtCmVLkIlynBrOroLgpmRIAEwv+fNunncTuuTgUnDROxgY/Lkjzas35uJLn3+JBp7G4+W1eP+jR/HOe/diA9+xjmVst9NCrg3g38K1E/jD+o/+dJ1Dj241OFgvz+TsJlzVp9iHW3W3bJnEkdvPEH/HlN066sEYwgpG/OUCdOrVhos1/qroUlY/HPOTFkF8BnjhmLI6g/cguECsNI5zcEYEJaNc6TfD7hkyPDKQ2zCN4P+6YEFQ3XLJOWYHQ5LgZEpSqCLInHPm15G7uG4any56kPNV0rb7e9//AeXLxdSpEw2WXgCsAvehodh28C3p8+xZqp8XugLYipQex6lcBSdcnZ+KL3/upThuN+OTR0vxk48W44M7j9KvXJidyQ/IJJjSyIY5/ee86d7OVixhSetHO8GrgSUHK64FvA7gruWyzU619fadk4druwCdfNYg3IPV/VjZ2E1R7fdLGlseDyhbHd1ApLtbrM+bfiWoWydnU/cU7Q6ndjh+s9FG9x7GqWyShJbIDnT0xTi+/BTu2ZWrs0grbgoU0Y6u2JV4DsDkFwwwgcf0jwHVD9nsXBqDBv16gzNDP/7xBznsmgURBDVBLsiVwHlOL5bTDAm+McG9nPivD92L6A4HK94s4PVbc1iYR3EXcfP+h4vx0cePYgAQdfoXZqd5R5HjFwJuIdSbH5W5x+TGxlbs7ZVx5LoDBuhdRXar1UgdP4rxlTvQKtoBpCc1qVwnNwNy30C8s7ge37+3kruwu57KkTRH0Zrk2SI2EbmtA84BPLlU8I/bya0pqrnnMt7NxmEsbh5EC9CTyIXeybnTE26ZNExHnot52iOAGpW5HkzRjT3BKznk6cSK7pp018hyf6wr8zM529ZCxys9NCQlpOdy8Q/xixX1hhTDCWYR03mPvKQ7svMiXg4l1YtDlxwsgctia8u/NjsR16ZHYvHx43i6th8PHm/QqEF8xLGYHC9RImhV6qOODvMM0byJjt7Y2suJifYRPd6x5omJbKBGj3s6yxFykqsu5QAtxlO/vUX0CsrcPL4yxtYPH23E//ODu/GDh8uxstuKHYwkB0DU14pnLX2BNaqjT8ijrCc+iSYGn8B+tNyIbURzWqW00Y7r/lvTdMZ6zfnugbj98s10A62TUkhQ3UNzaMhthf1grayllmtzrbIimvPpqYn8ckIdrBE3hC536lQQ/Rb6vZ98EGvYKUle8k4O7oTqjKKoGVLDM27K/RkvUrw4dAWwvd48c0f2k3Z88Y1bWKANOOYcsDB2ENn9A325HZI7oduYmiIK0WkPd4C/ubsTT/CHN7a24ax2NlZxPFgfQYw2lT9Yn1jJPJNQvf50Dj6fBFUC2sPL8tv+mJkexR3sjbvLO/Efv/t+/B//5e34L+98Eu8/2oon6H8HNQ7gUqQ+ehr9DLgwOGL7BGBb8ZPH24C7i96lA6UFUzhYQ8hfYxtH79YHeuL2rWtx88ZV1NIx7akVt6gDsMDqLvkFhhuc54J28E0+JEu/MnzjlWvZuVU9Lr3VKE3xqqrBXXuA9DNUAMul1bl5VMOUZcCj89z0/vmsi9AVwIo0ievsz9z0eFy7OhWPnq7h5x7EICLVz0euX19ArI3GlbnpbEhu34cxMkIDBWhpaSUa++hMenM1AjQyPp5LdFroytRZdIicN675+0fOrUIQiD5Cx3FXWockh/CV5Y4RgLAjnZz1xScru/FHf/Vh/Ls//l78+2//KP4Izv7Oe0/i7bur8d7iVvz40SYifTn+8s5yvPNgM57uHgY2Vgkccy5Yq5ijY81KnSkky5uvv4otgU1A+12apMGnxVyBOkwHHXPBX62AnXYK0XVjbsd0dWEmXr51hbb2pS+veK4K1YX6+M4naXtof2VF4P7y9wxE1VYaiNzMJ3mvXHcTugL44NBfRvGn2c7irdduJZetwyl37z/OsV0nCMYASz0zhphVlDvi5cyLq/2dUVlD7zjwoXuiFh9zlQPE2PBXsqGLm67sbO+m8aIec4t/2beGtaoYd3jQsWU3E5+amUpX6ujUUS0MMADphaO20MVuGPrDu0vxFx8sxnc+eBh/8fETdPZaPNhoxEaTTicPQVF9V6WDgDkl6G/zOzEyPNibEuf69atx49pCfrSWqoYOqK51atFlujnzBcDDLomlzsVHJkM5FAD8cFwufv3V66isEQBRa5ZlxUoLde0ihpbLc4t9I2ikEWdpRJRW1cgXN8osGEfzT3HRReiOgyG2haufpjA+duHEUyzgp2tbsfJ0NTNxLwtF2DB6S871l1UUdwf7B/F0aTm2dvdjH1ElVw7T6/V7t7e24gRC7O/sxqPFx9kQBzu0bv2VEonmqJa6PX1cxK1Az89O4pvqN8sxLpp3kzW/LBjItvvVyjGPjiBkTr1TV4kqmLor6rQ0lmiP3OvOPpOjAzE9Rmca6o/rV+bgvJu51qyFhKlG7Vzc5yoOd9IT6Dp2ha6fM12qHNM5eOHw6gE64QCp58/nOkGhf66KzjaSj/XZ3NzCmn7CPfEqQF5eGJA2D/UvXxcWG6JwbwfkLkJXAKdkQKxqaLnGSD/VYUK5oZo2dL7VH5H0B58HINjo8EAcNPbj8eMluHc7F5Tro0oEOV7O2ANYF+etLi9HG/E7DrHs+TmZgHsjsZw6HMblcvc5fU8/fxmTsFi4IwAguPrDEqmOL604U0IkZThXxaaa9ZhcK5c5SgXXInLr2A4zuEPT40gh6q71O4+aMWabydt01bCs4tm12IrkUVdLwsn5+SlSxzS5VSP+spy6j+Goe/W5N2+jgop4F1yBM7iz7sd37qZtU4FazU1nGu8BqpyssZbLinme6f4uOVh6pW5EVE3PzMCBdYgFUOjXfgDXr9QQcJWDjRiEM9zGaHVlHaNqJ8F1uk4xWgMUO8kW7pKgpVugCFSfYX37+/f+EmnO5wKKItoVHqad1f0ivQsJFuYmY35mMmbUx+QJSegMEBEwynKgpA95Iw7505hylYX7byg63a7YX/BemByOCbh3grprP1yZmcZQnIo5zv3RLvNSLcix9pQZnguqy3Xd6zp/B4LylR7Sx/6jCrMj+ovgB+3jmJsdi9dvX6OzlF8gLZ1MqXsen9xbTE6GLzuMAoAYtWnxA3xe532io3AebR/3ugldASznujhdEdlGD45BVD+JdCmMs0P+6rWNUySry+SQ9Y3NWMnftN/PQQhFs8OboxCjgd5xqY4jSo50aaUPD7tNb18aXZVLNuJWwHBK9mINHX1kLXryn4PQgilXjWOElc9fzuEgfFVS+L5ccTlUI07503p0spnJEcQn3KtxKOci+nWNrl2/kpwowOpfl/3KiaqLmdm51Ln5LRR19p7cal0Ezzb5qas+7ujQaGxv76fkuHVzjvLowKiprJv1oe4ry2tx/5PFAqCgdqIcKx08T5A79105qpFq5+gmdAWwdHKl4QHW7oOHT+LatTlePIsN/FroniJ70OHIGpxIjm6q7bKd7b2yW509UzE3PTEFuE2sabcuOkvjSctZ8MbGxuOweQjArRTTRtNY+N7eTqoEiTyJKNWwUT9fWZjF7z3MFZk2V/DVqX51aCeQ43IsKOuvDnZtFhKBjjSJ9LmFlesvqMmxk3Qef1be743n5vFfc5IDqUO9BdR+6zfF0zOzORmSUgcu1iCs07GLLwxVVCt4Acn5AO+iv2ajhfgfiM+9gU9N3axr4WGXC5/E/YeLtPcgbZcEl3bo81+IZuiTwHNUBRXDyyHCF4euAO4wJfEsPvrofvq6X/rVN2OC3r+/txvLKys0pAcC0WBydEsjtykSFHu1FZqZnUkCbOD/udmY3xJpCTsurW+oqGtyXlyysjVDC7AVyUvLK3m0F/uNkxw3OlSLl27MY6XeyLFegc1fRaN3awsU7nZRXCGlZeekPC7MCC7XrWtTHOFm0ipOJ+g4jjNPT88AnDYG/j3ElzvVt3L+9PR0qpHkKOpT8nO5EZ2G9lgm/Z46AFyCARej110IcYZfdvPaHHG+Yyg5MtcDXaZyHGATLyPpTMdI10gQSZecy3kCLOdattd/lxycNKLHUmya9isre/Ebv/bFeOX2zdR/Et+VhuNj6GAQ9ksADaQaPdkf1Rgbn4BIg+kL6/fZWSSmv5W0v9dKq7of7t/aKSse5Gh/5Fkubuw34dB93rM3R3K4hs7MFJY0Iu/GwnRch3ByivOlchzsmqCkTuS+rTRfaIPorcXt21cw0hTTujqDKeLdJ9OZJkfT5A59c8ETUDl0gHR+x5SWOoTWWNRyT8ONMjQA9c11KeX+ND4hnO+74bl10Bj73Ou3sR+mc3bqlj/YdXUhPxL4+ONPUqynNU20whXQRSSX8xTTHG1PN6ErgM3LHqN+2d7di//wn78Vk5OT8du/9eV4443bcfXqPNxch1guXXEdlbMwozEI+Htwsqs3tKQ1oCS8APh1w557Zjg6BeefnQP2vl82nIXf6eZQIxJgBY7fQ8RZB+dxXdy3D+gCo85Xb74MYPO4I/nLJnBFfr1IGW5q6l4eEsRe6tDiyzevxss35nKEKRemw61a5RpxDqiM4bMqUQ5bDi9q+E3S+QBvZCwmpqZTslj//HqhM7FgZ5XrNT5PaYe0kkN1Dx1FqyOdrly5kh3z5vW5+I2vfAEJ+FbaAst0+u3trbj/YBHJp+dQ3i2gXop0OttVge15N6FrgOVesqXyJ/GHf/yn8d2/eC9ee+VGvPbStXj1lZtYihM5fOdgADyYaT95tBxHdkaIsLS6UQgKKHLICdEF7/6AoyLViXdFlRxqL93bxbWi4Y+XlqIF17vw3I/CHYddWllNrnbhuZPxC1jTt29o/Y5kr1es2hktz3XP7mI3CLjzM2PxlgMPiE1tAlda+D54JVAzM3PJlYcHLtbD8KOTahu4J/XYyHi6YXZAuSejXYH3lG622/2nXWqk7nTVyv5+KyXeu+9+CIc+gtjOMuFlQKJjpJP2hypnAi7f6ax6KeB2OBcaXQAKTSruzshfN6ErgDutIRQ9pm79t//Xf4oGhBiGa48Pm4i8sdR5bmA2ivhx1WKrfRrXrlxNf08eGsV3zWFMDAj93mbLX8XGJ0W8OYrVAkAXtftM3/jJ0pPY3N7OgZXtPYyQ8z6I1xvrpH20vJqTC7mVA0BOInLfev0monsYiQBHCZ4ciA+tqFY/XpmbQYwiVrnWQtWil/NyKFBxShuUQBpu5QvHYQzBce714qNPZidIKxaV5HptO6Kf2QiA7zng4Q9q5dQgZQhys3GAsXYU77z/cSw+XYFTMBp39uL99+/G0ycr2QbHy117/pP3PswhYetmJxHcCnAhyEEQYRDe7vDtEmCbTy83U3Wjsyr37z+I//ePvhM3rs/HeB2r1MELKjDM8drNmzme3EOjJwHb3dwl5szUVKey53AJ/i5+ou6G4nR7B7+4jWHWwoXa2kC8PUF0beezCYhs53DC3i0T1rDe3Ybh8dPltDjHEX1+LqKovYFlPTKg0eQiAnQiBk4uPIf3HTZVhLeP2wmCvqw70Dn5bicrs0WIZ9IrBWyL6sPxcLdWTMLr8gGeut6y7dR2GMW/kkhLXJOlGEVlDbYL+P1gfRldm1Y25brRjGvUdlF5Si2Z5qM793Mtm2Nt7gh04e86wNEZ5EjDiw4mDbsJXQKcfYaG+OvZxUf1o+l3fvwRvXIt5ubm4VCX3mC9Qqir167H62+8njpH4sgFmoj6qGXBuFslHadrIAHbRy109FqOa6t77z94kD9QqeU7OjqEpTmJLhyOza0dpIFTgu3cdmFnp4Hb9jg71sTENGKyN8X13JQ/pROpV/V9tfB1WVxjLeFTNKbFX9ZSKV1GqKuzW7ZN406wHCKVyBqI+utyVPlWuC87hgBTdBpeGlpOK5ZRLTndRf6uwy7TlhqFqowcu0dFuBRI393Oodh3pYyfzj5+7DdaZIouF0jPUyDLGJfB5dhN6ApgjQ4BtiB7kYvcNZg2tnfij7/1VxhSx7mkxm+LNEJGEFO/8vk34+VbN+CWk5ienY3rN66lONQgcXDCIUCjenS/sZfuliVtIr4er6zRMWrJ8ZN0DgfxHct1peQOZSq+qsXs6rmnGCr9gOCIk1N5k3SG+ZnxmPPLRDhWNyiHJjvcCTWpi5uzUSREd/M1x5X1n9ttOzCuFKLdIVJnxXL7I+qtaknPmhdT90LnFP92Wspwot+BmbIR2kCcYoDYCTY3NrN9uTiPTubSn6tX5rJ8q1Axo96DPrFuogDqnVSGleeGZ3q489ILQtcA280twx7kOKiVcmx0eWUzvv+j9/NTkAkAQQLFKY32x67eeO1Wdgi59rVXbyFmRzhXP5EGV8LGSYgGLoUbox1B3KWlVQgJwR3MgIv8aExDyUEHhyJ1y44hhNHBFHei0+fWElXP6qKoB/U/F+YmsAGmU+8O1AAVzlLH5Y571N05ZXfTcUGAK0kEUumgPvUbaOvtLJq6N5kGRPIcAivKNcScvNfKtuEO0zoI4/OsCyDYuU5PzqFPWeKreH+K1BvDVtH7wJGDCgUsbYHFx09ibU1jS29AsndA7hhccm+5313oTkRTBxuUdSEkN3c6kJV68nQ1fvL+/WidOJLjQAc6DHH3j379i3EVP1V3Z2ZmFr04CXBamsVAMUtfsIdLvGUMqy1Ak8thjUwnofZ28IMRqy7Y84c0NJxcLuuS1D042OU/crKWs+6Lvx28v9fm/glp6zE7hy87iF6De9y30vqrG+XGPcSiExr66tZhH8PPFjo2LpcoZRwBkxPlZkWqR9vtciQ3Q3Vo0mstcw07Gkdn0p2iM5Cbe1jaEex0a+s7uHrN7JDOa/tJjqLd9Ipw58ydJ3YES8vZES3VhGLcezkW3eHibkJ3HJxIiC+9yh7UiVU4x7p974PFeP/OcgzhVhwjPpfwAR3Dff3WTTSWA/7FEh1ER/krnHRqGjUYp3CtLo+TGStraxAbUY/YzjlaCGuaZhPAsEb9BESdNu5PzCG6rZcjSFrpGm0HzUYSyoEJ9fr6Oq7HVgMCDsbU5CgS4oDalp0KNHAEyM7od1HJvbpq+NoaTFrADsQoTRyKdeC/Afi5l6Z6m/oryfRd7aywNnlrfBVPw7q5z4c/Qi1Q89PlB6ofLC7lkiXdQg3LITrtVE5alMX/rhF/9NiVL1v5vZR1LUeNNn1sOqn6+e8SYPVMsm+CKszlvCj7TBJLa5vxo/fuxNE5hgMNfPpkOR4+Xc8JAlcnuk0S6EFst/NTFxU/tdUSXIymrX1iA8PI3QGw1BHPPpdj5Din1FqHx7mua5u01dCjRo9crgjfbzRy6FMzaGF+Gm4vY8ZNiCnhrK6EF1g5uE1+ilEX5MuBcpWDL9VmL/4CmsOnB6R1Ca4L5XMihPYq1g1+ypqjc7zg5im2U0miMehImBZxX89pvHrremxs7McTVJptcdH+AbaLM07aBdIjFyEQNza34969h2kMmrfSy2XEKUXI3+Fcubmb0CUHV8kcDuTQAdcooR0cUD/8+P0PY/HJZtTQQ/7m77vv4fs9WaWi6J/DVjamVle3DUJQGoQo3peAiPD1ja2AYQKnIl0IR8zKPCn6GLfHKT4/7kJ15uKBh4+ekl4OBATydfTsmIduzr25tZcGy3Ad/d3vXpkFUC1d07i/MxjkMtu0/hHRfv2wjQGX0gDiHx4iWeA0dbwfuu3B2dbVUTRdLwEyrw1Uym6OyPkhGyJdPUmeunx2TAk2h/99hFX90b0HKTlkPvWxncDPSpUS6lx7jpZ3g/zv3nuEanK7CleL4l1g2efyX65VPb3njQLJC0JXACuOipgW3aLgsz4Q3x4nhx+2W/FjHPV3f/JR7LXQl/i+Lkf5/rvvxbKfsWxt4/rs0lD0NxySTjvv+UmJgxh++plb+MONcvoeXLe1i0gEGH3LCfTuxASWLaJTMe2H4DZYIHUv/Gqw2o7QNdNNuGMPn1lusrK6Xw3S7wGSRpnrpDWwHGjRKlcXKx0U2fuA4IdjdjJXoewAoG7bPp1nm87l7/z7mapzvTvUcXllPddj57t0HgkkEBpGimB/WuDDOw8Ru7vpa6sC9C6UPg6qSAvtiH5cNwdXNAJX17dyN750C6mP6Wx301E2uHl2zG+cXhz6XvvHX57sOe/5XzvXVXj33p+9+x9f/90vf5XzydUf/mTyoA0wiieIkVZdR9kr2gbhSAtdRYfagBn0XSO/STqKew8e58dnrWabXkJHoCE69tv0fK3wLdyi1c3dWNveTzEoxzgYIHel0QTXOaskl2t8KZZzIoCOoLgqo2JFhOkP+97S6mZ2FoPgG7Rw7Z8pYsmfatMpMc4Ay3lnu+7K6mp+UF4f8iP0AbhzM+uq3pVzN+Fw3/GXWiS6dXKyXu5SGjnPra++RbqV1XXeK+PS7oe5SlSfalD5nZbglk9ubIMrUs7pIGWuWGPNeurKOQ2p+lFnu9b7+KgZC+MP0e/Ube5LOwiLHbD638Hqf6IJX87GdgLN/N96/unXfv9271nPg869Knz9G//y6//s9/7gq9+i5bePvvlvb283htGv12k4VjAVqJa/KL5dbKdvqy69dmUhvvKlN6lA+ZbXb5TkDvdidkWGolYrNF0jOoqEcs9lhz3JLO85qpSjYojYWX9Hicbaw3VRHJxwhWJ+kgKRJIyDFdxOUat0ETTzcgPUoivNa4COqIumtWtH6eeuXzicxtzsTLpf7gav6zM1M4P1PZqGm+/qrim/BNSxZuumha2NoH+r+zaBcZntQU+rxxXdJEkJ4ScsGmaqiGSMjmoT8LRjCNYnR66UitTda0cB3SesWNB0gvaDGOr9BKOV/Heg72/9/kMq9hCs/glY/RuykSEvwlnv+ctdAHz+O1DlSef+Z+HvVTi/QW/4zt8c4H/x1X9ND3mO7T8Lf8/Cebz7jX/19X/+NwK4c/5Z+AcQfjGAz8/vyfqdq8/CP4SgKu3pea1zleHncfBn4ZcgCHBXfvBn4R9u+AzgX/LwGcC/5KHnd7/2tf56PLzRuf4s/BKFw7j95P8HGdwV+cT1SioAAAAASUVORK5CYII="/>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4" descr="data:image/png;base64,%20iVBORw0KGgoAAAANSUhEUgAAAHgAAAB5CAYAAADyOOV3AAAAAXNSR0IArs4c6QAAAARnQU1BAACxjwv8YQUAAAAJcEhZcwAADsMAAA7DAcdvqGQAAFY9SURBVHhe7b1Zk6XJed/31HKqTu17Ve/Tsw8WEiBIU3SQDkq+UdA39oWvfEPoG1j3YuBCulf4EwgORVhhRygsOSSDNCGCICGQIDCYATBrd093Vy+173XOqTq1+vd78rzV1QMQfUDygkRMVme/W765PP98tsx88/T87te+1l+Phzfis/BLFw7j9pOef/q137/de9bzoHPvs/BLFM56z1/u7Zx/Fn5Jw2cA/5KHzwD+JQ8/Wwefn9+Lnp7vdK4+C/8Qwvn574DZa52rDOrgv87I+vo3/uXX/1nn/LPwDyD83h989d9w+Gq5KuGFAP/ev/jqv46e+HLn3mfh72M4j3e/8a++/s//ZgD/wVe/lawfPU869z8Lf6/C+Q1VKVj9k78FwHH78b//9u3h4XoYBwZqUevvi96+nujt6Y3e3j7KoAvwn9FQjuW6c6tzjk1Xpcn/DdzvnPnsPA/e8czQSZ+3zjt5+K/zlvmStCo7zs/K0WtvcXnO39nZaZyecTw9ieOj42gfHsZRux2np2c8O6MdvZlHP22r1WoxODQUA4P16Ke9ttHQ11fSZMjq2aZOOfnf5TpTanV5Eaobn3rgZSfbTz86oz3n1Pvk9DSOj0/i4OAoTo7Wovf4ozj57f/lIe89/FsDvPmNv7w9OjIco6M0mgYPDg5Efx8gQ5TeXoAmSviq8R6rhgtEj8/z4vk0zzXM4Hsenr9J7LSaU8usUpQiyt+5hIAI+ZQHZxV1z8v5KQAfnRzHSfsoDprNODg8SHDP7TT8CbJ5WFa2hXLq9XqMTU7EyPh41AYGSocG5L6sQ28CmG2jvAtcfhrVLOP54HV1z7pbZueSkPly7bHUC4BPTqNNh2y2DmK/cRgnrXvR/o3f/rsBuPmtd25PjI/ExPgo4NZo+GD29D5BpiaF6B3iS/RObSVIIZbcLhG8rkAidNJ9Okjw/P/S8x7ZlH9VZyKnBPNczqTxcmYPAFlKea+8X8574xjwDwH3iHjYakX7qJ3AHx8fA/SJRZDHWZ5LVDtEH+/2wc0jo6MxNTcXk1NTURscij4lWG9/doIqVFW9AMdzOM/yC4Alged5jWipnhmqc/9sv8f8x71T6iP3CvD+fiv29hqxs7sXzS9ceyHAz2r4c0Kt1p+cOwC4gxzrHIcAeXhoMIaI9frAxfnwEKK8E4eMiPU8ei/F/FB2kLznkTjC/RHujyIWjcMjxI5KyDw9J/0oabJc3xuAw3rPYuD8OOrn7RjpO42JoVrMjA/HlZnJWJgZj7nJ0ZifGovp8SHuez4Vc1MTMTs9HXOzM3mcnpyMqQnSkHZyYiTGx4apX3/UB/oBUqTOorG3F08fPYylJ0/i5PgghgapA3UsUm2kxJGRGOM4PlbOR4eH83qEdNXR9J6PUcZYpuPeaDnP554/9w75E6VNicNJD+ldGxjsoPPzQ1cAy60pmo1kLjgWIlAVuAUEAeN5pvFZea5IrwtwPi+doDqWc44QzWN1ns84H+E4St4TNLhOPiPkNzbQFyO95zHSfx5TI/0xPz0EqGNxbRZgZydiarwekxBk3DrRGUeGKJ8OMVLvjTHuTY4D6MRUXJmfi2tX5gB7GrB9byzGJW6now1BxH64VOY7QW9vra/Fowf3AXwLFRXQopYddgRABSXP87qAlTE7wTPg8hlACdazyL0OkJmeOEz5F+l9xlGaSnvpKRbdhK4AtoEKGMVjv4aGIlddROzvp6dDhKKPvVfpZs8RcaStcU+dXQyY6r1y7bmxt5/oufd4V8JaVj/3B3inF5FW53yIGg+ctqMWJwDQE8OAPUjeA7x3fo64VpQBxmH7GIPkEHF8ECcc6QvRc4KOPUGUI4qH0alTE+MADbBjowAPCCN0MDrXQJ/ilxeQEBGnqduR24B8FDvrG3H/47uxktx8hOqRAax3jSMRka6R5lHa5DnHPM80nOdz7Jh+OJFYPZd2xpKOY9JMSVLoVzNd596FmntB6CrVZePC83JEU9A6AUxQBMnzBMUKPbv2uZ3E6wr8cl6s1upd6MQ59xGN1dH3UIwJ7lj/WQyetmKw5ziGaz0xyPMBROnQ8ChcMk45/amn2q3DOGg04nB/P1q7u3HIeQDOMGUNUdYonDc+MhgzY3Ay4nEWET0pl8EdfXQkaJggD9WQJHXFZeEuO91R+yQ2N7bik48+jIf37sXhQYM6nkF8OiJ1qTqu7a/V7NDP7iVQF88vnee16UvaPvLyvNC1SltAvcxA3YTuUhk6BoCsXBkyPd7jliGviZUR4e3q3uVnJe3z6Q12GGrNNS4L5zZU/VcjjgD+0PlR9LQhJlxzDjcVu2CIBg/gQoAfnDsINyhaRwBnmJYN00mGeNfrsf7BmCDO1Idjdmg4FrCMJxT3iD3VwKA6jar0kVYDqo0E2N9rRbPZSgPHh0PDgzE6hieBRGkftuPx/fuxeP9eHGORU3H+0aboJ60g6FrRHv6v2monrs4v3yNFGmzGCrjyrHR8Tkvk/PJ1N6E7gDND/qO2BcC8lffydt57FrVCDZfvletyr5w/u5+BjHzLPO3Np4jSGgUOy02Ae9LYiTaceAB37jcPY2VtJx4/WY2tzX0IfBinWMc4uFHD+h2CAybQ3/Nj43FjejZuTM3G1fGJmBsZ495EzKjPqXcvBlq/dTjBmm7pXyK+S20AupbcIriNRpPYSpGvuDaNVny7fQgX34+7H34crWaD9vAMa1+aGP3Pv8sh6ZjHPBBKeoMHaVKlMRQaA5P3eHbWscw/ne9fF7rm4MqvLAU+49QMnfNSMe51ys7LnwqfepfguT6p+djzE1wINYEIHjoT3N1o7Tdjc7sRj5bWYnFxKXZ3GxgfADYzhQ4dh1NRDRBf23IU7p6Gk6eHRmJmBOsYw2oco24cY2sKY2US8Mfh2EH94IODOMP1OGugq9HXZ3SUnmNEAmJB/TlOxxhGBUjQE+4f0QlO0eWqAl2uFu/c+/jjuPPBB+lfnyXI2RQk0TN6FdqUkOeZ4BmtqlCl81jR6YJWmU+hV7eha4Avh8sFZAWqY3IuYiQraTR7jyW9r5V3y/N8h2jn4SrjOX5oHcpMDqJ/jhGPcG4LXbq+sRNPV1ajAUFnZ2fj5ZduxK0rs4hf9NJhK0Z49wrW7MszM/Hawny8ND8b17GM5/HfZ7VEB3GrMDwxqmMEi3qIDtSLXj4DlD6MtrHB/pjB0JrD550hHztEHx0mAc86awpgaKkPaJ/i89wOQmds00kE+JM7HwE6XG76RKIAkq3lngK7AqiigqGAWq4ud4QU0Y4jdO7ZySrfu+Tw4vALAVzAKZkXcC7d61TaFqiLyrNyX7FyCrHK9fPPjFafy7xZBzD92drZMRylWGzH6sZubO3tp+V57eqVdG0GAOhgdzt62wcxD4Av4ercmpuOKxhMU7pWuBJDgFbX0EHM92EIDcAxg31Y4z0niP3DqMcRxhu6VZ9aN0r3C/E+znuzGFbT5KtxB8sSz+Po8Cgt9IPOEKfWrpautoId88Hdu/jLj3LQJRt4gRUdn/omhWwvNKp06adD0uPSgw5VM6+L9/PyZ7z8M0JXADsiY8b5Z8U7oQztlWClqudWwWQFwE4CQlXvkkd51/eK+McqRiRODuPrYhyd6+JgyKxv7aXO1UIewx+s4/8dow/7IPQ8lu1tOPXG7AxW8Ej009utktHaaN3SX1KipLmDfu45PQasQ1ymdvSeHvGORh2uDhHbKf3mcdwlRfk0eU7pg9JD+slULjykwzUR56oIR8b6MOyGsLQHUAsnR4dxF+t6bWW5QweJkJWhLhVwUse2Sxth0hgzAQfPSJO07BCuvOPj8mfwvW55s7tUhATZY/5vIdVZOS/x+fMqfDot/1+ky4F+7sgJwxByCqu27+QYXXcU2/uN5NwTgBkcqKMTBzGGWljE5/Hq/DTgLgDCBM9wYbCm+3oxy5QQSQhyTWkhMRWrlutQJOfWkz+bpBrsk9AkG8B6HqAedTqTvvUounoSsa07NYvPrMXdTz4numJw885OI1bXNnMCoFbDEqd+J3TKxbv3Yn93h1pYpvWge3lqFCZB7IDVwS+vEkzSSJcK2Mu0q4LWdLeha4DTkqOicSbRyr0KpMvn1XVVwcuhGji/nM6gnhmA1SYd9eo9i9ZBM3axmLfhEnWuI2Li00YXz2AovbwwE9dmp3LUSUNI7u7FBcJZ7xDM/0o909Cx6gCtAXSCztQylsDFDalmw86L/+kgA3XpR4rUcdUU9WODZWRs3mHO8bE4owPu7u3FBtJlHSteFbKHoSboPfSaFp1yaXEx9bHdK+tzbjna3hXgWYOkQ7FZOuHSqfX/KTpynXc+dfuvC10BbEEXwFQ3LgIlXVyapqStwKzC5fNSuwJAaWgxfEbrvYhAXBJA3SPuwsH6p2dYrccQa35iJD5381pcx8gaxp/tVf9JAFDshfv7EK+1wUHO+9HXZYTNcvrgTAcLyjUgnwGyNoEEF33qfTE6B8gC75Soo2OKU13yGveG6EgOlU7C0YMDA9GCWzd2dmJ9ZzfWtnajTT1VK83mfmxvrMXO5kbq48r4lNwVYBfAQYM0Mj8F5KcuM/wspnlR6Apg63auDKOXlz/rBYA8SJCsP0eLtxKlMyAKvZ3nvvH8uanNyXfqKMC50SH04hHE0edsxvb2Xg47jmIwnaE3Z8YA96VbWM5XYmR4pIAr9wFMgqQxhD4MRHkv4rqnR47B5ULi2Ex92h7SW+IpFT6R6FSlGhZNPZ0EpGWCr4VMGtuj9KgBfvIf54OUNTHsKFcNkX8SW9R1eX0bTt7JjuNU5PbGRmwsr8QRHdYO8wwc63sp+iyp8HyQTL5S0evZ+79Y6A7gRPD5Aiw3o+dEe+FlAK1Qdf2zuNk/Q41s58ZH8V174xh3Y28P8byzD8j7KZolsiC/cet6vIoF7UiVnHYxVWfDlcNIAlCMHkDug+t7BLmvhui2I5i+RlINmlI36+s0HFqZ6/ME2XDueLX3iVQ0bQOHYw3+ryE3SJ516juBuhgbGk6ADg+PY3VzOzZRK709/Uico9hYXY2d7e3U+88D5Hm5LnTh3Pp37iXwn4qX6feLhK4AzqwFhZNSUCkseTDvK2IyCfGZntU9KulLJQ3VM402o1Nms/iqR4eHqcf2sJDbEEcuGsaC9Tg3MRG3FmbDBQdyXObVya8HAHrRm3J0uU8ZtOpcaeMlnSFlDdwr4Xs7hEzOyTyMBOtJWRX3ineOkfNICzwlFsaeoY+86uj+4QFENq5VP09PjtuAjOEFwM5P9/f1pzRqYjecoPcrOjwfvC4QWJcS8zJDRSuD+rrES3XuInQFcJWdgFLsxf+laDq8EcIVkV0sxmfRSsoRzwAv752j4/pjbnoiXZVW6zB1bwH+LKcMtWq1Zhcm8W0R0QMACXUhgtWmVvxLwmd+BAA4x/05wwI/OT6mvMI5RvMUoMsEyk6QfyVYtnXU8OonciM5Pd24fN/rwt2KcycYBgHYTnfcpnMA7FH7OA4pX651CHVrfR3gaRf5qy0uyjJPa2MzqnokrUosHO2zTl3zed7JWO6+OHQFcMm0VK6UZ2GCWRVTKnUB4EVFeEIaASn3Sqh02wiGitap03DHcMDxUTsLERjngNGW6ZpcmZnKabwUy+bVaXRWqEP4vEDvn7tCg3wcYeqxjkpao+kRtcnd1pWbVv+cPNMS4Jki25AdwnbYnvI0jzbC81yTxkk//+najeG7C/hRG4EPyDmjZR0o46CJJ9DY5W3bXPL+dMy68R9X5Y975crKlpjc623OSuwudAVwNs6jjZY4dMVi8pfrKpQKeKwqUN6UblWyKr0VHgW8OoxyCEGctTk7xsLFsNIgcj3UwUEr52pnEOESNS0ca1xlD4F7EIXqXg2uNLrgquQIOQ0uclz7gvN45Zy0Ws8OHIJf1k8xb+XV19V0nGL4ovKdAm2NxauTbaOcO4i1PjbUH/VBuJi6H2BFt4+w0i1XcX98FAf7e9lpL6hyQbNyLOCpYsg9aVdi1QE89xUjd3wl73UTugK4U488loIEWaJ5s9PbM5qmXKdhlS92nnUqafDagsdHh7GUjxLgI9dIJTExhPE9ay6ZgciusnCVh0RPxQh4UD1rfp6g9pdGk2ceIcgZAJhTrpg8oWwunCAogJpPsajhqQS3co0sT/cqXSx96wroBNTz/rSms028m8+5HiTtcL0sEnAywqnGakGfnasJwMdIKSVQTg8KWqeTeJ7M0gHy4i+vLaucV7FDwq6DOXQVCnFKJQxWPuvg3YvCLxefL2RlO6/wDielV8C9A7mkpo1+OnGMFytU8WsYwBKmwyf3jmNBD2DQVBZwyYw8IHZgJYNQ53YWlsA5R6wvbEmFkzVy4KbsYdQIrpeT5fwc6IAMWtEOmrhqQlDl5JyTzg5FxtS9L4FQchXuFWDx0sd2BIwCcnmrc9NppVMD3z5ykR/tlF6mz8h9A6dJuxJIL42463uXw0USQp5fuv55oWuAL0ISqYTsoZ1Y3Arxw9hITiwcm0TNV/iPSmX9OZ+GMwehyfEB1mfzALGGYQSqAiIR5QRdlEE5uQ++6+O+tdXI6q8DECABrlx4lmAPQmliH25UukmIYtJTmzg+O8lVkopJO2nq3eyQ1pe8uXbFhGrAUSyZ1GU4umNWWrDPQeWMy1SJ+W5pT+Fywc+unLNNDrMeKzFQZRpb+vMHLfzhTCEzdDqK71yKhurcTlDuVMEbPOtcdRtswQtD4vNzQgVy5+q562IAGZ5VzZUX0xNj0cuzY8RZkx5eDLRCMAchDnCV5KABCc2r5zIq5yfntdhsnsXy1lE8WtmPxZXdeLrejK3GaTSP+uPoHN+5lw5A0wTSDuCC9xNE5glEz3qlOKK8lCYFQNdTlTVPRTxLGgEW+KJs6Bqk66FOul5UtANE4eZ0qQBN0XyA9dzGnrAOZ6eWdxaHjWZy92VxnOTn3FrY8SuQS8gbec/b1aPn07w4dAVwqYH/PPG8HJ8H9lmgvc/uZ4V8WeLCRZzmisH6UHLV8dFh+pDqJgkuAeRmjRTvyVXe6+2tIfp6Y2l1Nx4tbcXi8no8ID5c3YqHy5tx58FS3Ln/OO4/Wo7l1Z3Y2MJ6bR7GMQTOsQtYT+49IV8NLzuU/JDgIAmKUSVI6nTSKtqtNmVnSiUGaY/I7xjOdBapVwMv6+bYtXq9WOKVHj4GZAFWoh0hok9dSEDaBI20vMp1OTeP1NE+y5jUy3P+z+j5z6L3zwvdAZzQ2tpnmV8G1+PlnvV8Hcp9Ccb/CZrrmkcwsOQULWUJIRGP/KQEg8tF3Z5DrTSc7d6Ku/09h/364+atG/HWFz8Xb3zuDSTBOK7Ifjx98jje/8l78f3v/zC+873vx/feeS8+/ATAn6zGbqOdIFuXU+d16UAOMUpguVciW78qmu6EdHvYBVuoj429g1iiwyyubMWT9Z1Y3tiLjZ1GtA7R7ZmJHYUoMLwNniktYNiUHoKmmD7GoMwgqHmwKyV0ebsAaweo4jOaZoAWZR65euPFoUuAO9mRcQVqVfhlkKtoTXxenVdpfENjxqFH1zg7YnR8UkC1ynKuE/wO2HteXuMJ7+iC9GNUXbs6F7Mz41jXw3F9firefPVG/OoXXonPvX4zblyZhuNPYnt7I5ZW1uLhk6W4+/BR3Ft8EnsA5TjUuXoRoueoVKe+Ocukjub5CdfrgHfvyXq8e/dRvP3xYvzozmLcebgUT9a2YmvnIFoHR7HXOIwtOtwBBmJyOI2T1w2Zv40lpu7n1PVbhy1XYGaSDAWoIuaBk2MB9WdH0gNunmR53UHXVaoOPhcEKafPjukSdZ5ZGR9V5waq0zlX5Oozlim5U9Kor1whIZEEUT2lYeJ9xamNSneGP78g6O1FdB7ux9neTpzsbOZ5HSPMmaaXX7oav/arb8VXfvXNeOX2ddwwjC4IvL29k9N7ElqOLVOCtVQJpTy4jTrjUcV26zAerG7GQzh1BaA3dhs5s+VADCZALrl1me3s9GSMjoymxZxMDynNQ7Eg7W3u6dkxnceH0Ii2HGJoVa5gJvgZIQdzOuGCfhyr+IuG7roBQdDy6F9BkCsLLOKkZKXu8l7h3kxHqEaePNQG/BylnucS295+jLg8OS2crM46RDw3Dw4Rpadp6AhyzvtSRI6CQbSeU8Qd3O9UYg5NwvUnjoSdHcXYWD1u374ab7zxSrz+2u146da1HNd2wfkQR4FRZ/pdkhzYRNQ2OQrkytYuoO5zjuEH+E4PXpmditduXY/XX7oer9ycj2tzzguP5CcxQ47EUf8zLHUKhwttMy4SgGpJazCWYVyXZusfd4ZPK270WMUOnVIfd86L78y1f74HrZMmnecvCl0BLKgVaJfDRW/MZwXzTyUp7xDzSOWcRx2oaaAMZOVPAFFR3cpJBkDifG+/mV8maAC5ECAn+eQEXJAeCAdrU3iRELpSjmnn1wWU4SzOoZ2DY41yZudn4uZLN2Lhynx+RDY8NhajExNw8UBO0G/t7KNP92MVbn20vhmrW1uAcBxDtZ5YmBiNW6iB21dm4+rMZExhN2g/OAYNv9qd8xsmRaz1ViIIsO1xRE6QwTMB9jmPM00FzYVxJVjEysAyeL8AW4Jn+dyLpHH15OeHX4CDKzA7oHXCs3OPAlnEtRX1kZGmlQZgqQ4ODhLrpLVh/XCwr0EALE85pnXYSiNLUT6EnpbTcjDC8hV5WqNwmlxr+lx8T17Hx+hz86ATnGnFImod/jT/waGRGBkbD78hGh6fiEFEvWW20KNrm7vo6tW4s/g0Hiytxj4dbQCjaRZOX6AzzI+OxXS9HqMDtRhQ/NKpXT7rmLOyOQkPEKp0AczASYp/0qiDpYleQQ5fZn0lx/NSTvCkkfcrkD0+6wCVlCzpug1dAWx2VYVKKBVzzNfzvHPxrIRyTTpermZt7LFlIAHOBRy/58mhO0rwueJLzlUnuh7KxW/OINlIMkxATxHLcphDf2vbe7F1gFHVOsVt2opPAGp1ZTu2t/aSi11LvYshdER+/QNDUZP76DS2xe+KXDS3Acc+XlmNp2vrubjPL/puXbsWr79yGwPuJUTytZhD347j2umKu+jOvP2IXABLs+HnFMWlzbYpP/mkvgkG10o79bBtzFTcTjGdXUQimc+z4L38UyTbwQXYZNIiz333xaErgK13aYhBcM2/cOhP1YwguBXgVqPHyQn+FKelY9DJ6dnuEuAXemmk0eP9GKsJATWChvwqEP2mmDWXc9wjtZxDjAdYQw83duMHHz6M//NP/mv8u2/+efyn770T/987H8Q7+MP3ljYA9gCdh+gHZKcicWQLoTTZsmNiBHHY2WvhRjWxstHfGF4LC1fi6tUrMQbn6pIdKRmo2wHgNJAeDaRC8+Ag2nSQoqKKGyQpS5OxKzjSojQS8ybRtPraxVWCGiDcg98tcEkj8qhicm0HfNNm9OB7punc7SZ0BXAJBVhjAddrj/bOyuVQPJvUbIvBVYyu0hC/+5F7nWZTvDmIMY4YLI3yQzKXwCjOXaDeH+PD+squzHAosp+8yIfrHTrBu3fuxiJi9fS0N5ZbR/H9+4/ij9/+cfzw8XI83dmLNeIRlXEhwBD5ljKpCmAJs3U5ETgkwSEit4U+doCihU3wZG0zPnm6Gg/Wd+MxHeXR1n48WNuOpxz3SNeGc+VOXSsz9UO5CpwyK5QtxvfFjqB8xbm2QR/6Oo1E/2wLfwXHAmi+7w1j3vcIHatzop0pb1tIF+EXALgEAay401CA9qxwtKdWqNwqlS7BD8r6c+LAT0X1Q/X7JiYnwu+J5Sq3WPBdZ3cE2OU59nrHnM0bHoQwERNjo/Hf/MoX47d/6yvxa1jKv/nm6/Ebb70W/+0XPhc3ZqZiAILt7u7mZyVzC7MxM4NRhXyVe1NZqs9JUw2PnjpWTdmu5nzw6FE8XF6LR7hHf3HvQfzf//UH8Z+/96P4Ab7wJ6s78Xh9P3Zb7eISZSQP/pSaOcds3tyHGtyjvqikI6xsO0SRRiT0vQuQOvTxnuESvfI0eaUAXyW//NqLQlcAZxOogNGcy/mlEjrPHERQ9OQtG34pOsbLUwwsxZ5uhRXticmp6ZgEZD9oVoQKir10GNDrEMQpuh6inNiXqyfwh9GlLpt9BVfozZevxj9686X4H37zV+N//O1fi//urdvxK6/ciF/53Bs8v5UfX/uFg182gCKRTgQ36fRaTkoUJMnIqOuaqRvuUWN/Py1srd/dxgFcfkY8R0e3YwWjbGVzL0exsp2dxpMNUWOrzPume6NlT73V1+pkRb6hWmxAjXKVhzydQ6LUx3uS2cmNkpH4kr+dmzTyvb3p75aDLfFSoD0XwOV1ZUTlFddwxkXIxGVKTVGli6QbkTM756cxjBieX5hPq1mQ9U3FwsVsuj/F8beVnGN99zg37LQenOHH4OP13pge7onbC+Px5o25uH11CpdmIiZxcRwOncDnral79VMd/nR82OhQJTn3Q6ictaIDugvBzZdvxxdefz2lwn//pc/H//yPfyt+54uvxuvX5vI7p8kxB1v601cvK0BKJ/HLBtWMIBX9WUbtBNih0ezggsK/MvjhsaKT95PnO+elzdX4gfdLyipd96E7gAkXYHaA1WhIi7Ajkjz657NSrU7gWYoXoqDm0hvuCbZSwIn9acSq3+jW0GVpuJCH86sD+MzZ0LxlD69BtUGw7ljfx4hKOM5BjzpEyYn3gXp+jzQ+Vo+FuZkYGx4JZUevne6E+jnyhPHjhitJMJtFVF20D4oP7aJ3PzC/NjVKp5mNt27OxWtXx+O1G9Px+s1ZLOu5mJ0exzLvLAqwrgAo0JkrHcr7dact+XOs3cEQCxJogb3cERJHrzMWTv10VEwbU0D6Qr704tA1wFWgbs+FAngH2CyzcHMm7CQurpDPMaTo6erfqhfL7W5CMj01SZfGYpW7JDhEdvACqgkDICL6BF/lp4GCbDvDIDrBoj1x1ghgTg4Pc8B/egounpuDe5ECnYGIHIh2LFK9a6RuJ+jdQ6za7KgpvnHTmo41I6YPHWzR327nl4YLk5PxEvr8tWsL8dr1eVyp+Zh0e6UcYVP6OIDjwgQrK/01GumglFX8YaUW9dcgA3zLr8JlcXv53GCqZyk5v/ReN6ErgCvACpglPgudFhHyWXJxAdzXBFKAPdYQwRpTfoWQC+kp3aHKfrh6HFCG4Da9iPOzviSGXJAVzLxIr9uBDiVXbhVLuEaUK894sQ5nuwxofHQEjoLwGGfZW6r68yeYyb1cW4b10m5Qd56clMV/ZZM0gCdf0w0B1BwAX5mejuvzjmrNxtToeIwOI/4p0+ppTNnOpAYcV/muJ0oLAC62RAe8Ttlyo200lPcUv9b3WShWc+c9gumfXb04dAXwp0NWRILZsgzl/PK1jahAVnRZSXfcqdIAT/7vPy1lBxjmZibj6pUZWxX7+wdwVckH6hegBNnXdUUwjLRKaxDOoUwXpHs8Qzc6Pq2etMxCjPK/LoodKnUn6Qdr7uKDKwY46o0EGWDPANbFCD2Uq+h16e6QbhtW/QRx1CW9imQkiWXk+wRxEFjLqwY0HKJ0UsVPaqxvittMV+qWzSnVy1DV2CDYz9HVY+e029AVwM+AK8FrQa6Azsnzy7XshKw8DammwXIjEdMBXDG0bIJcfJYTAW41NDMzjIjcjyZc5Ccmya2dP9t+np8DUm3S+24fGpZcU8fmbjjka3k5YpULM3hJLiHmshvyNF/r5V5Xk2OIWUARc4cVnRBwHDlBpgCNL6WELpr5WmjWXbGLWE9DKYuQHoJlrbDn5FxOiytWaOQCAcslWaEpL5TzfOUieK8cy9kFbTl2KNF16ArgBNK/SzVJfXIpVKBnmkyWVe9UsRej6gwiUWWeSSh7eJk3xTDhHfeEHB4exFAiD8T3Dq6K04il9d7joD6Gmxz0EOAeYhZApo5VOwYtVRXdZVmNIroYVVkl0vcibqtaOSft98Aucs/ZH+rURi87YtWCkxWvjnUnT5KdHcDZoSPUQRmqBETuZd7W0f/J2pgrOahTRZf8y6P6t1z7wmWaZsh7ndPOu3+b0BXAz1WC88vgVs+sSOqVvOxUivMEnb9ceYiYK7vY0Dxi5UvLEXKDm6nNz8wAsqst3XhTMa2O1A80IRkaOy6OYvocoyXFrtxOnhpnLsU7BaSTXGstwDzjtd6aXx4O+WbKBW+qHqyPdRRkB1talKsEOXQRPR1EoEwrrXWv/HLBz2tcrKDY12hTClkPJVS1T4d1lj6SyzSCanlJv4o2pLMmFyEb1jn1Oe9XMdtuMM/q/AWhK4ANn86vKtxQHTPkqTX0hEZpFMBhtYFCSFuuc+/7gmrQKFMsDqCn5rCmXbu022iloVP0r6NP5Cc1pA0cdO5eGKlvnaEpYvcUzuf/OGgh4ne24vToML9FSsNENhxEhmCx08uybnKf71kfLV5tBYcU7VgNrGkX/h2plx3pIq062kUJjkPL6blYgHpZtfYxnI3YNohfUT/WOf+H0pCaNvOvhDx6LTEubpS0Vci8S/x0qLJ5UegOYPK3HpcLsgEG71lYxb0aEVkp/xSd6j6uHZc1gaJOv9EMy3wphOM8R254f94Pu9HFe41GDhAoci9ANsgJvAf6AExUDxLNy2U+jaYzSLvJdYr9XIaB2JdjT9XrBw26wAke01l+32s5jkkrpnV17CxtFwLQOVq4Xm6ddELeDsAomu2U1jkXKejL0265yRUoTleqgnIKkyiNfCaIGl+c5tHw09awFKN5/F/FcqeEpKmxU57n3YRfmIOrgi7OPXZqmvpFnLy2R3BdGSZatQKrw69lWToMHFh1DNK6UM1d5V69fT3nXA8cLaKpyOQOyJz7bt7iCW7NEUAcArRLb/fR2w2OA0OjMTI+RZ590dzajqW79+PB+3dj8+lGHOzuZ0dwxcjm3n5sIyncsdABGJcSyWhyrJLAmR+/unCF5BEAO59rx1AUKyustyAK/E6jmdZ7NptnCR+EKABrNvAfJx3SQRDOJYxt79zzOl/3nHxNW6JlFbpfvN9l6ArgUpGqgFLCxXkVq3tZMWPeyh6nXhrBvXDoLt0HQOYB0YNcAFi8IKc4UPHStfmoDw/nTE8P+oweUcTy8SG0Q++dI5bJI8FtuxMAQO3uJhdNzM7Hws1bUR+dQFrUALQRq/cWY+vRSuxt7sYRur3RaMfmTjOWN/diZWU91pdWYgDOqg+in6mWXzDo+mixK4YVx0eA5/BkgkybnPVSSjhevd86oQ6uK0MVKTE45laMgFgA02rXivacY54IuFf+maKim5zfATRpSRnUyXt5v0pnVl2Erjn408FCqpCnclUWXO5XlVV3KY78mFsAjw87etPKdirtK2nJwjlysasmR8dHc3Wl4hQ0MZT0Tw/Qqy3E8SEEP8jPQfYAdmtzM+doJ+fnYv7qlRhwdkriAtLUtevxxq9/Jb7wm78RV2/eSCNHg2i/5cbaDYgOmFjXbhexs7MH0eE93j0+LQaWEkfD69ABELhYkD3mtGa21QmJw1zXJf/1AKztlmPLh+Pco0y3gNIQsL05CJKkL9RSlZW8Cs2q2CFpdn5DdT/PpVsXoTuAybNUpYROGReFGXLCwevOvTQePPKe7ogGisYLfJHp7NuZhuQ5ICFhuKdl6r7QI8MDEFJw4XrSO6zoXs0nAHx8dIAK1hDaj739AsrU9ExMz83m+LC93k5hr3PfjpHZyahPOElxSqfBAOOdcwAcHeqP8YnhqI0M4ha1U8/64Zn1qHarVdcKpp3T6D5ZufxGzqKEXEPmLnlwm1yfs1OoIidPCocDqG4bTrmuk22pJlCKu0TokM1Y9Cvncm8yAO3gRtoqPst73YFr6Apgsn3+aA0uHfOJFeJM0LyfIHIux7jsRr1naYote7ZHgU3xzJtGl/BopSreHDXyM0zHnGUEaVKJLDnLJTuKZCcepmfnAHgKn1Y1gPizXo6CQZRT0vn9sUf3y2g09lKCuAznxtW5mJkYDfexHqjXok+jjJCbvhydpi8soBJXm8BtGg7bGnQCh1Sh1nJ0o0U9uMqtkulsuR0xbcv1WB2AqrbyIG0RAVZHC7LV9ZirL+2beU49OmDKHBVNSwcosZvQFcD2s8zPivhfJ5T7ncKoL3W/eKros1GKZ0epEmxElOIx982w/2vMSATzIANF17HcQpqxsdHYV+ylJU5JvFPtwWznODkFMMT2hBt541r5OcyArhjluJVRinXy1zir1iS7vdERYGjl+vH57Nh4zI9Pxsz4WLj5uD66jRC6HNDgPf1hRbKcfIgUacu9Ejw5LGK3ibVNR6BPAqzi3c9fa4CtWyhY+trqdNpMW5x7LkygnpVgdI0zoySRltyi7NKZiz4WVCVBcq+djTp0y8VdASz5q5Bgdo7P3/f/grDPnBbLD7ocPaKBujHVEF8S3QGIjvloZW10ulhUyRml+shQbOfXCNyXcIo/wDUKeHI8RJyc0pg6hfucSZSIgupnLxhjDonSqZQMtb7BvD6BC900zaVCMxOTcWVqOmadOBh0M3B3sccfBoQz6ubkUwvjrqELlIZW0cUek8C0M7+YsPOCsLNJLiq0o+VeW3gOkqQfwP0VF4dP3cW2gGvsAEi042eWMrwRgNPN8hmgeu4x03lMG+DFoSuAq5CgFiSfC96quNneJqApiu2xNFziyEWe59AfRC9pKD57s3maiSD3wDVtjn2xtteEoADmTAw93efWWLE/BCATE2MQzIXzWNvozou8JJTferp38ymd6wACHdIJTt04ZSRGB+D2AIyT3hhEN/bDSUMQXrXgjJT6U+6SmOpafeJDOky7Y3Cpd1UBDmzYAe10Zf9qwa0BdJnHTnamXTmKh8TwZ3qyzZ1Q6FkkWDIG5eW9vPDa5520nWeGiw1nugjPSvt5oVOIoYiXZzc8L2VZI54Tq9mj8oGXXwu2S8PhDK1LG+mYMqnsFplnVpher9RynNcvDVa29mJz/4BaKvoUY6WR2qApkuEM53MdWVpdWovl+yux+2QvGhsH0dpoxs6TzdjGPdpYXIm1x2uxu+GG4pR61BPrj9dj8ZPHsbWxG+0WOhp1cNZGPaBjnYxXxVRGTQ5qgGnRx9TBHgTlDnhnx62IkUjDGIUJMuAqjqs2qXaMrhgdqA3mPclXogAWeqrTk4XV06oApR3X5u2xpDF9iUnsLkJ3ABPMtFSuZFwVmrHqaYCTnIt49p5zpRJEwN1EVAGcn4PmWiUNEbm4cHP6x2RCEwm9KRaXAfj+8qa9CvB5j3T2AI/5PS5ltdCtcprEdfe74+ZJtNaa+L1rsce7zV0HQjCGEPuOYGM75cZlrsh8+GQlVta300g6Qh43ALoJtzewitW1ckrWifzl2lxLZoe0W1KP1V3KQcrQpPK9FRa8ulcVcgEyf0NDw/lVRTGuCq1K7NCvEteeS8ukZ0Xfkq6id94gmHc3oSuAKaYcO5kbLoNdBcecNYJOMX58K1c7kM5F7C6jcdCi4m6PVtapONdeWYTckvlAIMW5rsuP7z5GvPPQ9nREu8891nJSvzemsaD9PGX66lRMLkzGOG7R5Pw851djamY+pkYn46zRiv3ltVh6sBiL9x/F6vomQO/GxvZ2bHrEn97eh+sBbGNjJ3+bKA1C6irQjmTZCa2zZR8BwhpppMAoFngaeKRTf5c6mpT01LUOwHVcv9JhMgui4MmdRb+CZxr+aVBx7VeOhYMrcCnI+AuG7gC+lHtWzD+OOXntdZ6X+V7NHwmRhhCV02Vwz2W3YlAPSTDdBf7nnZTKnJ2mns6Be/6auDQupZ3BR/3e+3dibXc/80+qAbJHpxklmJ+j+DHZYB3xRz/pH6YexKHxUYCei9HZ2VwbNeHkPlzX686wcOfs8Ejc4Nn89HRMTE5mvg38dI2o+nD5SaBsseYxZR20nZ+uKHwe+3C5nD442Bsj+NNyr/6+VjJCKdtf0agP6eInO72UUURyh47PnXtSxLLnWs2qeoF3NqSk68ROmm5CVwBXwUwrsUMTsjSLyY1PjIpdjopmoIxegB7UutSizPdUMVq51lr3odBPfaNszoEA3lFnjwHc9bmZ+ODBo/j++w9IT94QLif8DZTt0Ke/baR4zrrY6BocNkxmvU4s7PmtSdTQ1yOOcr38Urz2+c/H57/4K/HFz78Vr9y+nQMkyV1wYG2wP0bH/E0oJIMGoXWkTfRTRDh5ZrMxGjld2kR3U9cJdK/LcpVC+dUf75VfizGx0gqAMRIH6GDesY6XLehyXXErkfOc4cpzCqJsqVylMxpM103oGmDzy0p75DUrreEwMgynjE4AyFhMoGemR8fiKpxRfqIG8ZMzPrg9WpFwnMaW63xdQJezPRDFr/cd7bHyjWaD+wMYLUNxZWE6re//8Cd/EavbTcqXNawMbhU9wuWu5utOsLmSwnwhaE8NAvt9Wd0P1PbjtM27chRS4ZTOcAoILcTj7kErNnd3YruxH3i6uDLoUCzh4uKoQyWoK231jAXNcnrRu60EeAiudacgd8R1DZj0SLpwrpiWWM5PD9FZ60iMnDUjQ+MFp1bAVpG25cfonNuzklvtYf7z3c5ft6FrgEuP1MCzImW0aQjOGAdQf1Rqamw8JhGVDjO6lskfpDo68JsgDRDEE+/aw9XLaSxxX8B0i7VarfI+hHYn9dxBHTDmr/gTdJPx9gcfxx9+94c5Tt0LMJCF1OpC8hS4qhWiISie4j6dDZ7H4UA7GgGIh9sAuQmgWNubK7G4thRPdzdiF/BP8KNrdXxsxK3c54CKAAmqrpDDkMnP1Fmufbi0lSNuEyPu9q7+LT9upXuVi+tyoS5/1M22Do+NZqcte5Q8D+zlc3V++rl5jzIFlKhqSAPsIgpcweNFoTuAyTHdHgoXGbfzHYNbBdN9rPyZGiRcbGyux/37D+MBYnV1dTN1iJua9WNgtfElUx/16yrI/cXS5iIBcS3U9tYOHYgOMTwGQepIgZFYmJnI977x7b+M93BrjrGIXbieL9npchrORkM8xH9lqPlcUXjSfxoHtePYr7Vju6cVW2f7sXmGK9V3FMd0gN4RRKs/AEIdtYCVKgJjsHplUt/ZoISYjrETq1u7GFYDdG4X7bmdP74z3Fwse20DrXz1yXkupvdHLa2qqzmtXwVsBW51rOLFM8ovranAVELZ7Or6xaE7gAnS0zFl1y8vzM3BsWP5+0QnGB/bOxuxurwUO2ub0XZkB1+kWslfLGYBPsqG5zWNdzMUR6wMNtxZIXdnzUEDXI4UcaR1ZqmG3l3H6v3zv3on1nYauD0nWLVyQ76ezb+IvOOfGEljjxSPHu6NgVG4bRyumxyOsenhGBpDbdQdSlVTwHeC4/sp7sXHAuReAnVf3WnFJ/jPSq+x0fKDWukOaX8g+q17FggsdggBH0J1jYyOZz5mZ7wM4l8b+QPuPOe/EjMPI3l42UXoCuB+HHSXl17DULl1bQHDYig/DKtrgEDovd0DHP5m4PcTAc4ZIL/gRywN4iL5FYNidxzLVuJYaPZmOMOv+rd3tmNlZTkb7nCeY9VutSBlFxZmk1POT9vx6PHT+GTxcWy3WrndQg484L6op5OoiYS9XNFYOpeg1ZEaY5Q/gmXsz+Pmj2dydLc9F90NkLZGLK9LufJ+cgpRQ0kX6sf3V7KjTgDuqN8ykU/KNNLmFojUO6VGx03Uxx9FdQ1QdrpC5F2BW3FrFS22gFdiln0JRJ+njoB6Wt9KrW5CVwDfvHY1Xn/lleTc5j69+MHT+Ml7n8Q3v/12/NGfvh0//OBxLG0cQfizODzti93D02gC9NjkLG6M29/XYn52PsY5d/VEfj6CSHWb3Z2dndwCyam6oZGhdFk0WtwqwXFbl9JOTiKyMZyOcGHW19fxUfVZ/amdvfSV/WVQV07mIG5yT+k8ikP9ZH3tQdjUH9sQWH/dRau3rmiFA8umLAUc+bXyCgTd9dYbe4fxzp2nuU5sCF3tHiBj/lg2Ih2rJLnY92FY6oAeTelS9hex/Y6F/zSgzwAv18/uGfJe9jjB9Z4dEAlzRrQrVg9fELoCeGNzJ9758Z345p/9MP7w2+/E2+8vxjsfPowf4r589MmjHFZ0xWLz8DhW1jdifXMrVldW01IeBBgBmphUTFEvI73Tn1dvAO7G8moc4E86xOfw4xAGm4aYC/B6AcGlPlfmZxMUXSjXXDWxtNXZa5TzFLWwh/96Ksh2HIDOXV6RGucQ2qOelRLjpO3HZ3QAuYkOWH7JDCmAUah9Ucjo2DHqiPK07P0m+LsfPIzHm/sA1Yu3gPSCe10BWqxqJFxn+LWoIztIaajcvbm1TUcuP5Z1Gdzq/NPhMsic5HlKpOq+zJs17S50BfD7dx7Hx588pbJN+QMg4Ty4R6Jo/rvr69bObjY4F6bBadPjwzGHrpuitzt5r+Xtr5UcH7uYrRFbG+uxQcyvCeUWd98hrxzSo8frfzp44G8uXL12pawIwYhyrbS/I6gSUnTu7jXi6SqdKlUEZQDaads6lBkfYXN1Ru4fyT1HpIz7rUM40vXPLoMFaN6F71Lc+rlqo30a7z5YjT9/bzHWsezdt2Mc7p+Cc/0935wlg/CK5TJ6Vazs3OPS8440ePudd+Obf/yt/By1Aq8C99OxArZKx38JrEczT7Ht8wT4pzvHzwpdAZwjLiT1K3jdAH8BzC2OtIiH8YHddiF/rXOfXo5Y8vcMvvD6jbgxh4EBSG38zVYT6xUr++njxVh68ijW1laz3k7Y1wbrdJTRGJuYBMg6HaEs85GL7BgTUxNYouPcRwUcnEQTcPwSMNdRQVxXijxeW4sVJE2jRV2oj+u1jtGFLgxwIZ5LdBqH7VxJ6c7ybtugyHWMWtfHxXSKc8eq7zzdiD/90d340f2nAN1OrhymTVNwrntsOnesPy83FSOr6PtioMnVPIBmWt9ra9vxR3/4zXj77R9xn9sdICtAK1ANl88NdpB8yZAHcbDjpOb3xgtDVwBnpSG4Y6WusnAMWO4dncC/w7hQK2hQuEHJwvRE/OaX34gvvHItrez9PXxbLF9F9uPHj2J5CV22vZNzpX3OrpDXyPhkjI6PJ8BZFmXmPpD2WonXPxAL169km1ynlVstAKrLeHIelnLO4MrVzU3cmJVYRkevI2H8gYwNJMuW663oFDsAqnG212yVYUm4Nud2AcKwuduM73+wGN//+DF6t5UEtjYDUGmk3hfT03TYsSHaDMdCeMeRHUXT5UtOpu7OgVt3rWp3xGs2sU22d+Obf/KnsQ7YYlhNrFRAZ/SBqoNzg8CkWOZodH7aqJQwdAdv1wB3eijE9ndz7UNlbLV8UKYR1XN+ErevTceX3ngpvvTWy1infRhkLmRzH8mlWEbXriyt5mJ2ubOOj+sSFT8lGYAjJian0yDRffJDrRxsgGBuDuqKirHJiVxS49SgI0vukOMXBq680KB0ONRluFt7O/FodTUeILbvrKzE3aWVeLSxGUtbm7G8vYW43Y8NN11BLzrXrLjOn9Bb34qPMR4f4ue6T6UUpHuFi3jsqJMTQzE1M5YDMAIqKEkX2uLESepJqOn4uAMektZde3rQz2L28Uf34rvf/aui6xNcFAIdxJCc2wGTjMpz3rkwlEWT+xnwUPzrNnQHMDHHSOlh9njXQunzVZMHQ/Tul29Ox69/8WbcvDqZ85mbiMtNjKjllTXcIDgK48uvBVzB6OqGOro2vxagwY6I2WFqg0NwJZ0HwCWUz9zuyM9EBgeHIe5wLo9x23yn7vKoccWfvb1GXZCklI9ePTiMLXzrJfT8w6WleEB8hAW+uLYO2Fux2diHs/diG07fAnz3y1rdo8NAkqQl/zmk6m86jdVrMTM5FWOoEWe5FM/qdPVwhsSHOoCwnKurZ90PALgXC89BFOv77T/7Tiw+fGTmPBdkufcSyJQrphWeVbsEWkMxd+YxbcLm2YtDVwCXHkXPI2bGEp97crTftC9MDccXX72CjrLhBxB2L3/Tzx+32oOQB4fN9He1kIcAaQjudX5Vo0cLcwADK3+xDHFtvlrQ5uzQpGuSXd2o2BvAF7eDqVPdJtCBEm0BsspxXuyxJEzuxYUlTC1THB62/VHpZuzAvQLqOupGo0EnaMUBOtsNULea7dgnP6mpGFTb2VmGAGd4qB5TeAGD+ujJrZQHMEqvSrJpH1QLBQZJ74SEC/ROjukkdFjzXUFN/eX33qZdlJOdQm41L+laAlnns3xAKJACFIfLsFbHF4XuAM5oDyVbImdpHKl3Xrs+E1956ybEOIvVje14urIZP/rw41iGYxV/pZciQgF2ZvZKimK5dRfu1jgzL8dpx+EQy9BydrhQsakoVoyry44gaB+EOoRyfkVwgDXuBmdyhjEXpEM4O0Xutm6nlApE8/V5ukOIRsVktaiuTT575L/WwPIuNM0GOwKq36w/Pus2hgBs8xXHrqq0ExVR7KxYEdHZUP5pXyj+t9HjueEbvU0/2fq9/YN34/79xbQtCmVLkIlynBrOroLgpmRIAEwv+fNunncTuuTgUnDROxgY/Lkjzas35uJLn3+JBp7G4+W1eP+jR/HOe/diA9+xjmVst9NCrg3g38K1E/jD+o/+dJ1Dj241OFgvz+TsJlzVp9iHW3W3bJnEkdvPEH/HlN066sEYwgpG/OUCdOrVhos1/qroUlY/HPOTFkF8BnjhmLI6g/cguECsNI5zcEYEJaNc6TfD7hkyPDKQ2zCN4P+6YEFQ3XLJOWYHQ5LgZEpSqCLInHPm15G7uG4any56kPNV0rb7e9//AeXLxdSpEw2WXgCsAvehodh28C3p8+xZqp8XugLYipQex6lcBSdcnZ+KL3/upThuN+OTR0vxk48W44M7j9KvXJidyQ/IJJjSyIY5/ee86d7OVixhSetHO8GrgSUHK64FvA7gruWyzU619fadk4druwCdfNYg3IPV/VjZ2E1R7fdLGlseDyhbHd1ApLtbrM+bfiWoWydnU/cU7Q6ndjh+s9FG9x7GqWyShJbIDnT0xTi+/BTu2ZWrs0grbgoU0Y6u2JV4DsDkFwwwgcf0jwHVD9nsXBqDBv16gzNDP/7xBznsmgURBDVBLsiVwHlOL5bTDAm+McG9nPivD92L6A4HK94s4PVbc1iYR3EXcfP+h4vx0cePYgAQdfoXZqd5R5HjFwJuIdSbH5W5x+TGxlbs7ZVx5LoDBuhdRXar1UgdP4rxlTvQKtoBpCc1qVwnNwNy30C8s7ge37+3kruwu57KkTRH0Zrk2SI2EbmtA84BPLlU8I/bya0pqrnnMt7NxmEsbh5EC9CTyIXeybnTE26ZNExHnot52iOAGpW5HkzRjT3BKznk6cSK7pp018hyf6wr8zM529ZCxys9NCQlpOdy8Q/xixX1hhTDCWYR03mPvKQ7svMiXg4l1YtDlxwsgctia8u/NjsR16ZHYvHx43i6th8PHm/QqEF8xLGYHC9RImhV6qOODvMM0byJjt7Y2suJifYRPd6x5omJbKBGj3s6yxFykqsu5QAtxlO/vUX0CsrcPL4yxtYPH23E//ODu/GDh8uxstuKHYwkB0DU14pnLX2BNaqjT8ijrCc+iSYGn8B+tNyIbURzWqW00Y7r/lvTdMZ6zfnugbj98s10A62TUkhQ3UNzaMhthf1grayllmtzrbIimvPpqYn8ckIdrBE3hC536lQQ/Rb6vZ98EGvYKUle8k4O7oTqjKKoGVLDM27K/RkvUrw4dAWwvd48c0f2k3Z88Y1bWKANOOYcsDB2ENn9A325HZI7oduYmiIK0WkPd4C/ubsTT/CHN7a24ax2NlZxPFgfQYw2lT9Yn1jJPJNQvf50Dj6fBFUC2sPL8tv+mJkexR3sjbvLO/Efv/t+/B//5e34L+98Eu8/2oon6H8HNQ7gUqQ+ehr9DLgwOGL7BGBb8ZPH24C7i96lA6UFUzhYQ8hfYxtH79YHeuL2rWtx88ZV1NIx7akVt6gDsMDqLvkFhhuc54J28E0+JEu/MnzjlWvZuVU9Lr3VKE3xqqrBXXuA9DNUAMul1bl5VMOUZcCj89z0/vmsi9AVwIo0ievsz9z0eFy7OhWPnq7h5x7EICLVz0euX19ArI3GlbnpbEhu34cxMkIDBWhpaSUa++hMenM1AjQyPp5LdFroytRZdIicN675+0fOrUIQiD5Cx3FXWockh/CV5Y4RgLAjnZz1xScru/FHf/Vh/Ls//l78+2//KP4Izv7Oe0/i7bur8d7iVvz40SYifTn+8s5yvPNgM57uHgY2Vgkccy5Yq5ijY81KnSkky5uvv4otgU1A+12apMGnxVyBOkwHHXPBX62AnXYK0XVjbsd0dWEmXr51hbb2pS+veK4K1YX6+M4naXtof2VF4P7y9wxE1VYaiNzMJ3mvXHcTugL44NBfRvGn2c7irdduJZetwyl37z/OsV0nCMYASz0zhphVlDvi5cyLq/2dUVlD7zjwoXuiFh9zlQPE2PBXsqGLm67sbO+m8aIec4t/2beGtaoYd3jQsWU3E5+amUpX6ujUUS0MMADphaO20MVuGPrDu0vxFx8sxnc+eBh/8fETdPZaPNhoxEaTTicPQVF9V6WDgDkl6G/zOzEyPNibEuf69atx49pCfrSWqoYOqK51atFlujnzBcDDLomlzsVHJkM5FAD8cFwufv3V66isEQBRa5ZlxUoLde0ihpbLc4t9I2ikEWdpRJRW1cgXN8osGEfzT3HRReiOgyG2haufpjA+duHEUyzgp2tbsfJ0NTNxLwtF2DB6S871l1UUdwf7B/F0aTm2dvdjH1ElVw7T6/V7t7e24gRC7O/sxqPFx9kQBzu0bv2VEonmqJa6PX1cxK1Az89O4pvqN8sxLpp3kzW/LBjItvvVyjGPjiBkTr1TV4kqmLor6rQ0lmiP3OvOPpOjAzE9Rmca6o/rV+bgvJu51qyFhKlG7Vzc5yoOd9IT6Dp2ha6fM12qHNM5eOHw6gE64QCp58/nOkGhf66KzjaSj/XZ3NzCmn7CPfEqQF5eGJA2D/UvXxcWG6JwbwfkLkJXAKdkQKxqaLnGSD/VYUK5oZo2dL7VH5H0B58HINjo8EAcNPbj8eMluHc7F5Tro0oEOV7O2ANYF+etLi9HG/E7DrHs+TmZgHsjsZw6HMblcvc5fU8/fxmTsFi4IwAguPrDEqmOL604U0IkZThXxaaa9ZhcK5c5SgXXInLr2A4zuEPT40gh6q71O4+aMWabydt01bCs4tm12IrkUVdLwsn5+SlSxzS5VSP+spy6j+Goe/W5N2+jgop4F1yBM7iz7sd37qZtU4FazU1nGu8BqpyssZbLinme6f4uOVh6pW5EVE3PzMCBdYgFUOjXfgDXr9QQcJWDjRiEM9zGaHVlHaNqJ8F1uk4xWgMUO8kW7pKgpVugCFSfYX37+/f+EmnO5wKKItoVHqad1f0ivQsJFuYmY35mMmbUx+QJSegMEBEwynKgpA95Iw7505hylYX7byg63a7YX/BemByOCbh3grprP1yZmcZQnIo5zv3RLvNSLcix9pQZnguqy3Xd6zp/B4LylR7Sx/6jCrMj+ovgB+3jmJsdi9dvX6OzlF8gLZ1MqXsen9xbTE6GLzuMAoAYtWnxA3xe532io3AebR/3ugldASznujhdEdlGD45BVD+JdCmMs0P+6rWNUySry+SQ9Y3NWMnftN/PQQhFs8OboxCjgd5xqY4jSo50aaUPD7tNb18aXZVLNuJWwHBK9mINHX1kLXryn4PQgilXjWOElc9fzuEgfFVS+L5ccTlUI07503p0spnJEcQn3KtxKOci+nWNrl2/kpwowOpfl/3KiaqLmdm51Ln5LRR19p7cal0Ezzb5qas+7ujQaGxv76fkuHVzjvLowKiprJv1oe4ry2tx/5PFAqCgdqIcKx08T5A79105qpFq5+gmdAWwdHKl4QHW7oOHT+LatTlePIsN/FroniJ70OHIGpxIjm6q7bKd7b2yW509UzE3PTEFuE2sabcuOkvjSctZ8MbGxuOweQjArRTTRtNY+N7eTqoEiTyJKNWwUT9fWZjF7z3MFZk2V/DVqX51aCeQ43IsKOuvDnZtFhKBjjSJ9LmFlesvqMmxk3Qef1be743n5vFfc5IDqUO9BdR+6zfF0zOzORmSUgcu1iCs07GLLwxVVCt4Acn5AO+iv2ajhfgfiM+9gU9N3axr4WGXC5/E/YeLtPcgbZcEl3bo81+IZuiTwHNUBRXDyyHCF4euAO4wJfEsPvrofvq6X/rVN2OC3r+/txvLKys0pAcC0WBydEsjtykSFHu1FZqZnUkCbOD/udmY3xJpCTsurW+oqGtyXlyysjVDC7AVyUvLK3m0F/uNkxw3OlSLl27MY6XeyLFegc1fRaN3awsU7nZRXCGlZeekPC7MCC7XrWtTHOFm0ipOJ+g4jjNPT88AnDYG/j3ElzvVt3L+9PR0qpHkKOpT8nO5EZ2G9lgm/Z46AFyCARej110IcYZfdvPaHHG+Yyg5MtcDXaZyHGATLyPpTMdI10gQSZecy3kCLOdattd/lxycNKLHUmya9isre/Ebv/bFeOX2zdR/Et+VhuNj6GAQ9ksADaQaPdkf1Rgbn4BIg+kL6/fZWSSmv5W0v9dKq7of7t/aKSse5Gh/5Fkubuw34dB93rM3R3K4hs7MFJY0Iu/GwnRch3ByivOlchzsmqCkTuS+rTRfaIPorcXt21cw0hTTujqDKeLdJ9OZJkfT5A59c8ETUDl0gHR+x5SWOoTWWNRyT8ONMjQA9c11KeX+ND4hnO+74bl10Bj73Ou3sR+mc3bqlj/YdXUhPxL4+ONPUqynNU20whXQRSSX8xTTHG1PN6ErgM3LHqN+2d7di//wn78Vk5OT8du/9eV4443bcfXqPNxch1guXXEdlbMwozEI+Htwsqs3tKQ1oCS8APh1w557Zjg6BeefnQP2vl82nIXf6eZQIxJgBY7fQ8RZB+dxXdy3D+gCo85Xb74MYPO4I/nLJnBFfr1IGW5q6l4eEsRe6tDiyzevxss35nKEKRemw61a5RpxDqiM4bMqUQ5bDi9q+E3S+QBvZCwmpqZTslj//HqhM7FgZ5XrNT5PaYe0kkN1Dx1FqyOdrly5kh3z5vW5+I2vfAEJ+FbaAst0+u3trbj/YBHJp+dQ3i2gXop0OttVge15N6FrgOVesqXyJ/GHf/yn8d2/eC9ee+VGvPbStXj1lZtYihM5fOdgADyYaT95tBxHdkaIsLS6UQgKKHLICdEF7/6AoyLViXdFlRxqL93bxbWi4Y+XlqIF17vw3I/CHYddWllNrnbhuZPxC1jTt29o/Y5kr1es2hktz3XP7mI3CLjzM2PxlgMPiE1tAlda+D54JVAzM3PJlYcHLtbD8KOTahu4J/XYyHi6YXZAuSejXYH3lG622/2nXWqk7nTVyv5+KyXeu+9+CIc+gtjOMuFlQKJjpJP2hypnAi7f6ax6KeB2OBcaXQAKTSruzshfN6ErgDutIRQ9pm79t//Xf4oGhBiGa48Pm4i8sdR5bmA2ivhx1WKrfRrXrlxNf08eGsV3zWFMDAj93mbLX8XGJ0W8OYrVAkAXtftM3/jJ0pPY3N7OgZXtPYyQ8z6I1xvrpH20vJqTC7mVA0BOInLfev0monsYiQBHCZ4ciA+tqFY/XpmbQYwiVrnWQtWil/NyKFBxShuUQBpu5QvHYQzBce714qNPZidIKxaV5HptO6Kf2QiA7zng4Q9q5dQgZQhys3GAsXYU77z/cSw+XYFTMBp39uL99+/G0ycr2QbHy117/pP3PswhYetmJxHcCnAhyEEQYRDe7vDtEmCbTy83U3Wjsyr37z+I//ePvhM3rs/HeB2r1MELKjDM8drNmzme3EOjJwHb3dwl5szUVKey53AJ/i5+ou6G4nR7B7+4jWHWwoXa2kC8PUF0beezCYhs53DC3i0T1rDe3Ybh8dPltDjHEX1+LqKovYFlPTKg0eQiAnQiBk4uPIf3HTZVhLeP2wmCvqw70Dn5bicrs0WIZ9IrBWyL6sPxcLdWTMLr8gGeut6y7dR2GMW/kkhLXJOlGEVlDbYL+P1gfRldm1Y25brRjGvUdlF5Si2Z5qM793Mtm2Nt7gh04e86wNEZ5EjDiw4mDbsJXQKcfYaG+OvZxUf1o+l3fvwRvXIt5ubm4VCX3mC9Qqir167H62+8njpH4sgFmoj6qGXBuFslHadrIAHbRy109FqOa6t77z94kD9QqeU7OjqEpTmJLhyOza0dpIFTgu3cdmFnp4Hb9jg71sTENGKyN8X13JQ/pROpV/V9tfB1WVxjLeFTNKbFX9ZSKV1GqKuzW7ZN406wHCKVyBqI+utyVPlWuC87hgBTdBpeGlpOK5ZRLTndRf6uwy7TlhqFqowcu0dFuBRI393Oodh3pYyfzj5+7DdaZIouF0jPUyDLGJfB5dhN6ApgjQ4BtiB7kYvcNZg2tnfij7/1VxhSx7mkxm+LNEJGEFO/8vk34+VbN+CWk5ienY3rN66lONQgcXDCIUCjenS/sZfuliVtIr4er6zRMWrJ8ZN0DgfxHct1peQOZSq+qsXs6rmnGCr9gOCIk1N5k3SG+ZnxmPPLRDhWNyiHJjvcCTWpi5uzUSREd/M1x5X1n9ttOzCuFKLdIVJnxXL7I+qtaknPmhdT90LnFP92Wspwot+BmbIR2kCcYoDYCTY3NrN9uTiPTubSn6tX5rJ8q1Axo96DPrFuogDqnVSGleeGZ3q489ILQtcA280twx7kOKiVcmx0eWUzvv+j9/NTkAkAQQLFKY32x67eeO1Wdgi59rVXbyFmRzhXP5EGV8LGSYgGLoUbox1B3KWlVQgJwR3MgIv8aExDyUEHhyJ1y44hhNHBFHei0+fWElXP6qKoB/U/F+YmsAGmU+8O1AAVzlLH5Y571N05ZXfTcUGAK0kEUumgPvUbaOvtLJq6N5kGRPIcAivKNcScvNfKtuEO0zoI4/OsCyDYuU5PzqFPWeKreH+K1BvDVtH7wJGDCgUsbYHFx09ibU1jS29AsndA7hhccm+5313oTkRTBxuUdSEkN3c6kJV68nQ1fvL+/WidOJLjQAc6DHH3j379i3EVP1V3Z2ZmFr04CXBamsVAMUtfsIdLvGUMqy1Ak8thjUwnofZ28IMRqy7Y84c0NJxcLuuS1D042OU/crKWs+6Lvx28v9fm/glp6zE7hy87iF6De9y30vqrG+XGPcSiExr66tZhH8PPFjo2LpcoZRwBkxPlZkWqR9vtciQ3Q3Vo0mstcw07Gkdn0p2iM5Cbe1jaEex0a+s7uHrN7JDOa/tJjqLd9Ipw58ydJ3YES8vZES3VhGLcezkW3eHibkJ3HJxIiC+9yh7UiVU4x7p974PFeP/OcgzhVhwjPpfwAR3Dff3WTTSWA/7FEh1ER/krnHRqGjUYp3CtLo+TGStraxAbUY/YzjlaCGuaZhPAsEb9BESdNu5PzCG6rZcjSFrpGm0HzUYSyoEJ9fr6Oq7HVgMCDsbU5CgS4oDalp0KNHAEyM7od1HJvbpq+NoaTFrADsQoTRyKdeC/Afi5l6Z6m/oryfRd7aywNnlrfBVPw7q5z4c/Qi1Q89PlB6ofLC7lkiXdQg3LITrtVE5alMX/rhF/9NiVL1v5vZR1LUeNNn1sOqn6+e8SYPVMsm+CKszlvCj7TBJLa5vxo/fuxNE5hgMNfPpkOR4+Xc8JAlcnuk0S6EFst/NTFxU/tdUSXIymrX1iA8PI3QGw1BHPPpdj5Din1FqHx7mua5u01dCjRo9crgjfbzRy6FMzaGF+Gm4vY8ZNiCnhrK6EF1g5uE1+ilEX5MuBcpWDL9VmL/4CmsOnB6R1Ca4L5XMihPYq1g1+ypqjc7zg5im2U0miMehImBZxX89pvHrremxs7McTVJptcdH+AbaLM07aBdIjFyEQNza34969h2kMmrfSy2XEKUXI3+Fcubmb0CUHV8kcDuTQAdcooR0cUD/8+P0PY/HJZtTQQ/7m77vv4fs9WaWi6J/DVjamVle3DUJQGoQo3peAiPD1ja2AYQKnIl0IR8zKPCn6GLfHKT4/7kJ15uKBh4+ekl4OBATydfTsmIduzr25tZcGy3Ad/d3vXpkFUC1d07i/MxjkMtu0/hHRfv2wjQGX0gDiHx4iWeA0dbwfuu3B2dbVUTRdLwEyrw1Uym6OyPkhGyJdPUmeunx2TAk2h/99hFX90b0HKTlkPvWxncDPSpUS6lx7jpZ3g/zv3nuEanK7CleL4l1g2efyX65VPb3njQLJC0JXACuOipgW3aLgsz4Q3x4nhx+2W/FjHPV3f/JR7LXQl/i+Lkf5/rvvxbKfsWxt4/rs0lD0NxySTjvv+UmJgxh++plb+MONcvoeXLe1i0gEGH3LCfTuxASWLaJTMe2H4DZYIHUv/Gqw2o7QNdNNuGMPn1lusrK6Xw3S7wGSRpnrpDWwHGjRKlcXKx0U2fuA4IdjdjJXoewAoG7bPp1nm87l7/z7mapzvTvUcXllPddj57t0HgkkEBpGimB/WuDDOw8Ru7vpa6sC9C6UPg6qSAvtiH5cNwdXNAJX17dyN750C6mP6Wx301E2uHl2zG+cXhz6XvvHX57sOe/5XzvXVXj33p+9+x9f/90vf5XzydUf/mTyoA0wiieIkVZdR9kr2gbhSAtdRYfagBn0XSO/STqKew8e58dnrWabXkJHoCE69tv0fK3wLdyi1c3dWNveTzEoxzgYIHel0QTXOaskl2t8KZZzIoCOoLgqo2JFhOkP+97S6mZ2FoPgG7Rw7Z8pYsmfatMpMc4Ay3lnu+7K6mp+UF4f8iP0AbhzM+uq3pVzN+Fw3/GXWiS6dXKyXu5SGjnPra++RbqV1XXeK+PS7oe5SlSfalD5nZbglk9ubIMrUs7pIGWuWGPNeurKOQ2p+lFnu9b7+KgZC+MP0e/Ube5LOwiLHbD638Hqf6IJX87GdgLN/N96/unXfv9271nPg869Knz9G//y6//s9/7gq9+i5bePvvlvb283htGv12k4VjAVqJa/KL5dbKdvqy69dmUhvvKlN6lA+ZbXb5TkDvdidkWGolYrNF0jOoqEcs9lhz3JLO85qpSjYojYWX9Hicbaw3VRHJxwhWJ+kgKRJIyDFdxOUat0ETTzcgPUoivNa4COqIumtWtH6eeuXzicxtzsTLpf7gav6zM1M4P1PZqGm+/qrim/BNSxZuumha2NoH+r+zaBcZntQU+rxxXdJEkJ4ScsGmaqiGSMjmoT8LRjCNYnR66UitTda0cB3SesWNB0gvaDGOr9BKOV/Heg72/9/kMq9hCs/glY/RuykSEvwlnv+ctdAHz+O1DlSef+Z+HvVTi/QW/4zt8c4H/x1X9ND3mO7T8Lf8/Cebz7jX/19X/+NwK4c/5Z+AcQfjGAz8/vyfqdq8/CP4SgKu3pea1zleHncfBn4ZcgCHBXfvBn4R9u+AzgX/LwGcC/5KHnd7/2tf56PLzRuf4s/BKFw7j95P8HGdwV+cT1SioAAAAASUVORK5CYII="/>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Rectangle 8"/>
          <p:cNvSpPr/>
          <p:nvPr/>
        </p:nvSpPr>
        <p:spPr>
          <a:xfrm>
            <a:off x="5974813" y="3244334"/>
            <a:ext cx="242374" cy="369332"/>
          </a:xfrm>
          <a:prstGeom prst="rect">
            <a:avLst/>
          </a:prstGeom>
        </p:spPr>
        <p:txBody>
          <a:bodyPr wrap="none">
            <a:spAutoFit/>
          </a:bodyPr>
          <a:lstStyle/>
          <a:p>
            <a:r>
              <a:rPr lang="en-GB" dirty="0"/>
              <a:t> </a:t>
            </a:r>
          </a:p>
        </p:txBody>
      </p:sp>
      <p:sp>
        <p:nvSpPr>
          <p:cNvPr id="11" name="AutoShape 6" descr="data:image/png;base64,%20iVBORw0KGgoAAAANSUhEUgAAAHgAAAB5CAYAAADyOOV3AAAAAXNSR0IArs4c6QAAAARnQU1BAACxjwv8YQUAAAAJcEhZcwAADsMAAA7DAcdvqGQAAFY9SURBVHhe7b1Zk6XJed/31HKqTu17Ve/Tsw8WEiBIU3SQDkq+UdA39oWvfEPoG1j3YuBCulf4EwgORVhhRygsOSSDNCGCICGQIDCYATBrd093Vy+173XOqTq1+vd78rzV1QMQfUDygkRMVme/W765PP98tsx88/T87te+1l+Phzfis/BLFw7j9pOef/q137/de9bzoHPvs/BLFM56z1/u7Zx/Fn5Jw2cA/5KHzwD+JQ8/Wwefn9+Lnp7vdK4+C/8Qwvn574DZa52rDOrgv87I+vo3/uXX/1nn/LPwDyD83h989d9w+Gq5KuGFAP/ev/jqv46e+HLn3mfh72M4j3e/8a++/s//ZgD/wVe/lawfPU869z8Lf6/C+Q1VKVj9k78FwHH78b//9u3h4XoYBwZqUevvi96+nujt6Y3e3j7KoAvwn9FQjuW6c6tzjk1Xpcn/DdzvnPnsPA/e8czQSZ+3zjt5+K/zlvmStCo7zs/K0WtvcXnO39nZaZyecTw9ieOj42gfHsZRux2np2c8O6MdvZlHP22r1WoxODQUA4P16Ke9ttHQ11fSZMjq2aZOOfnf5TpTanV5Eaobn3rgZSfbTz86oz3n1Pvk9DSOj0/i4OAoTo7Wovf4ozj57f/lIe89/FsDvPmNv7w9OjIco6M0mgYPDg5Efx8gQ5TeXoAmSviq8R6rhgtEj8/z4vk0zzXM4Hsenr9J7LSaU8usUpQiyt+5hIAI+ZQHZxV1z8v5KQAfnRzHSfsoDprNODg8SHDP7TT8CbJ5WFa2hXLq9XqMTU7EyPh41AYGSocG5L6sQ28CmG2jvAtcfhrVLOP54HV1z7pbZueSkPly7bHUC4BPTqNNh2y2DmK/cRgnrXvR/o3f/rsBuPmtd25PjI/ExPgo4NZo+GD29D5BpiaF6B3iS/RObSVIIZbcLhG8rkAidNJ9Okjw/P/S8x7ZlH9VZyKnBPNczqTxcmYPAFlKea+8X8574xjwDwH3iHjYakX7qJ3AHx8fA/SJRZDHWZ5LVDtEH+/2wc0jo6MxNTcXk1NTURscij4lWG9/doIqVFW9AMdzOM/yC4Alged5jWipnhmqc/9sv8f8x71T6iP3CvD+fiv29hqxs7sXzS9ceyHAz2r4c0Kt1p+cOwC4gxzrHIcAeXhoMIaI9frAxfnwEKK8E4eMiPU8ei/F/FB2kLznkTjC/RHujyIWjcMjxI5KyDw9J/0oabJc3xuAw3rPYuD8OOrn7RjpO42JoVrMjA/HlZnJWJgZj7nJ0ZifGovp8SHuez4Vc1MTMTs9HXOzM3mcnpyMqQnSkHZyYiTGx4apX3/UB/oBUqTOorG3F08fPYylJ0/i5PgghgapA3UsUm2kxJGRGOM4PlbOR4eH83qEdNXR9J6PUcZYpuPeaDnP554/9w75E6VNicNJD+ldGxjsoPPzQ1cAy60pmo1kLjgWIlAVuAUEAeN5pvFZea5IrwtwPi+doDqWc44QzWN1ns84H+E4St4TNLhOPiPkNzbQFyO95zHSfx5TI/0xPz0EqGNxbRZgZydiarwekxBk3DrRGUeGKJ8OMVLvjTHuTY4D6MRUXJmfi2tX5gB7GrB9byzGJW6now1BxH64VOY7QW9vra/Fowf3AXwLFRXQopYddgRABSXP87qAlTE7wTPg8hlACdazyL0OkJmeOEz5F+l9xlGaSnvpKRbdhK4AtoEKGMVjv4aGIlddROzvp6dDhKKPvVfpZs8RcaStcU+dXQyY6r1y7bmxt5/oufd4V8JaVj/3B3inF5FW53yIGg+ctqMWJwDQE8OAPUjeA7x3fo64VpQBxmH7GIPkEHF8ECcc6QvRc4KOPUGUI4qH0alTE+MADbBjowAPCCN0MDrXQJ/ilxeQEBGnqduR24B8FDvrG3H/47uxktx8hOqRAax3jSMRka6R5lHa5DnHPM80nOdz7Jh+OJFYPZd2xpKOY9JMSVLoVzNd596FmntB6CrVZePC83JEU9A6AUxQBMnzBMUKPbv2uZ3E6wr8cl6s1upd6MQ59xGN1dH3UIwJ7lj/WQyetmKw5ziGaz0xyPMBROnQ8ChcMk45/amn2q3DOGg04nB/P1q7u3HIeQDOMGUNUdYonDc+MhgzY3Ay4nEWET0pl8EdfXQkaJggD9WQJHXFZeEuO91R+yQ2N7bik48+jIf37sXhQYM6nkF8OiJ1qTqu7a/V7NDP7iVQF88vnee16UvaPvLyvNC1SltAvcxA3YTuUhk6BoCsXBkyPd7jliGviZUR4e3q3uVnJe3z6Q12GGrNNS4L5zZU/VcjjgD+0PlR9LQhJlxzDjcVu2CIBg/gQoAfnDsINyhaRwBnmJYN00mGeNfrsf7BmCDO1Idjdmg4FrCMJxT3iD3VwKA6jar0kVYDqo0E2N9rRbPZSgPHh0PDgzE6hieBRGkftuPx/fuxeP9eHGORU3H+0aboJ60g6FrRHv6v2monrs4v3yNFGmzGCrjyrHR8Tkvk/PJ1N6E7gDND/qO2BcC8lffydt57FrVCDZfvletyr5w/u5+BjHzLPO3Np4jSGgUOy02Ae9LYiTaceAB37jcPY2VtJx4/WY2tzX0IfBinWMc4uFHD+h2CAybQ3/Nj43FjejZuTM3G1fGJmBsZ495EzKjPqXcvBlq/dTjBmm7pXyK+S20AupbcIriNRpPYSpGvuDaNVny7fQgX34+7H34crWaD9vAMa1+aGP3Pv8sh6ZjHPBBKeoMHaVKlMRQaA5P3eHbWscw/ne9fF7rm4MqvLAU+49QMnfNSMe51ys7LnwqfepfguT6p+djzE1wINYEIHjoT3N1o7Tdjc7sRj5bWYnFxKXZ3GxgfADYzhQ4dh1NRDRBf23IU7p6Gk6eHRmJmBOsYw2oco24cY2sKY2US8Mfh2EH94IODOMP1OGugq9HXZ3SUnmNEAmJB/TlOxxhGBUjQE+4f0QlO0eWqAl2uFu/c+/jjuPPBB+lfnyXI2RQk0TN6FdqUkOeZ4BmtqlCl81jR6YJWmU+hV7eha4Avh8sFZAWqY3IuYiQraTR7jyW9r5V3y/N8h2jn4SrjOX5oHcpMDqJ/jhGPcG4LXbq+sRNPV1ajAUFnZ2fj5ZduxK0rs4hf9NJhK0Z49wrW7MszM/Hawny8ND8b17GM5/HfZ7VEB3GrMDwxqmMEi3qIDtSLXj4DlD6MtrHB/pjB0JrD550hHztEHx0mAc86awpgaKkPaJ/i89wOQmds00kE+JM7HwE6XG76RKIAkq3lngK7AqiigqGAWq4ud4QU0Y4jdO7ZySrfu+Tw4vALAVzAKZkXcC7d61TaFqiLyrNyX7FyCrHK9fPPjFafy7xZBzD92drZMRylWGzH6sZubO3tp+V57eqVdG0GAOhgdzt62wcxD4Av4ercmpuOKxhMU7pWuBJDgFbX0EHM92EIDcAxg31Y4z0niP3DqMcRxhu6VZ9aN0r3C/E+znuzGFbT5KtxB8sSz+Po8Cgt9IPOEKfWrpautoId88Hdu/jLj3LQJRt4gRUdn/omhWwvNKp06adD0uPSgw5VM6+L9/PyZ7z8M0JXADsiY8b5Z8U7oQztlWClqudWwWQFwE4CQlXvkkd51/eK+McqRiRODuPrYhyd6+JgyKxv7aXO1UIewx+s4/8dow/7IPQ8lu1tOPXG7AxW8Ej009utktHaaN3SX1KipLmDfu45PQasQ1ymdvSeHvGORh2uDhHbKf3mcdwlRfk0eU7pg9JD+slULjykwzUR56oIR8b6MOyGsLQHUAsnR4dxF+t6bWW5QweJkJWhLhVwUse2Sxth0hgzAQfPSJO07BCuvOPj8mfwvW55s7tUhATZY/5vIdVZOS/x+fMqfDot/1+ky4F+7sgJwxByCqu27+QYXXcU2/uN5NwTgBkcqKMTBzGGWljE5/Hq/DTgLgDCBM9wYbCm+3oxy5QQSQhyTWkhMRWrlutQJOfWkz+bpBrsk9AkG8B6HqAedTqTvvUounoSsa07NYvPrMXdTz4numJw885OI1bXNnMCoFbDEqd+J3TKxbv3Yn93h1pYpvWge3lqFCZB7IDVwS+vEkzSSJcK2Mu0q4LWdLeha4DTkqOicSbRyr0KpMvn1XVVwcuhGji/nM6gnhmA1SYd9eo9i9ZBM3axmLfhEnWuI2Li00YXz2AovbwwE9dmp3LUSUNI7u7FBcJZ7xDM/0o909Cx6gCtAXSCztQylsDFDalmw86L/+kgA3XpR4rUcdUU9WODZWRs3mHO8bE4owPu7u3FBtJlHSteFbKHoSboPfSaFp1yaXEx9bHdK+tzbjna3hXgWYOkQ7FZOuHSqfX/KTpynXc+dfuvC10BbEEXwFQ3LgIlXVyapqStwKzC5fNSuwJAaWgxfEbrvYhAXBJA3SPuwsH6p2dYrccQa35iJD5381pcx8gaxp/tVf9JAFDshfv7EK+1wUHO+9HXZYTNcvrgTAcLyjUgnwGyNoEEF33qfTE6B8gC75Soo2OKU13yGveG6EgOlU7C0YMDA9GCWzd2dmJ9ZzfWtnajTT1VK83mfmxvrMXO5kbq48r4lNwVYBfAQYM0Mj8F5KcuM/wspnlR6Apg63auDKOXlz/rBYA8SJCsP0eLtxKlMyAKvZ3nvvH8uanNyXfqKMC50SH04hHE0edsxvb2Xg47jmIwnaE3Z8YA96VbWM5XYmR4pIAr9wFMgqQxhD4MRHkv4rqnR47B5ULi2Ex92h7SW+IpFT6R6FSlGhZNPZ0EpGWCr4VMGtuj9KgBfvIf54OUNTHsKFcNkX8SW9R1eX0bTt7JjuNU5PbGRmwsr8QRHdYO8wwc63sp+iyp8HyQTL5S0evZ+79Y6A7gRPD5Aiw3o+dEe+FlAK1Qdf2zuNk/Q41s58ZH8V174xh3Y28P8byzD8j7KZolsiC/cet6vIoF7UiVnHYxVWfDlcNIAlCMHkDug+t7BLmvhui2I5i+RlINmlI36+s0HFqZ6/ME2XDueLX3iVQ0bQOHYw3+ryE3SJ516juBuhgbGk6ADg+PY3VzOzZRK709/Uico9hYXY2d7e3U+88D5Hm5LnTh3Pp37iXwn4qX6feLhK4AzqwFhZNSUCkseTDvK2IyCfGZntU9KulLJQ3VM402o1Nms/iqR4eHqcf2sJDbEEcuGsaC9Tg3MRG3FmbDBQdyXObVya8HAHrRm3J0uU8ZtOpcaeMlnSFlDdwr4Xs7hEzOyTyMBOtJWRX3ineOkfNICzwlFsaeoY+86uj+4QFENq5VP09PjtuAjOEFwM5P9/f1pzRqYjecoPcrOjwfvC4QWJcS8zJDRSuD+rrES3XuInQFcJWdgFLsxf+laDq8EcIVkV0sxmfRSsoRzwAv752j4/pjbnoiXZVW6zB1bwH+LKcMtWq1Zhcm8W0R0QMACXUhgtWmVvxLwmd+BAA4x/05wwI/OT6mvMI5RvMUoMsEyk6QfyVYtnXU8OonciM5Pd24fN/rwt2KcycYBgHYTnfcpnMA7FH7OA4pX651CHVrfR3gaRf5qy0uyjJPa2MzqnokrUosHO2zTl3zed7JWO6+OHQFcMm0VK6UZ2GCWRVTKnUB4EVFeEIaASn3Sqh02wiGitap03DHcMDxUTsLERjngNGW6ZpcmZnKabwUy+bVaXRWqEP4vEDvn7tCg3wcYeqxjkpao+kRtcnd1pWbVv+cPNMS4Jki25AdwnbYnvI0jzbC81yTxkk//+najeG7C/hRG4EPyDmjZR0o46CJJ9DY5W3bXPL+dMy68R9X5Y975crKlpjc623OSuwudAVwNs6jjZY4dMVi8pfrKpQKeKwqUN6UblWyKr0VHgW8OoxyCEGctTk7xsLFsNIgcj3UwUEr52pnEOESNS0ca1xlD4F7EIXqXg2uNLrgquQIOQ0uclz7gvN45Zy0Ws8OHIJf1k8xb+XV19V0nGL4ovKdAm2NxauTbaOcO4i1PjbUH/VBuJi6H2BFt4+w0i1XcX98FAf7e9lpL6hyQbNyLOCpYsg9aVdi1QE89xUjd3wl73UTugK4U488loIEWaJ5s9PbM5qmXKdhlS92nnUqafDagsdHh7GUjxLgI9dIJTExhPE9ay6ZgciusnCVh0RPxQh4UD1rfp6g9pdGk2ceIcgZAJhTrpg8oWwunCAogJpPsajhqQS3co0sT/cqXSx96wroBNTz/rSms028m8+5HiTtcL0sEnAywqnGakGfnasJwMdIKSVQTg8KWqeTeJ7M0gHy4i+vLaucV7FDwq6DOXQVCnFKJQxWPuvg3YvCLxefL2RlO6/wDielV8C9A7mkpo1+OnGMFytU8WsYwBKmwyf3jmNBD2DQVBZwyYw8IHZgJYNQ53YWlsA5R6wvbEmFkzVy4KbsYdQIrpeT5fwc6IAMWtEOmrhqQlDl5JyTzg5FxtS9L4FQchXuFWDx0sd2BIwCcnmrc9NppVMD3z5ykR/tlF6mz8h9A6dJuxJIL42463uXw0USQp5fuv55oWuAL0ISqYTsoZ1Y3Arxw9hITiwcm0TNV/iPSmX9OZ+GMwehyfEB1mfzALGGYQSqAiIR5QRdlEE5uQ++6+O+tdXI6q8DECABrlx4lmAPQmliH25UukmIYtJTmzg+O8lVkopJO2nq3eyQ1pe8uXbFhGrAUSyZ1GU4umNWWrDPQeWMy1SJ+W5pT+Fywc+unLNNDrMeKzFQZRpb+vMHLfzhTCEzdDqK71yKhurcTlDuVMEbPOtcdRtswQtD4vNzQgVy5+q562IAGZ5VzZUX0xNj0cuzY8RZkx5eDLRCMAchDnCV5KABCc2r5zIq5yfntdhsnsXy1lE8WtmPxZXdeLrejK3GaTSP+uPoHN+5lw5A0wTSDuCC9xNE5glEz3qlOKK8lCYFQNdTlTVPRTxLGgEW+KJs6Bqk66FOul5UtANE4eZ0qQBN0XyA9dzGnrAOZ6eWdxaHjWZy92VxnOTn3FrY8SuQS8gbec/b1aPn07w4dAVwqYH/PPG8HJ8H9lmgvc/uZ4V8WeLCRZzmisH6UHLV8dFh+pDqJgkuAeRmjRTvyVXe6+2tIfp6Y2l1Nx4tbcXi8no8ID5c3YqHy5tx58FS3Ln/OO4/Wo7l1Z3Y2MJ6bR7GMQTOsQtYT+49IV8NLzuU/JDgIAmKUSVI6nTSKtqtNmVnSiUGaY/I7xjOdBapVwMv6+bYtXq9WOKVHj4GZAFWoh0hok9dSEDaBI20vMp1OTeP1NE+y5jUy3P+z+j5z6L3zwvdAZzQ2tpnmV8G1+PlnvV8Hcp9Ccb/CZrrmkcwsOQULWUJIRGP/KQEg8tF3Z5DrTSc7d6Ku/09h/364+atG/HWFz8Xb3zuDSTBOK7Ifjx98jje/8l78f3v/zC+873vx/feeS8+/ATAn6zGbqOdIFuXU+d16UAOMUpguVciW78qmu6EdHvYBVuoj429g1iiwyyubMWT9Z1Y3tiLjZ1GtA7R7ZmJHYUoMLwNniktYNiUHoKmmD7GoMwgqHmwKyV0ebsAaweo4jOaZoAWZR65euPFoUuAO9mRcQVqVfhlkKtoTXxenVdpfENjxqFH1zg7YnR8UkC1ynKuE/wO2HteXuMJ7+iC9GNUXbs6F7Mz41jXw3F9firefPVG/OoXXonPvX4zblyZhuNPYnt7I5ZW1uLhk6W4+/BR3Ft8EnsA5TjUuXoRoueoVKe+Ocukjub5CdfrgHfvyXq8e/dRvP3xYvzozmLcebgUT9a2YmvnIFoHR7HXOIwtOtwBBmJyOI2T1w2Zv40lpu7n1PVbhy1XYGaSDAWoIuaBk2MB9WdH0gNunmR53UHXVaoOPhcEKafPjukSdZ5ZGR9V5waq0zlX5Oozlim5U9Kor1whIZEEUT2lYeJ9xamNSneGP78g6O1FdB7ux9neTpzsbOZ5HSPMmaaXX7oav/arb8VXfvXNeOX2ddwwjC4IvL29k9N7ElqOLVOCtVQJpTy4jTrjUcV26zAerG7GQzh1BaA3dhs5s+VADCZALrl1me3s9GSMjoymxZxMDynNQ7Eg7W3u6dkxnceH0Ii2HGJoVa5gJvgZIQdzOuGCfhyr+IuG7roBQdDy6F9BkCsLLOKkZKXu8l7h3kxHqEaePNQG/BylnucS295+jLg8OS2crM46RDw3Dw4Rpadp6AhyzvtSRI6CQbSeU8Qd3O9UYg5NwvUnjoSdHcXYWD1u374ab7zxSrz+2u146da1HNd2wfkQR4FRZ/pdkhzYRNQ2OQrkytYuoO5zjuEH+E4PXpmditduXY/XX7oer9ycj2tzzguP5CcxQ47EUf8zLHUKhwttMy4SgGpJazCWYVyXZusfd4ZPK270WMUOnVIfd86L78y1f74HrZMmnecvCl0BLKgVaJfDRW/MZwXzTyUp7xDzSOWcRx2oaaAMZOVPAFFR3cpJBkDifG+/mV8maAC5ECAn+eQEXJAeCAdrU3iRELpSjmnn1wWU4SzOoZ2DY41yZudn4uZLN2Lhynx+RDY8NhajExNw8UBO0G/t7KNP92MVbn20vhmrW1uAcBxDtZ5YmBiNW6iB21dm4+rMZExhN2g/OAYNv9qd8xsmRaz1ViIIsO1xRE6QwTMB9jmPM00FzYVxJVjEysAyeL8AW4Jn+dyLpHH15OeHX4CDKzA7oHXCs3OPAlnEtRX1kZGmlQZgqQ4ODhLrpLVh/XCwr0EALE85pnXYSiNLUT6EnpbTcjDC8hV5WqNwmlxr+lx8T17Hx+hz86ATnGnFImod/jT/waGRGBkbD78hGh6fiEFEvWW20KNrm7vo6tW4s/g0Hiytxj4dbQCjaRZOX6AzzI+OxXS9HqMDtRhQ/NKpXT7rmLOyOQkPEKp0AczASYp/0qiDpYleQQ5fZn0lx/NSTvCkkfcrkD0+6wCVlCzpug1dAWx2VYVKKBVzzNfzvHPxrIRyTTpermZt7LFlIAHOBRy/58mhO0rwueJLzlUnuh7KxW/OINlIMkxATxHLcphDf2vbe7F1gFHVOsVt2opPAGp1ZTu2t/aSi11LvYshdER+/QNDUZP76DS2xe+KXDS3Acc+XlmNp2vrubjPL/puXbsWr79yGwPuJUTytZhD347j2umKu+jOvP2IXABLs+HnFMWlzbYpP/mkvgkG10o79bBtzFTcTjGdXUQimc+z4L38UyTbwQXYZNIiz333xaErgK13aYhBcM2/cOhP1YwguBXgVqPHyQn+FKelY9DJ6dnuEuAXemmk0eP9GKsJATWChvwqEP2mmDWXc9wjtZxDjAdYQw83duMHHz6M//NP/mv8u2/+efyn770T/987H8Q7+MP3ljYA9gCdh+gHZKcicWQLoTTZsmNiBHHY2WvhRjWxstHfGF4LC1fi6tUrMQbn6pIdKRmo2wHgNJAeDaRC8+Ag2nSQoqKKGyQpS5OxKzjSojQS8ybRtPraxVWCGiDcg98tcEkj8qhicm0HfNNm9OB7punc7SZ0BXAJBVhjAddrj/bOyuVQPJvUbIvBVYyu0hC/+5F7nWZTvDmIMY4YLI3yQzKXwCjOXaDeH+PD+squzHAosp+8yIfrHTrBu3fuxiJi9fS0N5ZbR/H9+4/ij9/+cfzw8XI83dmLNeIRlXEhwBD5ljKpCmAJs3U5ETgkwSEit4U+doCihU3wZG0zPnm6Gg/Wd+MxHeXR1n48WNuOpxz3SNeGc+VOXSsz9UO5CpwyK5QtxvfFjqB8xbm2QR/6Oo1E/2wLfwXHAmi+7w1j3vcIHatzop0pb1tIF+EXALgEAay401CA9qxwtKdWqNwqlS7BD8r6c+LAT0X1Q/X7JiYnwu+J5Sq3WPBdZ3cE2OU59nrHnM0bHoQwERNjo/Hf/MoX47d/6yvxa1jKv/nm6/Ebb70W/+0XPhc3ZqZiAILt7u7mZyVzC7MxM4NRhXyVe1NZqs9JUw2PnjpWTdmu5nzw6FE8XF6LR7hHf3HvQfzf//UH8Z+/96P4Ab7wJ6s78Xh9P3Zb7eISZSQP/pSaOcds3tyHGtyjvqikI6xsO0SRRiT0vQuQOvTxnuESvfI0eaUAXyW//NqLQlcAZxOogNGcy/mlEjrPHERQ9OQtG34pOsbLUwwsxZ5uhRXticmp6ZgEZD9oVoQKir10GNDrEMQpuh6inNiXqyfwh9GlLpt9BVfozZevxj9686X4H37zV+N//O1fi//urdvxK6/ciF/53Bs8v5UfX/uFg182gCKRTgQ36fRaTkoUJMnIqOuaqRvuUWN/Py1srd/dxgFcfkY8R0e3YwWjbGVzL0exsp2dxpMNUWOrzPume6NlT73V1+pkRb6hWmxAjXKVhzydQ6LUx3uS2cmNkpH4kr+dmzTyvb3p75aDLfFSoD0XwOV1ZUTlFddwxkXIxGVKTVGli6QbkTM756cxjBieX5hPq1mQ9U3FwsVsuj/F8beVnGN99zg37LQenOHH4OP13pge7onbC+Px5o25uH11CpdmIiZxcRwOncDnral79VMd/nR82OhQJTn3Q6ictaIDugvBzZdvxxdefz2lwn//pc/H//yPfyt+54uvxuvX5vI7p8kxB1v601cvK0BKJ/HLBtWMIBX9WUbtBNih0ezggsK/MvjhsaKT95PnO+elzdX4gfdLyipd96E7gAkXYHaA1WhIi7Ajkjz657NSrU7gWYoXoqDm0hvuCbZSwIn9acSq3+jW0GVpuJCH86sD+MzZ0LxlD69BtUGw7ljfx4hKOM5BjzpEyYn3gXp+jzQ+Vo+FuZkYGx4JZUevne6E+jnyhPHjhitJMJtFVF20D4oP7aJ3PzC/NjVKp5mNt27OxWtXx+O1G9Px+s1ZLOu5mJ0exzLvLAqwrgAo0JkrHcr7dact+XOs3cEQCxJogb3cERJHrzMWTv10VEwbU0D6Qr704tA1wFWgbs+FAngH2CyzcHMm7CQurpDPMaTo6erfqhfL7W5CMj01SZfGYpW7JDhEdvACqgkDICL6BF/lp4GCbDvDIDrBoj1x1ghgTg4Pc8B/egounpuDe5ECnYGIHIh2LFK9a6RuJ+jdQ6za7KgpvnHTmo41I6YPHWzR327nl4YLk5PxEvr8tWsL8dr1eVyp+Zh0e6UcYVP6OIDjwgQrK/01GumglFX8YaUW9dcgA3zLr8JlcXv53GCqZyk5v/ReN6ErgCvACpglPgudFhHyWXJxAdzXBFKAPdYQwRpTfoWQC+kp3aHKfrh6HFCG4Da9iPOzviSGXJAVzLxIr9uBDiVXbhVLuEaUK894sQ5nuwxofHQEjoLwGGfZW6r68yeYyb1cW4b10m5Qd56clMV/ZZM0gCdf0w0B1BwAX5mejuvzjmrNxtToeIwOI/4p0+ppTNnOpAYcV/muJ0oLAC62RAe8Ttlyo200lPcUv9b3WShWc+c9gumfXb04dAXwp0NWRILZsgzl/PK1jahAVnRZSXfcqdIAT/7vPy1lBxjmZibj6pUZWxX7+wdwVckH6hegBNnXdUUwjLRKaxDOoUwXpHs8Qzc6Pq2etMxCjPK/LoodKnUn6Qdr7uKDKwY46o0EGWDPANbFCD2Uq+h16e6QbhtW/QRx1CW9imQkiWXk+wRxEFjLqwY0HKJ0UsVPaqxvittMV+qWzSnVy1DV2CDYz9HVY+e029AVwM+AK8FrQa6Azsnzy7XshKw8DammwXIjEdMBXDG0bIJcfJYTAW41NDMzjIjcjyZc5Ccmya2dP9t+np8DUm3S+24fGpZcU8fmbjjka3k5YpULM3hJLiHmshvyNF/r5V5Xk2OIWUARc4cVnRBwHDlBpgCNL6WELpr5WmjWXbGLWE9DKYuQHoJlrbDn5FxOiytWaOQCAcslWaEpL5TzfOUieK8cy9kFbTl2KNF16ArgBNK/SzVJfXIpVKBnmkyWVe9UsRej6gwiUWWeSSh7eJk3xTDhHfeEHB4exFAiD8T3Dq6K04il9d7joD6Gmxz0EOAeYhZApo5VOwYtVRXdZVmNIroYVVkl0vcibqtaOSft98Aucs/ZH+rURi87YtWCkxWvjnUnT5KdHcDZoSPUQRmqBETuZd7W0f/J2pgrOahTRZf8y6P6t1z7wmWaZsh7ndPOu3+b0BXAz1WC88vgVs+sSOqVvOxUivMEnb9ceYiYK7vY0Dxi5UvLEXKDm6nNz8wAsqst3XhTMa2O1A80IRkaOy6OYvocoyXFrtxOnhpnLsU7BaSTXGstwDzjtd6aXx4O+WbKBW+qHqyPdRRkB1talKsEOXQRPR1EoEwrrXWv/HLBz2tcrKDY12hTClkPJVS1T4d1lj6SyzSCanlJv4o2pLMmFyEb1jn1Oe9XMdtuMM/q/AWhK4ANn86vKtxQHTPkqTX0hEZpFMBhtYFCSFuuc+/7gmrQKFMsDqCn5rCmXbu022iloVP0r6NP5Cc1pA0cdO5eGKlvnaEpYvcUzuf/OGgh4ne24vToML9FSsNENhxEhmCx08uybnKf71kfLV5tBYcU7VgNrGkX/h2plx3pIq062kUJjkPL6blYgHpZtfYxnI3YNohfUT/WOf+H0pCaNvOvhDx6LTEubpS0Vci8S/x0qLJ5UegOYPK3HpcLsgEG71lYxb0aEVkp/xSd6j6uHZc1gaJOv9EMy3wphOM8R254f94Pu9HFe41GDhAoci9ANsgJvAf6AExUDxLNy2U+jaYzSLvJdYr9XIaB2JdjT9XrBw26wAke01l+32s5jkkrpnV17CxtFwLQOVq4Xm6ddELeDsAomu2U1jkXKejL0265yRUoTleqgnIKkyiNfCaIGl+c5tHw09awFKN5/F/FcqeEpKmxU57n3YRfmIOrgi7OPXZqmvpFnLy2R3BdGSZatQKrw69lWToMHFh1DNK6UM1d5V69fT3nXA8cLaKpyOQOyJz7bt7iCW7NEUAcArRLb/fR2w2OA0OjMTI+RZ590dzajqW79+PB+3dj8+lGHOzuZ0dwxcjm3n5sIyncsdABGJcSyWhyrJLAmR+/unCF5BEAO59rx1AUKyustyAK/E6jmdZ7NptnCR+EKABrNvAfJx3SQRDOJYxt79zzOl/3nHxNW6JlFbpfvN9l6ArgUpGqgFLCxXkVq3tZMWPeyh6nXhrBvXDoLt0HQOYB0YNcAFi8IKc4UPHStfmoDw/nTE8P+oweUcTy8SG0Q++dI5bJI8FtuxMAQO3uJhdNzM7Hws1bUR+dQFrUALQRq/cWY+vRSuxt7sYRur3RaMfmTjOWN/diZWU91pdWYgDOqg+in6mWXzDo+mixK4YVx0eA5/BkgkybnPVSSjhevd86oQ6uK0MVKTE45laMgFgA02rXivacY54IuFf+maKim5zfATRpSRnUyXt5v0pnVl2Erjn408FCqpCnclUWXO5XlVV3KY78mFsAjw87etPKdirtK2nJwjlysasmR8dHc3Wl4hQ0MZT0Tw/Qqy3E8SEEP8jPQfYAdmtzM+doJ+fnYv7qlRhwdkriAtLUtevxxq9/Jb7wm78RV2/eSCNHg2i/5cbaDYgOmFjXbhexs7MH0eE93j0+LQaWEkfD69ABELhYkD3mtGa21QmJw1zXJf/1AKztlmPLh+Pco0y3gNIQsL05CJKkL9RSlZW8Cs2q2CFpdn5DdT/PpVsXoTuAybNUpYROGReFGXLCwevOvTQePPKe7ogGisYLfJHp7NuZhuQ5ICFhuKdl6r7QI8MDEFJw4XrSO6zoXs0nAHx8dIAK1hDaj739AsrU9ExMz83m+LC93k5hr3PfjpHZyahPOElxSqfBAOOdcwAcHeqP8YnhqI0M4ha1U8/64Zn1qHarVdcKpp3T6D5ZufxGzqKEXEPmLnlwm1yfs1OoIidPCocDqG4bTrmuk22pJlCKu0TokM1Y9Cvncm8yAO3gRtoqPst73YFr6Apgsn3+aA0uHfOJFeJM0LyfIHIux7jsRr1naYote7ZHgU3xzJtGl/BopSreHDXyM0zHnGUEaVKJLDnLJTuKZCcepmfnAHgKn1Y1gPizXo6CQZRT0vn9sUf3y2g09lKCuAznxtW5mJkYDfexHqjXok+jjJCbvhydpi8soBJXm8BtGg7bGnQCh1Sh1nJ0o0U9uMqtkulsuR0xbcv1WB2AqrbyIG0RAVZHC7LV9ZirL+2beU49OmDKHBVNSwcosZvQFcD2s8zPivhfJ5T7ncKoL3W/eKros1GKZ0epEmxElOIx982w/2vMSATzIANF17HcQpqxsdHYV+ylJU5JvFPtwWznODkFMMT2hBt541r5OcyArhjluJVRinXy1zir1iS7vdERYGjl+vH57Nh4zI9Pxsz4WLj5uD66jRC6HNDgPf1hRbKcfIgUacu9Ejw5LGK3ibVNR6BPAqzi3c9fa4CtWyhY+trqdNpMW5x7LkygnpVgdI0zoySRltyi7NKZiz4WVCVBcq+djTp0y8VdASz5q5Bgdo7P3/f/grDPnBbLD7ocPaKBujHVEF8S3QGIjvloZW10ulhUyRml+shQbOfXCNyXcIo/wDUKeHI8RJyc0pg6hfucSZSIgupnLxhjDonSqZQMtb7BvD6BC900zaVCMxOTcWVqOmadOBh0M3B3sccfBoQz6ubkUwvjrqELlIZW0cUek8C0M7+YsPOCsLNJLiq0o+VeW3gOkqQfwP0VF4dP3cW2gGvsAEi042eWMrwRgNPN8hmgeu4x03lMG+DFoSuAq5CgFiSfC96quNneJqApiu2xNFziyEWe59AfRC9pKD57s3maiSD3wDVtjn2xtteEoADmTAw93efWWLE/BCATE2MQzIXzWNvozou8JJTferp38ymd6wACHdIJTt04ZSRGB+D2AIyT3hhEN/bDSUMQXrXgjJT6U+6SmOpafeJDOky7Y3Cpd1UBDmzYAe10Zf9qwa0BdJnHTnamXTmKh8TwZ3qyzZ1Q6FkkWDIG5eW9vPDa5520nWeGiw1nugjPSvt5oVOIoYiXZzc8L2VZI54Tq9mj8oGXXwu2S8PhDK1LG+mYMqnsFplnVpher9RynNcvDVa29mJz/4BaKvoUY6WR2qApkuEM53MdWVpdWovl+yux+2QvGhsH0dpoxs6TzdjGPdpYXIm1x2uxu+GG4pR61BPrj9dj8ZPHsbWxG+0WOhp1cNZGPaBjnYxXxVRGTQ5qgGnRx9TBHgTlDnhnx62IkUjDGIUJMuAqjqs2qXaMrhgdqA3mPclXogAWeqrTk4XV06oApR3X5u2xpDF9iUnsLkJ3ABPMtFSuZFwVmrHqaYCTnIt49p5zpRJEwN1EVAGcn4PmWiUNEbm4cHP6x2RCEwm9KRaXAfj+8qa9CvB5j3T2AI/5PS5ltdCtcprEdfe74+ZJtNaa+L1rsce7zV0HQjCGEPuOYGM75cZlrsh8+GQlVta300g6Qh43ALoJtzewitW1ckrWifzl2lxLZoe0W1KP1V3KQcrQpPK9FRa8ulcVcgEyf0NDw/lVRTGuCq1K7NCvEteeS8ukZ0Xfkq6id94gmHc3oSuAKaYcO5kbLoNdBcecNYJOMX58K1c7kM5F7C6jcdCi4m6PVtapONdeWYTckvlAIMW5rsuP7z5GvPPQ9nREu8891nJSvzemsaD9PGX66lRMLkzGOG7R5Pw851djamY+pkYn46zRiv3ltVh6sBiL9x/F6vomQO/GxvZ2bHrEn97eh+sBbGNjJ3+bKA1C6irQjmTZCa2zZR8BwhpppMAoFngaeKRTf5c6mpT01LUOwHVcv9JhMgui4MmdRb+CZxr+aVBx7VeOhYMrcCnI+AuG7gC+lHtWzD+OOXntdZ6X+V7NHwmRhhCV02Vwz2W3YlAPSTDdBf7nnZTKnJ2mns6Be/6auDQupZ3BR/3e+3dibXc/80+qAbJHpxklmJ+j+DHZYB3xRz/pH6YexKHxUYCei9HZ2VwbNeHkPlzX686wcOfs8Ejc4Nn89HRMTE5mvg38dI2o+nD5SaBsseYxZR20nZ+uKHwe+3C5nD442Bsj+NNyr/6+VjJCKdtf0agP6eInO72UUURyh47PnXtSxLLnWs2qeoF3NqSk68ROmm5CVwBXwUwrsUMTsjSLyY1PjIpdjopmoIxegB7UutSizPdUMVq51lr3odBPfaNszoEA3lFnjwHc9bmZ+ODBo/j++w9IT94QLif8DZTt0Ke/baR4zrrY6BocNkxmvU4s7PmtSdTQ1yOOcr38Urz2+c/H57/4K/HFz78Vr9y+nQMkyV1wYG2wP0bH/E0oJIMGoXWkTfRTRDh5ZrMxGjld2kR3U9cJdK/LcpVC+dUf75VfizGx0gqAMRIH6GDesY6XLehyXXErkfOc4cpzCqJsqVylMxpM103oGmDzy0p75DUrreEwMgynjE4AyFhMoGemR8fiKpxRfqIG8ZMzPrg9WpFwnMaW63xdQJezPRDFr/cd7bHyjWaD+wMYLUNxZWE6re//8Cd/EavbTcqXNawMbhU9wuWu5utOsLmSwnwhaE8NAvt9Wd0P1PbjtM27chRS4ZTOcAoILcTj7kErNnd3YruxH3i6uDLoUCzh4uKoQyWoK231jAXNcnrRu60EeAiudacgd8R1DZj0SLpwrpiWWM5PD9FZ60iMnDUjQ+MFp1bAVpG25cfonNuzklvtYf7z3c5ft6FrgEuP1MCzImW0aQjOGAdQf1Rqamw8JhGVDjO6lskfpDo68JsgDRDEE+/aw9XLaSxxX8B0i7VarfI+hHYn9dxBHTDmr/gTdJPx9gcfxx9+94c5Tt0LMJCF1OpC8hS4qhWiISie4j6dDZ7H4UA7GgGIh9sAuQmgWNubK7G4thRPdzdiF/BP8KNrdXxsxK3c54CKAAmqrpDDkMnP1Fmufbi0lSNuEyPu9q7+LT9upXuVi+tyoS5/1M22Do+NZqcte5Q8D+zlc3V++rl5jzIFlKhqSAPsIgpcweNFoTuAyTHdHgoXGbfzHYNbBdN9rPyZGiRcbGyux/37D+MBYnV1dTN1iJua9WNgtfElUx/16yrI/cXS5iIBcS3U9tYOHYgOMTwGQepIgZFYmJnI977x7b+M93BrjrGIXbieL9npchrORkM8xH9lqPlcUXjSfxoHtePYr7Vju6cVW2f7sXmGK9V3FMd0gN4RRKs/AEIdtYCVKgJjsHplUt/ZoISYjrETq1u7GFYDdG4X7bmdP74z3Fwse20DrXz1yXkupvdHLa2qqzmtXwVsBW51rOLFM8ovranAVELZ7Or6xaE7gAnS0zFl1y8vzM3BsWP5+0QnGB/bOxuxurwUO2ub0XZkB1+kWslfLGYBPsqG5zWNdzMUR6wMNtxZIXdnzUEDXI4UcaR1ZqmG3l3H6v3zv3on1nYauD0nWLVyQ76ezb+IvOOfGEljjxSPHu6NgVG4bRyumxyOsenhGBpDbdQdSlVTwHeC4/sp7sXHAuReAnVf3WnFJ/jPSq+x0fKDWukOaX8g+q17FggsdggBH0J1jYyOZz5mZ7wM4l8b+QPuPOe/EjMPI3l42UXoCuB+HHSXl17DULl1bQHDYig/DKtrgEDovd0DHP5m4PcTAc4ZIL/gRywN4iL5FYNidxzLVuJYaPZmOMOv+rd3tmNlZTkb7nCeY9VutSBlFxZmk1POT9vx6PHT+GTxcWy3WrndQg484L6op5OoiYS9XNFYOpeg1ZEaY5Q/gmXsz+Pmj2dydLc9F90NkLZGLK9LufJ+cgpRQ0kX6sf3V7KjTgDuqN8ykU/KNNLmFojUO6VGx03Uxx9FdQ1QdrpC5F2BW3FrFS22gFdiln0JRJ+njoB6Wt9KrW5CVwDfvHY1Xn/lleTc5j69+MHT+Ml7n8Q3v/12/NGfvh0//OBxLG0cQfizODzti93D02gC9NjkLG6M29/XYn52PsY5d/VEfj6CSHWb3Z2dndwCyam6oZGhdFk0WtwqwXFbl9JOTiKyMZyOcGHW19fxUfVZ/amdvfSV/WVQV07mIG5yT+k8ikP9ZH3tQdjUH9sQWH/dRau3rmiFA8umLAUc+bXyCgTd9dYbe4fxzp2nuU5sCF3tHiBj/lg2Ih2rJLnY92FY6oAeTelS9hex/Y6F/zSgzwAv18/uGfJe9jjB9Z4dEAlzRrQrVg9fELoCeGNzJ9758Z345p/9MP7w2+/E2+8vxjsfPowf4r589MmjHFZ0xWLz8DhW1jdifXMrVldW01IeBBgBmphUTFEvI73Tn1dvAO7G8moc4E86xOfw4xAGm4aYC/B6AcGlPlfmZxMUXSjXXDWxtNXZa5TzFLWwh/96Ksh2HIDOXV6RGucQ2qOelRLjpO3HZ3QAuYkOWH7JDCmAUah9Ucjo2DHqiPK07P0m+LsfPIzHm/sA1Yu3gPSCe10BWqxqJFxn+LWoIztIaajcvbm1TUcuP5Z1Gdzq/NPhMsic5HlKpOq+zJs17S50BfD7dx7Hx588pbJN+QMg4Ty4R6Jo/rvr69bObjY4F6bBadPjwzGHrpuitzt5r+Xtr5UcH7uYrRFbG+uxQcyvCeUWd98hrxzSo8frfzp44G8uXL12pawIwYhyrbS/I6gSUnTu7jXi6SqdKlUEZQDaads6lBkfYXN1Ru4fyT1HpIz7rUM40vXPLoMFaN6F71Lc+rlqo30a7z5YjT9/bzHWsezdt2Mc7p+Cc/0935wlg/CK5TJ6Vazs3OPS8440ePudd+Obf/yt/By1Aq8C99OxArZKx38JrEczT7Ht8wT4pzvHzwpdAZwjLiT1K3jdAH8BzC2OtIiH8YHddiF/rXOfXo5Y8vcMvvD6jbgxh4EBSG38zVYT6xUr++njxVh68ijW1laz3k7Y1wbrdJTRGJuYBMg6HaEs85GL7BgTUxNYouPcRwUcnEQTcPwSMNdRQVxXijxeW4sVJE2jRV2oj+u1jtGFLgxwIZ5LdBqH7VxJ6c7ybtugyHWMWtfHxXSKc8eq7zzdiD/90d340f2nAN1OrhymTVNwrntsOnesPy83FSOr6PtioMnVPIBmWt9ra9vxR3/4zXj77R9xn9sdICtAK1ANl88NdpB8yZAHcbDjpOb3xgtDVwBnpSG4Y6WusnAMWO4dncC/w7hQK2hQuEHJwvRE/OaX34gvvHItrez9PXxbLF9F9uPHj2J5CV22vZNzpX3OrpDXyPhkjI6PJ8BZFmXmPpD2WonXPxAL169km1ynlVstAKrLeHIelnLO4MrVzU3cmJVYRkevI2H8gYwNJMuW663oFDsAqnG212yVYUm4Nud2AcKwuduM73+wGN//+DF6t5UEtjYDUGmk3hfT03TYsSHaDMdCeMeRHUXT5UtOpu7OgVt3rWp3xGs2sU22d+Obf/KnsQ7YYlhNrFRAZ/SBqoNzg8CkWOZodH7aqJQwdAdv1wB3eijE9ndz7UNlbLV8UKYR1XN+ErevTceX3ngpvvTWy1infRhkLmRzH8mlWEbXriyt5mJ2ubOOj+sSFT8lGYAjJian0yDRffJDrRxsgGBuDuqKirHJiVxS49SgI0vukOMXBq680KB0ONRluFt7O/FodTUeILbvrKzE3aWVeLSxGUtbm7G8vYW43Y8NN11BLzrXrLjOn9Bb34qPMR4f4ue6T6UUpHuFi3jsqJMTQzE1M5YDMAIqKEkX2uLESepJqOn4uAMektZde3rQz2L28Uf34rvf/aui6xNcFAIdxJCc2wGTjMpz3rkwlEWT+xnwUPzrNnQHMDHHSOlh9njXQunzVZMHQ/Tul29Ox69/8WbcvDqZ85mbiMtNjKjllTXcIDgK48uvBVzB6OqGOro2vxagwY6I2WFqg0NwJZ0HwCWUz9zuyM9EBgeHIe5wLo9x23yn7vKoccWfvb1GXZCklI9ePTiMLXzrJfT8w6WleEB8hAW+uLYO2Fux2diHs/diG07fAnz3y1rdo8NAkqQl/zmk6m86jdVrMTM5FWOoEWe5FM/qdPVwhsSHOoCwnKurZ90PALgXC89BFOv77T/7Tiw+fGTmPBdkufcSyJQrphWeVbsEWkMxd+YxbcLm2YtDVwCXHkXPI2bGEp97crTftC9MDccXX72CjrLhBxB2L3/Tzx+32oOQB4fN9He1kIcAaQjudX5Vo0cLcwADK3+xDHFtvlrQ5uzQpGuSXd2o2BvAF7eDqVPdJtCBEm0BsspxXuyxJEzuxYUlTC1THB62/VHpZuzAvQLqOupGo0EnaMUBOtsNULea7dgnP6mpGFTb2VmGAGd4qB5TeAGD+ujJrZQHMEqvSrJpH1QLBQZJ74SEC/ROjukkdFjzXUFN/eX33qZdlJOdQm41L+laAlnns3xAKJACFIfLsFbHF4XuAM5oDyVbImdpHKl3Xrs+E1956ybEOIvVje14urIZP/rw41iGYxV/pZciQgF2ZvZKimK5dRfu1jgzL8dpx+EQy9BydrhQsakoVoyry44gaB+EOoRyfkVwgDXuBmdyhjEXpEM4O0Xutm6nlApE8/V5ukOIRsVktaiuTT575L/WwPIuNM0GOwKq36w/Pus2hgBs8xXHrqq0ExVR7KxYEdHZUP5pXyj+t9HjueEbvU0/2fq9/YN34/79xbQtCmVLkIlynBrOroLgpmRIAEwv+fNunncTuuTgUnDROxgY/Lkjzas35uJLn3+JBp7G4+W1eP+jR/HOe/diA9+xjmVst9NCrg3g38K1E/jD+o/+dJ1Dj241OFgvz+TsJlzVp9iHW3W3bJnEkdvPEH/HlN066sEYwgpG/OUCdOrVhos1/qroUlY/HPOTFkF8BnjhmLI6g/cguECsNI5zcEYEJaNc6TfD7hkyPDKQ2zCN4P+6YEFQ3XLJOWYHQ5LgZEpSqCLInHPm15G7uG4any56kPNV0rb7e9//AeXLxdSpEw2WXgCsAvehodh28C3p8+xZqp8XugLYipQex6lcBSdcnZ+KL3/upThuN+OTR0vxk48W44M7j9KvXJidyQ/IJJjSyIY5/ee86d7OVixhSetHO8GrgSUHK64FvA7gruWyzU619fadk4druwCdfNYg3IPV/VjZ2E1R7fdLGlseDyhbHd1ApLtbrM+bfiWoWydnU/cU7Q6ndjh+s9FG9x7GqWyShJbIDnT0xTi+/BTu2ZWrs0grbgoU0Y6u2JV4DsDkFwwwgcf0jwHVD9nsXBqDBv16gzNDP/7xBznsmgURBDVBLsiVwHlOL5bTDAm+McG9nPivD92L6A4HK94s4PVbc1iYR3EXcfP+h4vx0cePYgAQdfoXZqd5R5HjFwJuIdSbH5W5x+TGxlbs7ZVx5LoDBuhdRXar1UgdP4rxlTvQKtoBpCc1qVwnNwNy30C8s7ge37+3kruwu57KkTRH0Zrk2SI2EbmtA84BPLlU8I/bya0pqrnnMt7NxmEsbh5EC9CTyIXeybnTE26ZNExHnot52iOAGpW5HkzRjT3BKznk6cSK7pp018hyf6wr8zM529ZCxys9NCQlpOdy8Q/xixX1hhTDCWYR03mPvKQ7svMiXg4l1YtDlxwsgctia8u/NjsR16ZHYvHx43i6th8PHm/QqEF8xLGYHC9RImhV6qOODvMM0byJjt7Y2suJifYRPd6x5omJbKBGj3s6yxFykqsu5QAtxlO/vUX0CsrcPL4yxtYPH23E//ODu/GDh8uxstuKHYwkB0DU14pnLX2BNaqjT8ijrCc+iSYGn8B+tNyIbURzWqW00Y7r/lvTdMZ6zfnugbj98s10A62TUkhQ3UNzaMhthf1grayllmtzrbIimvPpqYn8ckIdrBE3hC536lQQ/Rb6vZ98EGvYKUle8k4O7oTqjKKoGVLDM27K/RkvUrw4dAWwvd48c0f2k3Z88Y1bWKANOOYcsDB2ENn9A325HZI7oduYmiIK0WkPd4C/ubsTT/CHN7a24ax2NlZxPFgfQYw2lT9Yn1jJPJNQvf50Dj6fBFUC2sPL8tv+mJkexR3sjbvLO/Efv/t+/B//5e34L+98Eu8/2oon6H8HNQ7gUqQ+ehr9DLgwOGL7BGBb8ZPH24C7i96lA6UFUzhYQ8hfYxtH79YHeuL2rWtx88ZV1NIx7akVt6gDsMDqLvkFhhuc54J28E0+JEu/MnzjlWvZuVU9Lr3VKE3xqqrBXXuA9DNUAMul1bl5VMOUZcCj89z0/vmsi9AVwIo0ievsz9z0eFy7OhWPnq7h5x7EICLVz0euX19ArI3GlbnpbEhu34cxMkIDBWhpaSUa++hMenM1AjQyPp5LdFroytRZdIicN675+0fOrUIQiD5Cx3FXWockh/CV5Y4RgLAjnZz1xScru/FHf/Vh/Ls//l78+2//KP4Izv7Oe0/i7bur8d7iVvz40SYifTn+8s5yvPNgM57uHgY2Vgkccy5Yq5ijY81KnSkky5uvv4otgU1A+12apMGnxVyBOkwHHXPBX62AnXYK0XVjbsd0dWEmXr51hbb2pS+veK4K1YX6+M4naXtof2VF4P7y9wxE1VYaiNzMJ3mvXHcTugL44NBfRvGn2c7irdduJZetwyl37z/OsV0nCMYASz0zhphVlDvi5cyLq/2dUVlD7zjwoXuiFh9zlQPE2PBXsqGLm67sbO+m8aIec4t/2beGtaoYd3jQsWU3E5+amUpX6ujUUS0MMADphaO20MVuGPrDu0vxFx8sxnc+eBh/8fETdPZaPNhoxEaTTicPQVF9V6WDgDkl6G/zOzEyPNibEuf69atx49pCfrSWqoYOqK51atFlujnzBcDDLomlzsVHJkM5FAD8cFwufv3V66isEQBRa5ZlxUoLde0ihpbLc4t9I2ikEWdpRJRW1cgXN8osGEfzT3HRReiOgyG2haufpjA+duHEUyzgp2tbsfJ0NTNxLwtF2DB6S871l1UUdwf7B/F0aTm2dvdjH1ElVw7T6/V7t7e24gRC7O/sxqPFx9kQBzu0bv2VEonmqJa6PX1cxK1Az89O4pvqN8sxLpp3kzW/LBjItvvVyjGPjiBkTr1TV4kqmLor6rQ0lmiP3OvOPpOjAzE9Rmca6o/rV+bgvJu51qyFhKlG7Vzc5yoOd9IT6Dp2ha6fM12qHNM5eOHw6gE64QCp58/nOkGhf66KzjaSj/XZ3NzCmn7CPfEqQF5eGJA2D/UvXxcWG6JwbwfkLkJXAKdkQKxqaLnGSD/VYUK5oZo2dL7VH5H0B58HINjo8EAcNPbj8eMluHc7F5Tro0oEOV7O2ANYF+etLi9HG/E7DrHs+TmZgHsjsZw6HMblcvc5fU8/fxmTsFi4IwAguPrDEqmOL604U0IkZThXxaaa9ZhcK5c5SgXXInLr2A4zuEPT40gh6q71O4+aMWabydt01bCs4tm12IrkUVdLwsn5+SlSxzS5VSP+spy6j+Goe/W5N2+jgop4F1yBM7iz7sd37qZtU4FazU1nGu8BqpyssZbLinme6f4uOVh6pW5EVE3PzMCBdYgFUOjXfgDXr9QQcJWDjRiEM9zGaHVlHaNqJ8F1uk4xWgMUO8kW7pKgpVugCFSfYX37+/f+EmnO5wKKItoVHqad1f0ivQsJFuYmY35mMmbUx+QJSegMEBEwynKgpA95Iw7505hylYX7byg63a7YX/BemByOCbh3grprP1yZmcZQnIo5zv3RLvNSLcix9pQZnguqy3Xd6zp/B4LylR7Sx/6jCrMj+ovgB+3jmJsdi9dvX6OzlF8gLZ1MqXsen9xbTE6GLzuMAoAYtWnxA3xe532io3AebR/3ugldASznujhdEdlGD45BVD+JdCmMs0P+6rWNUySry+SQ9Y3NWMnftN/PQQhFs8OboxCjgd5xqY4jSo50aaUPD7tNb18aXZVLNuJWwHBK9mINHX1kLXryn4PQgilXjWOElc9fzuEgfFVS+L5ccTlUI07503p0spnJEcQn3KtxKOci+nWNrl2/kpwowOpfl/3KiaqLmdm51Ln5LRR19p7cal0Ezzb5qas+7ujQaGxv76fkuHVzjvLowKiprJv1oe4ry2tx/5PFAqCgdqIcKx08T5A79105qpFq5+gmdAWwdHKl4QHW7oOHT+LatTlePIsN/FroniJ70OHIGpxIjm6q7bKd7b2yW509UzE3PTEFuE2sabcuOkvjSctZ8MbGxuOweQjArRTTRtNY+N7eTqoEiTyJKNWwUT9fWZjF7z3MFZk2V/DVqX51aCeQ43IsKOuvDnZtFhKBjjSJ9LmFlesvqMmxk3Qef1be743n5vFfc5IDqUO9BdR+6zfF0zOzORmSUgcu1iCs07GLLwxVVCt4Acn5AO+iv2ajhfgfiM+9gU9N3axr4WGXC5/E/YeLtPcgbZcEl3bo81+IZuiTwHNUBRXDyyHCF4euAO4wJfEsPvrofvq6X/rVN2OC3r+/txvLKys0pAcC0WBydEsjtykSFHu1FZqZnUkCbOD/udmY3xJpCTsurW+oqGtyXlyysjVDC7AVyUvLK3m0F/uNkxw3OlSLl27MY6XeyLFegc1fRaN3awsU7nZRXCGlZeekPC7MCC7XrWtTHOFm0ipOJ+g4jjNPT88AnDYG/j3ElzvVt3L+9PR0qpHkKOpT8nO5EZ2G9lgm/Z46AFyCARej110IcYZfdvPaHHG+Yyg5MtcDXaZyHGATLyPpTMdI10gQSZecy3kCLOdattd/lxycNKLHUmya9isre/Ebv/bFeOX2zdR/Et+VhuNj6GAQ9ksADaQaPdkf1Rgbn4BIg+kL6/fZWSSmv5W0v9dKq7of7t/aKSse5Gh/5Fkubuw34dB93rM3R3K4hs7MFJY0Iu/GwnRch3ByivOlchzsmqCkTuS+rTRfaIPorcXt21cw0hTTujqDKeLdJ9OZJkfT5A59c8ETUDl0gHR+x5SWOoTWWNRyT8ONMjQA9c11KeX+ND4hnO+74bl10Bj73Ou3sR+mc3bqlj/YdXUhPxL4+ONPUqynNU20whXQRSSX8xTTHG1PN6ErgM3LHqN+2d7di//wn78Vk5OT8du/9eV4443bcfXqPNxch1guXXEdlbMwozEI+Htwsqs3tKQ1oCS8APh1w557Zjg6BeefnQP2vl82nIXf6eZQIxJgBY7fQ8RZB+dxXdy3D+gCo85Xb74MYPO4I/nLJnBFfr1IGW5q6l4eEsRe6tDiyzevxss35nKEKRemw61a5RpxDqiM4bMqUQ5bDi9q+E3S+QBvZCwmpqZTslj//HqhM7FgZ5XrNT5PaYe0kkN1Dx1FqyOdrly5kh3z5vW5+I2vfAEJ+FbaAst0+u3trbj/YBHJp+dQ3i2gXop0OttVge15N6FrgOVesqXyJ/GHf/yn8d2/eC9ee+VGvPbStXj1lZtYihM5fOdgADyYaT95tBxHdkaIsLS6UQgKKHLICdEF7/6AoyLViXdFlRxqL93bxbWi4Y+XlqIF17vw3I/CHYddWllNrnbhuZPxC1jTt29o/Y5kr1es2hktz3XP7mI3CLjzM2PxlgMPiE1tAlda+D54JVAzM3PJlYcHLtbD8KOTahu4J/XYyHi6YXZAuSejXYH3lG622/2nXWqk7nTVyv5+KyXeu+9+CIc+gtjOMuFlQKJjpJP2hypnAi7f6ax6KeB2OBcaXQAKTSruzshfN6ErgDutIRQ9pm79t//Xf4oGhBiGa48Pm4i8sdR5bmA2ivhx1WKrfRrXrlxNf08eGsV3zWFMDAj93mbLX8XGJ0W8OYrVAkAXtftM3/jJ0pPY3N7OgZXtPYyQ8z6I1xvrpH20vJqTC7mVA0BOInLfev0monsYiQBHCZ4ciA+tqFY/XpmbQYwiVrnWQtWil/NyKFBxShuUQBpu5QvHYQzBce714qNPZidIKxaV5HptO6Kf2QiA7zng4Q9q5dQgZQhys3GAsXYU77z/cSw+XYFTMBp39uL99+/G0ycr2QbHy117/pP3PswhYetmJxHcCnAhyEEQYRDe7vDtEmCbTy83U3Wjsyr37z+I//ePvhM3rs/HeB2r1MELKjDM8drNmzme3EOjJwHb3dwl5szUVKey53AJ/i5+ou6G4nR7B7+4jWHWwoXa2kC8PUF0beezCYhs53DC3i0T1rDe3Ybh8dPltDjHEX1+LqKovYFlPTKg0eQiAnQiBk4uPIf3HTZVhLeP2wmCvqw70Dn5bicrs0WIZ9IrBWyL6sPxcLdWTMLr8gGeut6y7dR2GMW/kkhLXJOlGEVlDbYL+P1gfRldm1Y25brRjGvUdlF5Si2Z5qM793Mtm2Nt7gh04e86wNEZ5EjDiw4mDbsJXQKcfYaG+OvZxUf1o+l3fvwRvXIt5ubm4VCX3mC9Qqir167H62+8njpH4sgFmoj6qGXBuFslHadrIAHbRy109FqOa6t77z94kD9QqeU7OjqEpTmJLhyOza0dpIFTgu3cdmFnp4Hb9jg71sTENGKyN8X13JQ/pROpV/V9tfB1WVxjLeFTNKbFX9ZSKV1GqKuzW7ZN406wHCKVyBqI+utyVPlWuC87hgBTdBpeGlpOK5ZRLTndRf6uwy7TlhqFqowcu0dFuBRI393Oodh3pYyfzj5+7DdaZIouF0jPUyDLGJfB5dhN6ApgjQ4BtiB7kYvcNZg2tnfij7/1VxhSx7mkxm+LNEJGEFO/8vk34+VbN+CWk5ienY3rN66lONQgcXDCIUCjenS/sZfuliVtIr4er6zRMWrJ8ZN0DgfxHct1peQOZSq+qsXs6rmnGCr9gOCIk1N5k3SG+ZnxmPPLRDhWNyiHJjvcCTWpi5uzUSREd/M1x5X1n9ttOzCuFKLdIVJnxXL7I+qtaknPmhdT90LnFP92Wspwot+BmbIR2kCcYoDYCTY3NrN9uTiPTubSn6tX5rJ8q1Axo96DPrFuogDqnVSGleeGZ3q489ILQtcA280twx7kOKiVcmx0eWUzvv+j9/NTkAkAQQLFKY32x67eeO1Wdgi59rVXbyFmRzhXP5EGV8LGSYgGLoUbox1B3KWlVQgJwR3MgIv8aExDyUEHhyJ1y44hhNHBFHei0+fWElXP6qKoB/U/F+YmsAGmU+8O1AAVzlLH5Y571N05ZXfTcUGAK0kEUumgPvUbaOvtLJq6N5kGRPIcAivKNcScvNfKtuEO0zoI4/OsCyDYuU5PzqFPWeKreH+K1BvDVtH7wJGDCgUsbYHFx09ibU1jS29AsndA7hhccm+5313oTkRTBxuUdSEkN3c6kJV68nQ1fvL+/WidOJLjQAc6DHH3j379i3EVP1V3Z2ZmFr04CXBamsVAMUtfsIdLvGUMqy1Ak8thjUwnofZ28IMRqy7Y84c0NJxcLuuS1D042OU/crKWs+6Lvx28v9fm/glp6zE7hy87iF6De9y30vqrG+XGPcSiExr66tZhH8PPFjo2LpcoZRwBkxPlZkWqR9vtciQ3Q3Vo0mstcw07Gkdn0p2iM5Cbe1jaEex0a+s7uHrN7JDOa/tJjqLd9Ipw58ydJ3YES8vZES3VhGLcezkW3eHibkJ3HJxIiC+9yh7UiVU4x7p974PFeP/OcgzhVhwjPpfwAR3Dff3WTTSWA/7FEh1ER/krnHRqGjUYp3CtLo+TGStraxAbUY/YzjlaCGuaZhPAsEb9BESdNu5PzCG6rZcjSFrpGm0HzUYSyoEJ9fr6Oq7HVgMCDsbU5CgS4oDalp0KNHAEyM7od1HJvbpq+NoaTFrADsQoTRyKdeC/Afi5l6Z6m/oryfRd7aywNnlrfBVPw7q5z4c/Qi1Q89PlB6ofLC7lkiXdQg3LITrtVE5alMX/rhF/9NiVL1v5vZR1LUeNNn1sOqn6+e8SYPVMsm+CKszlvCj7TBJLa5vxo/fuxNE5hgMNfPpkOR4+Xc8JAlcnuk0S6EFst/NTFxU/tdUSXIymrX1iA8PI3QGw1BHPPpdj5Din1FqHx7mua5u01dCjRo9crgjfbzRy6FMzaGF+Gm4vY8ZNiCnhrK6EF1g5uE1+ilEX5MuBcpWDL9VmL/4CmsOnB6R1Ca4L5XMihPYq1g1+ypqjc7zg5im2U0miMehImBZxX89pvHrremxs7McTVJptcdH+AbaLM07aBdIjFyEQNza34969h2kMmrfSy2XEKUXI3+Fcubmb0CUHV8kcDuTQAdcooR0cUD/8+P0PY/HJZtTQQ/7m77vv4fs9WaWi6J/DVjamVle3DUJQGoQo3peAiPD1ja2AYQKnIl0IR8zKPCn6GLfHKT4/7kJ15uKBh4+ekl4OBATydfTsmIduzr25tZcGy3Ad/d3vXpkFUC1d07i/MxjkMtu0/hHRfv2wjQGX0gDiHx4iWeA0dbwfuu3B2dbVUTRdLwEyrw1Uym6OyPkhGyJdPUmeunx2TAk2h/99hFX90b0HKTlkPvWxncDPSpUS6lx7jpZ3g/zv3nuEanK7CleL4l1g2efyX65VPb3njQLJC0JXACuOipgW3aLgsz4Q3x4nhx+2W/FjHPV3f/JR7LXQl/i+Lkf5/rvvxbKfsWxt4/rs0lD0NxySTjvv+UmJgxh++plb+MONcvoeXLe1i0gEGH3LCfTuxASWLaJTMe2H4DZYIHUv/Gqw2o7QNdNNuGMPn1lusrK6Xw3S7wGSRpnrpDWwHGjRKlcXKx0U2fuA4IdjdjJXoewAoG7bPp1nm87l7/z7mapzvTvUcXllPddj57t0HgkkEBpGimB/WuDDOw8Ru7vpa6sC9C6UPg6qSAvtiH5cNwdXNAJX17dyN750C6mP6Wx301E2uHl2zG+cXhz6XvvHX57sOe/5XzvXVXj33p+9+x9f/90vf5XzydUf/mTyoA0wiieIkVZdR9kr2gbhSAtdRYfagBn0XSO/STqKew8e58dnrWabXkJHoCE69tv0fK3wLdyi1c3dWNveTzEoxzgYIHel0QTXOaskl2t8KZZzIoCOoLgqo2JFhOkP+97S6mZ2FoPgG7Rw7Z8pYsmfatMpMc4Ay3lnu+7K6mp+UF4f8iP0AbhzM+uq3pVzN+Fw3/GXWiS6dXKyXu5SGjnPra++RbqV1XXeK+PS7oe5SlSfalD5nZbglk9ubIMrUs7pIGWuWGPNeurKOQ2p+lFnu9b7+KgZC+MP0e/Ube5LOwiLHbD638Hqf6IJX87GdgLN/N96/unXfv9271nPg869Knz9G//y6//s9/7gq9+i5bePvvlvb283htGv12k4VjAVqJa/KL5dbKdvqy69dmUhvvKlN6lA+ZbXb5TkDvdidkWGolYrNF0jOoqEcs9lhz3JLO85qpSjYojYWX9Hicbaw3VRHJxwhWJ+kgKRJIyDFdxOUat0ETTzcgPUoivNa4COqIumtWtH6eeuXzicxtzsTLpf7gav6zM1M4P1PZqGm+/qrim/BNSxZuumha2NoH+r+zaBcZntQU+rxxXdJEkJ4ScsGmaqiGSMjmoT8LRjCNYnR66UitTda0cB3SesWNB0gvaDGOr9BKOV/Heg72/9/kMq9hCs/glY/RuykSEvwlnv+ctdAHz+O1DlSef+Z+HvVTi/QW/4zt8c4H/x1X9ND3mO7T8Lf8/Cebz7jX/19X/+NwK4c/5Z+AcQfjGAz8/vyfqdq8/CP4SgKu3pea1zleHncfBn4ZcgCHBXfvBn4R9u+AzgX/LwGcC/5KHnd7/2tf56PLzRuf4s/BKFw7j95P8HGdwV+cT1SioAAAAASUVORK5CYII="/>
          <p:cNvSpPr>
            <a:spLocks noChangeAspect="1" noChangeArrowheads="1"/>
          </p:cNvSpPr>
          <p:nvPr/>
        </p:nvSpPr>
        <p:spPr bwMode="auto">
          <a:xfrm>
            <a:off x="51752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AutoShape 8" descr="data:image/png;base64,%20iVBORw0KGgoAAAANSUhEUgAAAHgAAAB5CAYAAADyOOV3AAAAAXNSR0IArs4c6QAAAARnQU1BAACxjwv8YQUAAAAJcEhZcwAADsMAAA7DAcdvqGQAAFY9SURBVHhe7b1Zk6XJed/31HKqTu17Ve/Tsw8WEiBIU3SQDkq+UdA39oWvfEPoG1j3YuBCulf4EwgORVhhRygsOSSDNCGCICGQIDCYATBrd093Vy+173XOqTq1+vd78rzV1QMQfUDygkRMVme/W765PP98tsx88/T87te+1l+Phzfis/BLFw7j9pOef/q137/de9bzoHPvs/BLFM56z1/u7Zx/Fn5Jw2cA/5KHzwD+JQ8/Wwefn9+Lnp7vdK4+C/8Qwvn574DZa52rDOrgv87I+vo3/uXX/1nn/LPwDyD83h989d9w+Gq5KuGFAP/ev/jqv46e+HLn3mfh72M4j3e/8a++/s//ZgD/wVe/lawfPU869z8Lf6/C+Q1VKVj9k78FwHH78b//9u3h4XoYBwZqUevvi96+nujt6Y3e3j7KoAvwn9FQjuW6c6tzjk1Xpcn/DdzvnPnsPA/e8czQSZ+3zjt5+K/zlvmStCo7zs/K0WtvcXnO39nZaZyecTw9ieOj42gfHsZRux2np2c8O6MdvZlHP22r1WoxODQUA4P16Ke9ttHQ11fSZMjq2aZOOfnf5TpTanV5Eaobn3rgZSfbTz86oz3n1Pvk9DSOj0/i4OAoTo7Wovf4ozj57f/lIe89/FsDvPmNv7w9OjIco6M0mgYPDg5Efx8gQ5TeXoAmSviq8R6rhgtEj8/z4vk0zzXM4Hsenr9J7LSaU8usUpQiyt+5hIAI+ZQHZxV1z8v5KQAfnRzHSfsoDprNODg8SHDP7TT8CbJ5WFa2hXLq9XqMTU7EyPh41AYGSocG5L6sQ28CmG2jvAtcfhrVLOP54HV1z7pbZueSkPly7bHUC4BPTqNNh2y2DmK/cRgnrXvR/o3f/rsBuPmtd25PjI/ExPgo4NZo+GD29D5BpiaF6B3iS/RObSVIIZbcLhG8rkAidNJ9Okjw/P/S8x7ZlH9VZyKnBPNczqTxcmYPAFlKea+8X8574xjwDwH3iHjYakX7qJ3AHx8fA/SJRZDHWZ5LVDtEH+/2wc0jo6MxNTcXk1NTURscij4lWG9/doIqVFW9AMdzOM/yC4Alged5jWipnhmqc/9sv8f8x71T6iP3CvD+fiv29hqxs7sXzS9ceyHAz2r4c0Kt1p+cOwC4gxzrHIcAeXhoMIaI9frAxfnwEKK8E4eMiPU8ei/F/FB2kLznkTjC/RHujyIWjcMjxI5KyDw9J/0oabJc3xuAw3rPYuD8OOrn7RjpO42JoVrMjA/HlZnJWJgZj7nJ0ZifGovp8SHuez4Vc1MTMTs9HXOzM3mcnpyMqQnSkHZyYiTGx4apX3/UB/oBUqTOorG3F08fPYylJ0/i5PgghgapA3UsUm2kxJGRGOM4PlbOR4eH83qEdNXR9J6PUcZYpuPeaDnP554/9w75E6VNicNJD+ldGxjsoPPzQ1cAy60pmo1kLjgWIlAVuAUEAeN5pvFZea5IrwtwPi+doDqWc44QzWN1ns84H+E4St4TNLhOPiPkNzbQFyO95zHSfx5TI/0xPz0EqGNxbRZgZydiarwekxBk3DrRGUeGKJ8OMVLvjTHuTY4D6MRUXJmfi2tX5gB7GrB9byzGJW6now1BxH64VOY7QW9vra/Fowf3AXwLFRXQopYddgRABSXP87qAlTE7wTPg8hlACdazyL0OkJmeOEz5F+l9xlGaSnvpKRbdhK4AtoEKGMVjv4aGIlddROzvp6dDhKKPvVfpZs8RcaStcU+dXQyY6r1y7bmxt5/oufd4V8JaVj/3B3inF5FW53yIGg+ctqMWJwDQE8OAPUjeA7x3fo64VpQBxmH7GIPkEHF8ECcc6QvRc4KOPUGUI4qH0alTE+MADbBjowAPCCN0MDrXQJ/ilxeQEBGnqduR24B8FDvrG3H/47uxktx8hOqRAax3jSMRka6R5lHa5DnHPM80nOdz7Jh+OJFYPZd2xpKOY9JMSVLoVzNd596FmntB6CrVZePC83JEU9A6AUxQBMnzBMUKPbv2uZ3E6wr8cl6s1upd6MQ59xGN1dH3UIwJ7lj/WQyetmKw5ziGaz0xyPMBROnQ8ChcMk45/amn2q3DOGg04nB/P1q7u3HIeQDOMGUNUdYonDc+MhgzY3Ay4nEWET0pl8EdfXQkaJggD9WQJHXFZeEuO91R+yQ2N7bik48+jIf37sXhQYM6nkF8OiJ1qTqu7a/V7NDP7iVQF88vnee16UvaPvLyvNC1SltAvcxA3YTuUhk6BoCsXBkyPd7jliGviZUR4e3q3uVnJe3z6Q12GGrNNS4L5zZU/VcjjgD+0PlR9LQhJlxzDjcVu2CIBg/gQoAfnDsINyhaRwBnmJYN00mGeNfrsf7BmCDO1Idjdmg4FrCMJxT3iD3VwKA6jar0kVYDqo0E2N9rRbPZSgPHh0PDgzE6hieBRGkftuPx/fuxeP9eHGORU3H+0aboJ60g6FrRHv6v2monrs4v3yNFGmzGCrjyrHR8Tkvk/PJ1N6E7gDND/qO2BcC8lffydt57FrVCDZfvletyr5w/u5+BjHzLPO3Np4jSGgUOy02Ae9LYiTaceAB37jcPY2VtJx4/WY2tzX0IfBinWMc4uFHD+h2CAybQ3/Nj43FjejZuTM3G1fGJmBsZ495EzKjPqXcvBlq/dTjBmm7pXyK+S20AupbcIriNRpPYSpGvuDaNVny7fQgX34+7H34crWaD9vAMa1+aGP3Pv8sh6ZjHPBBKeoMHaVKlMRQaA5P3eHbWscw/ne9fF7rm4MqvLAU+49QMnfNSMe51ys7LnwqfepfguT6p+djzE1wINYEIHjoT3N1o7Tdjc7sRj5bWYnFxKXZ3GxgfADYzhQ4dh1NRDRBf23IU7p6Gk6eHRmJmBOsYw2oco24cY2sKY2US8Mfh2EH94IODOMP1OGugq9HXZ3SUnmNEAmJB/TlOxxhGBUjQE+4f0QlO0eWqAl2uFu/c+/jjuPPBB+lfnyXI2RQk0TN6FdqUkOeZ4BmtqlCl81jR6YJWmU+hV7eha4Avh8sFZAWqY3IuYiQraTR7jyW9r5V3y/N8h2jn4SrjOX5oHcpMDqJ/jhGPcG4LXbq+sRNPV1ajAUFnZ2fj5ZduxK0rs4hf9NJhK0Z49wrW7MszM/Hawny8ND8b17GM5/HfZ7VEB3GrMDwxqmMEi3qIDtSLXj4DlD6MtrHB/pjB0JrD550hHztEHx0mAc86awpgaKkPaJ/i89wOQmds00kE+JM7HwE6XG76RKIAkq3lngK7AqiigqGAWq4ud4QU0Y4jdO7ZySrfu+Tw4vALAVzAKZkXcC7d61TaFqiLyrNyX7FyCrHK9fPPjFafy7xZBzD92drZMRylWGzH6sZubO3tp+V57eqVdG0GAOhgdzt62wcxD4Av4ercmpuOKxhMU7pWuBJDgFbX0EHM92EIDcAxg31Y4z0niP3DqMcRxhu6VZ9aN0r3C/E+znuzGFbT5KtxB8sSz+Po8Cgt9IPOEKfWrpautoId88Hdu/jLj3LQJRt4gRUdn/omhWwvNKp06adD0uPSgw5VM6+L9/PyZ7z8M0JXADsiY8b5Z8U7oQztlWClqudWwWQFwE4CQlXvkkd51/eK+McqRiRODuPrYhyd6+JgyKxv7aXO1UIewx+s4/8dow/7IPQ8lu1tOPXG7AxW8Ej009utktHaaN3SX1KipLmDfu45PQasQ1ymdvSeHvGORh2uDhHbKf3mcdwlRfk0eU7pg9JD+slULjykwzUR56oIR8b6MOyGsLQHUAsnR4dxF+t6bWW5QweJkJWhLhVwUse2Sxth0hgzAQfPSJO07BCuvOPj8mfwvW55s7tUhATZY/5vIdVZOS/x+fMqfDot/1+ky4F+7sgJwxByCqu27+QYXXcU2/uN5NwTgBkcqKMTBzGGWljE5/Hq/DTgLgDCBM9wYbCm+3oxy5QQSQhyTWkhMRWrlutQJOfWkz+bpBrsk9AkG8B6HqAedTqTvvUounoSsa07NYvPrMXdTz4numJw885OI1bXNnMCoFbDEqd+J3TKxbv3Yn93h1pYpvWge3lqFCZB7IDVwS+vEkzSSJcK2Mu0q4LWdLeha4DTkqOicSbRyr0KpMvn1XVVwcuhGji/nM6gnhmA1SYd9eo9i9ZBM3axmLfhEnWuI2Li00YXz2AovbwwE9dmp3LUSUNI7u7FBcJZ7xDM/0o909Cx6gCtAXSCztQylsDFDalmw86L/+kgA3XpR4rUcdUU9WODZWRs3mHO8bE4owPu7u3FBtJlHSteFbKHoSboPfSaFp1yaXEx9bHdK+tzbjna3hXgWYOkQ7FZOuHSqfX/KTpynXc+dfuvC10BbEEXwFQ3LgIlXVyapqStwKzC5fNSuwJAaWgxfEbrvYhAXBJA3SPuwsH6p2dYrccQa35iJD5381pcx8gaxp/tVf9JAFDshfv7EK+1wUHO+9HXZYTNcvrgTAcLyjUgnwGyNoEEF33qfTE6B8gC75Soo2OKU13yGveG6EgOlU7C0YMDA9GCWzd2dmJ9ZzfWtnajTT1VK83mfmxvrMXO5kbq48r4lNwVYBfAQYM0Mj8F5KcuM/wspnlR6Apg63auDKOXlz/rBYA8SJCsP0eLtxKlMyAKvZ3nvvH8uanNyXfqKMC50SH04hHE0edsxvb2Xg47jmIwnaE3Z8YA96VbWM5XYmR4pIAr9wFMgqQxhD4MRHkv4rqnR47B5ULi2Ex92h7SW+IpFT6R6FSlGhZNPZ0EpGWCr4VMGtuj9KgBfvIf54OUNTHsKFcNkX8SW9R1eX0bTt7JjuNU5PbGRmwsr8QRHdYO8wwc63sp+iyp8HyQTL5S0evZ+79Y6A7gRPD5Aiw3o+dEe+FlAK1Qdf2zuNk/Q41s58ZH8V174xh3Y28P8byzD8j7KZolsiC/cet6vIoF7UiVnHYxVWfDlcNIAlCMHkDug+t7BLmvhui2I5i+RlINmlI36+s0HFqZ6/ME2XDueLX3iVQ0bQOHYw3+ryE3SJ516juBuhgbGk6ADg+PY3VzOzZRK709/Uico9hYXY2d7e3U+88D5Hm5LnTh3Pp37iXwn4qX6feLhK4AzqwFhZNSUCkseTDvK2IyCfGZntU9KulLJQ3VM402o1Nms/iqR4eHqcf2sJDbEEcuGsaC9Tg3MRG3FmbDBQdyXObVya8HAHrRm3J0uU8ZtOpcaeMlnSFlDdwr4Xs7hEzOyTyMBOtJWRX3ineOkfNICzwlFsaeoY+86uj+4QFENq5VP09PjtuAjOEFwM5P9/f1pzRqYjecoPcrOjwfvC4QWJcS8zJDRSuD+rrES3XuInQFcJWdgFLsxf+laDq8EcIVkV0sxmfRSsoRzwAv752j4/pjbnoiXZVW6zB1bwH+LKcMtWq1Zhcm8W0R0QMACXUhgtWmVvxLwmd+BAA4x/05wwI/OT6mvMI5RvMUoMsEyk6QfyVYtnXU8OonciM5Pd24fN/rwt2KcycYBgHYTnfcpnMA7FH7OA4pX651CHVrfR3gaRf5qy0uyjJPa2MzqnokrUosHO2zTl3zed7JWO6+OHQFcMm0VK6UZ2GCWRVTKnUB4EVFeEIaASn3Sqh02wiGitap03DHcMDxUTsLERjngNGW6ZpcmZnKabwUy+bVaXRWqEP4vEDvn7tCg3wcYeqxjkpao+kRtcnd1pWbVv+cPNMS4Jki25AdwnbYnvI0jzbC81yTxkk//+najeG7C/hRG4EPyDmjZR0o46CJJ9DY5W3bXPL+dMy68R9X5Y975crKlpjc623OSuwudAVwNs6jjZY4dMVi8pfrKpQKeKwqUN6UblWyKr0VHgW8OoxyCEGctTk7xsLFsNIgcj3UwUEr52pnEOESNS0ca1xlD4F7EIXqXg2uNLrgquQIOQ0uclz7gvN45Zy0Ws8OHIJf1k8xb+XV19V0nGL4ovKdAm2NxauTbaOcO4i1PjbUH/VBuJi6H2BFt4+w0i1XcX98FAf7e9lpL6hyQbNyLOCpYsg9aVdi1QE89xUjd3wl73UTugK4U488loIEWaJ5s9PbM5qmXKdhlS92nnUqafDagsdHh7GUjxLgI9dIJTExhPE9ay6ZgciusnCVh0RPxQh4UD1rfp6g9pdGk2ceIcgZAJhTrpg8oWwunCAogJpPsajhqQS3co0sT/cqXSx96wroBNTz/rSms028m8+5HiTtcL0sEnAywqnGakGfnasJwMdIKSVQTg8KWqeTeJ7M0gHy4i+vLaucV7FDwq6DOXQVCnFKJQxWPuvg3YvCLxefL2RlO6/wDielV8C9A7mkpo1+OnGMFytU8WsYwBKmwyf3jmNBD2DQVBZwyYw8IHZgJYNQ53YWlsA5R6wvbEmFkzVy4KbsYdQIrpeT5fwc6IAMWtEOmrhqQlDl5JyTzg5FxtS9L4FQchXuFWDx0sd2BIwCcnmrc9NppVMD3z5ykR/tlF6mz8h9A6dJuxJIL42463uXw0USQp5fuv55oWuAL0ISqYTsoZ1Y3Arxw9hITiwcm0TNV/iPSmX9OZ+GMwehyfEB1mfzALGGYQSqAiIR5QRdlEE5uQ++6+O+tdXI6q8DECABrlx4lmAPQmliH25UukmIYtJTmzg+O8lVkopJO2nq3eyQ1pe8uXbFhGrAUSyZ1GU4umNWWrDPQeWMy1SJ+W5pT+Fywc+unLNNDrMeKzFQZRpb+vMHLfzhTCEzdDqK71yKhurcTlDuVMEbPOtcdRtswQtD4vNzQgVy5+q562IAGZ5VzZUX0xNj0cuzY8RZkx5eDLRCMAchDnCV5KABCc2r5zIq5yfntdhsnsXy1lE8WtmPxZXdeLrejK3GaTSP+uPoHN+5lw5A0wTSDuCC9xNE5glEz3qlOKK8lCYFQNdTlTVPRTxLGgEW+KJs6Bqk66FOul5UtANE4eZ0qQBN0XyA9dzGnrAOZ6eWdxaHjWZy92VxnOTn3FrY8SuQS8gbec/b1aPn07w4dAVwqYH/PPG8HJ8H9lmgvc/uZ4V8WeLCRZzmisH6UHLV8dFh+pDqJgkuAeRmjRTvyVXe6+2tIfp6Y2l1Nx4tbcXi8no8ID5c3YqHy5tx58FS3Ln/OO4/Wo7l1Z3Y2MJ6bR7GMQTOsQtYT+49IV8NLzuU/JDgIAmKUSVI6nTSKtqtNmVnSiUGaY/I7xjOdBapVwMv6+bYtXq9WOKVHj4GZAFWoh0hok9dSEDaBI20vMp1OTeP1NE+y5jUy3P+z+j5z6L3zwvdAZzQ2tpnmV8G1+PlnvV8Hcp9Ccb/CZrrmkcwsOQULWUJIRGP/KQEg8tF3Z5DrTSc7d6Ku/09h/364+atG/HWFz8Xb3zuDSTBOK7Ifjx98jje/8l78f3v/zC+873vx/feeS8+/ATAn6zGbqOdIFuXU+d16UAOMUpguVciW78qmu6EdHvYBVuoj429g1iiwyyubMWT9Z1Y3tiLjZ1GtA7R7ZmJHYUoMLwNniktYNiUHoKmmD7GoMwgqHmwKyV0ebsAaweo4jOaZoAWZR65euPFoUuAO9mRcQVqVfhlkKtoTXxenVdpfENjxqFH1zg7YnR8UkC1ynKuE/wO2HteXuMJ7+iC9GNUXbs6F7Mz41jXw3F9firefPVG/OoXXonPvX4zblyZhuNPYnt7I5ZW1uLhk6W4+/BR3Ft8EnsA5TjUuXoRoueoVKe+Ocukjub5CdfrgHfvyXq8e/dRvP3xYvzozmLcebgUT9a2YmvnIFoHR7HXOIwtOtwBBmJyOI2T1w2Zv40lpu7n1PVbhy1XYGaSDAWoIuaBk2MB9WdH0gNunmR53UHXVaoOPhcEKafPjukSdZ5ZGR9V5waq0zlX5Oozlim5U9Kor1whIZEEUT2lYeJ9xamNSneGP78g6O1FdB7ux9neTpzsbOZ5HSPMmaaXX7oav/arb8VXfvXNeOX2ddwwjC4IvL29k9N7ElqOLVOCtVQJpTy4jTrjUcV26zAerG7GQzh1BaA3dhs5s+VADCZALrl1me3s9GSMjoymxZxMDynNQ7Eg7W3u6dkxnceH0Ii2HGJoVa5gJvgZIQdzOuGCfhyr+IuG7roBQdDy6F9BkCsLLOKkZKXu8l7h3kxHqEaePNQG/BylnucS295+jLg8OS2crM46RDw3Dw4Rpadp6AhyzvtSRI6CQbSeU8Qd3O9UYg5NwvUnjoSdHcXYWD1u374ab7zxSrz+2u146da1HNd2wfkQR4FRZ/pdkhzYRNQ2OQrkytYuoO5zjuEH+E4PXpmditduXY/XX7oer9ycj2tzzguP5CcxQ47EUf8zLHUKhwttMy4SgGpJazCWYVyXZusfd4ZPK270WMUOnVIfd86L78y1f74HrZMmnecvCl0BLKgVaJfDRW/MZwXzTyUp7xDzSOWcRx2oaaAMZOVPAFFR3cpJBkDifG+/mV8maAC5ECAn+eQEXJAeCAdrU3iRELpSjmnn1wWU4SzOoZ2DY41yZudn4uZLN2Lhynx+RDY8NhajExNw8UBO0G/t7KNP92MVbn20vhmrW1uAcBxDtZ5YmBiNW6iB21dm4+rMZExhN2g/OAYNv9qd8xsmRaz1ViIIsO1xRE6QwTMB9jmPM00FzYVxJVjEysAyeL8AW4Jn+dyLpHH15OeHX4CDKzA7oHXCs3OPAlnEtRX1kZGmlQZgqQ4ODhLrpLVh/XCwr0EALE85pnXYSiNLUT6EnpbTcjDC8hV5WqNwmlxr+lx8T17Hx+hz86ATnGnFImod/jT/waGRGBkbD78hGh6fiEFEvWW20KNrm7vo6tW4s/g0Hiytxj4dbQCjaRZOX6AzzI+OxXS9HqMDtRhQ/NKpXT7rmLOyOQkPEKp0AczASYp/0qiDpYleQQ5fZn0lx/NSTvCkkfcrkD0+6wCVlCzpug1dAWx2VYVKKBVzzNfzvHPxrIRyTTpermZt7LFlIAHOBRy/58mhO0rwueJLzlUnuh7KxW/OINlIMkxATxHLcphDf2vbe7F1gFHVOsVt2opPAGp1ZTu2t/aSi11LvYshdER+/QNDUZP76DS2xe+KXDS3Acc+XlmNp2vrubjPL/puXbsWr79yGwPuJUTytZhD347j2umKu+jOvP2IXABLs+HnFMWlzbYpP/mkvgkG10o79bBtzFTcTjGdXUQimc+z4L38UyTbwQXYZNIiz333xaErgK13aYhBcM2/cOhP1YwguBXgVqPHyQn+FKelY9DJ6dnuEuAXemmk0eP9GKsJATWChvwqEP2mmDWXc9wjtZxDjAdYQw83duMHHz6M//NP/mv8u2/+efyn770T/987H8Q7+MP3ljYA9gCdh+gHZKcicWQLoTTZsmNiBHHY2WvhRjWxstHfGF4LC1fi6tUrMQbn6pIdKRmo2wHgNJAeDaRC8+Ag2nSQoqKKGyQpS5OxKzjSojQS8ybRtPraxVWCGiDcg98tcEkj8qhicm0HfNNm9OB7punc7SZ0BXAJBVhjAddrj/bOyuVQPJvUbIvBVYyu0hC/+5F7nWZTvDmIMY4YLI3yQzKXwCjOXaDeH+PD+squzHAosp+8yIfrHTrBu3fuxiJi9fS0N5ZbR/H9+4/ij9/+cfzw8XI83dmLNeIRlXEhwBD5ljKpCmAJs3U5ETgkwSEit4U+doCihU3wZG0zPnm6Gg/Wd+MxHeXR1n48WNuOpxz3SNeGc+VOXSsz9UO5CpwyK5QtxvfFjqB8xbm2QR/6Oo1E/2wLfwXHAmi+7w1j3vcIHatzop0pb1tIF+EXALgEAay401CA9qxwtKdWqNwqlS7BD8r6c+LAT0X1Q/X7JiYnwu+J5Sq3WPBdZ3cE2OU59nrHnM0bHoQwERNjo/Hf/MoX47d/6yvxa1jKv/nm6/Ebb70W/+0XPhc3ZqZiAILt7u7mZyVzC7MxM4NRhXyVe1NZqs9JUw2PnjpWTdmu5nzw6FE8XF6LR7hHf3HvQfzf//UH8Z+/96P4Ab7wJ6s78Xh9P3Zb7eISZSQP/pSaOcds3tyHGtyjvqikI6xsO0SRRiT0vQuQOvTxnuESvfI0eaUAXyW//NqLQlcAZxOogNGcy/mlEjrPHERQ9OQtG34pOsbLUwwsxZ5uhRXticmp6ZgEZD9oVoQKir10GNDrEMQpuh6inNiXqyfwh9GlLpt9BVfozZevxj9686X4H37zV+N//O1fi//urdvxK6/ciF/53Bs8v5UfX/uFg182gCKRTgQ36fRaTkoUJMnIqOuaqRvuUWN/Py1srd/dxgFcfkY8R0e3YwWjbGVzL0exsp2dxpMNUWOrzPume6NlT73V1+pkRb6hWmxAjXKVhzydQ6LUx3uS2cmNkpH4kr+dmzTyvb3p75aDLfFSoD0XwOV1ZUTlFddwxkXIxGVKTVGli6QbkTM756cxjBieX5hPq1mQ9U3FwsVsuj/F8beVnGN99zg37LQenOHH4OP13pge7onbC+Px5o25uH11CpdmIiZxcRwOncDnral79VMd/nR82OhQJTn3Q6ictaIDugvBzZdvxxdefz2lwn//pc/H//yPfyt+54uvxuvX5vI7p8kxB1v601cvK0BKJ/HLBtWMIBX9WUbtBNih0ezggsK/MvjhsaKT95PnO+elzdX4gfdLyipd96E7gAkXYHaA1WhIi7Ajkjz657NSrU7gWYoXoqDm0hvuCbZSwIn9acSq3+jW0GVpuJCH86sD+MzZ0LxlD69BtUGw7ljfx4hKOM5BjzpEyYn3gXp+jzQ+Vo+FuZkYGx4JZUevne6E+jnyhPHjhitJMJtFVF20D4oP7aJ3PzC/NjVKp5mNt27OxWtXx+O1G9Px+s1ZLOu5mJ0exzLvLAqwrgAo0JkrHcr7dact+XOs3cEQCxJogb3cERJHrzMWTv10VEwbU0D6Qr704tA1wFWgbs+FAngH2CyzcHMm7CQurpDPMaTo6erfqhfL7W5CMj01SZfGYpW7JDhEdvACqgkDICL6BF/lp4GCbDvDIDrBoj1x1ghgTg4Pc8B/egounpuDe5ECnYGIHIh2LFK9a6RuJ+jdQ6za7KgpvnHTmo41I6YPHWzR327nl4YLk5PxEvr8tWsL8dr1eVyp+Zh0e6UcYVP6OIDjwgQrK/01GumglFX8YaUW9dcgA3zLr8JlcXv53GCqZyk5v/ReN6ErgCvACpglPgudFhHyWXJxAdzXBFKAPdYQwRpTfoWQC+kp3aHKfrh6HFCG4Da9iPOzviSGXJAVzLxIr9uBDiVXbhVLuEaUK894sQ5nuwxofHQEjoLwGGfZW6r68yeYyb1cW4b10m5Qd56clMV/ZZM0gCdf0w0B1BwAX5mejuvzjmrNxtToeIwOI/4p0+ppTNnOpAYcV/muJ0oLAC62RAe8Ttlyo200lPcUv9b3WShWc+c9gumfXb04dAXwp0NWRILZsgzl/PK1jahAVnRZSXfcqdIAT/7vPy1lBxjmZibj6pUZWxX7+wdwVckH6hegBNnXdUUwjLRKaxDOoUwXpHs8Qzc6Pq2etMxCjPK/LoodKnUn6Qdr7uKDKwY46o0EGWDPANbFCD2Uq+h16e6QbhtW/QRx1CW9imQkiWXk+wRxEFjLqwY0HKJ0UsVPaqxvittMV+qWzSnVy1DV2CDYz9HVY+e029AVwM+AK8FrQa6Azsnzy7XshKw8DammwXIjEdMBXDG0bIJcfJYTAW41NDMzjIjcjyZc5Ccmya2dP9t+np8DUm3S+24fGpZcU8fmbjjka3k5YpULM3hJLiHmshvyNF/r5V5Xk2OIWUARc4cVnRBwHDlBpgCNL6WELpr5WmjWXbGLWE9DKYuQHoJlrbDn5FxOiytWaOQCAcslWaEpL5TzfOUieK8cy9kFbTl2KNF16ArgBNK/SzVJfXIpVKBnmkyWVe9UsRej6gwiUWWeSSh7eJk3xTDhHfeEHB4exFAiD8T3Dq6K04il9d7joD6Gmxz0EOAeYhZApo5VOwYtVRXdZVmNIroYVVkl0vcibqtaOSft98Aucs/ZH+rURi87YtWCkxWvjnUnT5KdHcDZoSPUQRmqBETuZd7W0f/J2pgrOahTRZf8y6P6t1z7wmWaZsh7ndPOu3+b0BXAz1WC88vgVs+sSOqVvOxUivMEnb9ceYiYK7vY0Dxi5UvLEXKDm6nNz8wAsqst3XhTMa2O1A80IRkaOy6OYvocoyXFrtxOnhpnLsU7BaSTXGstwDzjtd6aXx4O+WbKBW+qHqyPdRRkB1talKsEOXQRPR1EoEwrrXWv/HLBz2tcrKDY12hTClkPJVS1T4d1lj6SyzSCanlJv4o2pLMmFyEb1jn1Oe9XMdtuMM/q/AWhK4ANn86vKtxQHTPkqTX0hEZpFMBhtYFCSFuuc+/7gmrQKFMsDqCn5rCmXbu022iloVP0r6NP5Cc1pA0cdO5eGKlvnaEpYvcUzuf/OGgh4ne24vToML9FSsNENhxEhmCx08uybnKf71kfLV5tBYcU7VgNrGkX/h2plx3pIq062kUJjkPL6blYgHpZtfYxnI3YNohfUT/WOf+H0pCaNvOvhDx6LTEubpS0Vci8S/x0qLJ5UegOYPK3HpcLsgEG71lYxb0aEVkp/xSd6j6uHZc1gaJOv9EMy3wphOM8R254f94Pu9HFe41GDhAoci9ANsgJvAf6AExUDxLNy2U+jaYzSLvJdYr9XIaB2JdjT9XrBw26wAke01l+32s5jkkrpnV17CxtFwLQOVq4Xm6ddELeDsAomu2U1jkXKejL0265yRUoTleqgnIKkyiNfCaIGl+c5tHw09awFKN5/F/FcqeEpKmxU57n3YRfmIOrgi7OPXZqmvpFnLy2R3BdGSZatQKrw69lWToMHFh1DNK6UM1d5V69fT3nXA8cLaKpyOQOyJz7bt7iCW7NEUAcArRLb/fR2w2OA0OjMTI+RZ590dzajqW79+PB+3dj8+lGHOzuZ0dwxcjm3n5sIyncsdABGJcSyWhyrJLAmR+/unCF5BEAO59rx1AUKyustyAK/E6jmdZ7NptnCR+EKABrNvAfJx3SQRDOJYxt79zzOl/3nHxNW6JlFbpfvN9l6ArgUpGqgFLCxXkVq3tZMWPeyh6nXhrBvXDoLt0HQOYB0YNcAFi8IKc4UPHStfmoDw/nTE8P+oweUcTy8SG0Q++dI5bJI8FtuxMAQO3uJhdNzM7Hws1bUR+dQFrUALQRq/cWY+vRSuxt7sYRur3RaMfmTjOWN/diZWU91pdWYgDOqg+in6mWXzDo+mixK4YVx0eA5/BkgkybnPVSSjhevd86oQ6uK0MVKTE45laMgFgA02rXivacY54IuFf+maKim5zfATRpSRnUyXt5v0pnVl2Erjn408FCqpCnclUWXO5XlVV3KY78mFsAjw87etPKdirtK2nJwjlysasmR8dHc3Wl4hQ0MZT0Tw/Qqy3E8SEEP8jPQfYAdmtzM+doJ+fnYv7qlRhwdkriAtLUtevxxq9/Jb7wm78RV2/eSCNHg2i/5cbaDYgOmFjXbhexs7MH0eE93j0+LQaWEkfD69ABELhYkD3mtGa21QmJw1zXJf/1AKztlmPLh+Pco0y3gNIQsL05CJKkL9RSlZW8Cs2q2CFpdn5DdT/PpVsXoTuAybNUpYROGReFGXLCwevOvTQePPKe7ogGisYLfJHp7NuZhuQ5ICFhuKdl6r7QI8MDEFJw4XrSO6zoXs0nAHx8dIAK1hDaj739AsrU9ExMz83m+LC93k5hr3PfjpHZyahPOElxSqfBAOOdcwAcHeqP8YnhqI0M4ha1U8/64Zn1qHarVdcKpp3T6D5ZufxGzqKEXEPmLnlwm1yfs1OoIidPCocDqG4bTrmuk22pJlCKu0TokM1Y9Cvncm8yAO3gRtoqPst73YFr6Apgsn3+aA0uHfOJFeJM0LyfIHIux7jsRr1naYote7ZHgU3xzJtGl/BopSreHDXyM0zHnGUEaVKJLDnLJTuKZCcepmfnAHgKn1Y1gPizXo6CQZRT0vn9sUf3y2g09lKCuAznxtW5mJkYDfexHqjXok+jjJCbvhydpi8soBJXm8BtGg7bGnQCh1Sh1nJ0o0U9uMqtkulsuR0xbcv1WB2AqrbyIG0RAVZHC7LV9ZirL+2beU49OmDKHBVNSwcosZvQFcD2s8zPivhfJ5T7ncKoL3W/eKros1GKZ0epEmxElOIx982w/2vMSATzIANF17HcQpqxsdHYV+ylJU5JvFPtwWznODkFMMT2hBt541r5OcyArhjluJVRinXy1zir1iS7vdERYGjl+vH57Nh4zI9Pxsz4WLj5uD66jRC6HNDgPf1hRbKcfIgUacu9Ejw5LGK3ibVNR6BPAqzi3c9fa4CtWyhY+trqdNpMW5x7LkygnpVgdI0zoySRltyi7NKZiz4WVCVBcq+djTp0y8VdASz5q5Bgdo7P3/f/grDPnBbLD7ocPaKBujHVEF8S3QGIjvloZW10ulhUyRml+shQbOfXCNyXcIo/wDUKeHI8RJyc0pg6hfucSZSIgupnLxhjDonSqZQMtb7BvD6BC900zaVCMxOTcWVqOmadOBh0M3B3sccfBoQz6ubkUwvjrqELlIZW0cUek8C0M7+YsPOCsLNJLiq0o+VeW3gOkqQfwP0VF4dP3cW2gGvsAEi042eWMrwRgNPN8hmgeu4x03lMG+DFoSuAq5CgFiSfC96quNneJqApiu2xNFziyEWe59AfRC9pKD57s3maiSD3wDVtjn2xtteEoADmTAw93efWWLE/BCATE2MQzIXzWNvozou8JJTferp38ymd6wACHdIJTt04ZSRGB+D2AIyT3hhEN/bDSUMQXrXgjJT6U+6SmOpafeJDOky7Y3Cpd1UBDmzYAe10Zf9qwa0BdJnHTnamXTmKh8TwZ3qyzZ1Q6FkkWDIG5eW9vPDa5520nWeGiw1nugjPSvt5oVOIoYiXZzc8L2VZI54Tq9mj8oGXXwu2S8PhDK1LG+mYMqnsFplnVpher9RynNcvDVa29mJz/4BaKvoUY6WR2qApkuEM53MdWVpdWovl+yux+2QvGhsH0dpoxs6TzdjGPdpYXIm1x2uxu+GG4pR61BPrj9dj8ZPHsbWxG+0WOhp1cNZGPaBjnYxXxVRGTQ5qgGnRx9TBHgTlDnhnx62IkUjDGIUJMuAqjqs2qXaMrhgdqA3mPclXogAWeqrTk4XV06oApR3X5u2xpDF9iUnsLkJ3ABPMtFSuZFwVmrHqaYCTnIt49p5zpRJEwN1EVAGcn4PmWiUNEbm4cHP6x2RCEwm9KRaXAfj+8qa9CvB5j3T2AI/5PS5ltdCtcprEdfe74+ZJtNaa+L1rsce7zV0HQjCGEPuOYGM75cZlrsh8+GQlVta300g6Qh43ALoJtzewitW1ckrWifzl2lxLZoe0W1KP1V3KQcrQpPK9FRa8ulcVcgEyf0NDw/lVRTGuCq1K7NCvEteeS8ukZ0Xfkq6id94gmHc3oSuAKaYcO5kbLoNdBcecNYJOMX58K1c7kM5F7C6jcdCi4m6PVtapONdeWYTckvlAIMW5rsuP7z5GvPPQ9nREu8891nJSvzemsaD9PGX66lRMLkzGOG7R5Pw851djamY+pkYn46zRiv3ltVh6sBiL9x/F6vomQO/GxvZ2bHrEn97eh+sBbGNjJ3+bKA1C6irQjmTZCa2zZR8BwhpppMAoFngaeKRTf5c6mpT01LUOwHVcv9JhMgui4MmdRb+CZxr+aVBx7VeOhYMrcCnI+AuG7gC+lHtWzD+OOXntdZ6X+V7NHwmRhhCV02Vwz2W3YlAPSTDdBf7nnZTKnJ2mns6Be/6auDQupZ3BR/3e+3dibXc/80+qAbJHpxklmJ+j+DHZYB3xRz/pH6YexKHxUYCei9HZ2VwbNeHkPlzX686wcOfs8Ejc4Nn89HRMTE5mvg38dI2o+nD5SaBsseYxZR20nZ+uKHwe+3C5nD442Bsj+NNyr/6+VjJCKdtf0agP6eInO72UUURyh47PnXtSxLLnWs2qeoF3NqSk68ROmm5CVwBXwUwrsUMTsjSLyY1PjIpdjopmoIxegB7UutSizPdUMVq51lr3odBPfaNszoEA3lFnjwHc9bmZ+ODBo/j++w9IT94QLif8DZTt0Ke/baR4zrrY6BocNkxmvU4s7PmtSdTQ1yOOcr38Urz2+c/H57/4K/HFz78Vr9y+nQMkyV1wYG2wP0bH/E0oJIMGoXWkTfRTRDh5ZrMxGjld2kR3U9cJdK/LcpVC+dUf75VfizGx0gqAMRIH6GDesY6XLehyXXErkfOc4cpzCqJsqVylMxpM103oGmDzy0p75DUrreEwMgynjE4AyFhMoGemR8fiKpxRfqIG8ZMzPrg9WpFwnMaW63xdQJezPRDFr/cd7bHyjWaD+wMYLUNxZWE6re//8Cd/EavbTcqXNawMbhU9wuWu5utOsLmSwnwhaE8NAvt9Wd0P1PbjtM27chRS4ZTOcAoILcTj7kErNnd3YruxH3i6uDLoUCzh4uKoQyWoK231jAXNcnrRu60EeAiudacgd8R1DZj0SLpwrpiWWM5PD9FZ60iMnDUjQ+MFp1bAVpG25cfonNuzklvtYf7z3c5ft6FrgEuP1MCzImW0aQjOGAdQf1Rqamw8JhGVDjO6lskfpDo68JsgDRDEE+/aw9XLaSxxX8B0i7VarfI+hHYn9dxBHTDmr/gTdJPx9gcfxx9+94c5Tt0LMJCF1OpC8hS4qhWiISie4j6dDZ7H4UA7GgGIh9sAuQmgWNubK7G4thRPdzdiF/BP8KNrdXxsxK3c54CKAAmqrpDDkMnP1Fmufbi0lSNuEyPu9q7+LT9upXuVi+tyoS5/1M22Do+NZqcte5Q8D+zlc3V++rl5jzIFlKhqSAPsIgpcweNFoTuAyTHdHgoXGbfzHYNbBdN9rPyZGiRcbGyux/37D+MBYnV1dTN1iJua9WNgtfElUx/16yrI/cXS5iIBcS3U9tYOHYgOMTwGQepIgZFYmJnI977x7b+M93BrjrGIXbieL9npchrORkM8xH9lqPlcUXjSfxoHtePYr7Vju6cVW2f7sXmGK9V3FMd0gN4RRKs/AEIdtYCVKgJjsHplUt/ZoISYjrETq1u7GFYDdG4X7bmdP74z3Fwse20DrXz1yXkupvdHLa2qqzmtXwVsBW51rOLFM8ovranAVELZ7Or6xaE7gAnS0zFl1y8vzM3BsWP5+0QnGB/bOxuxurwUO2ub0XZkB1+kWslfLGYBPsqG5zWNdzMUR6wMNtxZIXdnzUEDXI4UcaR1ZqmG3l3H6v3zv3on1nYauD0nWLVyQ76ezb+IvOOfGEljjxSPHu6NgVG4bRyumxyOsenhGBpDbdQdSlVTwHeC4/sp7sXHAuReAnVf3WnFJ/jPSq+x0fKDWukOaX8g+q17FggsdggBH0J1jYyOZz5mZ7wM4l8b+QPuPOe/EjMPI3l42UXoCuB+HHSXl17DULl1bQHDYig/DKtrgEDovd0DHP5m4PcTAc4ZIL/gRywN4iL5FYNidxzLVuJYaPZmOMOv+rd3tmNlZTkb7nCeY9VutSBlFxZmk1POT9vx6PHT+GTxcWy3WrndQg484L6op5OoiYS9XNFYOpeg1ZEaY5Q/gmXsz+Pmj2dydLc9F90NkLZGLK9LufJ+cgpRQ0kX6sf3V7KjTgDuqN8ykU/KNNLmFojUO6VGx03Uxx9FdQ1QdrpC5F2BW3FrFS22gFdiln0JRJ+njoB6Wt9KrW5CVwDfvHY1Xn/lleTc5j69+MHT+Ml7n8Q3v/12/NGfvh0//OBxLG0cQfizODzti93D02gC9NjkLG6M29/XYn52PsY5d/VEfj6CSHWb3Z2dndwCyam6oZGhdFk0WtwqwXFbl9JOTiKyMZyOcGHW19fxUfVZ/amdvfSV/WVQV07mIG5yT+k8ikP9ZH3tQdjUH9sQWH/dRau3rmiFA8umLAUc+bXyCgTd9dYbe4fxzp2nuU5sCF3tHiBj/lg2Ih2rJLnY92FY6oAeTelS9hex/Y6F/zSgzwAv18/uGfJe9jjB9Z4dEAlzRrQrVg9fELoCeGNzJ9758Z345p/9MP7w2+/E2+8vxjsfPowf4r589MmjHFZ0xWLz8DhW1jdifXMrVldW01IeBBgBmphUTFEvI73Tn1dvAO7G8moc4E86xOfw4xAGm4aYC/B6AcGlPlfmZxMUXSjXXDWxtNXZa5TzFLWwh/96Ksh2HIDOXV6RGucQ2qOelRLjpO3HZ3QAuYkOWH7JDCmAUah9Ucjo2DHqiPK07P0m+LsfPIzHm/sA1Yu3gPSCe10BWqxqJFxn+LWoIztIaajcvbm1TUcuP5Z1Gdzq/NPhMsic5HlKpOq+zJs17S50BfD7dx7Hx588pbJN+QMg4Ty4R6Jo/rvr69bObjY4F6bBadPjwzGHrpuitzt5r+Xtr5UcH7uYrRFbG+uxQcyvCeUWd98hrxzSo8frfzp44G8uXL12pawIwYhyrbS/I6gSUnTu7jXi6SqdKlUEZQDaads6lBkfYXN1Ru4fyT1HpIz7rUM40vXPLoMFaN6F71Lc+rlqo30a7z5YjT9/bzHWsezdt2Mc7p+Cc/0935wlg/CK5TJ6Vazs3OPS8440ePudd+Obf/yt/By1Aq8C99OxArZKx38JrEczT7Ht8wT4pzvHzwpdAZwjLiT1K3jdAH8BzC2OtIiH8YHddiF/rXOfXo5Y8vcMvvD6jbgxh4EBSG38zVYT6xUr++njxVh68ijW1laz3k7Y1wbrdJTRGJuYBMg6HaEs85GL7BgTUxNYouPcRwUcnEQTcPwSMNdRQVxXijxeW4sVJE2jRV2oj+u1jtGFLgxwIZ5LdBqH7VxJ6c7ybtugyHWMWtfHxXSKc8eq7zzdiD/90d340f2nAN1OrhymTVNwrntsOnesPy83FSOr6PtioMnVPIBmWt9ra9vxR3/4zXj77R9xn9sdICtAK1ANl88NdpB8yZAHcbDjpOb3xgtDVwBnpSG4Y6WusnAMWO4dncC/w7hQK2hQuEHJwvRE/OaX34gvvHItrez9PXxbLF9F9uPHj2J5CV22vZNzpX3OrpDXyPhkjI6PJ8BZFmXmPpD2WonXPxAL169km1ynlVstAKrLeHIelnLO4MrVzU3cmJVYRkevI2H8gYwNJMuW663oFDsAqnG212yVYUm4Nud2AcKwuduM73+wGN//+DF6t5UEtjYDUGmk3hfT03TYsSHaDMdCeMeRHUXT5UtOpu7OgVt3rWp3xGs2sU22d+Obf/KnsQ7YYlhNrFRAZ/SBqoNzg8CkWOZodH7aqJQwdAdv1wB3eijE9ndz7UNlbLV8UKYR1XN+ErevTceX3ngpvvTWy1infRhkLmRzH8mlWEbXriyt5mJ2ubOOj+sSFT8lGYAjJian0yDRffJDrRxsgGBuDuqKirHJiVxS49SgI0vukOMXBq680KB0ONRluFt7O/FodTUeILbvrKzE3aWVeLSxGUtbm7G8vYW43Y8NN11BLzrXrLjOn9Bb34qPMR4f4ue6T6UUpHuFi3jsqJMTQzE1M5YDMAIqKEkX2uLESepJqOn4uAMektZde3rQz2L28Uf34rvf/aui6xNcFAIdxJCc2wGTjMpz3rkwlEWT+xnwUPzrNnQHMDHHSOlh9njXQunzVZMHQ/Tul29Ox69/8WbcvDqZ85mbiMtNjKjllTXcIDgK48uvBVzB6OqGOro2vxagwY6I2WFqg0NwJZ0HwCWUz9zuyM9EBgeHIe5wLo9x23yn7vKoccWfvb1GXZCklI9ePTiMLXzrJfT8w6WleEB8hAW+uLYO2Fux2diHs/diG07fAnz3y1rdo8NAkqQl/zmk6m86jdVrMTM5FWOoEWe5FM/qdPVwhsSHOoCwnKurZ90PALgXC89BFOv77T/7Tiw+fGTmPBdkufcSyJQrphWeVbsEWkMxd+YxbcLm2YtDVwCXHkXPI2bGEp97crTftC9MDccXX72CjrLhBxB2L3/Tzx+32oOQB4fN9He1kIcAaQjudX5Vo0cLcwADK3+xDHFtvlrQ5uzQpGuSXd2o2BvAF7eDqVPdJtCBEm0BsspxXuyxJEzuxYUlTC1THB62/VHpZuzAvQLqOupGo0EnaMUBOtsNULea7dgnP6mpGFTb2VmGAGd4qB5TeAGD+ujJrZQHMEqvSrJpH1QLBQZJ74SEC/ROjukkdFjzXUFN/eX33qZdlJOdQm41L+laAlnns3xAKJACFIfLsFbHF4XuAM5oDyVbImdpHKl3Xrs+E1956ybEOIvVje14urIZP/rw41iGYxV/pZciQgF2ZvZKimK5dRfu1jgzL8dpx+EQy9BydrhQsakoVoyry44gaB+EOoRyfkVwgDXuBmdyhjEXpEM4O0Xutm6nlApE8/V5ukOIRsVktaiuTT575L/WwPIuNM0GOwKq36w/Pus2hgBs8xXHrqq0ExVR7KxYEdHZUP5pXyj+t9HjueEbvU0/2fq9/YN34/79xbQtCmVLkIlynBrOroLgpmRIAEwv+fNunncTuuTgUnDROxgY/Lkjzas35uJLn3+JBp7G4+W1eP+jR/HOe/diA9+xjmVst9NCrg3g38K1E/jD+o/+dJ1Dj241OFgvz+TsJlzVp9iHW3W3bJnEkdvPEH/HlN066sEYwgpG/OUCdOrVhos1/qroUlY/HPOTFkF8BnjhmLI6g/cguECsNI5zcEYEJaNc6TfD7hkyPDKQ2zCN4P+6YEFQ3XLJOWYHQ5LgZEpSqCLInHPm15G7uG4any56kPNV0rb7e9//AeXLxdSpEw2WXgCsAvehodh28C3p8+xZqp8XugLYipQex6lcBSdcnZ+KL3/upThuN+OTR0vxk48W44M7j9KvXJidyQ/IJJjSyIY5/ee86d7OVixhSetHO8GrgSUHK64FvA7gruWyzU619fadk4druwCdfNYg3IPV/VjZ2E1R7fdLGlseDyhbHd1ApLtbrM+bfiWoWydnU/cU7Q6ndjh+s9FG9x7GqWyShJbIDnT0xTi+/BTu2ZWrs0grbgoU0Y6u2JV4DsDkFwwwgcf0jwHVD9nsXBqDBv16gzNDP/7xBznsmgURBDVBLsiVwHlOL5bTDAm+McG9nPivD92L6A4HK94s4PVbc1iYR3EXcfP+h4vx0cePYgAQdfoXZqd5R5HjFwJuIdSbH5W5x+TGxlbs7ZVx5LoDBuhdRXar1UgdP4rxlTvQKtoBpCc1qVwnNwNy30C8s7ge37+3kruwu57KkTRH0Zrk2SI2EbmtA84BPLlU8I/bya0pqrnnMt7NxmEsbh5EC9CTyIXeybnTE26ZNExHnot52iOAGpW5HkzRjT3BKznk6cSK7pp018hyf6wr8zM529ZCxys9NCQlpOdy8Q/xixX1hhTDCWYR03mPvKQ7svMiXg4l1YtDlxwsgctia8u/NjsR16ZHYvHx43i6th8PHm/QqEF8xLGYHC9RImhV6qOODvMM0byJjt7Y2suJifYRPd6x5omJbKBGj3s6yxFykqsu5QAtxlO/vUX0CsrcPL4yxtYPH23E//ODu/GDh8uxstuKHYwkB0DU14pnLX2BNaqjT8ijrCc+iSYGn8B+tNyIbURzWqW00Y7r/lvTdMZ6zfnugbj98s10A62TUkhQ3UNzaMhthf1grayllmtzrbIimvPpqYn8ckIdrBE3hC536lQQ/Rb6vZ98EGvYKUle8k4O7oTqjKKoGVLDM27K/RkvUrw4dAWwvd48c0f2k3Z88Y1bWKANOOYcsDB2ENn9A325HZI7oduYmiIK0WkPd4C/ubsTT/CHN7a24ax2NlZxPFgfQYw2lT9Yn1jJPJNQvf50Dj6fBFUC2sPL8tv+mJkexR3sjbvLO/Efv/t+/B//5e34L+98Eu8/2oon6H8HNQ7gUqQ+ehr9DLgwOGL7BGBb8ZPH24C7i96lA6UFUzhYQ8hfYxtH79YHeuL2rWtx88ZV1NIx7akVt6gDsMDqLvkFhhuc54J28E0+JEu/MnzjlWvZuVU9Lr3VKE3xqqrBXXuA9DNUAMul1bl5VMOUZcCj89z0/vmsi9AVwIo0ievsz9z0eFy7OhWPnq7h5x7EICLVz0euX19ArI3GlbnpbEhu34cxMkIDBWhpaSUa++hMenM1AjQyPp5LdFroytRZdIicN675+0fOrUIQiD5Cx3FXWockh/CV5Y4RgLAjnZz1xScru/FHf/Vh/Ls//l78+2//KP4Izv7Oe0/i7bur8d7iVvz40SYifTn+8s5yvPNgM57uHgY2Vgkccy5Yq5ijY81KnSkky5uvv4otgU1A+12apMGnxVyBOkwHHXPBX62AnXYK0XVjbsd0dWEmXr51hbb2pS+veK4K1YX6+M4naXtof2VF4P7y9wxE1VYaiNzMJ3mvXHcTugL44NBfRvGn2c7irdduJZetwyl37z/OsV0nCMYASz0zhphVlDvi5cyLq/2dUVlD7zjwoXuiFh9zlQPE2PBXsqGLm67sbO+m8aIec4t/2beGtaoYd3jQsWU3E5+amUpX6ujUUS0MMADphaO20MVuGPrDu0vxFx8sxnc+eBh/8fETdPZaPNhoxEaTTicPQVF9V6WDgDkl6G/zOzEyPNibEuf69atx49pCfrSWqoYOqK51atFlujnzBcDDLomlzsVHJkM5FAD8cFwufv3V66isEQBRa5ZlxUoLde0ihpbLc4t9I2ikEWdpRJRW1cgXN8osGEfzT3HRReiOgyG2haufpjA+duHEUyzgp2tbsfJ0NTNxLwtF2DB6S871l1UUdwf7B/F0aTm2dvdjH1ElVw7T6/V7t7e24gRC7O/sxqPFx9kQBzu0bv2VEonmqJa6PX1cxK1Az89O4pvqN8sxLpp3kzW/LBjItvvVyjGPjiBkTr1TV4kqmLor6rQ0lmiP3OvOPpOjAzE9Rmca6o/rV+bgvJu51qyFhKlG7Vzc5yoOd9IT6Dp2ha6fM12qHNM5eOHw6gE64QCp58/nOkGhf66KzjaSj/XZ3NzCmn7CPfEqQF5eGJA2D/UvXxcWG6JwbwfkLkJXAKdkQKxqaLnGSD/VYUK5oZo2dL7VH5H0B58HINjo8EAcNPbj8eMluHc7F5Tro0oEOV7O2ANYF+etLi9HG/E7DrHs+TmZgHsjsZw6HMblcvc5fU8/fxmTsFi4IwAguPrDEqmOL604U0IkZThXxaaa9ZhcK5c5SgXXInLr2A4zuEPT40gh6q71O4+aMWabydt01bCs4tm12IrkUVdLwsn5+SlSxzS5VSP+spy6j+Goe/W5N2+jgop4F1yBM7iz7sd37qZtU4FazU1nGu8BqpyssZbLinme6f4uOVh6pW5EVE3PzMCBdYgFUOjXfgDXr9QQcJWDjRiEM9zGaHVlHaNqJ8F1uk4xWgMUO8kW7pKgpVugCFSfYX37+/f+EmnO5wKKItoVHqad1f0ivQsJFuYmY35mMmbUx+QJSegMEBEwynKgpA95Iw7505hylYX7byg63a7YX/BemByOCbh3grprP1yZmcZQnIo5zv3RLvNSLcix9pQZnguqy3Xd6zp/B4LylR7Sx/6jCrMj+ovgB+3jmJsdi9dvX6OzlF8gLZ1MqXsen9xbTE6GLzuMAoAYtWnxA3xe532io3AebR/3ugldASznujhdEdlGD45BVD+JdCmMs0P+6rWNUySry+SQ9Y3NWMnftN/PQQhFs8OboxCjgd5xqY4jSo50aaUPD7tNb18aXZVLNuJWwHBK9mINHX1kLXryn4PQgilXjWOElc9fzuEgfFVS+L5ccTlUI07503p0spnJEcQn3KtxKOci+nWNrl2/kpwowOpfl/3KiaqLmdm51Ln5LRR19p7cal0Ezzb5qas+7ujQaGxv76fkuHVzjvLowKiprJv1oe4ry2tx/5PFAqCgdqIcKx08T5A79105qpFq5+gmdAWwdHKl4QHW7oOHT+LatTlePIsN/FroniJ70OHIGpxIjm6q7bKd7b2yW509UzE3PTEFuE2sabcuOkvjSctZ8MbGxuOweQjArRTTRtNY+N7eTqoEiTyJKNWwUT9fWZjF7z3MFZk2V/DVqX51aCeQ43IsKOuvDnZtFhKBjjSJ9LmFlesvqMmxk3Qef1be743n5vFfc5IDqUO9BdR+6zfF0zOzORmSUgcu1iCs07GLLwxVVCt4Acn5AO+iv2ajhfgfiM+9gU9N3axr4WGXC5/E/YeLtPcgbZcEl3bo81+IZuiTwHNUBRXDyyHCF4euAO4wJfEsPvrofvq6X/rVN2OC3r+/txvLKys0pAcC0WBydEsjtykSFHu1FZqZnUkCbOD/udmY3xJpCTsurW+oqGtyXlyysjVDC7AVyUvLK3m0F/uNkxw3OlSLl27MY6XeyLFegc1fRaN3awsU7nZRXCGlZeekPC7MCC7XrWtTHOFm0ipOJ+g4jjNPT88AnDYG/j3ElzvVt3L+9PR0qpHkKOpT8nO5EZ2G9lgm/Z46AFyCARej110IcYZfdvPaHHG+Yyg5MtcDXaZyHGATLyPpTMdI10gQSZecy3kCLOdattd/lxycNKLHUmya9isre/Ebv/bFeOX2zdR/Et+VhuNj6GAQ9ksADaQaPdkf1Rgbn4BIg+kL6/fZWSSmv5W0v9dKq7of7t/aKSse5Gh/5Fkubuw34dB93rM3R3K4hs7MFJY0Iu/GwnRch3ByivOlchzsmqCkTuS+rTRfaIPorcXt21cw0hTTujqDKeLdJ9OZJkfT5A59c8ETUDl0gHR+x5SWOoTWWNRyT8ONMjQA9c11KeX+ND4hnO+74bl10Bj73Ou3sR+mc3bqlj/YdXUhPxL4+ONPUqynNU20whXQRSSX8xTTHG1PN6ErgM3LHqN+2d7di//wn78Vk5OT8du/9eV4443bcfXqPNxch1guXXEdlbMwozEI+Htwsqs3tKQ1oCS8APh1w557Zjg6BeefnQP2vl82nIXf6eZQIxJgBY7fQ8RZB+dxXdy3D+gCo85Xb74MYPO4I/nLJnBFfr1IGW5q6l4eEsRe6tDiyzevxss35nKEKRemw61a5RpxDqiM4bMqUQ5bDi9q+E3S+QBvZCwmpqZTslj//HqhM7FgZ5XrNT5PaYe0kkN1Dx1FqyOdrly5kh3z5vW5+I2vfAEJ+FbaAst0+u3trbj/YBHJp+dQ3i2gXop0OttVge15N6FrgOVesqXyJ/GHf/yn8d2/eC9ee+VGvPbStXj1lZtYihM5fOdgADyYaT95tBxHdkaIsLS6UQgKKHLICdEF7/6AoyLViXdFlRxqL93bxbWi4Y+XlqIF17vw3I/CHYddWllNrnbhuZPxC1jTt29o/Y5kr1es2hktz3XP7mI3CLjzM2PxlgMPiE1tAlda+D54JVAzM3PJlYcHLtbD8KOTahu4J/XYyHi6YXZAuSejXYH3lG622/2nXWqk7nTVyv5+KyXeu+9+CIc+gtjOMuFlQKJjpJP2hypnAi7f6ax6KeB2OBcaXQAKTSruzshfN6ErgDutIRQ9pm79t//Xf4oGhBiGa48Pm4i8sdR5bmA2ivhx1WKrfRrXrlxNf08eGsV3zWFMDAj93mbLX8XGJ0W8OYrVAkAXtftM3/jJ0pPY3N7OgZXtPYyQ8z6I1xvrpH20vJqTC7mVA0BOInLfev0monsYiQBHCZ4ciA+tqFY/XpmbQYwiVrnWQtWil/NyKFBxShuUQBpu5QvHYQzBce714qNPZidIKxaV5HptO6Kf2QiA7zng4Q9q5dQgZQhys3GAsXYU77z/cSw+XYFTMBp39uL99+/G0ycr2QbHy117/pP3PswhYetmJxHcCnAhyEEQYRDe7vDtEmCbTy83U3Wjsyr37z+I//ePvhM3rs/HeB2r1MELKjDM8drNmzme3EOjJwHb3dwl5szUVKey53AJ/i5+ou6G4nR7B7+4jWHWwoXa2kC8PUF0beezCYhs53DC3i0T1rDe3Ybh8dPltDjHEX1+LqKovYFlPTKg0eQiAnQiBk4uPIf3HTZVhLeP2wmCvqw70Dn5bicrs0WIZ9IrBWyL6sPxcLdWTMLr8gGeut6y7dR2GMW/kkhLXJOlGEVlDbYL+P1gfRldm1Y25brRjGvUdlF5Si2Z5qM793Mtm2Nt7gh04e86wNEZ5EjDiw4mDbsJXQKcfYaG+OvZxUf1o+l3fvwRvXIt5ubm4VCX3mC9Qqir167H62+8njpH4sgFmoj6qGXBuFslHadrIAHbRy109FqOa6t77z94kD9QqeU7OjqEpTmJLhyOza0dpIFTgu3cdmFnp4Hb9jg71sTENGKyN8X13JQ/pROpV/V9tfB1WVxjLeFTNKbFX9ZSKV1GqKuzW7ZN406wHCKVyBqI+utyVPlWuC87hgBTdBpeGlpOK5ZRLTndRf6uwy7TlhqFqowcu0dFuBRI393Oodh3pYyfzj5+7DdaZIouF0jPUyDLGJfB5dhN6ApgjQ4BtiB7kYvcNZg2tnfij7/1VxhSx7mkxm+LNEJGEFO/8vk34+VbN+CWk5ienY3rN66lONQgcXDCIUCjenS/sZfuliVtIr4er6zRMWrJ8ZN0DgfxHct1peQOZSq+qsXs6rmnGCr9gOCIk1N5k3SG+ZnxmPPLRDhWNyiHJjvcCTWpi5uzUSREd/M1x5X1n9ttOzCuFKLdIVJnxXL7I+qtaknPmhdT90LnFP92Wspwot+BmbIR2kCcYoDYCTY3NrN9uTiPTubSn6tX5rJ8q1Axo96DPrFuogDqnVSGleeGZ3q489ILQtcA280twx7kOKiVcmx0eWUzvv+j9/NTkAkAQQLFKY32x67eeO1Wdgi59rVXbyFmRzhXP5EGV8LGSYgGLoUbox1B3KWlVQgJwR3MgIv8aExDyUEHhyJ1y44hhNHBFHei0+fWElXP6qKoB/U/F+YmsAGmU+8O1AAVzlLH5Y571N05ZXfTcUGAK0kEUumgPvUbaOvtLJq6N5kGRPIcAivKNcScvNfKtuEO0zoI4/OsCyDYuU5PzqFPWeKreH+K1BvDVtH7wJGDCgUsbYHFx09ibU1jS29AsndA7hhccm+5313oTkRTBxuUdSEkN3c6kJV68nQ1fvL+/WidOJLjQAc6DHH3j379i3EVP1V3Z2ZmFr04CXBamsVAMUtfsIdLvGUMqy1Ak8thjUwnofZ28IMRqy7Y84c0NJxcLuuS1D042OU/crKWs+6Lvx28v9fm/glp6zE7hy87iF6De9y30vqrG+XGPcSiExr66tZhH8PPFjo2LpcoZRwBkxPlZkWqR9vtciQ3Q3Vo0mstcw07Gkdn0p2iM5Cbe1jaEex0a+s7uHrN7JDOa/tJjqLd9Ipw58ydJ3YES8vZES3VhGLcezkW3eHibkJ3HJxIiC+9yh7UiVU4x7p974PFeP/OcgzhVhwjPpfwAR3Dff3WTTSWA/7FEh1ER/krnHRqGjUYp3CtLo+TGStraxAbUY/YzjlaCGuaZhPAsEb9BESdNu5PzCG6rZcjSFrpGm0HzUYSyoEJ9fr6Oq7HVgMCDsbU5CgS4oDalp0KNHAEyM7od1HJvbpq+NoaTFrADsQoTRyKdeC/Afi5l6Z6m/oryfRd7aywNnlrfBVPw7q5z4c/Qi1Q89PlB6ofLC7lkiXdQg3LITrtVE5alMX/rhF/9NiVL1v5vZR1LUeNNn1sOqn6+e8SYPVMsm+CKszlvCj7TBJLa5vxo/fuxNE5hgMNfPpkOR4+Xc8JAlcnuk0S6EFst/NTFxU/tdUSXIymrX1iA8PI3QGw1BHPPpdj5Din1FqHx7mua5u01dCjRo9crgjfbzRy6FMzaGF+Gm4vY8ZNiCnhrK6EF1g5uE1+ilEX5MuBcpWDL9VmL/4CmsOnB6R1Ca4L5XMihPYq1g1+ypqjc7zg5im2U0miMehImBZxX89pvHrremxs7McTVJptcdH+AbaLM07aBdIjFyEQNza34969h2kMmrfSy2XEKUXI3+Fcubmb0CUHV8kcDuTQAdcooR0cUD/8+P0PY/HJZtTQQ/7m77vv4fs9WaWi6J/DVjamVle3DUJQGoQo3peAiPD1ja2AYQKnIl0IR8zKPCn6GLfHKT4/7kJ15uKBh4+ekl4OBATydfTsmIduzr25tZcGy3Ad/d3vXpkFUC1d07i/MxjkMtu0/hHRfv2wjQGX0gDiHx4iWeA0dbwfuu3B2dbVUTRdLwEyrw1Uym6OyPkhGyJdPUmeunx2TAk2h/99hFX90b0HKTlkPvWxncDPSpUS6lx7jpZ3g/zv3nuEanK7CleL4l1g2efyX65VPb3njQLJC0JXACuOipgW3aLgsz4Q3x4nhx+2W/FjHPV3f/JR7LXQl/i+Lkf5/rvvxbKfsWxt4/rs0lD0NxySTjvv+UmJgxh++plb+MONcvoeXLe1i0gEGH3LCfTuxASWLaJTMe2H4DZYIHUv/Gqw2o7QNdNNuGMPn1lusrK6Xw3S7wGSRpnrpDWwHGjRKlcXKx0U2fuA4IdjdjJXoewAoG7bPp1nm87l7/z7mapzvTvUcXllPddj57t0HgkkEBpGimB/WuDDOw8Ru7vpa6sC9C6UPg6qSAvtiH5cNwdXNAJX17dyN750C6mP6Wx301E2uHl2zG+cXhz6XvvHX57sOe/5XzvXVXj33p+9+x9f/90vf5XzydUf/mTyoA0wiieIkVZdR9kr2gbhSAtdRYfagBn0XSO/STqKew8e58dnrWabXkJHoCE69tv0fK3wLdyi1c3dWNveTzEoxzgYIHel0QTXOaskl2t8KZZzIoCOoLgqo2JFhOkP+97S6mZ2FoPgG7Rw7Z8pYsmfatMpMc4Ay3lnu+7K6mp+UF4f8iP0AbhzM+uq3pVzN+Fw3/GXWiS6dXKyXu5SGjnPra++RbqV1XXeK+PS7oe5SlSfalD5nZbglk9ubIMrUs7pIGWuWGPNeurKOQ2p+lFnu9b7+KgZC+MP0e/Ube5LOwiLHbD638Hqf6IJX87GdgLN/N96/unXfv9271nPg869Knz9G//y6//s9/7gq9+i5bePvvlvb283htGv12k4VjAVqJa/KL5dbKdvqy69dmUhvvKlN6lA+ZbXb5TkDvdidkWGolYrNF0jOoqEcs9lhz3JLO85qpSjYojYWX9Hicbaw3VRHJxwhWJ+kgKRJIyDFdxOUat0ETTzcgPUoivNa4COqIumtWtH6eeuXzicxtzsTLpf7gav6zM1M4P1PZqGm+/qrim/BNSxZuumha2NoH+r+zaBcZntQU+rxxXdJEkJ4ScsGmaqiGSMjmoT8LRjCNYnR66UitTda0cB3SesWNB0gvaDGOr9BKOV/Heg72/9/kMq9hCs/glY/RuykSEvwlnv+ctdAHz+O1DlSef+Z+HvVTi/QW/4zt8c4H/x1X9ND3mO7T8Lf8/Cebz7jX/19X/+NwK4c/5Z+AcQfjGAz8/vyfqdq8/CP4SgKu3pea1zleHncfBn4ZcgCHBXfvBn4R9u+AzgX/LwGcC/5KHnd7/2tf56PLzRuf4s/BKFw7j95P8HGdwV+cT1SioAAAAASUVORK5CYII="/>
          <p:cNvSpPr>
            <a:spLocks noChangeAspect="1" noChangeArrowheads="1"/>
          </p:cNvSpPr>
          <p:nvPr/>
        </p:nvSpPr>
        <p:spPr bwMode="auto">
          <a:xfrm>
            <a:off x="66992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Rectangle 12"/>
          <p:cNvSpPr/>
          <p:nvPr/>
        </p:nvSpPr>
        <p:spPr>
          <a:xfrm>
            <a:off x="5974813" y="3244334"/>
            <a:ext cx="242374" cy="369332"/>
          </a:xfrm>
          <a:prstGeom prst="rect">
            <a:avLst/>
          </a:prstGeom>
        </p:spPr>
        <p:txBody>
          <a:bodyPr wrap="none">
            <a:spAutoFit/>
          </a:bodyPr>
          <a:lstStyle/>
          <a:p>
            <a:r>
              <a:rPr lang="en-GB" dirty="0"/>
              <a:t> </a:t>
            </a:r>
          </a:p>
        </p:txBody>
      </p:sp>
    </p:spTree>
    <p:extLst>
      <p:ext uri="{BB962C8B-B14F-4D97-AF65-F5344CB8AC3E}">
        <p14:creationId xmlns:p14="http://schemas.microsoft.com/office/powerpoint/2010/main" val="19761978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Boy Carrying Red Backpack">
            <a:extLst>
              <a:ext uri="{FF2B5EF4-FFF2-40B4-BE49-F238E27FC236}">
                <a16:creationId xmlns:a16="http://schemas.microsoft.com/office/drawing/2014/main" id="{10962572-14B4-44BB-89AB-9ADA56D6B408}"/>
              </a:ext>
            </a:extLst>
          </p:cNvPr>
          <p:cNvPicPr>
            <a:picLocks noGrp="1" noChangeAspect="1"/>
          </p:cNvPicPr>
          <p:nvPr>
            <p:ph type="pic" sz="quarter" idx="13"/>
          </p:nvPr>
        </p:nvPicPr>
        <p:blipFill rotWithShape="1">
          <a:blip r:embed="rId2"/>
          <a:srcRect l="17932" t="26156" r="14038" b="34430"/>
          <a:stretch/>
        </p:blipFill>
        <p:spPr>
          <a:xfrm>
            <a:off x="-1600" y="1096296"/>
            <a:ext cx="6052552" cy="5259842"/>
          </a:xfrm>
        </p:spPr>
      </p:pic>
      <p:sp>
        <p:nvSpPr>
          <p:cNvPr id="2" name="Title 1">
            <a:extLst>
              <a:ext uri="{FF2B5EF4-FFF2-40B4-BE49-F238E27FC236}">
                <a16:creationId xmlns:a16="http://schemas.microsoft.com/office/drawing/2014/main" id="{434AA4C6-BA7F-40BC-AD51-EFDDDBEA5A84}"/>
              </a:ext>
            </a:extLst>
          </p:cNvPr>
          <p:cNvSpPr>
            <a:spLocks noGrp="1"/>
          </p:cNvSpPr>
          <p:nvPr>
            <p:ph type="title"/>
          </p:nvPr>
        </p:nvSpPr>
        <p:spPr/>
        <p:txBody>
          <a:bodyPr/>
          <a:lstStyle/>
          <a:p>
            <a:r>
              <a:rPr lang="en-US" dirty="0"/>
              <a:t>Thank You!</a:t>
            </a:r>
            <a:endParaRPr lang="ru-RU" dirty="0"/>
          </a:p>
        </p:txBody>
      </p:sp>
      <p:sp>
        <p:nvSpPr>
          <p:cNvPr id="5" name="Text Placeholder 4">
            <a:extLst>
              <a:ext uri="{FF2B5EF4-FFF2-40B4-BE49-F238E27FC236}">
                <a16:creationId xmlns:a16="http://schemas.microsoft.com/office/drawing/2014/main" id="{35C811F0-BF14-4E30-8542-2B11953BBE21}"/>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1923331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9195BEB-A072-45D8-848D-E8CA744F9022}"/>
              </a:ext>
            </a:extLst>
          </p:cNvPr>
          <p:cNvSpPr>
            <a:spLocks noGrp="1"/>
          </p:cNvSpPr>
          <p:nvPr>
            <p:ph type="title"/>
          </p:nvPr>
        </p:nvSpPr>
        <p:spPr>
          <a:xfrm rot="21129583">
            <a:off x="40613" y="996497"/>
            <a:ext cx="4936743" cy="933744"/>
          </a:xfrm>
        </p:spPr>
        <p:txBody>
          <a:bodyPr>
            <a:normAutofit fontScale="90000"/>
          </a:bodyPr>
          <a:lstStyle/>
          <a:p>
            <a:r>
              <a:rPr lang="en-US" dirty="0"/>
              <a:t>Meet the teacher – </a:t>
            </a:r>
            <a:r>
              <a:rPr lang="en-US" dirty="0" err="1"/>
              <a:t>Mrs</a:t>
            </a:r>
            <a:r>
              <a:rPr lang="en-US" dirty="0"/>
              <a:t> </a:t>
            </a:r>
            <a:r>
              <a:rPr lang="en-US" dirty="0" err="1"/>
              <a:t>Nailor</a:t>
            </a:r>
            <a:endParaRPr lang="en-US" dirty="0"/>
          </a:p>
        </p:txBody>
      </p:sp>
      <p:sp>
        <p:nvSpPr>
          <p:cNvPr id="2" name="Text Placeholder 1">
            <a:extLst>
              <a:ext uri="{FF2B5EF4-FFF2-40B4-BE49-F238E27FC236}">
                <a16:creationId xmlns:a16="http://schemas.microsoft.com/office/drawing/2014/main" id="{6587D558-5792-4FF7-9111-65F4C874C61B}"/>
              </a:ext>
            </a:extLst>
          </p:cNvPr>
          <p:cNvSpPr>
            <a:spLocks noGrp="1"/>
          </p:cNvSpPr>
          <p:nvPr>
            <p:ph type="body" idx="1"/>
          </p:nvPr>
        </p:nvSpPr>
        <p:spPr>
          <a:xfrm>
            <a:off x="410417" y="2967553"/>
            <a:ext cx="4949411" cy="2947281"/>
          </a:xfrm>
        </p:spPr>
        <p:txBody>
          <a:bodyPr>
            <a:normAutofit/>
          </a:bodyPr>
          <a:lstStyle/>
          <a:p>
            <a:pPr algn="ctr"/>
            <a:r>
              <a:rPr lang="en-US" sz="3200" dirty="0">
                <a:latin typeface="+mj-lt"/>
              </a:rPr>
              <a:t>Welcome to Year 5! </a:t>
            </a:r>
          </a:p>
          <a:p>
            <a:endParaRPr lang="en-US" sz="3200" dirty="0">
              <a:latin typeface="+mj-lt"/>
            </a:endParaRPr>
          </a:p>
          <a:p>
            <a:pPr algn="ctr"/>
            <a:r>
              <a:rPr lang="en-US" sz="3000" dirty="0">
                <a:latin typeface="+mj-lt"/>
              </a:rPr>
              <a:t>My name is </a:t>
            </a:r>
            <a:r>
              <a:rPr lang="en-US" sz="3000" dirty="0" err="1">
                <a:latin typeface="+mj-lt"/>
              </a:rPr>
              <a:t>Mrs</a:t>
            </a:r>
            <a:r>
              <a:rPr lang="en-US" sz="3000" dirty="0">
                <a:latin typeface="+mj-lt"/>
              </a:rPr>
              <a:t> </a:t>
            </a:r>
            <a:r>
              <a:rPr lang="en-US" sz="3000" dirty="0" err="1">
                <a:latin typeface="+mj-lt"/>
              </a:rPr>
              <a:t>Nailor</a:t>
            </a:r>
            <a:r>
              <a:rPr lang="en-US" sz="3000" dirty="0">
                <a:latin typeface="+mj-lt"/>
              </a:rPr>
              <a:t> and I will be the Year 5 teacher.</a:t>
            </a:r>
          </a:p>
        </p:txBody>
      </p:sp>
      <p:sp>
        <p:nvSpPr>
          <p:cNvPr id="4" name="Slide Number Placeholder 3">
            <a:extLst>
              <a:ext uri="{FF2B5EF4-FFF2-40B4-BE49-F238E27FC236}">
                <a16:creationId xmlns:a16="http://schemas.microsoft.com/office/drawing/2014/main" id="{03E8D56A-2615-403F-A09F-BC30DF1EE768}"/>
              </a:ext>
            </a:extLst>
          </p:cNvPr>
          <p:cNvSpPr>
            <a:spLocks noGrp="1"/>
          </p:cNvSpPr>
          <p:nvPr>
            <p:ph type="sldNum" sz="quarter" idx="12"/>
          </p:nvPr>
        </p:nvSpPr>
        <p:spPr/>
        <p:txBody>
          <a:bodyPr/>
          <a:lstStyle/>
          <a:p>
            <a:fld id="{98C0CDE5-970C-4CC4-BF43-0DA127E73E82}" type="slidenum">
              <a:rPr lang="en-US" smtClean="0"/>
              <a:pPr/>
              <a:t>2</a:t>
            </a:fld>
            <a:endParaRPr lang="en-US" dirty="0"/>
          </a:p>
        </p:txBody>
      </p:sp>
      <p:pic>
        <p:nvPicPr>
          <p:cNvPr id="2050" name="Picture 2" descr="Image"/>
          <p:cNvPicPr>
            <a:picLocks noGrp="1" noChangeAspect="1" noChangeArrowheads="1"/>
          </p:cNvPicPr>
          <p:nvPr>
            <p:ph type="pic" sz="quarter" idx="14"/>
          </p:nvPr>
        </p:nvPicPr>
        <p:blipFill rotWithShape="1">
          <a:blip r:embed="rId2">
            <a:extLst>
              <a:ext uri="{28A0092B-C50C-407E-A947-70E740481C1C}">
                <a14:useLocalDpi xmlns:a14="http://schemas.microsoft.com/office/drawing/2010/main" val="0"/>
              </a:ext>
            </a:extLst>
          </a:blip>
          <a:srcRect l="9514" t="344" r="17617" b="26268"/>
          <a:stretch/>
        </p:blipFill>
        <p:spPr bwMode="auto">
          <a:xfrm rot="769199">
            <a:off x="7403604" y="933247"/>
            <a:ext cx="2856494" cy="3835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1418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560320" y="170095"/>
            <a:ext cx="6286500" cy="652865"/>
          </a:xfrm>
        </p:spPr>
        <p:txBody>
          <a:bodyPr>
            <a:noAutofit/>
          </a:bodyPr>
          <a:lstStyle/>
          <a:p>
            <a:pPr algn="ctr"/>
            <a:r>
              <a:rPr lang="en-US" sz="4000" dirty="0"/>
              <a:t>A typical day in Year 5…</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3</a:t>
            </a:fld>
            <a:endParaRPr lang="en-US" dirty="0"/>
          </a:p>
        </p:txBody>
      </p:sp>
      <p:sp>
        <p:nvSpPr>
          <p:cNvPr id="7" name="Rectangle 6"/>
          <p:cNvSpPr/>
          <p:nvPr/>
        </p:nvSpPr>
        <p:spPr>
          <a:xfrm>
            <a:off x="1407389" y="1017877"/>
            <a:ext cx="10398611" cy="5293757"/>
          </a:xfrm>
          <a:prstGeom prst="rect">
            <a:avLst/>
          </a:prstGeom>
        </p:spPr>
        <p:txBody>
          <a:bodyPr wrap="square" lIns="91440" tIns="45720" rIns="91440" bIns="45720" anchor="t">
            <a:spAutoFit/>
          </a:bodyPr>
          <a:lstStyle/>
          <a:p>
            <a:r>
              <a:rPr lang="en-US" sz="2600" dirty="0">
                <a:solidFill>
                  <a:schemeClr val="accent2"/>
                </a:solidFill>
              </a:rPr>
              <a:t>As soon as the children arrive at school they will put their belongings away in their lockers and sit at their tables to quietly complete the morning activity of fluent in 5 during registration. They will also have time to fill in their </a:t>
            </a:r>
            <a:r>
              <a:rPr lang="en-US" sz="2600" dirty="0" err="1">
                <a:solidFill>
                  <a:schemeClr val="accent2"/>
                </a:solidFill>
              </a:rPr>
              <a:t>colour</a:t>
            </a:r>
            <a:r>
              <a:rPr lang="en-US" sz="2600" dirty="0">
                <a:solidFill>
                  <a:schemeClr val="accent2"/>
                </a:solidFill>
              </a:rPr>
              <a:t> monsters to let us know how they are feeling. </a:t>
            </a:r>
          </a:p>
          <a:p>
            <a:endParaRPr lang="en-US" sz="2600" dirty="0">
              <a:solidFill>
                <a:schemeClr val="accent2"/>
              </a:solidFill>
            </a:endParaRPr>
          </a:p>
          <a:p>
            <a:r>
              <a:rPr lang="en-US" sz="2600" dirty="0">
                <a:solidFill>
                  <a:schemeClr val="accent2"/>
                </a:solidFill>
              </a:rPr>
              <a:t>They then will have either an assembly or a short handwriting/ SPAG session. After that they have their morning sessions which consist of the core subjects English, Mathematics and spelling.</a:t>
            </a:r>
          </a:p>
          <a:p>
            <a:endParaRPr lang="en-US" sz="2600" dirty="0">
              <a:solidFill>
                <a:schemeClr val="accent2"/>
              </a:solidFill>
            </a:endParaRPr>
          </a:p>
          <a:p>
            <a:r>
              <a:rPr lang="en-US" sz="2600" dirty="0">
                <a:solidFill>
                  <a:schemeClr val="accent2"/>
                </a:solidFill>
              </a:rPr>
              <a:t>After lunch they will quiet read before starting our Topic based learning and the foundation subjects. </a:t>
            </a:r>
          </a:p>
          <a:p>
            <a:endParaRPr lang="en-US" sz="2600" dirty="0">
              <a:solidFill>
                <a:schemeClr val="accent2"/>
              </a:solidFill>
            </a:endParaRPr>
          </a:p>
          <a:p>
            <a:r>
              <a:rPr lang="en-US" sz="2600" dirty="0">
                <a:solidFill>
                  <a:schemeClr val="accent2"/>
                </a:solidFill>
              </a:rPr>
              <a:t>The day will end with assemblies or a whole class story.</a:t>
            </a:r>
          </a:p>
        </p:txBody>
      </p:sp>
    </p:spTree>
    <p:extLst>
      <p:ext uri="{BB962C8B-B14F-4D97-AF65-F5344CB8AC3E}">
        <p14:creationId xmlns:p14="http://schemas.microsoft.com/office/powerpoint/2010/main" val="4138966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8C0CDE5-970C-4CC4-BF43-0DA127E73E82}" type="slidenum">
              <a:rPr lang="en-US" noProof="0" smtClean="0"/>
              <a:t>4</a:t>
            </a:fld>
            <a:endParaRPr lang="en-US" noProof="0" dirty="0"/>
          </a:p>
        </p:txBody>
      </p:sp>
      <p:sp>
        <p:nvSpPr>
          <p:cNvPr id="5" name="Title 1">
            <a:extLst>
              <a:ext uri="{FF2B5EF4-FFF2-40B4-BE49-F238E27FC236}">
                <a16:creationId xmlns:a16="http://schemas.microsoft.com/office/drawing/2014/main" id="{F845AB00-1C5C-4EB0-B93F-C03AB7A9BC6F}"/>
              </a:ext>
            </a:extLst>
          </p:cNvPr>
          <p:cNvSpPr>
            <a:spLocks noGrp="1"/>
          </p:cNvSpPr>
          <p:nvPr>
            <p:ph type="title"/>
          </p:nvPr>
        </p:nvSpPr>
        <p:spPr>
          <a:xfrm>
            <a:off x="1911752" y="0"/>
            <a:ext cx="8506097" cy="652865"/>
          </a:xfrm>
        </p:spPr>
        <p:txBody>
          <a:bodyPr>
            <a:noAutofit/>
          </a:bodyPr>
          <a:lstStyle/>
          <a:p>
            <a:pPr algn="ctr"/>
            <a:r>
              <a:rPr lang="en-US" sz="4000" dirty="0"/>
              <a:t>The timetable will look similar to this.</a:t>
            </a:r>
          </a:p>
        </p:txBody>
      </p:sp>
      <p:pic>
        <p:nvPicPr>
          <p:cNvPr id="3" name="Picture 2">
            <a:extLst>
              <a:ext uri="{FF2B5EF4-FFF2-40B4-BE49-F238E27FC236}">
                <a16:creationId xmlns:a16="http://schemas.microsoft.com/office/drawing/2014/main" id="{0EA58AEA-8DE8-4468-9F1E-94ECA5C27016}"/>
              </a:ext>
            </a:extLst>
          </p:cNvPr>
          <p:cNvPicPr>
            <a:picLocks noChangeAspect="1"/>
          </p:cNvPicPr>
          <p:nvPr/>
        </p:nvPicPr>
        <p:blipFill>
          <a:blip r:embed="rId2"/>
          <a:stretch>
            <a:fillRect/>
          </a:stretch>
        </p:blipFill>
        <p:spPr>
          <a:xfrm>
            <a:off x="1393727" y="841037"/>
            <a:ext cx="9404546" cy="5874723"/>
          </a:xfrm>
          <a:prstGeom prst="rect">
            <a:avLst/>
          </a:prstGeom>
        </p:spPr>
      </p:pic>
    </p:spTree>
    <p:extLst>
      <p:ext uri="{BB962C8B-B14F-4D97-AF65-F5344CB8AC3E}">
        <p14:creationId xmlns:p14="http://schemas.microsoft.com/office/powerpoint/2010/main" val="26382095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E0535B-58E4-7E37-0F08-706C01A5B5F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A0F1BBC-7E41-5C6E-A1A7-7D83F6FA5E84}"/>
              </a:ext>
            </a:extLst>
          </p:cNvPr>
          <p:cNvSpPr>
            <a:spLocks noGrp="1"/>
          </p:cNvSpPr>
          <p:nvPr>
            <p:ph type="sldNum" sz="quarter" idx="12"/>
          </p:nvPr>
        </p:nvSpPr>
        <p:spPr/>
        <p:txBody>
          <a:bodyPr/>
          <a:lstStyle/>
          <a:p>
            <a:fld id="{98C0CDE5-970C-4CC4-BF43-0DA127E73E82}" type="slidenum">
              <a:rPr lang="en-US" noProof="0" smtClean="0"/>
              <a:t>5</a:t>
            </a:fld>
            <a:endParaRPr lang="en-US" noProof="0" dirty="0"/>
          </a:p>
        </p:txBody>
      </p:sp>
      <p:sp>
        <p:nvSpPr>
          <p:cNvPr id="5" name="Title 1">
            <a:extLst>
              <a:ext uri="{FF2B5EF4-FFF2-40B4-BE49-F238E27FC236}">
                <a16:creationId xmlns:a16="http://schemas.microsoft.com/office/drawing/2014/main" id="{2AB79318-75E4-D65D-D075-E2225BB3FA00}"/>
              </a:ext>
            </a:extLst>
          </p:cNvPr>
          <p:cNvSpPr>
            <a:spLocks noGrp="1"/>
          </p:cNvSpPr>
          <p:nvPr>
            <p:ph type="title"/>
          </p:nvPr>
        </p:nvSpPr>
        <p:spPr>
          <a:xfrm>
            <a:off x="1911752" y="0"/>
            <a:ext cx="8506097" cy="652865"/>
          </a:xfrm>
        </p:spPr>
        <p:txBody>
          <a:bodyPr>
            <a:noAutofit/>
          </a:bodyPr>
          <a:lstStyle/>
          <a:p>
            <a:pPr algn="ctr"/>
            <a:r>
              <a:rPr lang="en-US" sz="4000" dirty="0"/>
              <a:t>The timetable will look similar to this.</a:t>
            </a:r>
          </a:p>
        </p:txBody>
      </p:sp>
      <p:pic>
        <p:nvPicPr>
          <p:cNvPr id="3" name="Picture 2">
            <a:extLst>
              <a:ext uri="{FF2B5EF4-FFF2-40B4-BE49-F238E27FC236}">
                <a16:creationId xmlns:a16="http://schemas.microsoft.com/office/drawing/2014/main" id="{178C127C-C414-413A-873E-A96991E84E61}"/>
              </a:ext>
            </a:extLst>
          </p:cNvPr>
          <p:cNvPicPr>
            <a:picLocks noChangeAspect="1"/>
          </p:cNvPicPr>
          <p:nvPr/>
        </p:nvPicPr>
        <p:blipFill>
          <a:blip r:embed="rId2"/>
          <a:stretch>
            <a:fillRect/>
          </a:stretch>
        </p:blipFill>
        <p:spPr>
          <a:xfrm>
            <a:off x="1206713" y="652865"/>
            <a:ext cx="9778573" cy="5926020"/>
          </a:xfrm>
          <a:prstGeom prst="rect">
            <a:avLst/>
          </a:prstGeom>
        </p:spPr>
      </p:pic>
    </p:spTree>
    <p:extLst>
      <p:ext uri="{BB962C8B-B14F-4D97-AF65-F5344CB8AC3E}">
        <p14:creationId xmlns:p14="http://schemas.microsoft.com/office/powerpoint/2010/main" val="360634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1911752" y="0"/>
            <a:ext cx="8506097" cy="652865"/>
          </a:xfrm>
        </p:spPr>
        <p:txBody>
          <a:bodyPr>
            <a:noAutofit/>
          </a:bodyPr>
          <a:lstStyle/>
          <a:p>
            <a:pPr algn="ctr"/>
            <a:r>
              <a:rPr lang="en-US" sz="4000" dirty="0"/>
              <a:t>English and Mathematics.</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6</a:t>
            </a:fld>
            <a:endParaRPr lang="en-US" dirty="0"/>
          </a:p>
        </p:txBody>
      </p:sp>
      <p:sp>
        <p:nvSpPr>
          <p:cNvPr id="7" name="Rectangle 6"/>
          <p:cNvSpPr/>
          <p:nvPr/>
        </p:nvSpPr>
        <p:spPr>
          <a:xfrm>
            <a:off x="0" y="825055"/>
            <a:ext cx="12024360" cy="5632311"/>
          </a:xfrm>
          <a:prstGeom prst="rect">
            <a:avLst/>
          </a:prstGeom>
        </p:spPr>
        <p:txBody>
          <a:bodyPr wrap="square">
            <a:spAutoFit/>
          </a:bodyPr>
          <a:lstStyle/>
          <a:p>
            <a:pPr algn="ctr"/>
            <a:r>
              <a:rPr lang="en-US" sz="2100" dirty="0">
                <a:solidFill>
                  <a:schemeClr val="accent2"/>
                </a:solidFill>
              </a:rPr>
              <a:t>English – is based on a whole class text that is normally linked to that terms topic. </a:t>
            </a:r>
          </a:p>
          <a:p>
            <a:pPr algn="ctr"/>
            <a:endParaRPr lang="en-US" sz="2100" dirty="0">
              <a:solidFill>
                <a:schemeClr val="accent2"/>
              </a:solidFill>
            </a:endParaRPr>
          </a:p>
          <a:p>
            <a:pPr algn="ctr"/>
            <a:r>
              <a:rPr lang="en-US" sz="2100" dirty="0">
                <a:solidFill>
                  <a:schemeClr val="accent2"/>
                </a:solidFill>
              </a:rPr>
              <a:t>The class texts this year are…</a:t>
            </a:r>
          </a:p>
          <a:p>
            <a:pPr algn="ctr"/>
            <a:r>
              <a:rPr lang="en-US" sz="2100" dirty="0">
                <a:solidFill>
                  <a:schemeClr val="accent2"/>
                </a:solidFill>
              </a:rPr>
              <a:t>The sleeper and the spindle by Neil </a:t>
            </a:r>
            <a:r>
              <a:rPr lang="en-US" sz="2100" dirty="0" err="1">
                <a:solidFill>
                  <a:schemeClr val="accent2"/>
                </a:solidFill>
              </a:rPr>
              <a:t>Gaiman</a:t>
            </a:r>
            <a:endParaRPr lang="en-US" sz="2100" dirty="0">
              <a:solidFill>
                <a:schemeClr val="accent2"/>
              </a:solidFill>
            </a:endParaRPr>
          </a:p>
          <a:p>
            <a:pPr algn="ctr"/>
            <a:r>
              <a:rPr lang="en-US" sz="2100" dirty="0">
                <a:solidFill>
                  <a:schemeClr val="accent2"/>
                </a:solidFill>
              </a:rPr>
              <a:t>Tuesday by David Wiesner</a:t>
            </a:r>
          </a:p>
          <a:p>
            <a:pPr algn="ctr"/>
            <a:r>
              <a:rPr lang="en-US" sz="2100" dirty="0">
                <a:solidFill>
                  <a:schemeClr val="accent2"/>
                </a:solidFill>
              </a:rPr>
              <a:t>Space detectives by Mark Powers</a:t>
            </a:r>
          </a:p>
          <a:p>
            <a:pPr algn="ctr"/>
            <a:r>
              <a:rPr lang="en-US" sz="2100" dirty="0">
                <a:solidFill>
                  <a:schemeClr val="accent2"/>
                </a:solidFill>
              </a:rPr>
              <a:t>Hidden figures by Margot Lee Shetterly</a:t>
            </a:r>
          </a:p>
          <a:p>
            <a:pPr algn="ctr"/>
            <a:r>
              <a:rPr lang="en-US" sz="2100" dirty="0">
                <a:solidFill>
                  <a:schemeClr val="accent2"/>
                </a:solidFill>
              </a:rPr>
              <a:t>A midsummer’s night dream by Shakespeare</a:t>
            </a:r>
          </a:p>
          <a:p>
            <a:pPr algn="ctr"/>
            <a:r>
              <a:rPr lang="en-US" sz="2100" dirty="0">
                <a:solidFill>
                  <a:schemeClr val="accent2"/>
                </a:solidFill>
              </a:rPr>
              <a:t>Adventures of Odysseus by Hugh Lupton</a:t>
            </a:r>
          </a:p>
          <a:p>
            <a:pPr algn="ctr"/>
            <a:endParaRPr lang="en-US" sz="2100" dirty="0">
              <a:solidFill>
                <a:schemeClr val="accent2"/>
              </a:solidFill>
            </a:endParaRPr>
          </a:p>
          <a:p>
            <a:pPr algn="ctr"/>
            <a:r>
              <a:rPr lang="en-US" sz="2100" dirty="0">
                <a:solidFill>
                  <a:schemeClr val="accent2"/>
                </a:solidFill>
              </a:rPr>
              <a:t>Whole class reading also takes place daily to help children be immersed in a range of texts.</a:t>
            </a:r>
          </a:p>
          <a:p>
            <a:pPr algn="ctr"/>
            <a:endParaRPr lang="en-US" sz="2100" dirty="0">
              <a:solidFill>
                <a:schemeClr val="accent2"/>
              </a:solidFill>
            </a:endParaRPr>
          </a:p>
          <a:p>
            <a:pPr algn="ctr"/>
            <a:r>
              <a:rPr lang="en-US" sz="2100" dirty="0" err="1">
                <a:solidFill>
                  <a:schemeClr val="accent2"/>
                </a:solidFill>
              </a:rPr>
              <a:t>Maths</a:t>
            </a:r>
            <a:r>
              <a:rPr lang="en-US" sz="2100" dirty="0">
                <a:solidFill>
                  <a:schemeClr val="accent2"/>
                </a:solidFill>
              </a:rPr>
              <a:t> Mastery –is about deepening children’s understanding, use and manipulation of all things </a:t>
            </a:r>
            <a:r>
              <a:rPr lang="en-US" sz="2100" dirty="0" err="1">
                <a:solidFill>
                  <a:schemeClr val="accent2"/>
                </a:solidFill>
              </a:rPr>
              <a:t>maths</a:t>
            </a:r>
            <a:r>
              <a:rPr lang="en-US" sz="2100" dirty="0">
                <a:solidFill>
                  <a:schemeClr val="accent2"/>
                </a:solidFill>
              </a:rPr>
              <a:t>.</a:t>
            </a:r>
            <a:br>
              <a:rPr lang="en-US" sz="2100" dirty="0">
                <a:solidFill>
                  <a:schemeClr val="accent2"/>
                </a:solidFill>
              </a:rPr>
            </a:br>
            <a:endParaRPr lang="en-US" sz="2100" dirty="0">
              <a:solidFill>
                <a:schemeClr val="accent2"/>
              </a:solidFill>
            </a:endParaRPr>
          </a:p>
          <a:p>
            <a:pPr algn="ctr"/>
            <a:r>
              <a:rPr lang="en-US" sz="2100" dirty="0">
                <a:solidFill>
                  <a:schemeClr val="accent2"/>
                </a:solidFill>
              </a:rPr>
              <a:t>Fluent in five – Takes place daily and will help develop speed and accuracy with</a:t>
            </a:r>
          </a:p>
          <a:p>
            <a:pPr algn="ctr"/>
            <a:r>
              <a:rPr lang="en-US" sz="2100" dirty="0">
                <a:solidFill>
                  <a:schemeClr val="accent2"/>
                </a:solidFill>
              </a:rPr>
              <a:t> arithmetic skills. </a:t>
            </a:r>
          </a:p>
          <a:p>
            <a:pPr algn="ctr"/>
            <a:endParaRPr lang="en-US" sz="2400" dirty="0">
              <a:solidFill>
                <a:schemeClr val="accent2"/>
              </a:solidFill>
            </a:endParaRPr>
          </a:p>
        </p:txBody>
      </p:sp>
    </p:spTree>
    <p:extLst>
      <p:ext uri="{BB962C8B-B14F-4D97-AF65-F5344CB8AC3E}">
        <p14:creationId xmlns:p14="http://schemas.microsoft.com/office/powerpoint/2010/main" val="1607386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1911752" y="0"/>
            <a:ext cx="8506097" cy="652865"/>
          </a:xfrm>
        </p:spPr>
        <p:txBody>
          <a:bodyPr>
            <a:noAutofit/>
          </a:bodyPr>
          <a:lstStyle/>
          <a:p>
            <a:pPr algn="ctr"/>
            <a:r>
              <a:rPr lang="en-US" sz="4000" dirty="0"/>
              <a:t>Topic learning.</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7</a:t>
            </a:fld>
            <a:endParaRPr lang="en-US" dirty="0"/>
          </a:p>
        </p:txBody>
      </p:sp>
      <p:sp>
        <p:nvSpPr>
          <p:cNvPr id="7" name="Rectangle 6"/>
          <p:cNvSpPr/>
          <p:nvPr/>
        </p:nvSpPr>
        <p:spPr>
          <a:xfrm>
            <a:off x="1165860" y="1112642"/>
            <a:ext cx="9997883" cy="5109091"/>
          </a:xfrm>
          <a:prstGeom prst="rect">
            <a:avLst/>
          </a:prstGeom>
        </p:spPr>
        <p:txBody>
          <a:bodyPr wrap="square">
            <a:spAutoFit/>
          </a:bodyPr>
          <a:lstStyle/>
          <a:p>
            <a:pPr algn="ctr"/>
            <a:endParaRPr lang="en-US" sz="2300" dirty="0">
              <a:solidFill>
                <a:schemeClr val="accent2"/>
              </a:solidFill>
            </a:endParaRPr>
          </a:p>
          <a:p>
            <a:pPr algn="ctr"/>
            <a:endParaRPr lang="en-US" sz="2300" dirty="0">
              <a:solidFill>
                <a:schemeClr val="accent2"/>
              </a:solidFill>
            </a:endParaRPr>
          </a:p>
          <a:p>
            <a:pPr algn="ctr"/>
            <a:r>
              <a:rPr lang="en-US" sz="2800" dirty="0">
                <a:solidFill>
                  <a:schemeClr val="accent2"/>
                </a:solidFill>
              </a:rPr>
              <a:t>We will also teach </a:t>
            </a:r>
            <a:r>
              <a:rPr lang="en-US" sz="3200" dirty="0">
                <a:solidFill>
                  <a:schemeClr val="accent2"/>
                </a:solidFill>
              </a:rPr>
              <a:t>Geography, History, Science, French, ICT, RE, PSHE, Music and Art/ Design. </a:t>
            </a:r>
          </a:p>
          <a:p>
            <a:pPr algn="ctr"/>
            <a:endParaRPr lang="en-US" sz="3200" dirty="0">
              <a:solidFill>
                <a:schemeClr val="accent2"/>
              </a:solidFill>
            </a:endParaRPr>
          </a:p>
          <a:p>
            <a:pPr algn="ctr"/>
            <a:r>
              <a:rPr lang="en-US" sz="3200" dirty="0">
                <a:solidFill>
                  <a:schemeClr val="accent2"/>
                </a:solidFill>
              </a:rPr>
              <a:t>Learning in these subjects is, where possible, linked to each terms topics.</a:t>
            </a:r>
          </a:p>
          <a:p>
            <a:pPr algn="ctr"/>
            <a:endParaRPr lang="en-US" sz="3200" dirty="0">
              <a:solidFill>
                <a:schemeClr val="accent2"/>
              </a:solidFill>
            </a:endParaRPr>
          </a:p>
          <a:p>
            <a:pPr algn="ctr"/>
            <a:r>
              <a:rPr lang="en-US" sz="3200" dirty="0">
                <a:solidFill>
                  <a:schemeClr val="accent2"/>
                </a:solidFill>
              </a:rPr>
              <a:t>This year our term topics will be… Dynamic Dynasties, Stargazers and Groundbreaking Greeks.</a:t>
            </a:r>
          </a:p>
          <a:p>
            <a:pPr algn="ctr"/>
            <a:endParaRPr lang="en-US" sz="2400" dirty="0">
              <a:solidFill>
                <a:schemeClr val="accent2"/>
              </a:solidFill>
            </a:endParaRPr>
          </a:p>
        </p:txBody>
      </p:sp>
    </p:spTree>
    <p:extLst>
      <p:ext uri="{BB962C8B-B14F-4D97-AF65-F5344CB8AC3E}">
        <p14:creationId xmlns:p14="http://schemas.microsoft.com/office/powerpoint/2010/main" val="3101022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1911752" y="0"/>
            <a:ext cx="8506097" cy="652865"/>
          </a:xfrm>
        </p:spPr>
        <p:txBody>
          <a:bodyPr>
            <a:noAutofit/>
          </a:bodyPr>
          <a:lstStyle/>
          <a:p>
            <a:pPr algn="ctr"/>
            <a:r>
              <a:rPr lang="en-US" sz="4000" dirty="0"/>
              <a:t>Trips...</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8</a:t>
            </a:fld>
            <a:endParaRPr lang="en-US" dirty="0"/>
          </a:p>
        </p:txBody>
      </p:sp>
      <p:sp>
        <p:nvSpPr>
          <p:cNvPr id="7" name="Rectangle 6"/>
          <p:cNvSpPr/>
          <p:nvPr/>
        </p:nvSpPr>
        <p:spPr>
          <a:xfrm>
            <a:off x="1051560" y="652865"/>
            <a:ext cx="9997883" cy="6817251"/>
          </a:xfrm>
          <a:prstGeom prst="rect">
            <a:avLst/>
          </a:prstGeom>
        </p:spPr>
        <p:txBody>
          <a:bodyPr wrap="square">
            <a:spAutoFit/>
          </a:bodyPr>
          <a:lstStyle/>
          <a:p>
            <a:pPr algn="ctr"/>
            <a:r>
              <a:rPr lang="en-US" sz="2300" dirty="0">
                <a:solidFill>
                  <a:schemeClr val="accent2"/>
                </a:solidFill>
              </a:rPr>
              <a:t>This year I have tried to think of how I can further enhance the children’s learning through trips and experiences at as low cost for as possible. </a:t>
            </a:r>
          </a:p>
          <a:p>
            <a:pPr algn="ctr"/>
            <a:r>
              <a:rPr lang="en-US" sz="2300" dirty="0">
                <a:solidFill>
                  <a:schemeClr val="accent2"/>
                </a:solidFill>
              </a:rPr>
              <a:t>Here are the planned and potential trips for the year…</a:t>
            </a:r>
          </a:p>
          <a:p>
            <a:pPr algn="ctr"/>
            <a:endParaRPr lang="en-US" sz="2300" dirty="0">
              <a:solidFill>
                <a:srgbClr val="008EDC"/>
              </a:solidFill>
              <a:latin typeface="Franklin Gothic Book" panose="020B0503020102020204" pitchFamily="34" charset="0"/>
            </a:endParaRPr>
          </a:p>
          <a:p>
            <a:pPr algn="ctr"/>
            <a:r>
              <a:rPr lang="en-US" sz="2300" dirty="0">
                <a:solidFill>
                  <a:schemeClr val="accent2"/>
                </a:solidFill>
              </a:rPr>
              <a:t>Bell boating –  24</a:t>
            </a:r>
            <a:r>
              <a:rPr lang="en-US" sz="2300" baseline="30000" dirty="0">
                <a:solidFill>
                  <a:schemeClr val="accent2"/>
                </a:solidFill>
              </a:rPr>
              <a:t>th</a:t>
            </a:r>
            <a:r>
              <a:rPr lang="en-US" sz="2300" dirty="0">
                <a:solidFill>
                  <a:schemeClr val="accent2"/>
                </a:solidFill>
              </a:rPr>
              <a:t> September all day</a:t>
            </a:r>
          </a:p>
          <a:p>
            <a:pPr algn="ctr"/>
            <a:endParaRPr lang="en-US" sz="2300" dirty="0">
              <a:solidFill>
                <a:srgbClr val="008EDC"/>
              </a:solidFill>
              <a:latin typeface="Franklin Gothic Book" panose="020B0503020102020204" pitchFamily="34" charset="0"/>
            </a:endParaRPr>
          </a:p>
          <a:p>
            <a:pPr algn="ctr"/>
            <a:r>
              <a:rPr lang="en-US" sz="2300" dirty="0">
                <a:solidFill>
                  <a:schemeClr val="accent2"/>
                </a:solidFill>
              </a:rPr>
              <a:t>Mad museum – 2</a:t>
            </a:r>
            <a:r>
              <a:rPr lang="en-US" sz="2300" baseline="30000" dirty="0">
                <a:solidFill>
                  <a:schemeClr val="accent2"/>
                </a:solidFill>
              </a:rPr>
              <a:t>nd</a:t>
            </a:r>
            <a:r>
              <a:rPr lang="en-US" sz="2300" dirty="0">
                <a:solidFill>
                  <a:schemeClr val="accent2"/>
                </a:solidFill>
              </a:rPr>
              <a:t> October pm</a:t>
            </a:r>
          </a:p>
          <a:p>
            <a:pPr algn="ctr"/>
            <a:endParaRPr lang="en-US" sz="2300" dirty="0">
              <a:solidFill>
                <a:schemeClr val="accent2"/>
              </a:solidFill>
            </a:endParaRPr>
          </a:p>
          <a:p>
            <a:pPr algn="ctr"/>
            <a:r>
              <a:rPr lang="en-US" sz="2300" dirty="0">
                <a:solidFill>
                  <a:srgbClr val="008EDC"/>
                </a:solidFill>
                <a:latin typeface="Franklin Gothic Book" panose="020B0503020102020204" pitchFamily="34" charset="0"/>
              </a:rPr>
              <a:t>Heart of England –22</a:t>
            </a:r>
            <a:r>
              <a:rPr lang="en-US" sz="2300" baseline="30000" dirty="0">
                <a:solidFill>
                  <a:srgbClr val="008EDC"/>
                </a:solidFill>
                <a:latin typeface="Franklin Gothic Book" panose="020B0503020102020204" pitchFamily="34" charset="0"/>
              </a:rPr>
              <a:t>nd</a:t>
            </a:r>
            <a:r>
              <a:rPr lang="en-US" sz="2300" dirty="0">
                <a:solidFill>
                  <a:srgbClr val="008EDC"/>
                </a:solidFill>
                <a:latin typeface="Franklin Gothic Book" panose="020B0503020102020204" pitchFamily="34" charset="0"/>
              </a:rPr>
              <a:t> October – forces</a:t>
            </a:r>
          </a:p>
          <a:p>
            <a:pPr algn="ctr"/>
            <a:endParaRPr lang="en-US" sz="2300" dirty="0">
              <a:solidFill>
                <a:schemeClr val="accent2"/>
              </a:solidFill>
            </a:endParaRPr>
          </a:p>
          <a:p>
            <a:pPr algn="ctr"/>
            <a:r>
              <a:rPr lang="en-US" sz="2300" dirty="0">
                <a:solidFill>
                  <a:schemeClr val="accent2"/>
                </a:solidFill>
              </a:rPr>
              <a:t>Heart of England – 4</a:t>
            </a:r>
            <a:r>
              <a:rPr lang="en-US" sz="2300" baseline="30000" dirty="0">
                <a:solidFill>
                  <a:schemeClr val="accent2"/>
                </a:solidFill>
              </a:rPr>
              <a:t>th</a:t>
            </a:r>
            <a:r>
              <a:rPr lang="en-US" sz="2300" dirty="0">
                <a:solidFill>
                  <a:schemeClr val="accent2"/>
                </a:solidFill>
              </a:rPr>
              <a:t> February (afternoon into evening) – Stargazing </a:t>
            </a:r>
          </a:p>
          <a:p>
            <a:pPr algn="ctr"/>
            <a:endParaRPr lang="en-US" sz="2300" dirty="0">
              <a:solidFill>
                <a:schemeClr val="accent2"/>
              </a:solidFill>
            </a:endParaRPr>
          </a:p>
          <a:p>
            <a:pPr algn="ctr"/>
            <a:r>
              <a:rPr lang="en-US" sz="2300" dirty="0" err="1">
                <a:solidFill>
                  <a:srgbClr val="008EDC"/>
                </a:solidFill>
                <a:latin typeface="Franklin Gothic Book" panose="020B0503020102020204" pitchFamily="34" charset="0"/>
              </a:rPr>
              <a:t>Bikeability</a:t>
            </a:r>
            <a:r>
              <a:rPr lang="en-US" sz="2300" dirty="0">
                <a:solidFill>
                  <a:srgbClr val="008EDC"/>
                </a:solidFill>
                <a:latin typeface="Franklin Gothic Book" panose="020B0503020102020204" pitchFamily="34" charset="0"/>
              </a:rPr>
              <a:t> – Spring term</a:t>
            </a:r>
          </a:p>
          <a:p>
            <a:pPr algn="ctr"/>
            <a:endParaRPr lang="en-US" sz="2300" dirty="0">
              <a:solidFill>
                <a:srgbClr val="008EDC"/>
              </a:solidFill>
              <a:latin typeface="Franklin Gothic Book" panose="020B0503020102020204" pitchFamily="34" charset="0"/>
            </a:endParaRPr>
          </a:p>
          <a:p>
            <a:pPr algn="ctr"/>
            <a:r>
              <a:rPr lang="en-US" sz="2300" dirty="0">
                <a:solidFill>
                  <a:srgbClr val="008EDC"/>
                </a:solidFill>
                <a:latin typeface="Franklin Gothic Book" panose="020B0503020102020204" pitchFamily="34" charset="0"/>
              </a:rPr>
              <a:t>Greek workshop day – Summer term</a:t>
            </a:r>
          </a:p>
          <a:p>
            <a:pPr algn="ctr"/>
            <a:endParaRPr lang="en-US" sz="2300" dirty="0">
              <a:solidFill>
                <a:srgbClr val="008EDC"/>
              </a:solidFill>
              <a:latin typeface="Franklin Gothic Book" panose="020B0503020102020204" pitchFamily="34" charset="0"/>
            </a:endParaRPr>
          </a:p>
          <a:p>
            <a:pPr algn="ctr"/>
            <a:r>
              <a:rPr lang="en-US" sz="2300" dirty="0">
                <a:solidFill>
                  <a:srgbClr val="008EDC"/>
                </a:solidFill>
                <a:latin typeface="Franklin Gothic Book" panose="020B0503020102020204" pitchFamily="34" charset="0"/>
              </a:rPr>
              <a:t>El Greco visit – Summer term</a:t>
            </a:r>
          </a:p>
          <a:p>
            <a:pPr algn="ctr"/>
            <a:endParaRPr lang="en-US" sz="2300" dirty="0">
              <a:solidFill>
                <a:srgbClr val="008EDC"/>
              </a:solidFill>
              <a:latin typeface="Franklin Gothic Book" panose="020B0503020102020204" pitchFamily="34" charset="0"/>
            </a:endParaRPr>
          </a:p>
          <a:p>
            <a:pPr algn="ctr"/>
            <a:endParaRPr lang="en-US" sz="2300" dirty="0">
              <a:solidFill>
                <a:srgbClr val="008EDC"/>
              </a:solidFill>
              <a:latin typeface="Franklin Gothic Book" panose="020B0503020102020204" pitchFamily="34" charset="0"/>
            </a:endParaRPr>
          </a:p>
        </p:txBody>
      </p:sp>
    </p:spTree>
    <p:extLst>
      <p:ext uri="{BB962C8B-B14F-4D97-AF65-F5344CB8AC3E}">
        <p14:creationId xmlns:p14="http://schemas.microsoft.com/office/powerpoint/2010/main" val="118238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560320" y="65870"/>
            <a:ext cx="6286500" cy="652865"/>
          </a:xfrm>
        </p:spPr>
        <p:txBody>
          <a:bodyPr>
            <a:noAutofit/>
          </a:bodyPr>
          <a:lstStyle/>
          <a:p>
            <a:pPr algn="ctr"/>
            <a:r>
              <a:rPr lang="en-US" sz="4000" dirty="0"/>
              <a:t>Assessment…</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9</a:t>
            </a:fld>
            <a:endParaRPr lang="en-US" dirty="0"/>
          </a:p>
        </p:txBody>
      </p:sp>
      <p:sp>
        <p:nvSpPr>
          <p:cNvPr id="7" name="Rectangle 6"/>
          <p:cNvSpPr/>
          <p:nvPr/>
        </p:nvSpPr>
        <p:spPr>
          <a:xfrm>
            <a:off x="1165860" y="994856"/>
            <a:ext cx="9997883" cy="5401479"/>
          </a:xfrm>
          <a:prstGeom prst="rect">
            <a:avLst/>
          </a:prstGeom>
        </p:spPr>
        <p:txBody>
          <a:bodyPr wrap="square">
            <a:spAutoFit/>
          </a:bodyPr>
          <a:lstStyle/>
          <a:p>
            <a:pPr algn="ctr"/>
            <a:r>
              <a:rPr lang="en-US" sz="2300" dirty="0">
                <a:solidFill>
                  <a:schemeClr val="accent2"/>
                </a:solidFill>
              </a:rPr>
              <a:t>Assessment in KS2 is carried out daily with live marking happening during the lesson and targeted questioning as the children are working. This ensures that children have time to respond to the feedback, make changes and any misconceptions can be addressed immediately.</a:t>
            </a:r>
          </a:p>
          <a:p>
            <a:pPr algn="ctr"/>
            <a:endParaRPr lang="en-US" sz="2300" dirty="0">
              <a:solidFill>
                <a:schemeClr val="accent2"/>
              </a:solidFill>
            </a:endParaRPr>
          </a:p>
          <a:p>
            <a:pPr algn="ctr"/>
            <a:r>
              <a:rPr lang="en-US" sz="2300" dirty="0">
                <a:solidFill>
                  <a:schemeClr val="accent2"/>
                </a:solidFill>
              </a:rPr>
              <a:t>Children will take part in assessments in reading, writing, spelling, mathematics and science across the year to show progress and inform us of their next steps or any gaps in learning. Most of these assessments will now be completed online using the GL assessments. However, we will still ensure to do some in the traditional paper format to help them prepare for SATs next year. </a:t>
            </a:r>
          </a:p>
          <a:p>
            <a:pPr algn="ctr"/>
            <a:endParaRPr lang="en-US" sz="2300" dirty="0">
              <a:solidFill>
                <a:schemeClr val="accent2"/>
              </a:solidFill>
            </a:endParaRPr>
          </a:p>
          <a:p>
            <a:pPr algn="ctr"/>
            <a:r>
              <a:rPr lang="en-GB" sz="2300" dirty="0">
                <a:solidFill>
                  <a:schemeClr val="accent2"/>
                </a:solidFill>
              </a:rPr>
              <a:t>The Statutory Assessment does not make up the whole picture. We use teacher assessment to make a final judgement on whether children have met the Expected Standard for the end of Year 5.</a:t>
            </a:r>
            <a:endParaRPr lang="en-US" sz="2300" dirty="0">
              <a:solidFill>
                <a:schemeClr val="accent2"/>
              </a:solidFill>
            </a:endParaRPr>
          </a:p>
          <a:p>
            <a:pPr algn="ctr"/>
            <a:endParaRPr lang="en-US" sz="2300" dirty="0">
              <a:solidFill>
                <a:schemeClr val="accent2"/>
              </a:solidFill>
            </a:endParaRPr>
          </a:p>
        </p:txBody>
      </p:sp>
    </p:spTree>
    <p:extLst>
      <p:ext uri="{BB962C8B-B14F-4D97-AF65-F5344CB8AC3E}">
        <p14:creationId xmlns:p14="http://schemas.microsoft.com/office/powerpoint/2010/main" val="3001964964"/>
      </p:ext>
    </p:extLst>
  </p:cSld>
  <p:clrMapOvr>
    <a:masterClrMapping/>
  </p:clrMapOvr>
</p:sld>
</file>

<file path=ppt/theme/theme1.xml><?xml version="1.0" encoding="utf-8"?>
<a:theme xmlns:a="http://schemas.openxmlformats.org/drawingml/2006/main" name="Office Theme">
  <a:themeElements>
    <a:clrScheme name="Custom 22">
      <a:dk1>
        <a:srgbClr val="9D0F00"/>
      </a:dk1>
      <a:lt1>
        <a:sysClr val="window" lastClr="FFFFFF"/>
      </a:lt1>
      <a:dk2>
        <a:srgbClr val="D30F00"/>
      </a:dk2>
      <a:lt2>
        <a:srgbClr val="C07400"/>
      </a:lt2>
      <a:accent1>
        <a:srgbClr val="005CC9"/>
      </a:accent1>
      <a:accent2>
        <a:srgbClr val="008EDC"/>
      </a:accent2>
      <a:accent3>
        <a:srgbClr val="3DA800"/>
      </a:accent3>
      <a:accent4>
        <a:srgbClr val="4D4D4D"/>
      </a:accent4>
      <a:accent5>
        <a:srgbClr val="FFAA00"/>
      </a:accent5>
      <a:accent6>
        <a:srgbClr val="1F7100"/>
      </a:accent6>
      <a:hlink>
        <a:srgbClr val="D30F00"/>
      </a:hlink>
      <a:folHlink>
        <a:srgbClr val="D30F00"/>
      </a:folHlink>
    </a:clrScheme>
    <a:fontScheme name="Custom 22">
      <a:majorFont>
        <a:latin typeface="Comic Sans MS"/>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0">
              <a:schemeClr val="tx1"/>
            </a:gs>
            <a:gs pos="100000">
              <a:schemeClr val="tx2"/>
            </a:gs>
          </a:gsLst>
          <a:lin ang="360000" scaled="0"/>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F66931380_Elementary school presentation_AAS_v4" id="{A1DE4719-C921-4876-B2FB-6B9A65FA4A71}" vid="{085AC972-F1A4-4B51-A582-8C15E7A4693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82dc66be-97a6-4b31-86c5-9e8a1a242406" xsi:nil="true"/>
    <TaxCatchAll xmlns="9b47b90d-6210-4d34-a494-6091db84ebf0" xsi:nil="true"/>
    <lcf76f155ced4ddcb4097134ff3c332f xmlns="82dc66be-97a6-4b31-86c5-9e8a1a24240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90D5DCC268AEE47A0E9BDEFD0D9F167" ma:contentTypeVersion="23" ma:contentTypeDescription="Create a new document." ma:contentTypeScope="" ma:versionID="38b682f14f951fc150bd683627ee7979">
  <xsd:schema xmlns:xsd="http://www.w3.org/2001/XMLSchema" xmlns:xs="http://www.w3.org/2001/XMLSchema" xmlns:p="http://schemas.microsoft.com/office/2006/metadata/properties" xmlns:ns2="82dc66be-97a6-4b31-86c5-9e8a1a242406" xmlns:ns3="9b47b90d-6210-4d34-a494-6091db84ebf0" targetNamespace="http://schemas.microsoft.com/office/2006/metadata/properties" ma:root="true" ma:fieldsID="b8b85e5704805d8862b01f8930ec17c2" ns2:_="" ns3:_="">
    <xsd:import namespace="82dc66be-97a6-4b31-86c5-9e8a1a242406"/>
    <xsd:import namespace="9b47b90d-6210-4d34-a494-6091db84ebf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MediaLengthInSeconds" minOccurs="0"/>
                <xsd:element ref="ns3:SharedWithUsers" minOccurs="0"/>
                <xsd:element ref="ns3:SharedWithDetails" minOccurs="0"/>
                <xsd:element ref="ns3:TaxCatchAll" minOccurs="0"/>
                <xsd:element ref="ns2:lcf76f155ced4ddcb4097134ff3c332f"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dc66be-97a6-4b31-86c5-9e8a1a2424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66852029-6d2b-4c75-93a9-4e576541db9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47b90d-6210-4d34-a494-6091db84ebf0"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de3a2bc9-8454-4ff4-ae4d-6b1f9dc69c81}" ma:internalName="TaxCatchAll" ma:showField="CatchAllData" ma:web="9b47b90d-6210-4d34-a494-6091db84eb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5EE5440-5A1F-438E-9118-BE5E33F9727E}">
  <ds:schemaRefs>
    <ds:schemaRef ds:uri="http://schemas.microsoft.com/sharepoint/v3/contenttype/forms"/>
  </ds:schemaRefs>
</ds:datastoreItem>
</file>

<file path=customXml/itemProps2.xml><?xml version="1.0" encoding="utf-8"?>
<ds:datastoreItem xmlns:ds="http://schemas.openxmlformats.org/officeDocument/2006/customXml" ds:itemID="{BEF6C8FF-3D90-457B-9108-406F928CD7CB}">
  <ds:schemaRefs>
    <ds:schemaRef ds:uri="http://purl.org/dc/elements/1.1/"/>
    <ds:schemaRef ds:uri="1e19e3b0-8c99-4876-ba5a-86b934a1c548"/>
    <ds:schemaRef ds:uri="e11c4378-1959-492f-9283-6b93a22e72ed"/>
    <ds:schemaRef ds:uri="http://www.w3.org/XML/1998/namespace"/>
    <ds:schemaRef ds:uri="http://schemas.openxmlformats.org/package/2006/metadata/core-properties"/>
    <ds:schemaRef ds:uri="http://schemas.microsoft.com/office/2006/documentManagement/types"/>
    <ds:schemaRef ds:uri="http://schemas.microsoft.com/office/2006/metadata/properties"/>
    <ds:schemaRef ds:uri="http://purl.org/dc/terms/"/>
    <ds:schemaRef ds:uri="http://schemas.microsoft.com/office/infopath/2007/PartnerControls"/>
    <ds:schemaRef ds:uri="http://purl.org/dc/dcmitype/"/>
  </ds:schemaRefs>
</ds:datastoreItem>
</file>

<file path=customXml/itemProps3.xml><?xml version="1.0" encoding="utf-8"?>
<ds:datastoreItem xmlns:ds="http://schemas.openxmlformats.org/officeDocument/2006/customXml" ds:itemID="{7C76F646-D83D-40FA-9BB8-F1A13A637A59}"/>
</file>

<file path=docProps/app.xml><?xml version="1.0" encoding="utf-8"?>
<Properties xmlns="http://schemas.openxmlformats.org/officeDocument/2006/extended-properties" xmlns:vt="http://schemas.openxmlformats.org/officeDocument/2006/docPropsVTypes">
  <Template>Elementary school presentation</Template>
  <TotalTime>0</TotalTime>
  <Words>1459</Words>
  <Application>Microsoft Office PowerPoint</Application>
  <PresentationFormat>Widescreen</PresentationFormat>
  <Paragraphs>152</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Century Gothic</vt:lpstr>
      <vt:lpstr>Comic Sans MS</vt:lpstr>
      <vt:lpstr>Franklin Gothic Book</vt:lpstr>
      <vt:lpstr>Segoe UI</vt:lpstr>
      <vt:lpstr>Office Theme</vt:lpstr>
      <vt:lpstr>Welcome to Year 5</vt:lpstr>
      <vt:lpstr>Meet the teacher – Mrs Nailor</vt:lpstr>
      <vt:lpstr>A typical day in Year 5…</vt:lpstr>
      <vt:lpstr>The timetable will look similar to this.</vt:lpstr>
      <vt:lpstr>The timetable will look similar to this.</vt:lpstr>
      <vt:lpstr>English and Mathematics.</vt:lpstr>
      <vt:lpstr>Topic learning.</vt:lpstr>
      <vt:lpstr>Trips...</vt:lpstr>
      <vt:lpstr>Assessment…</vt:lpstr>
      <vt:lpstr>Home Learning…</vt:lpstr>
      <vt:lpstr> Expectations… </vt:lpstr>
      <vt:lpstr> Celebrating Success…</vt:lpstr>
      <vt:lpstr>Communication…</vt:lpstr>
      <vt:lpstr>Communication…</vt:lpstr>
      <vt:lpstr>AOB… </vt:lpstr>
      <vt:lpstr>Designated Safeguarding leads...…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2</dc:title>
  <dc:creator/>
  <cp:lastModifiedBy/>
  <cp:revision>379</cp:revision>
  <dcterms:created xsi:type="dcterms:W3CDTF">2021-07-14T13:54:52Z</dcterms:created>
  <dcterms:modified xsi:type="dcterms:W3CDTF">2025-09-11T07:36:40Z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0x010100290D5DCC268AEE47A0E9BDEFD0D9F167</vt:lpwstr>
  </property>
  <property fmtid="{D5CDD505-2E9C-101B-9397-08002B2CF9AE}" pid="3" name="MediaServiceImageTags">
    <vt:lpwstr/>
  </property>
</Properties>
</file>