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2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02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1681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75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2717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06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29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74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76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0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72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08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16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2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52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74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FEB35-C2AC-406C-AA74-574DC634C596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BDEC780-ACB5-447C-A5A2-0C69E11AE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2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tfordprimary.co.uk/web/curriculum_at_stratford_upon_avon_primary/337803" TargetMode="External"/><Relationship Id="rId7" Type="http://schemas.openxmlformats.org/officeDocument/2006/relationships/image" Target="../media/image14.JPG"/><Relationship Id="rId2" Type="http://schemas.openxmlformats.org/officeDocument/2006/relationships/hyperlink" Target="https://www.gov.uk/government/publications/national-curriculum-in-england-primary-curriculu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hyperlink" Target="https://www.stratfordprimary.co.uk/web/experience_pathways_for_all_our_children/662915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89146-95B1-473A-8FCB-30D8DCDDE3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Parent 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BDAA8C-4517-4E37-8800-51BEE45A5E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Stratford upon Avon Primary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E1A29-EE6C-40CA-9C55-DCC5AE784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59" y="986973"/>
            <a:ext cx="1896355" cy="196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9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D43B-4A87-4F20-BEE0-2BEF76161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76712"/>
            <a:ext cx="8596668" cy="1320800"/>
          </a:xfrm>
        </p:spPr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86DAB-35A6-4E9D-B9D7-9CE2EE5EF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GB" dirty="0"/>
              <a:t>Item 1: Welcome and introductions</a:t>
            </a:r>
          </a:p>
          <a:p>
            <a:pPr fontAlgn="base"/>
            <a:r>
              <a:rPr lang="en-GB" dirty="0"/>
              <a:t>Item 2: Our visions and values</a:t>
            </a:r>
          </a:p>
          <a:p>
            <a:pPr fontAlgn="base"/>
            <a:r>
              <a:rPr lang="en-GB" dirty="0"/>
              <a:t>Item 3: Our communication policy - discussion topic</a:t>
            </a:r>
          </a:p>
          <a:p>
            <a:pPr fontAlgn="base"/>
            <a:r>
              <a:rPr lang="en-GB" dirty="0"/>
              <a:t>Item 4: Our curriculum - general overview</a:t>
            </a:r>
          </a:p>
          <a:p>
            <a:pPr fontAlgn="base"/>
            <a:r>
              <a:rPr lang="en-GB" dirty="0"/>
              <a:t>Item 5: Questions answered </a:t>
            </a:r>
          </a:p>
          <a:p>
            <a:pPr fontAlgn="base"/>
            <a:r>
              <a:rPr lang="en-GB" dirty="0"/>
              <a:t>Item 6: Any other business and ideas for next forum.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8723F-3683-45E1-86A4-687A6FB0F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8302" y="942684"/>
            <a:ext cx="2127775" cy="15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2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75EC3-69C3-4150-BB96-BA7E5ABF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358DB-434B-47EF-A0B3-9DDE01C82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‘To create a happy place, where children and adults learn and flourish in a creative, rewarding atmosphere and are given as many opportunities and experiences to increase their life chances and careers.’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3BB4D-9EFB-4A4E-93F1-50F9504E5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9808" y="762874"/>
            <a:ext cx="2613171" cy="19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66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3A885-ABC5-41C9-9DED-4D199FC52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831" y="695441"/>
            <a:ext cx="2508075" cy="1881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17B94-319C-428C-819E-BCF1FB203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82" y="381931"/>
            <a:ext cx="3034018" cy="2275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62BD3-2907-41CD-82F5-5DFB60AC5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3138" y="539224"/>
            <a:ext cx="2824294" cy="2118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273BCB-61E0-436E-964A-A863C2E52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9814" y="838752"/>
            <a:ext cx="2396223" cy="17971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F91395-5D54-4510-91CF-2B87C083C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68" y="2958168"/>
            <a:ext cx="2606180" cy="325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5F0626-94A7-48E8-9BD0-81DA39CD0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57562" y="3816991"/>
            <a:ext cx="3048000" cy="22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69BE6C-93C0-40A6-AB48-6065C36E86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38" y="3591188"/>
            <a:ext cx="2511804" cy="251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CB5C4-3DA7-49C9-AC0A-4C839D4B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communication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4010-0615-4119-9578-C85035A99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Parent survey – mixed on communication responses. </a:t>
            </a:r>
          </a:p>
          <a:p>
            <a:r>
              <a:rPr lang="en-GB" dirty="0"/>
              <a:t>Main communication of everything – newsletter, </a:t>
            </a:r>
            <a:r>
              <a:rPr lang="en-GB" dirty="0" err="1"/>
              <a:t>parentpay</a:t>
            </a:r>
            <a:r>
              <a:rPr lang="en-GB" dirty="0"/>
              <a:t> – whole school events, messages etc</a:t>
            </a:r>
          </a:p>
          <a:p>
            <a:r>
              <a:rPr lang="en-GB" dirty="0"/>
              <a:t>Classes – Rec-Y2 – Tapestry/E-schools Y3 – Y6 – E-schools – all relates to specific class</a:t>
            </a:r>
          </a:p>
          <a:p>
            <a:r>
              <a:rPr lang="en-GB" dirty="0"/>
              <a:t>Enhancements – website, social media – Instagram, twitter – marketing</a:t>
            </a:r>
          </a:p>
          <a:p>
            <a:r>
              <a:rPr lang="en-GB" dirty="0"/>
              <a:t>Weekly communication board – updated each week at front of school</a:t>
            </a:r>
          </a:p>
          <a:p>
            <a:r>
              <a:rPr lang="en-GB" dirty="0"/>
              <a:t>Key dates sent out at start of year, followed by monthly dates</a:t>
            </a:r>
          </a:p>
          <a:p>
            <a:r>
              <a:rPr lang="en-GB" dirty="0"/>
              <a:t>Open door – always welcome, members of staff on gate etc daily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2E86E-CF7E-4014-AA0B-73FBCB8BC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8328" y="915274"/>
            <a:ext cx="2445391" cy="18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7279-5745-4742-B026-78D9F276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60514-8AB1-4C64-83FA-4B3A4832D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National curriculum </a:t>
            </a:r>
            <a:r>
              <a:rPr lang="en-GB" dirty="0">
                <a:hlinkClick r:id="rId2"/>
              </a:rPr>
              <a:t>https://www.gov.uk/government/publications/national-curriculum-in-england-primary-curriculum</a:t>
            </a:r>
            <a:endParaRPr lang="en-GB" dirty="0"/>
          </a:p>
          <a:p>
            <a:r>
              <a:rPr lang="en-GB" dirty="0"/>
              <a:t>Curriculum maestro – linked to history/geography themes and key texts - </a:t>
            </a:r>
            <a:r>
              <a:rPr lang="en-GB" dirty="0">
                <a:hlinkClick r:id="rId3"/>
              </a:rPr>
              <a:t>https://www.stratfordprimary.co.uk/web/curriculum_at_stratford_upon_avon_primary/337803</a:t>
            </a:r>
            <a:endParaRPr lang="en-GB" dirty="0"/>
          </a:p>
          <a:p>
            <a:r>
              <a:rPr lang="en-GB" dirty="0"/>
              <a:t>Wider curriculum – trips, visitors, residentials, community events e.g. Shakespeare week, poppy trail, singing at care homes, Royal Albert Hall etc</a:t>
            </a:r>
          </a:p>
          <a:p>
            <a:r>
              <a:rPr lang="en-GB" dirty="0"/>
              <a:t>See our experience, career pathways </a:t>
            </a:r>
            <a:r>
              <a:rPr lang="en-GB" dirty="0">
                <a:hlinkClick r:id="rId4"/>
              </a:rPr>
              <a:t>https://www.stratfordprimary.co.uk/web/experience_pathways_for_all_our_children/662915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D5B6-D4D8-4F18-855C-22DA796C2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62" y="277261"/>
            <a:ext cx="2511104" cy="1883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34FEF-93C1-49A7-8205-CFCC8D976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576" y="3906750"/>
            <a:ext cx="2108430" cy="1581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C94C9-6664-4D14-A060-946F1298F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53" y="5488073"/>
            <a:ext cx="1656230" cy="12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8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FC2D03-652A-40A3-B09F-BBC0D46C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E00BF7-8888-4F31-A313-C61E5495A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Would like to see more sports such as football…</a:t>
            </a:r>
          </a:p>
          <a:p>
            <a:endParaRPr lang="en-GB" dirty="0"/>
          </a:p>
          <a:p>
            <a:r>
              <a:rPr lang="en-GB" dirty="0"/>
              <a:t>Could we have more a choice of after school clubs?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339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A4575-BC86-46AE-AF8D-C87333C2F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other business?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1613C8-C33D-472E-9ABB-EAC25AC9B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8" y="1510108"/>
            <a:ext cx="3839359" cy="5119147"/>
          </a:xfrm>
        </p:spPr>
      </p:pic>
    </p:spTree>
    <p:extLst>
      <p:ext uri="{BB962C8B-B14F-4D97-AF65-F5344CB8AC3E}">
        <p14:creationId xmlns:p14="http://schemas.microsoft.com/office/powerpoint/2010/main" val="41825485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</TotalTime>
  <Words>328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Parent Forum</vt:lpstr>
      <vt:lpstr>Agenda</vt:lpstr>
      <vt:lpstr>Our vision</vt:lpstr>
      <vt:lpstr>PowerPoint Presentation</vt:lpstr>
      <vt:lpstr>Our communication policy</vt:lpstr>
      <vt:lpstr>Our curriculum</vt:lpstr>
      <vt:lpstr>Questions</vt:lpstr>
      <vt:lpstr>Any other business?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Forum</dc:title>
  <dc:creator>G Humphriss STP</dc:creator>
  <cp:lastModifiedBy>G Humphriss STP</cp:lastModifiedBy>
  <cp:revision>5</cp:revision>
  <dcterms:created xsi:type="dcterms:W3CDTF">2024-02-01T09:16:43Z</dcterms:created>
  <dcterms:modified xsi:type="dcterms:W3CDTF">2024-02-02T11:31:51Z</dcterms:modified>
</cp:coreProperties>
</file>