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6883-B555-4C2A-B2AF-194B785255B4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C9659-6509-4B6C-97EA-E2540FD821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253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6883-B555-4C2A-B2AF-194B785255B4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C9659-6509-4B6C-97EA-E2540FD821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460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6883-B555-4C2A-B2AF-194B785255B4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C9659-6509-4B6C-97EA-E2540FD821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248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6883-B555-4C2A-B2AF-194B785255B4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C9659-6509-4B6C-97EA-E2540FD821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166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6883-B555-4C2A-B2AF-194B785255B4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C9659-6509-4B6C-97EA-E2540FD821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514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6883-B555-4C2A-B2AF-194B785255B4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C9659-6509-4B6C-97EA-E2540FD821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750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6883-B555-4C2A-B2AF-194B785255B4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C9659-6509-4B6C-97EA-E2540FD821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389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6883-B555-4C2A-B2AF-194B785255B4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C9659-6509-4B6C-97EA-E2540FD821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531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6883-B555-4C2A-B2AF-194B785255B4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C9659-6509-4B6C-97EA-E2540FD821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31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6883-B555-4C2A-B2AF-194B785255B4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C9659-6509-4B6C-97EA-E2540FD821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357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6883-B555-4C2A-B2AF-194B785255B4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C9659-6509-4B6C-97EA-E2540FD821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538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36883-B555-4C2A-B2AF-194B785255B4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C9659-6509-4B6C-97EA-E2540FD821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33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Language of the Month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8000" dirty="0" smtClean="0"/>
              <a:t>Polish</a:t>
            </a: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1678277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698" y="412124"/>
            <a:ext cx="11114467" cy="6001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576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233091"/>
              </p:ext>
            </p:extLst>
          </p:nvPr>
        </p:nvGraphicFramePr>
        <p:xfrm>
          <a:off x="1640240" y="1030309"/>
          <a:ext cx="8911520" cy="51466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11520"/>
              </a:tblGrid>
              <a:tr h="25733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700" dirty="0">
                          <a:effectLst/>
                        </a:rPr>
                        <a:t>Welcome</a:t>
                      </a:r>
                      <a:endParaRPr lang="en-GB" sz="10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339" marR="66339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5733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700" kern="0" dirty="0" err="1">
                          <a:effectLst/>
                        </a:rPr>
                        <a:t>Witam</a:t>
                      </a:r>
                      <a:endParaRPr lang="en-GB" sz="1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339" marR="6633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721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977615"/>
              </p:ext>
            </p:extLst>
          </p:nvPr>
        </p:nvGraphicFramePr>
        <p:xfrm>
          <a:off x="1640240" y="1081825"/>
          <a:ext cx="8911520" cy="50951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11520"/>
              </a:tblGrid>
              <a:tr h="25475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700" dirty="0">
                          <a:effectLst/>
                        </a:rPr>
                        <a:t>Good morning</a:t>
                      </a:r>
                      <a:endParaRPr lang="en-GB" sz="10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339" marR="66339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5475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700" kern="0" dirty="0" err="1">
                          <a:effectLst/>
                        </a:rPr>
                        <a:t>Dzień</a:t>
                      </a:r>
                      <a:r>
                        <a:rPr lang="en-GB" sz="8700" kern="0" dirty="0">
                          <a:effectLst/>
                        </a:rPr>
                        <a:t> </a:t>
                      </a:r>
                      <a:r>
                        <a:rPr lang="en-GB" sz="8700" kern="0" dirty="0" err="1">
                          <a:effectLst/>
                        </a:rPr>
                        <a:t>dobry</a:t>
                      </a:r>
                      <a:endParaRPr lang="en-GB" sz="1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339" marR="6633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872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641135"/>
              </p:ext>
            </p:extLst>
          </p:nvPr>
        </p:nvGraphicFramePr>
        <p:xfrm>
          <a:off x="1640240" y="940157"/>
          <a:ext cx="8911520" cy="52368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11520"/>
              </a:tblGrid>
              <a:tr h="26184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700" dirty="0">
                          <a:effectLst/>
                        </a:rPr>
                        <a:t>Goodbye</a:t>
                      </a:r>
                      <a:endParaRPr lang="en-GB" sz="10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339" marR="66339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6184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700" kern="0" dirty="0">
                          <a:effectLst/>
                        </a:rPr>
                        <a:t>Do </a:t>
                      </a:r>
                      <a:r>
                        <a:rPr lang="en-GB" sz="8700" kern="0" dirty="0" err="1">
                          <a:effectLst/>
                        </a:rPr>
                        <a:t>widzenia</a:t>
                      </a:r>
                      <a:endParaRPr lang="en-GB" sz="1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339" marR="6633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570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347190"/>
              </p:ext>
            </p:extLst>
          </p:nvPr>
        </p:nvGraphicFramePr>
        <p:xfrm>
          <a:off x="1640240" y="1171977"/>
          <a:ext cx="8911520" cy="50049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11520"/>
              </a:tblGrid>
              <a:tr h="25024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700" dirty="0">
                          <a:effectLst/>
                        </a:rPr>
                        <a:t>Yes</a:t>
                      </a:r>
                      <a:endParaRPr lang="en-GB" sz="10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339" marR="66339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5024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700" kern="0" dirty="0" err="1">
                          <a:effectLst/>
                        </a:rPr>
                        <a:t>Tak</a:t>
                      </a:r>
                      <a:endParaRPr lang="en-GB" sz="1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339" marR="6633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424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043763"/>
              </p:ext>
            </p:extLst>
          </p:nvPr>
        </p:nvGraphicFramePr>
        <p:xfrm>
          <a:off x="1640240" y="862885"/>
          <a:ext cx="8911520" cy="53140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11520"/>
              </a:tblGrid>
              <a:tr h="26570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700" dirty="0">
                          <a:effectLst/>
                        </a:rPr>
                        <a:t>No</a:t>
                      </a:r>
                      <a:endParaRPr lang="en-GB" sz="10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339" marR="66339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6570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700" kern="0" dirty="0" err="1">
                          <a:effectLst/>
                        </a:rPr>
                        <a:t>Nie</a:t>
                      </a:r>
                      <a:endParaRPr lang="en-GB" sz="1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339" marR="6633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3842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109894"/>
              </p:ext>
            </p:extLst>
          </p:nvPr>
        </p:nvGraphicFramePr>
        <p:xfrm>
          <a:off x="1640240" y="888641"/>
          <a:ext cx="8911520" cy="52883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11520"/>
              </a:tblGrid>
              <a:tr h="26441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700" dirty="0">
                          <a:effectLst/>
                        </a:rPr>
                        <a:t>Please</a:t>
                      </a:r>
                      <a:endParaRPr lang="en-GB" sz="10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339" marR="66339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6441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700" kern="0" dirty="0" err="1">
                          <a:effectLst/>
                        </a:rPr>
                        <a:t>Proszę</a:t>
                      </a:r>
                      <a:endParaRPr lang="en-GB" sz="1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339" marR="6633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452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467434"/>
              </p:ext>
            </p:extLst>
          </p:nvPr>
        </p:nvGraphicFramePr>
        <p:xfrm>
          <a:off x="1640240" y="965915"/>
          <a:ext cx="8911520" cy="52110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11520"/>
              </a:tblGrid>
              <a:tr h="2605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700" dirty="0">
                          <a:effectLst/>
                        </a:rPr>
                        <a:t>Thank you</a:t>
                      </a:r>
                      <a:endParaRPr lang="en-GB" sz="10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339" marR="66339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605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700" kern="0" dirty="0" err="1">
                          <a:effectLst/>
                        </a:rPr>
                        <a:t>Dziękuję</a:t>
                      </a:r>
                      <a:endParaRPr lang="en-GB" sz="1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339" marR="6633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2759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Widescreen</PresentationFormat>
  <Paragraphs>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Language of the Month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of the Month</dc:title>
  <dc:creator>Tabitha Bradburn</dc:creator>
  <cp:lastModifiedBy>Tabitha Bradburn</cp:lastModifiedBy>
  <cp:revision>1</cp:revision>
  <dcterms:created xsi:type="dcterms:W3CDTF">2019-01-08T14:07:46Z</dcterms:created>
  <dcterms:modified xsi:type="dcterms:W3CDTF">2019-01-08T14:08:03Z</dcterms:modified>
</cp:coreProperties>
</file>