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9" r:id="rId5"/>
    <p:sldId id="288" r:id="rId6"/>
    <p:sldId id="289" r:id="rId7"/>
    <p:sldId id="258" r:id="rId8"/>
    <p:sldId id="291" r:id="rId9"/>
    <p:sldId id="268" r:id="rId10"/>
    <p:sldId id="264" r:id="rId11"/>
    <p:sldId id="294" r:id="rId12"/>
    <p:sldId id="292" r:id="rId13"/>
    <p:sldId id="293" r:id="rId14"/>
    <p:sldId id="290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 varScale="1">
        <p:scale>
          <a:sx n="67" d="100"/>
          <a:sy n="67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12/10/2025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713A-25A5-48AD-B391-1E48750228D8}" type="datetimeFigureOut">
              <a:rPr lang="en-GB" smtClean="0"/>
              <a:t>12/10/2025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2E3A-EA94-48AA-BDCE-EDF86FF0F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2E3A-EA94-48AA-BDCE-EDF86FF0F3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106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g_Harold_II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bc.co.uk/teach/school-radio/articles/zmxft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.wikipedia.org/wiki/William_sang_Penakl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ecrackers-png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.inspiredpencil.com/pictures-2023/anti-bullying-posters-idea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giving-autumn-pumpkin-harvest-1674774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63189" y="2367909"/>
            <a:ext cx="4562298" cy="254185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EC7B2-3617-453F-84A0-A98D4A832423}"/>
              </a:ext>
            </a:extLst>
          </p:cNvPr>
          <p:cNvSpPr/>
          <p:nvPr/>
        </p:nvSpPr>
        <p:spPr>
          <a:xfrm rot="20389349">
            <a:off x="827584" y="1037484"/>
            <a:ext cx="252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EA5F-D3A1-49F2-8EED-2EEE0DABCAC4}"/>
              </a:ext>
            </a:extLst>
          </p:cNvPr>
          <p:cNvSpPr/>
          <p:nvPr/>
        </p:nvSpPr>
        <p:spPr>
          <a:xfrm>
            <a:off x="1907704" y="5642434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E05C4-D515-449F-9B27-63BBD8EEEE16}"/>
              </a:ext>
            </a:extLst>
          </p:cNvPr>
          <p:cNvSpPr/>
          <p:nvPr/>
        </p:nvSpPr>
        <p:spPr>
          <a:xfrm rot="670854">
            <a:off x="4631110" y="1037484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2B6B-CE6A-42A0-8048-ADB77D56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836713"/>
            <a:ext cx="6798736" cy="5098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2: There was a time when the fields were prepared,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good soil was carefully ploughed.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Then came the day for the farmer to sow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seeds were all scattered around.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3.There was a time for the farmer to wait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As the seeds slowly grew out of sight.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Then came the day when the first shoots appeared,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farmer was filled with delight.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80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2B6B-CE6A-42A0-8048-ADB77D56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836713"/>
            <a:ext cx="6798736" cy="50984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4.Now is the time when the crops are full grown,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farmer must gather them in.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He’ll need some help </a:t>
            </a:r>
            <a:r>
              <a:rPr lang="en-GB" dirty="0" err="1">
                <a:solidFill>
                  <a:srgbClr val="0070C0"/>
                </a:solidFill>
              </a:rPr>
              <a:t>’cause</a:t>
            </a:r>
            <a:r>
              <a:rPr lang="en-GB" dirty="0">
                <a:solidFill>
                  <a:srgbClr val="0070C0"/>
                </a:solidFill>
              </a:rPr>
              <a:t> there’s lots to be done,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it’s hard to know where to begin.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Repeat the chorus. </a:t>
            </a:r>
          </a:p>
        </p:txBody>
      </p:sp>
    </p:spTree>
    <p:extLst>
      <p:ext uri="{BB962C8B-B14F-4D97-AF65-F5344CB8AC3E}">
        <p14:creationId xmlns:p14="http://schemas.microsoft.com/office/powerpoint/2010/main" val="166330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678C7-762E-437F-8A85-33F52904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643" y="1448790"/>
            <a:ext cx="3998397" cy="3180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60262-63AB-401C-A26D-5F7FA96D3750}"/>
              </a:ext>
            </a:extLst>
          </p:cNvPr>
          <p:cNvSpPr txBox="1"/>
          <p:nvPr/>
        </p:nvSpPr>
        <p:spPr>
          <a:xfrm>
            <a:off x="5508104" y="1052736"/>
            <a:ext cx="2702253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King Harald Day October 14</a:t>
            </a:r>
            <a:r>
              <a:rPr lang="en-GB" sz="2400" baseline="30000" dirty="0"/>
              <a:t>th</a:t>
            </a:r>
          </a:p>
          <a:p>
            <a:endParaRPr lang="en-GB" sz="2400" baseline="30000" dirty="0"/>
          </a:p>
          <a:p>
            <a:r>
              <a:rPr lang="en-GB" sz="3200" baseline="30000" dirty="0"/>
              <a:t>Commemorates the life and historical significance of King Harald II of England</a:t>
            </a:r>
          </a:p>
          <a:p>
            <a:endParaRPr lang="en-GB" sz="3200" baseline="30000" dirty="0"/>
          </a:p>
          <a:p>
            <a:r>
              <a:rPr lang="en-GB" sz="3200" baseline="30000" dirty="0"/>
              <a:t>Ruled from 6th Jan 1066 to 14th October 1066</a:t>
            </a:r>
          </a:p>
          <a:p>
            <a:endParaRPr lang="en-GB" sz="3200" baseline="30000" dirty="0"/>
          </a:p>
          <a:p>
            <a:r>
              <a:rPr lang="en-GB" sz="3200" baseline="30000" dirty="0"/>
              <a:t>Last Anglo Saxon King of England</a:t>
            </a:r>
          </a:p>
          <a:p>
            <a:endParaRPr lang="en-GB" sz="2400" baseline="30000" dirty="0"/>
          </a:p>
          <a:p>
            <a:endParaRPr lang="en-GB" sz="2400" baseline="300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854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48C-997F-456B-8B31-A8EB068B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 knowledge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230F908-EA54-4FAE-A794-8A169DBEA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13993" y="2348880"/>
            <a:ext cx="4516014" cy="4078097"/>
          </a:xfrm>
        </p:spPr>
      </p:pic>
    </p:spTree>
    <p:extLst>
      <p:ext uri="{BB962C8B-B14F-4D97-AF65-F5344CB8AC3E}">
        <p14:creationId xmlns:p14="http://schemas.microsoft.com/office/powerpoint/2010/main" val="21749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74124-4AAF-4F08-BA51-D7AD446B2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47750"/>
            <a:ext cx="3333750" cy="476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2114D-E3EF-44FB-A4A1-376BC31FD68E}"/>
              </a:ext>
            </a:extLst>
          </p:cNvPr>
          <p:cNvSpPr txBox="1"/>
          <p:nvPr/>
        </p:nvSpPr>
        <p:spPr>
          <a:xfrm>
            <a:off x="4829175" y="3068960"/>
            <a:ext cx="8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1193B-EF01-4714-91A3-22E6B90D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970" y="761393"/>
            <a:ext cx="3915321" cy="5353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2988FC-A790-4ECB-9906-3D1E55BD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2" y="692696"/>
            <a:ext cx="3715268" cy="5258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1FAC40-033B-4428-AF83-5E4EB5EA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716682"/>
            <a:ext cx="3723280" cy="53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08" y="555803"/>
            <a:ext cx="7195184" cy="9091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Attendance – week 6 – 6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– 10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Oct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1" y="2777729"/>
            <a:ext cx="1861839" cy="248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95.7%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One 94.7%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Two 99.7%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Three 100%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Four 98.8%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→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Five 98.1%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Six 97.2%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Whole School 97.8%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6912" y="3086100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1812281" y="1935450"/>
            <a:ext cx="6467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FF0000"/>
                </a:solidFill>
              </a:rPr>
              <a:t>Dragons go to Y3,Y2, Y4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1494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1632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1853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1597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47" y="2259699"/>
            <a:ext cx="909907" cy="11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446" y="3873038"/>
            <a:ext cx="1018055" cy="11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02" y="2259698"/>
            <a:ext cx="931048" cy="11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368" y="4075301"/>
            <a:ext cx="1159315" cy="102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184109" y="1684653"/>
            <a:ext cx="13671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5741-4DD0-4722-809A-637BFEE97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was reported?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03F8E-78B3-46F0-9E1C-F2D4E67C08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635494" cy="3447288"/>
          </a:xfrm>
        </p:spPr>
        <p:txBody>
          <a:bodyPr/>
          <a:lstStyle/>
          <a:p>
            <a:r>
              <a:rPr lang="en-GB" dirty="0"/>
              <a:t>0 incidents of bullying</a:t>
            </a:r>
          </a:p>
          <a:p>
            <a:r>
              <a:rPr lang="en-GB" dirty="0"/>
              <a:t>This means bullying is rare at our school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2FB9B-9CCC-4839-ADEA-0FD845F1B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1880" y="3645024"/>
            <a:ext cx="1845850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3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385-8FDF-4CDB-A4C7-4319658F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Harvest Song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2A542-2DFA-4813-83B2-68330E36E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9938" y="1067659"/>
            <a:ext cx="1398327" cy="999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4A82D-31F5-461E-BFE5-4A645692010D}"/>
              </a:ext>
            </a:extLst>
          </p:cNvPr>
          <p:cNvSpPr txBox="1"/>
          <p:nvPr/>
        </p:nvSpPr>
        <p:spPr>
          <a:xfrm>
            <a:off x="1115616" y="2564904"/>
            <a:ext cx="6859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Verse 1: There is a farmer who stands in his fields,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And he sees all the work to be done.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He has been watching for many a month,</a:t>
            </a:r>
          </a:p>
          <a:p>
            <a:r>
              <a:rPr lang="en-GB" sz="2400" dirty="0">
                <a:solidFill>
                  <a:srgbClr val="0070C0"/>
                </a:solidFill>
              </a:rPr>
              <a:t>He’s been waiting for this day to come.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Chorus: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To the One who gives sunshine and rain.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Let us all join in with a thank-offering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the harvest that’s gathered again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40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Props1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D81052-2E9A-4A4B-A8AB-88677812534B}">
  <ds:schemaRefs>
    <ds:schemaRef ds:uri="http://purl.org/dc/terms/"/>
    <ds:schemaRef ds:uri="d277b672-7051-453d-b14e-f2a4d34efbd9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79e0e38f-feec-4551-9ff7-4509dea5f0e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2265</TotalTime>
  <Words>426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PowerPoint Presentation</vt:lpstr>
      <vt:lpstr>Share knowledge</vt:lpstr>
      <vt:lpstr>PowerPoint Presentation</vt:lpstr>
      <vt:lpstr>PowerPoint Presentation</vt:lpstr>
      <vt:lpstr>Attendance – week 6 – 6th – 10th Oct</vt:lpstr>
      <vt:lpstr>House Points</vt:lpstr>
      <vt:lpstr>What was reported?</vt:lpstr>
      <vt:lpstr>Harvest Song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175</cp:revision>
  <cp:lastPrinted>2014-01-27T10:40:53Z</cp:lastPrinted>
  <dcterms:created xsi:type="dcterms:W3CDTF">2011-09-26T11:43:46Z</dcterms:created>
  <dcterms:modified xsi:type="dcterms:W3CDTF">2025-10-12T18:27:22Z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