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69" r:id="rId5"/>
    <p:sldId id="288" r:id="rId6"/>
    <p:sldId id="289" r:id="rId7"/>
    <p:sldId id="258" r:id="rId8"/>
    <p:sldId id="291" r:id="rId9"/>
    <p:sldId id="268" r:id="rId10"/>
    <p:sldId id="264" r:id="rId11"/>
    <p:sldId id="294" r:id="rId12"/>
    <p:sldId id="292" r:id="rId13"/>
    <p:sldId id="293" r:id="rId14"/>
    <p:sldId id="290" r:id="rId1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327" autoAdjust="0"/>
    <p:restoredTop sz="94660"/>
  </p:normalViewPr>
  <p:slideViewPr>
    <p:cSldViewPr>
      <p:cViewPr varScale="1">
        <p:scale>
          <a:sx n="67" d="100"/>
          <a:sy n="67" d="100"/>
        </p:scale>
        <p:origin x="8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815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fld id="{CC3BD91C-56E1-4560-95F4-AAB55A363AC1}" type="datetimeFigureOut">
              <a:rPr lang="en-GB" smtClean="0"/>
              <a:pPr/>
              <a:t>12/10/2025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815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fld id="{E540375C-C5BC-4345-BCD1-7265FA4CA88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61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C713A-25A5-48AD-B391-1E48750228D8}" type="datetimeFigureOut">
              <a:rPr lang="en-GB" smtClean="0"/>
              <a:t>12/10/2025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12E3A-EA94-48AA-BDCE-EDF86FF0F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992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2E3A-EA94-48AA-BDCE-EDF86FF0F38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471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>
              <a:defRPr/>
            </a:pPr>
            <a:fld id="{2CF4A90D-CA3B-4DD0-86BF-613BF1AE5CAD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>
              <a:defRPr/>
            </a:pPr>
            <a:fld id="{E9F5BE2C-B9BC-4C96-A52E-2FCB2F4097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02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576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396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045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94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501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297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F4090A-BF8F-4047-B663-DACD4E1475F3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C1D5D-7B6C-4D45-A752-3C75F3068F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785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0F0F61-F37C-402E-BC15-80C967F3E13C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32F52-9A39-4A20-A7BA-B8B76CFD7C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10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AD0901-3048-439F-902C-794E55D322A0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52D920-8395-4524-A8EA-12150EB227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8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90053C-A079-4A07-8BF4-821E12C99172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246C8-F943-47FA-8E7E-81CE455D5D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54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7118C1-F601-4417-A37F-7AA184D25223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A5C40-23F9-4A3E-B26A-F3E524BD82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1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2BA25A-5F55-41B2-A290-496C7006FF31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EE9E6-C8CB-40CA-A2C9-98D1C91EA1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46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8D9E37-3147-45F5-AC62-B555BB033155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1FEAE-CE5B-4E87-9306-4DAAEA563A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66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FFACB3-3EDF-4F48-9F24-944F3454F809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16D589-E3BD-4B8F-B8A8-FD6BAC9BBD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6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EA0E6E-281F-4FFB-815D-096E72891243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5420F5-B237-480A-AA78-6398026613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46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59ED22-544F-4AD5-87A4-36EAD57B2ACD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B76E2E-83D0-44DD-B3D1-678F7D0F2A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59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4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1066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King_Harold_II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bbc.co.uk/teach/school-radio/articles/zmxftr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d.wikipedia.org/wiki/William_sang_Penaklu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ngall.com/firecrackers-png/" TargetMode="External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r.inspiredpencil.com/pictures-2023/anti-bullying-posters-ideas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thanksgiving-autumn-pumpkin-harvest-1674774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DB0169-3274-4505-8894-51CCF492BF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163189" y="2367909"/>
            <a:ext cx="4562298" cy="2541852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A1EC7B2-3617-453F-84A0-A98D4A832423}"/>
              </a:ext>
            </a:extLst>
          </p:cNvPr>
          <p:cNvSpPr/>
          <p:nvPr/>
        </p:nvSpPr>
        <p:spPr>
          <a:xfrm rot="20389349">
            <a:off x="827584" y="1037484"/>
            <a:ext cx="252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Respect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51EA5F-D3A1-49F2-8EED-2EEE0DABCAC4}"/>
              </a:ext>
            </a:extLst>
          </p:cNvPr>
          <p:cNvSpPr/>
          <p:nvPr/>
        </p:nvSpPr>
        <p:spPr>
          <a:xfrm>
            <a:off x="1907704" y="5642434"/>
            <a:ext cx="43810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Responsibility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4E05C4-D515-449F-9B27-63BBD8EEEE16}"/>
              </a:ext>
            </a:extLst>
          </p:cNvPr>
          <p:cNvSpPr/>
          <p:nvPr/>
        </p:nvSpPr>
        <p:spPr>
          <a:xfrm rot="670854">
            <a:off x="4631110" y="1037484"/>
            <a:ext cx="32044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Resilience</a:t>
            </a:r>
          </a:p>
        </p:txBody>
      </p:sp>
    </p:spTree>
    <p:extLst>
      <p:ext uri="{BB962C8B-B14F-4D97-AF65-F5344CB8AC3E}">
        <p14:creationId xmlns:p14="http://schemas.microsoft.com/office/powerpoint/2010/main" val="3647714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42B6B-CE6A-42A0-8048-ADB77D568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836713"/>
            <a:ext cx="6798736" cy="50984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2: There was a time when the fields were prepared,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And the good soil was carefully ploughed.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Then came the day for the farmer to sow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And the seeds were all scattered around.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Chorus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There’s a song to sing as the harvest comes in,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To the One who gives sunshine and rain.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Let us all join in with a thank-offering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For the harvest that’s gathered again</a:t>
            </a:r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3.There was a time for the farmer to wait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As the seeds slowly grew out of sight.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Then came the day when the first shoots appeared,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And the farmer was filled with delight.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080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42B6B-CE6A-42A0-8048-ADB77D568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836713"/>
            <a:ext cx="6798736" cy="50984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Chorus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There’s a song to sing as the harvest comes in,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To the One who gives sunshine and rain.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Let us all join in with a thank-offering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For the harvest that’s gathered again</a:t>
            </a:r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4.Now is the time when the crops are full grown,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And the farmer must gather them in.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He’ll need some help </a:t>
            </a:r>
            <a:r>
              <a:rPr lang="en-GB" dirty="0" err="1">
                <a:solidFill>
                  <a:srgbClr val="0070C0"/>
                </a:solidFill>
              </a:rPr>
              <a:t>’cause</a:t>
            </a:r>
            <a:r>
              <a:rPr lang="en-GB" dirty="0">
                <a:solidFill>
                  <a:srgbClr val="0070C0"/>
                </a:solidFill>
              </a:rPr>
              <a:t> there’s lots to be done,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And it’s hard to know where to begin.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Chorus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There’s a song to sing as the harvest comes in,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To the One who gives sunshine and rain.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Let us all join in with a thank-offering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For the harvest that’s gathered again</a:t>
            </a:r>
            <a:endParaRPr lang="en-GB" dirty="0"/>
          </a:p>
          <a:p>
            <a:pPr marL="0" indent="0">
              <a:buNone/>
            </a:pPr>
            <a:r>
              <a:rPr lang="en-GB" b="1" dirty="0">
                <a:solidFill>
                  <a:srgbClr val="FF0000"/>
                </a:solidFill>
              </a:rPr>
              <a:t>Repeat the chorus. </a:t>
            </a:r>
          </a:p>
        </p:txBody>
      </p:sp>
    </p:spTree>
    <p:extLst>
      <p:ext uri="{BB962C8B-B14F-4D97-AF65-F5344CB8AC3E}">
        <p14:creationId xmlns:p14="http://schemas.microsoft.com/office/powerpoint/2010/main" val="1663300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B678C7-762E-437F-8A85-33F529045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33643" y="1448790"/>
            <a:ext cx="3998397" cy="31805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560262-63AB-401C-A26D-5F7FA96D3750}"/>
              </a:ext>
            </a:extLst>
          </p:cNvPr>
          <p:cNvSpPr txBox="1"/>
          <p:nvPr/>
        </p:nvSpPr>
        <p:spPr>
          <a:xfrm>
            <a:off x="5508104" y="1052736"/>
            <a:ext cx="2702253" cy="5550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King Harald Day October 14</a:t>
            </a:r>
            <a:r>
              <a:rPr lang="en-GB" sz="2400" baseline="30000" dirty="0"/>
              <a:t>th</a:t>
            </a:r>
          </a:p>
          <a:p>
            <a:endParaRPr lang="en-GB" sz="2400" baseline="30000" dirty="0"/>
          </a:p>
          <a:p>
            <a:r>
              <a:rPr lang="en-GB" sz="3200" baseline="30000" dirty="0"/>
              <a:t>Commemorates the life and historical significance of King Harald II of England</a:t>
            </a:r>
          </a:p>
          <a:p>
            <a:endParaRPr lang="en-GB" sz="3200" baseline="30000" dirty="0"/>
          </a:p>
          <a:p>
            <a:r>
              <a:rPr lang="en-GB" sz="3200" baseline="30000" dirty="0"/>
              <a:t>Ruled from 6th Jan 1066 to 14th October 1066</a:t>
            </a:r>
          </a:p>
          <a:p>
            <a:endParaRPr lang="en-GB" sz="3200" baseline="30000" dirty="0"/>
          </a:p>
          <a:p>
            <a:r>
              <a:rPr lang="en-GB" sz="3200" baseline="30000" dirty="0"/>
              <a:t>Last Anglo Saxon King of England</a:t>
            </a:r>
          </a:p>
          <a:p>
            <a:endParaRPr lang="en-GB" sz="2400" baseline="30000" dirty="0"/>
          </a:p>
          <a:p>
            <a:endParaRPr lang="en-GB" sz="2400" baseline="300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18540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1748C-997F-456B-8B31-A8EB068B4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Share knowledge</a:t>
            </a:r>
          </a:p>
        </p:txBody>
      </p:sp>
      <p:pic>
        <p:nvPicPr>
          <p:cNvPr id="5" name="Content Placeholder 4">
            <a:hlinkClick r:id="rId2"/>
            <a:extLst>
              <a:ext uri="{FF2B5EF4-FFF2-40B4-BE49-F238E27FC236}">
                <a16:creationId xmlns:a16="http://schemas.microsoft.com/office/drawing/2014/main" id="{6230F908-EA54-4FAE-A794-8A169DBEA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313993" y="2348880"/>
            <a:ext cx="4516014" cy="4078097"/>
          </a:xfrm>
        </p:spPr>
      </p:pic>
    </p:spTree>
    <p:extLst>
      <p:ext uri="{BB962C8B-B14F-4D97-AF65-F5344CB8AC3E}">
        <p14:creationId xmlns:p14="http://schemas.microsoft.com/office/powerpoint/2010/main" val="2174900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474124-4AAF-4F08-BA51-D7AD446B2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047750"/>
            <a:ext cx="3333750" cy="4762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F2114D-E3EF-44FB-A4A1-376BC31FD68E}"/>
              </a:ext>
            </a:extLst>
          </p:cNvPr>
          <p:cNvSpPr txBox="1"/>
          <p:nvPr/>
        </p:nvSpPr>
        <p:spPr>
          <a:xfrm>
            <a:off x="4829175" y="3068960"/>
            <a:ext cx="81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01193B-EF01-4714-91A3-22E6B90D2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970" y="761393"/>
            <a:ext cx="3915321" cy="535379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988FC-A790-4ECB-9906-3D1E55BD7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732" y="692696"/>
            <a:ext cx="3715268" cy="52585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1FAC40-033B-4428-AF83-5E4EB5EAC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716682"/>
            <a:ext cx="3723280" cy="534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44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5A351-D9F8-48DA-B7EB-7FBB6F7A5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408" y="555803"/>
            <a:ext cx="7195184" cy="909158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70C0"/>
                </a:solidFill>
              </a:rPr>
              <a:t>Attendance – week 6 – 6</a:t>
            </a:r>
            <a:r>
              <a:rPr lang="en-GB" baseline="30000" dirty="0">
                <a:solidFill>
                  <a:srgbClr val="0070C0"/>
                </a:solidFill>
              </a:rPr>
              <a:t>th</a:t>
            </a:r>
            <a:r>
              <a:rPr lang="en-GB" dirty="0">
                <a:solidFill>
                  <a:srgbClr val="0070C0"/>
                </a:solidFill>
              </a:rPr>
              <a:t> – 10</a:t>
            </a:r>
            <a:r>
              <a:rPr lang="en-GB" baseline="30000" dirty="0">
                <a:solidFill>
                  <a:srgbClr val="0070C0"/>
                </a:solidFill>
              </a:rPr>
              <a:t>th</a:t>
            </a:r>
            <a:r>
              <a:rPr lang="en-GB" dirty="0">
                <a:solidFill>
                  <a:srgbClr val="0070C0"/>
                </a:solidFill>
              </a:rPr>
              <a:t> Oct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404C25-43D1-4021-A6BA-8DE4307DC5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281" y="2777729"/>
            <a:ext cx="1861839" cy="24824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D43E11-F312-4C8A-ACAA-1086100668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rgbClr val="0070C0"/>
                </a:solidFill>
              </a:rPr>
              <a:t>Reception 95.7%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One 94.7%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Two 99.7%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Three 100%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Four 98.8%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→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Five 98.1%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Six 97.2%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Whole School 97.8%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9" name="Graphic 8" descr="Shooting star">
            <a:extLst>
              <a:ext uri="{FF2B5EF4-FFF2-40B4-BE49-F238E27FC236}">
                <a16:creationId xmlns:a16="http://schemas.microsoft.com/office/drawing/2014/main" id="{4DB2A4C3-2257-4F57-9A1D-96E61A343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6912" y="3086100"/>
            <a:ext cx="685800" cy="685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A0BF9F-7112-41E3-9E4E-6FA871E226C9}"/>
              </a:ext>
            </a:extLst>
          </p:cNvPr>
          <p:cNvSpPr txBox="1"/>
          <p:nvPr/>
        </p:nvSpPr>
        <p:spPr>
          <a:xfrm>
            <a:off x="1812281" y="1935450"/>
            <a:ext cx="64679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dirty="0">
                <a:solidFill>
                  <a:srgbClr val="FF0000"/>
                </a:solidFill>
              </a:rPr>
              <a:t>Dragons go to Y3,Y2, Y4</a:t>
            </a:r>
          </a:p>
        </p:txBody>
      </p:sp>
    </p:spTree>
    <p:extLst>
      <p:ext uri="{BB962C8B-B14F-4D97-AF65-F5344CB8AC3E}">
        <p14:creationId xmlns:p14="http://schemas.microsoft.com/office/powerpoint/2010/main" val="316674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1A556-E402-41BD-8EA4-8090A2330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House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D1FF3-BD4E-4A4F-B3BB-9214199F81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Arden 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1494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Shakespeare </a:t>
            </a: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1632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A093E8-1766-4C20-8B8F-94C5AF397C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Winners</a:t>
            </a:r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Hall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1853</a:t>
            </a: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00B0F0"/>
                </a:solidFill>
              </a:rPr>
              <a:t>Hathaway</a:t>
            </a:r>
          </a:p>
          <a:p>
            <a:pPr marL="0" indent="0">
              <a:buNone/>
            </a:pPr>
            <a:r>
              <a:rPr lang="en-GB" dirty="0">
                <a:solidFill>
                  <a:srgbClr val="00B0F0"/>
                </a:solidFill>
              </a:rPr>
              <a:t>1597</a:t>
            </a: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5996BF-0849-4ED3-8DAA-14C63BE86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447" y="2259699"/>
            <a:ext cx="909907" cy="1188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AB07A4-DDDF-40E1-B82B-2F3F843223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9446" y="3873038"/>
            <a:ext cx="1018055" cy="1115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D2126E-C902-4D00-BBDB-A2496B8BF0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2502" y="2259698"/>
            <a:ext cx="931048" cy="1196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30C06A-AEBC-4BFE-875E-D07BEBD06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8368" y="4075301"/>
            <a:ext cx="1159315" cy="1023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937847-BC05-499C-8992-410759A3CA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184109" y="1684653"/>
            <a:ext cx="1367147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8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55741-4DD0-4722-809A-637BFEE97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was reported?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03F8E-78B3-46F0-9E1C-F2D4E67C08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635494" cy="3447288"/>
          </a:xfrm>
        </p:spPr>
        <p:txBody>
          <a:bodyPr/>
          <a:lstStyle/>
          <a:p>
            <a:r>
              <a:rPr lang="en-GB" dirty="0"/>
              <a:t>0 incidents of bullying</a:t>
            </a:r>
          </a:p>
          <a:p>
            <a:r>
              <a:rPr lang="en-GB" dirty="0"/>
              <a:t>This means bullying is rare at our school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A2FB9B-9CCC-4839-ADEA-0FD845F1B5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491880" y="3645024"/>
            <a:ext cx="1845850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437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2D385-8FDF-4CDB-A4C7-4319658F7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Harvest Song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82A542-2DFA-4813-83B2-68330E36EC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79938" y="1067659"/>
            <a:ext cx="1398327" cy="99922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E4A82D-31F5-461E-BFE5-4A645692010D}"/>
              </a:ext>
            </a:extLst>
          </p:cNvPr>
          <p:cNvSpPr txBox="1"/>
          <p:nvPr/>
        </p:nvSpPr>
        <p:spPr>
          <a:xfrm>
            <a:off x="1115616" y="2564904"/>
            <a:ext cx="68599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70C0"/>
                </a:solidFill>
              </a:rPr>
              <a:t>Verse 1: There is a farmer who stands in his fields,</a:t>
            </a:r>
          </a:p>
          <a:p>
            <a:r>
              <a:rPr lang="en-GB" sz="2400" dirty="0">
                <a:solidFill>
                  <a:srgbClr val="0070C0"/>
                </a:solidFill>
              </a:rPr>
              <a:t>And he sees all the work to be done.</a:t>
            </a:r>
          </a:p>
          <a:p>
            <a:r>
              <a:rPr lang="en-GB" sz="2400" dirty="0">
                <a:solidFill>
                  <a:srgbClr val="0070C0"/>
                </a:solidFill>
              </a:rPr>
              <a:t>He has been watching for many a month,</a:t>
            </a:r>
          </a:p>
          <a:p>
            <a:r>
              <a:rPr lang="en-GB" sz="2400" dirty="0">
                <a:solidFill>
                  <a:srgbClr val="0070C0"/>
                </a:solidFill>
              </a:rPr>
              <a:t>He’s been waiting for this day to come.</a:t>
            </a:r>
          </a:p>
          <a:p>
            <a:r>
              <a:rPr lang="en-GB" sz="2400" dirty="0">
                <a:solidFill>
                  <a:srgbClr val="FF0000"/>
                </a:solidFill>
              </a:rPr>
              <a:t>Chorus:</a:t>
            </a:r>
          </a:p>
          <a:p>
            <a:r>
              <a:rPr lang="en-GB" sz="2400" dirty="0">
                <a:solidFill>
                  <a:srgbClr val="FF0000"/>
                </a:solidFill>
              </a:rPr>
              <a:t>There’s a song to sing as the harvest comes in,</a:t>
            </a:r>
          </a:p>
          <a:p>
            <a:r>
              <a:rPr lang="en-GB" sz="2400" dirty="0">
                <a:solidFill>
                  <a:srgbClr val="FF0000"/>
                </a:solidFill>
              </a:rPr>
              <a:t>To the One who gives sunshine and rain.</a:t>
            </a:r>
          </a:p>
          <a:p>
            <a:r>
              <a:rPr lang="en-GB" sz="2400" dirty="0">
                <a:solidFill>
                  <a:srgbClr val="FF0000"/>
                </a:solidFill>
              </a:rPr>
              <a:t>Let us all join in with a thank-offering</a:t>
            </a:r>
          </a:p>
          <a:p>
            <a:r>
              <a:rPr lang="en-GB" sz="2400" dirty="0">
                <a:solidFill>
                  <a:srgbClr val="FF0000"/>
                </a:solidFill>
              </a:rPr>
              <a:t>For the harvest that’s gathered again</a:t>
            </a:r>
            <a:r>
              <a:rPr lang="en-GB" sz="2400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5404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A6799B3DAB174F8D5728E4EC492A32" ma:contentTypeVersion="19" ma:contentTypeDescription="Create a new document." ma:contentTypeScope="" ma:versionID="7ec99984889c0c7f444217b4cec77c1b">
  <xsd:schema xmlns:xsd="http://www.w3.org/2001/XMLSchema" xmlns:xs="http://www.w3.org/2001/XMLSchema" xmlns:p="http://schemas.microsoft.com/office/2006/metadata/properties" xmlns:ns3="d277b672-7051-453d-b14e-f2a4d34efbd9" xmlns:ns4="79e0e38f-feec-4551-9ff7-4509dea5f0e5" targetNamespace="http://schemas.microsoft.com/office/2006/metadata/properties" ma:root="true" ma:fieldsID="9f2c9f04a8095fa046719b004bd03f12" ns3:_="" ns4:_="">
    <xsd:import namespace="d277b672-7051-453d-b14e-f2a4d34efbd9"/>
    <xsd:import namespace="79e0e38f-feec-4551-9ff7-4509dea5f0e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LengthInSecond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77b672-7051-453d-b14e-f2a4d34efb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0e38f-feec-4551-9ff7-4509dea5f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277b672-7051-453d-b14e-f2a4d34efbd9" xsi:nil="true"/>
  </documentManagement>
</p:properties>
</file>

<file path=customXml/itemProps1.xml><?xml version="1.0" encoding="utf-8"?>
<ds:datastoreItem xmlns:ds="http://schemas.openxmlformats.org/officeDocument/2006/customXml" ds:itemID="{77953A73-C995-473D-899D-35C65FD6F0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77b672-7051-453d-b14e-f2a4d34efbd9"/>
    <ds:schemaRef ds:uri="79e0e38f-feec-4551-9ff7-4509dea5f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A48A79-BE24-427E-AD4B-31238A9767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D81052-2E9A-4A4B-A8AB-88677812534B}">
  <ds:schemaRefs>
    <ds:schemaRef ds:uri="http://purl.org/dc/terms/"/>
    <ds:schemaRef ds:uri="d277b672-7051-453d-b14e-f2a4d34efbd9"/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79e0e38f-feec-4551-9ff7-4509dea5f0e5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2265</TotalTime>
  <Words>426</Words>
  <Application>Microsoft Office PowerPoint</Application>
  <PresentationFormat>On-screen Show (4:3)</PresentationFormat>
  <Paragraphs>79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Garamond</vt:lpstr>
      <vt:lpstr>Organic</vt:lpstr>
      <vt:lpstr>PowerPoint Presentation</vt:lpstr>
      <vt:lpstr>PowerPoint Presentation</vt:lpstr>
      <vt:lpstr>Share knowledge</vt:lpstr>
      <vt:lpstr>PowerPoint Presentation</vt:lpstr>
      <vt:lpstr>PowerPoint Presentation</vt:lpstr>
      <vt:lpstr>Attendance – week 6 – 6th – 10th Oct</vt:lpstr>
      <vt:lpstr>House Points</vt:lpstr>
      <vt:lpstr>What was reported?</vt:lpstr>
      <vt:lpstr>Harvest Song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RDMCC/Dahlicious</dc:title>
  <dc:creator>Valued Acer Customer</dc:creator>
  <cp:lastModifiedBy>G Humphriss STP</cp:lastModifiedBy>
  <cp:revision>175</cp:revision>
  <cp:lastPrinted>2014-01-27T10:40:53Z</cp:lastPrinted>
  <dcterms:created xsi:type="dcterms:W3CDTF">2011-09-26T11:43:46Z</dcterms:created>
  <dcterms:modified xsi:type="dcterms:W3CDTF">2025-10-12T18:27:22Z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0x0101006CA6799B3DAB174F8D5728E4EC492A32</vt:lpwstr>
  </property>
</Properties>
</file>