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65" r:id="rId5"/>
    <p:sldId id="266" r:id="rId6"/>
    <p:sldId id="264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1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DCF38FA-891C-4CFC-85A3-77C4E6402ECC}" type="datetimeFigureOut">
              <a:rPr lang="en-GB" smtClean="0"/>
              <a:t>30/10/2021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F55980-6F55-4623-BC4B-5C264CD9670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fMNOnYxhpOY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fMNOnYxhpOY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imageslive.co.uk/free_stock_image/stay-safe-jpg" TargetMode="External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708920"/>
            <a:ext cx="3690744" cy="1702160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Staying Safe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Remember </a:t>
            </a:r>
            <a:r>
              <a:rPr lang="en-GB" sz="3200" dirty="0" err="1"/>
              <a:t>Remember</a:t>
            </a:r>
            <a:r>
              <a:rPr lang="en-GB" sz="3200" dirty="0"/>
              <a:t> the 5</a:t>
            </a:r>
            <a:r>
              <a:rPr lang="en-GB" sz="3200" baseline="30000" dirty="0"/>
              <a:t>th</a:t>
            </a:r>
            <a:r>
              <a:rPr lang="en-GB" sz="3200" dirty="0"/>
              <a:t> November…</a:t>
            </a:r>
          </a:p>
        </p:txBody>
      </p:sp>
      <p:pic>
        <p:nvPicPr>
          <p:cNvPr id="1027" name="Picture 3" descr="C:\Users\humphriss.g\AppData\Local\Microsoft\Windows\Temporary Internet Files\Content.IE5\XKNEMVS9\Fireworks_Display_Family_Clipart-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26" y="1802130"/>
            <a:ext cx="3619500" cy="325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86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Bonfire Night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Remember, remember the fifth of November,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Gunpowder treason and plot.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We see no reason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Why gunpowder treason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Should ever be forgot! </a:t>
            </a:r>
          </a:p>
          <a:p>
            <a:pPr marL="6858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Guy Fawkes, guy, </a:t>
            </a:r>
            <a:r>
              <a:rPr lang="en-GB" dirty="0" err="1">
                <a:solidFill>
                  <a:srgbClr val="FF0000"/>
                </a:solidFill>
              </a:rPr>
              <a:t>t'was</a:t>
            </a:r>
            <a:r>
              <a:rPr lang="en-GB" dirty="0">
                <a:solidFill>
                  <a:srgbClr val="FF0000"/>
                </a:solidFill>
              </a:rPr>
              <a:t> his intent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To blow up king and parliament.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Three score barrels were laid below </a:t>
            </a:r>
          </a:p>
          <a:p>
            <a:pPr marL="68580" indent="0">
              <a:buNone/>
            </a:pPr>
            <a:r>
              <a:rPr lang="en-GB" dirty="0">
                <a:solidFill>
                  <a:srgbClr val="FF0000"/>
                </a:solidFill>
              </a:rPr>
              <a:t>To prove old England's overthrow. </a:t>
            </a:r>
          </a:p>
          <a:p>
            <a:endParaRPr lang="en-GB" dirty="0"/>
          </a:p>
        </p:txBody>
      </p:sp>
      <p:pic>
        <p:nvPicPr>
          <p:cNvPr id="5122" name="Picture 2" descr="C:\Users\humphriss.g\AppData\Local\Microsoft\Windows\Temporary Internet Files\Content.IE5\XKNEMVS9\Caja_fuegos_artificiales_Ddart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68896"/>
            <a:ext cx="1586036" cy="1797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umphriss.g\AppData\Local\Microsoft\Windows\Temporary Internet Files\Content.IE5\AGB3MZ28\valessiobrito-Fire-June-holiday-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93096"/>
            <a:ext cx="1322776" cy="1836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102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umphriss.g\AppData\Local\Microsoft\Windows\Temporary Internet Files\Content.IE5\P3IKSDNM\guy_fawkes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4"/>
            <a:ext cx="43688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Who was Guy Fawkes?</a:t>
            </a:r>
          </a:p>
        </p:txBody>
      </p:sp>
    </p:spTree>
    <p:extLst>
      <p:ext uri="{BB962C8B-B14F-4D97-AF65-F5344CB8AC3E}">
        <p14:creationId xmlns:p14="http://schemas.microsoft.com/office/powerpoint/2010/main" val="2498686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umphriss.g\AppData\Local\Microsoft\Windows\Temporary Internet Files\Content.IE5\P3IKSDNM\guy_fawkes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564904"/>
            <a:ext cx="43688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Hero or Terrorist? Discuss</a:t>
            </a:r>
          </a:p>
        </p:txBody>
      </p:sp>
    </p:spTree>
    <p:extLst>
      <p:ext uri="{BB962C8B-B14F-4D97-AF65-F5344CB8AC3E}">
        <p14:creationId xmlns:p14="http://schemas.microsoft.com/office/powerpoint/2010/main" val="77379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1D8939-7F34-444B-9355-6E86716FF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764704"/>
            <a:ext cx="7800152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7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7964-D1AB-4B1B-A429-D7B93087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 you know the firework code?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89B013D-2C4F-4DDA-81C1-E9419AB48E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2252443"/>
            <a:ext cx="4766171" cy="357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0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Staying Safe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Sparkler safety</a:t>
            </a:r>
          </a:p>
          <a:p>
            <a:r>
              <a:rPr lang="en-GB" dirty="0"/>
              <a:t>Never put them in your pocket</a:t>
            </a:r>
          </a:p>
          <a:p>
            <a:r>
              <a:rPr lang="en-GB" dirty="0"/>
              <a:t>Never pick one up off the floor</a:t>
            </a:r>
          </a:p>
          <a:p>
            <a:r>
              <a:rPr lang="en-GB" dirty="0"/>
              <a:t>Make sure an adult is always present</a:t>
            </a:r>
          </a:p>
          <a:p>
            <a:r>
              <a:rPr lang="en-GB" dirty="0"/>
              <a:t>Light them one at a time</a:t>
            </a:r>
          </a:p>
          <a:p>
            <a:r>
              <a:rPr lang="en-GB" dirty="0"/>
              <a:t>Wear gloves</a:t>
            </a:r>
          </a:p>
          <a:p>
            <a:r>
              <a:rPr lang="en-GB" dirty="0"/>
              <a:t>Hold them at arm's length</a:t>
            </a:r>
          </a:p>
          <a:p>
            <a:r>
              <a:rPr lang="en-GB" dirty="0"/>
              <a:t>When it goes out, put the hot end in a bucket of water. Otherwise it could still burn you.</a:t>
            </a:r>
          </a:p>
        </p:txBody>
      </p:sp>
    </p:spTree>
    <p:extLst>
      <p:ext uri="{BB962C8B-B14F-4D97-AF65-F5344CB8AC3E}">
        <p14:creationId xmlns:p14="http://schemas.microsoft.com/office/powerpoint/2010/main" val="1115157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87624" y="980728"/>
            <a:ext cx="7024744" cy="1143000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REMEMBER – STAY SAFE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 bwMode="auto">
          <a:xfrm>
            <a:off x="3505272" y="3273387"/>
            <a:ext cx="2275904" cy="151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humphriss.g\AppData\Local\Microsoft\Windows\Temporary Internet Files\Content.IE5\XKNEMVS9\hi-viz-thinsulate-hat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2150616"/>
            <a:ext cx="1680240" cy="168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humphriss.g\AppData\Local\Microsoft\Windows\Temporary Internet Files\Content.IE5\P3IKSDNM\torch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25816"/>
            <a:ext cx="1489742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humphriss.g\AppData\Local\Microsoft\Windows\Temporary Internet Files\Content.IE5\XKNEMVS9\5807311401_c9a3d9563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496" y="4653136"/>
            <a:ext cx="1011936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humphriss.g\AppData\Local\Microsoft\Windows\Temporary Internet Files\Content.IE5\XKNEMVS9\have_fun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784" y="4929707"/>
            <a:ext cx="1403648" cy="97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130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55</TotalTime>
  <Words>144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Austin</vt:lpstr>
      <vt:lpstr>Staying Safe</vt:lpstr>
      <vt:lpstr>Bonfire Night</vt:lpstr>
      <vt:lpstr>Who was Guy Fawkes?</vt:lpstr>
      <vt:lpstr>Hero or Terrorist? Discuss</vt:lpstr>
      <vt:lpstr>PowerPoint Presentation</vt:lpstr>
      <vt:lpstr>Do you know the firework code?</vt:lpstr>
      <vt:lpstr>Staying Safe is important</vt:lpstr>
      <vt:lpstr>REMEMBER – STAY SAFE</vt:lpstr>
    </vt:vector>
  </TitlesOfParts>
  <Company>Warwickshire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Halloween</dc:title>
  <dc:creator>G Humphriss STP</dc:creator>
  <cp:lastModifiedBy>G Humphriss STP</cp:lastModifiedBy>
  <cp:revision>7</cp:revision>
  <dcterms:created xsi:type="dcterms:W3CDTF">2017-10-27T10:40:05Z</dcterms:created>
  <dcterms:modified xsi:type="dcterms:W3CDTF">2021-10-30T16:57:36Z</dcterms:modified>
</cp:coreProperties>
</file>