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62" r:id="rId4"/>
    <p:sldId id="265" r:id="rId5"/>
    <p:sldId id="266" r:id="rId6"/>
    <p:sldId id="264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1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DCF38FA-891C-4CFC-85A3-77C4E6402ECC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8F55980-6F55-4623-BC4B-5C264CD96701}" type="slidenum">
              <a:rPr lang="en-GB" smtClean="0"/>
              <a:t>‹#›</a:t>
            </a:fld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38FA-891C-4CFC-85A3-77C4E6402ECC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5980-6F55-4623-BC4B-5C264CD9670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38FA-891C-4CFC-85A3-77C4E6402ECC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5980-6F55-4623-BC4B-5C264CD9670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38FA-891C-4CFC-85A3-77C4E6402ECC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5980-6F55-4623-BC4B-5C264CD9670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38FA-891C-4CFC-85A3-77C4E6402ECC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5980-6F55-4623-BC4B-5C264CD9670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38FA-891C-4CFC-85A3-77C4E6402ECC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5980-6F55-4623-BC4B-5C264CD96701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38FA-891C-4CFC-85A3-77C4E6402ECC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5980-6F55-4623-BC4B-5C264CD9670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38FA-891C-4CFC-85A3-77C4E6402ECC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5980-6F55-4623-BC4B-5C264CD9670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38FA-891C-4CFC-85A3-77C4E6402ECC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5980-6F55-4623-BC4B-5C264CD9670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38FA-891C-4CFC-85A3-77C4E6402ECC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5980-6F55-4623-BC4B-5C264CD96701}" type="slidenum">
              <a:rPr lang="en-GB" smtClean="0"/>
              <a:t>‹#›</a:t>
            </a:fld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38FA-891C-4CFC-85A3-77C4E6402ECC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5980-6F55-4623-BC4B-5C264CD9670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DCF38FA-891C-4CFC-85A3-77C4E6402ECC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8F55980-6F55-4623-BC4B-5C264CD9670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youtube.com/watch?v=fMNOnYxhpOY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youtube.com/watch?v=fMNOnYxhpOY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imageslive.co.uk/free_stock_image/stay-safe-jpg" TargetMode="External"/><Relationship Id="rId7" Type="http://schemas.openxmlformats.org/officeDocument/2006/relationships/image" Target="../media/image1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2708920"/>
            <a:ext cx="3690744" cy="1702160"/>
          </a:xfrm>
        </p:spPr>
        <p:txBody>
          <a:bodyPr>
            <a:noAutofit/>
          </a:bodyPr>
          <a:lstStyle/>
          <a:p>
            <a:r>
              <a:rPr lang="en-GB" sz="4800" dirty="0">
                <a:solidFill>
                  <a:srgbClr val="FF0000"/>
                </a:solidFill>
              </a:rPr>
              <a:t>Staying Safe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GB" sz="3200" dirty="0"/>
              <a:t>Remember </a:t>
            </a:r>
            <a:r>
              <a:rPr lang="en-GB" sz="3200" dirty="0" err="1"/>
              <a:t>Remember</a:t>
            </a:r>
            <a:r>
              <a:rPr lang="en-GB" sz="3200" dirty="0"/>
              <a:t> the 5</a:t>
            </a:r>
            <a:r>
              <a:rPr lang="en-GB" sz="3200" baseline="30000" dirty="0"/>
              <a:t>th</a:t>
            </a:r>
            <a:r>
              <a:rPr lang="en-GB" sz="3200" dirty="0"/>
              <a:t> November…</a:t>
            </a:r>
          </a:p>
        </p:txBody>
      </p:sp>
      <p:pic>
        <p:nvPicPr>
          <p:cNvPr id="1027" name="Picture 3" descr="C:\Users\humphriss.g\AppData\Local\Microsoft\Windows\Temporary Internet Files\Content.IE5\XKNEMVS9\Fireworks_Display_Family_Clipart-1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126" y="1802130"/>
            <a:ext cx="3619500" cy="3253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7866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Bonfire Night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en-GB" dirty="0">
                <a:solidFill>
                  <a:srgbClr val="FF0000"/>
                </a:solidFill>
              </a:rPr>
              <a:t>Remember, remember the fifth of November, </a:t>
            </a:r>
          </a:p>
          <a:p>
            <a:pPr marL="68580" indent="0">
              <a:buNone/>
            </a:pPr>
            <a:r>
              <a:rPr lang="en-GB" dirty="0">
                <a:solidFill>
                  <a:srgbClr val="FF0000"/>
                </a:solidFill>
              </a:rPr>
              <a:t>Gunpowder treason and plot. </a:t>
            </a:r>
          </a:p>
          <a:p>
            <a:pPr marL="68580" indent="0">
              <a:buNone/>
            </a:pPr>
            <a:r>
              <a:rPr lang="en-GB" dirty="0">
                <a:solidFill>
                  <a:srgbClr val="FF0000"/>
                </a:solidFill>
              </a:rPr>
              <a:t>We see no reason </a:t>
            </a:r>
          </a:p>
          <a:p>
            <a:pPr marL="68580" indent="0">
              <a:buNone/>
            </a:pPr>
            <a:r>
              <a:rPr lang="en-GB" dirty="0">
                <a:solidFill>
                  <a:srgbClr val="FF0000"/>
                </a:solidFill>
              </a:rPr>
              <a:t>Why gunpowder treason </a:t>
            </a:r>
          </a:p>
          <a:p>
            <a:pPr marL="68580" indent="0">
              <a:buNone/>
            </a:pPr>
            <a:r>
              <a:rPr lang="en-GB" dirty="0">
                <a:solidFill>
                  <a:srgbClr val="FF0000"/>
                </a:solidFill>
              </a:rPr>
              <a:t>Should ever be forgot! </a:t>
            </a:r>
          </a:p>
          <a:p>
            <a:pPr marL="68580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pPr marL="68580" indent="0">
              <a:buNone/>
            </a:pPr>
            <a:r>
              <a:rPr lang="en-GB" dirty="0">
                <a:solidFill>
                  <a:srgbClr val="FF0000"/>
                </a:solidFill>
              </a:rPr>
              <a:t>Guy Fawkes, guy, </a:t>
            </a:r>
            <a:r>
              <a:rPr lang="en-GB" dirty="0" err="1">
                <a:solidFill>
                  <a:srgbClr val="FF0000"/>
                </a:solidFill>
              </a:rPr>
              <a:t>t'was</a:t>
            </a:r>
            <a:r>
              <a:rPr lang="en-GB" dirty="0">
                <a:solidFill>
                  <a:srgbClr val="FF0000"/>
                </a:solidFill>
              </a:rPr>
              <a:t> his intent </a:t>
            </a:r>
          </a:p>
          <a:p>
            <a:pPr marL="68580" indent="0">
              <a:buNone/>
            </a:pPr>
            <a:r>
              <a:rPr lang="en-GB" dirty="0">
                <a:solidFill>
                  <a:srgbClr val="FF0000"/>
                </a:solidFill>
              </a:rPr>
              <a:t>To blow up king and parliament. </a:t>
            </a:r>
          </a:p>
          <a:p>
            <a:pPr marL="68580" indent="0">
              <a:buNone/>
            </a:pPr>
            <a:r>
              <a:rPr lang="en-GB" dirty="0">
                <a:solidFill>
                  <a:srgbClr val="FF0000"/>
                </a:solidFill>
              </a:rPr>
              <a:t>Three score barrels were laid below </a:t>
            </a:r>
          </a:p>
          <a:p>
            <a:pPr marL="68580" indent="0">
              <a:buNone/>
            </a:pPr>
            <a:r>
              <a:rPr lang="en-GB" dirty="0">
                <a:solidFill>
                  <a:srgbClr val="FF0000"/>
                </a:solidFill>
              </a:rPr>
              <a:t>To prove old England's overthrow. </a:t>
            </a:r>
          </a:p>
          <a:p>
            <a:endParaRPr lang="en-GB" dirty="0"/>
          </a:p>
        </p:txBody>
      </p:sp>
      <p:pic>
        <p:nvPicPr>
          <p:cNvPr id="5122" name="Picture 2" descr="C:\Users\humphriss.g\AppData\Local\Microsoft\Windows\Temporary Internet Files\Content.IE5\XKNEMVS9\Caja_fuegos_artificiales_Ddart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68896"/>
            <a:ext cx="1586036" cy="1797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humphriss.g\AppData\Local\Microsoft\Windows\Temporary Internet Files\Content.IE5\AGB3MZ28\valessiobrito-Fire-June-holiday-s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293096"/>
            <a:ext cx="1322776" cy="1836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4102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humphriss.g\AppData\Local\Microsoft\Windows\Temporary Internet Files\Content.IE5\P3IKSDNM\guy_fawkes[1]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564904"/>
            <a:ext cx="4368800" cy="346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Who was Guy Fawkes?</a:t>
            </a:r>
          </a:p>
        </p:txBody>
      </p:sp>
    </p:spTree>
    <p:extLst>
      <p:ext uri="{BB962C8B-B14F-4D97-AF65-F5344CB8AC3E}">
        <p14:creationId xmlns:p14="http://schemas.microsoft.com/office/powerpoint/2010/main" val="2498686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humphriss.g\AppData\Local\Microsoft\Windows\Temporary Internet Files\Content.IE5\P3IKSDNM\guy_fawkes[1]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564904"/>
            <a:ext cx="4368800" cy="346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Hero or Terrorist? Discuss</a:t>
            </a:r>
          </a:p>
        </p:txBody>
      </p:sp>
    </p:spTree>
    <p:extLst>
      <p:ext uri="{BB962C8B-B14F-4D97-AF65-F5344CB8AC3E}">
        <p14:creationId xmlns:p14="http://schemas.microsoft.com/office/powerpoint/2010/main" val="773796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F1D8939-7F34-444B-9355-6E86716FF0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764704"/>
            <a:ext cx="7800152" cy="532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874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77964-D1AB-4B1B-A429-D7B930876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Do you know the firework code?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89B013D-2C4F-4DDA-81C1-E9419AB48E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7704" y="2252443"/>
            <a:ext cx="4766171" cy="357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705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Staying Safe is important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Sparkler safety</a:t>
            </a:r>
          </a:p>
          <a:p>
            <a:r>
              <a:rPr lang="en-GB" dirty="0"/>
              <a:t>Never put them in your pocket</a:t>
            </a:r>
          </a:p>
          <a:p>
            <a:r>
              <a:rPr lang="en-GB" dirty="0"/>
              <a:t>Never pick one up off the floor</a:t>
            </a:r>
          </a:p>
          <a:p>
            <a:r>
              <a:rPr lang="en-GB" dirty="0"/>
              <a:t>Make sure an adult is always present</a:t>
            </a:r>
          </a:p>
          <a:p>
            <a:r>
              <a:rPr lang="en-GB" dirty="0"/>
              <a:t>Light them one at a time</a:t>
            </a:r>
          </a:p>
          <a:p>
            <a:r>
              <a:rPr lang="en-GB" dirty="0"/>
              <a:t>Wear gloves</a:t>
            </a:r>
          </a:p>
          <a:p>
            <a:r>
              <a:rPr lang="en-GB" dirty="0"/>
              <a:t>Hold them at arm's length</a:t>
            </a:r>
          </a:p>
          <a:p>
            <a:r>
              <a:rPr lang="en-GB" dirty="0"/>
              <a:t>When it goes out, put the hot end in a bucket of water. Otherwise it could still burn you.</a:t>
            </a:r>
          </a:p>
        </p:txBody>
      </p:sp>
    </p:spTree>
    <p:extLst>
      <p:ext uri="{BB962C8B-B14F-4D97-AF65-F5344CB8AC3E}">
        <p14:creationId xmlns:p14="http://schemas.microsoft.com/office/powerpoint/2010/main" val="1115157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87624" y="980728"/>
            <a:ext cx="7024744" cy="1143000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REMEMBER – STAY SAFE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 bwMode="auto">
          <a:xfrm>
            <a:off x="3505272" y="3273387"/>
            <a:ext cx="2275904" cy="1519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humphriss.g\AppData\Local\Microsoft\Windows\Temporary Internet Files\Content.IE5\XKNEMVS9\hi-viz-thinsulate-hat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" y="2150616"/>
            <a:ext cx="1680240" cy="168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humphriss.g\AppData\Local\Microsoft\Windows\Temporary Internet Files\Content.IE5\P3IKSDNM\torch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125816"/>
            <a:ext cx="1489742" cy="1340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C:\Users\humphriss.g\AppData\Local\Microsoft\Windows\Temporary Internet Files\Content.IE5\XKNEMVS9\5807311401_c9a3d95637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496" y="4653136"/>
            <a:ext cx="1011936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C:\Users\humphriss.g\AppData\Local\Microsoft\Windows\Temporary Internet Files\Content.IE5\XKNEMVS9\have_fun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784" y="4929707"/>
            <a:ext cx="1403648" cy="970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21303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55</TotalTime>
  <Words>144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Century Gothic</vt:lpstr>
      <vt:lpstr>Wingdings 2</vt:lpstr>
      <vt:lpstr>Austin</vt:lpstr>
      <vt:lpstr>Staying Safe</vt:lpstr>
      <vt:lpstr>Bonfire Night</vt:lpstr>
      <vt:lpstr>Who was Guy Fawkes?</vt:lpstr>
      <vt:lpstr>Hero or Terrorist? Discuss</vt:lpstr>
      <vt:lpstr>PowerPoint Presentation</vt:lpstr>
      <vt:lpstr>Do you know the firework code?</vt:lpstr>
      <vt:lpstr>Staying Safe is important</vt:lpstr>
      <vt:lpstr>REMEMBER – STAY SAFE</vt:lpstr>
    </vt:vector>
  </TitlesOfParts>
  <Company>Warwickshire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Happy Halloween</dc:title>
  <dc:creator>G Humphriss STP</dc:creator>
  <cp:lastModifiedBy>G Humphriss STP</cp:lastModifiedBy>
  <cp:revision>7</cp:revision>
  <dcterms:created xsi:type="dcterms:W3CDTF">2017-10-27T10:40:05Z</dcterms:created>
  <dcterms:modified xsi:type="dcterms:W3CDTF">2021-10-30T16:57:36Z</dcterms:modified>
</cp:coreProperties>
</file>