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1"/>
  </p:sldMasterIdLst>
  <p:handoutMasterIdLst>
    <p:handoutMasterId r:id="rId12"/>
  </p:handoutMasterIdLst>
  <p:sldIdLst>
    <p:sldId id="269" r:id="rId2"/>
    <p:sldId id="285" r:id="rId3"/>
    <p:sldId id="257" r:id="rId4"/>
    <p:sldId id="272" r:id="rId5"/>
    <p:sldId id="280" r:id="rId6"/>
    <p:sldId id="281" r:id="rId7"/>
    <p:sldId id="276" r:id="rId8"/>
    <p:sldId id="282" r:id="rId9"/>
    <p:sldId id="283" r:id="rId10"/>
    <p:sldId id="284" r:id="rId11"/>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544" autoAdjust="0"/>
    <p:restoredTop sz="94660"/>
  </p:normalViewPr>
  <p:slideViewPr>
    <p:cSldViewPr>
      <p:cViewPr varScale="1">
        <p:scale>
          <a:sx n="68" d="100"/>
          <a:sy n="68" d="100"/>
        </p:scale>
        <p:origin x="792"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9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293" cy="497040"/>
          </a:xfrm>
          <a:prstGeom prst="rect">
            <a:avLst/>
          </a:prstGeom>
        </p:spPr>
        <p:txBody>
          <a:bodyPr vert="horz" lIns="90443" tIns="45222" rIns="90443" bIns="45222" rtlCol="0"/>
          <a:lstStyle>
            <a:lvl1pPr algn="l">
              <a:defRPr sz="1200"/>
            </a:lvl1pPr>
          </a:lstStyle>
          <a:p>
            <a:endParaRPr lang="en-GB"/>
          </a:p>
        </p:txBody>
      </p:sp>
      <p:sp>
        <p:nvSpPr>
          <p:cNvPr id="3" name="Date Placeholder 2"/>
          <p:cNvSpPr>
            <a:spLocks noGrp="1"/>
          </p:cNvSpPr>
          <p:nvPr>
            <p:ph type="dt" sz="quarter" idx="1"/>
          </p:nvPr>
        </p:nvSpPr>
        <p:spPr>
          <a:xfrm>
            <a:off x="3850816" y="1"/>
            <a:ext cx="2945293" cy="497040"/>
          </a:xfrm>
          <a:prstGeom prst="rect">
            <a:avLst/>
          </a:prstGeom>
        </p:spPr>
        <p:txBody>
          <a:bodyPr vert="horz" lIns="90443" tIns="45222" rIns="90443" bIns="45222" rtlCol="0"/>
          <a:lstStyle>
            <a:lvl1pPr algn="r">
              <a:defRPr sz="1200"/>
            </a:lvl1pPr>
          </a:lstStyle>
          <a:p>
            <a:fld id="{CC3BD91C-56E1-4560-95F4-AAB55A363AC1}" type="datetimeFigureOut">
              <a:rPr lang="en-GB" smtClean="0"/>
              <a:pPr/>
              <a:t>11/11/2022</a:t>
            </a:fld>
            <a:endParaRPr lang="en-GB"/>
          </a:p>
        </p:txBody>
      </p:sp>
      <p:sp>
        <p:nvSpPr>
          <p:cNvPr id="4" name="Footer Placeholder 3"/>
          <p:cNvSpPr>
            <a:spLocks noGrp="1"/>
          </p:cNvSpPr>
          <p:nvPr>
            <p:ph type="ftr" sz="quarter" idx="2"/>
          </p:nvPr>
        </p:nvSpPr>
        <p:spPr>
          <a:xfrm>
            <a:off x="1" y="9431185"/>
            <a:ext cx="2945293" cy="497040"/>
          </a:xfrm>
          <a:prstGeom prst="rect">
            <a:avLst/>
          </a:prstGeom>
        </p:spPr>
        <p:txBody>
          <a:bodyPr vert="horz" lIns="90443" tIns="45222" rIns="90443" bIns="45222" rtlCol="0" anchor="b"/>
          <a:lstStyle>
            <a:lvl1pPr algn="l">
              <a:defRPr sz="1200"/>
            </a:lvl1pPr>
          </a:lstStyle>
          <a:p>
            <a:endParaRPr lang="en-GB"/>
          </a:p>
        </p:txBody>
      </p:sp>
      <p:sp>
        <p:nvSpPr>
          <p:cNvPr id="5" name="Slide Number Placeholder 4"/>
          <p:cNvSpPr>
            <a:spLocks noGrp="1"/>
          </p:cNvSpPr>
          <p:nvPr>
            <p:ph type="sldNum" sz="quarter" idx="3"/>
          </p:nvPr>
        </p:nvSpPr>
        <p:spPr>
          <a:xfrm>
            <a:off x="3850816" y="9431185"/>
            <a:ext cx="2945293" cy="497040"/>
          </a:xfrm>
          <a:prstGeom prst="rect">
            <a:avLst/>
          </a:prstGeom>
        </p:spPr>
        <p:txBody>
          <a:bodyPr vert="horz" lIns="90443" tIns="45222" rIns="90443" bIns="45222" rtlCol="0" anchor="b"/>
          <a:lstStyle>
            <a:lvl1pPr algn="r">
              <a:defRPr sz="1200"/>
            </a:lvl1pPr>
          </a:lstStyle>
          <a:p>
            <a:fld id="{E540375C-C5BC-4345-BCD1-7265FA4CA88D}" type="slidenum">
              <a:rPr lang="en-GB" smtClean="0"/>
              <a:pPr/>
              <a:t>‹#›</a:t>
            </a:fld>
            <a:endParaRPr lang="en-GB"/>
          </a:p>
        </p:txBody>
      </p:sp>
    </p:spTree>
    <p:extLst>
      <p:ext uri="{BB962C8B-B14F-4D97-AF65-F5344CB8AC3E}">
        <p14:creationId xmlns:p14="http://schemas.microsoft.com/office/powerpoint/2010/main" val="376861239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pPr>
              <a:defRPr/>
            </a:pPr>
            <a:fld id="{2CF4A90D-CA3B-4DD0-86BF-613BF1AE5CAD}" type="datetimeFigureOut">
              <a:rPr lang="en-US" smtClean="0"/>
              <a:pPr>
                <a:defRPr/>
              </a:pPr>
              <a:t>11/11/2022</a:t>
            </a:fld>
            <a:endParaRPr lang="en-US"/>
          </a:p>
        </p:txBody>
      </p:sp>
      <p:sp>
        <p:nvSpPr>
          <p:cNvPr id="5" name="Footer Placeholder 4"/>
          <p:cNvSpPr>
            <a:spLocks noGrp="1"/>
          </p:cNvSpPr>
          <p:nvPr>
            <p:ph type="ftr" sz="quarter" idx="11"/>
          </p:nvPr>
        </p:nvSpPr>
        <p:spPr>
          <a:xfrm>
            <a:off x="1921934" y="5054602"/>
            <a:ext cx="4064860" cy="279400"/>
          </a:xfrm>
        </p:spPr>
        <p:txBody>
          <a:bodyPr/>
          <a:lstStyle/>
          <a:p>
            <a:pPr>
              <a:defRPr/>
            </a:pPr>
            <a:endParaRPr lang="en-US"/>
          </a:p>
        </p:txBody>
      </p:sp>
      <p:sp>
        <p:nvSpPr>
          <p:cNvPr id="6" name="Slide Number Placeholder 5"/>
          <p:cNvSpPr>
            <a:spLocks noGrp="1"/>
          </p:cNvSpPr>
          <p:nvPr>
            <p:ph type="sldNum" sz="quarter" idx="12"/>
          </p:nvPr>
        </p:nvSpPr>
        <p:spPr>
          <a:xfrm>
            <a:off x="6817317" y="5054602"/>
            <a:ext cx="413483" cy="279400"/>
          </a:xfrm>
        </p:spPr>
        <p:txBody>
          <a:bodyPr/>
          <a:lstStyle/>
          <a:p>
            <a:pPr>
              <a:defRPr/>
            </a:pPr>
            <a:fld id="{E9F5BE2C-B9BC-4C96-A52E-2FCB2F40974C}" type="slidenum">
              <a:rPr lang="en-US" smtClean="0"/>
              <a:pPr>
                <a:defRPr/>
              </a:pPr>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202681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E21D01E8-740A-471F-999A-5050A3C0AAB2}" type="datetimeFigureOut">
              <a:rPr lang="en-US" smtClean="0"/>
              <a:pPr>
                <a:defRPr/>
              </a:pPr>
              <a:t>11/11/2022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9C9B1B6-F749-4DB1-8D4B-4F6DBBDBA3CC}" type="slidenum">
              <a:rPr lang="en-US" smtClean="0"/>
              <a:pPr>
                <a:defRPr/>
              </a:pPr>
              <a:t>‹#›</a:t>
            </a:fld>
            <a:endParaRPr lang="en-US"/>
          </a:p>
        </p:txBody>
      </p:sp>
    </p:spTree>
    <p:extLst>
      <p:ext uri="{BB962C8B-B14F-4D97-AF65-F5344CB8AC3E}">
        <p14:creationId xmlns:p14="http://schemas.microsoft.com/office/powerpoint/2010/main" val="616898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E21D01E8-740A-471F-999A-5050A3C0AAB2}" type="datetimeFigureOut">
              <a:rPr lang="en-US" smtClean="0"/>
              <a:pPr>
                <a:defRPr/>
              </a:pPr>
              <a:t>11/11/2022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9C9B1B6-F749-4DB1-8D4B-4F6DBBDBA3CC}" type="slidenum">
              <a:rPr lang="en-US" smtClean="0"/>
              <a:pPr>
                <a:defRPr/>
              </a:pPr>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9595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E21D01E8-740A-471F-999A-5050A3C0AAB2}" type="datetimeFigureOut">
              <a:rPr lang="en-US" smtClean="0"/>
              <a:pPr>
                <a:defRPr/>
              </a:pPr>
              <a:t>11/11/2022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9C9B1B6-F749-4DB1-8D4B-4F6DBBDBA3CC}" type="slidenum">
              <a:rPr lang="en-US" smtClean="0"/>
              <a:pPr>
                <a:defRPr/>
              </a:pPr>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88484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E21D01E8-740A-471F-999A-5050A3C0AAB2}" type="datetimeFigureOut">
              <a:rPr lang="en-US" smtClean="0"/>
              <a:pPr>
                <a:defRPr/>
              </a:pPr>
              <a:t>11/11/2022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9C9B1B6-F749-4DB1-8D4B-4F6DBBDBA3CC}" type="slidenum">
              <a:rPr lang="en-US" smtClean="0"/>
              <a:pPr>
                <a:defRPr/>
              </a:pPr>
              <a:t>‹#›</a:t>
            </a:fld>
            <a:endParaRPr lang="en-US"/>
          </a:p>
        </p:txBody>
      </p:sp>
    </p:spTree>
    <p:extLst>
      <p:ext uri="{BB962C8B-B14F-4D97-AF65-F5344CB8AC3E}">
        <p14:creationId xmlns:p14="http://schemas.microsoft.com/office/powerpoint/2010/main" val="41123567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E21D01E8-740A-471F-999A-5050A3C0AAB2}" type="datetimeFigureOut">
              <a:rPr lang="en-US" smtClean="0"/>
              <a:pPr>
                <a:defRPr/>
              </a:pPr>
              <a:t>11/11/2022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9C9B1B6-F749-4DB1-8D4B-4F6DBBDBA3CC}" type="slidenum">
              <a:rPr lang="en-US" smtClean="0"/>
              <a:pPr>
                <a:defRPr/>
              </a:pPr>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6345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E21D01E8-740A-471F-999A-5050A3C0AAB2}" type="datetimeFigureOut">
              <a:rPr lang="en-US" smtClean="0"/>
              <a:pPr>
                <a:defRPr/>
              </a:pPr>
              <a:t>11/11/2022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9C9B1B6-F749-4DB1-8D4B-4F6DBBDBA3CC}" type="slidenum">
              <a:rPr lang="en-US" smtClean="0"/>
              <a:pPr>
                <a:defRPr/>
              </a:pPr>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4102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25F4090A-BF8F-4047-B663-DACD4E1475F3}" type="datetimeFigureOut">
              <a:rPr lang="en-US" smtClean="0"/>
              <a:pPr>
                <a:defRPr/>
              </a:pPr>
              <a:t>11/11/2022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2EC1D5D-7B6C-4D45-A752-3C75F3068F73}" type="slidenum">
              <a:rPr lang="en-US" smtClean="0"/>
              <a:pPr>
                <a:defRPr/>
              </a:pPr>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07712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1E0F0F61-F37C-402E-BC15-80C967F3E13C}" type="datetimeFigureOut">
              <a:rPr lang="en-US" smtClean="0"/>
              <a:pPr>
                <a:defRPr/>
              </a:pPr>
              <a:t>11/11/2022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3332F52-9A39-4A20-A7BA-B8B76CFD7C9D}" type="slidenum">
              <a:rPr lang="en-US" smtClean="0"/>
              <a:pPr>
                <a:defRPr/>
              </a:pPr>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279385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29AD0901-3048-439F-902C-794E55D322A0}" type="datetimeFigureOut">
              <a:rPr lang="en-US" smtClean="0"/>
              <a:pPr>
                <a:defRPr/>
              </a:pPr>
              <a:t>11/11/2022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D52D920-8395-4524-A8EA-12150EB2271F}" type="slidenum">
              <a:rPr lang="en-US" smtClean="0"/>
              <a:pPr>
                <a:defRPr/>
              </a:pPr>
              <a:t>‹#›</a:t>
            </a:fld>
            <a:endParaRPr lang="en-US"/>
          </a:p>
        </p:txBody>
      </p:sp>
    </p:spTree>
    <p:extLst>
      <p:ext uri="{BB962C8B-B14F-4D97-AF65-F5344CB8AC3E}">
        <p14:creationId xmlns:p14="http://schemas.microsoft.com/office/powerpoint/2010/main" val="2926373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A190053C-A079-4A07-8BF4-821E12C99172}" type="datetimeFigureOut">
              <a:rPr lang="en-US" smtClean="0"/>
              <a:pPr>
                <a:defRPr/>
              </a:pPr>
              <a:t>11/11/2022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AE246C8-F943-47FA-8E7E-81CE455D5DDF}" type="slidenum">
              <a:rPr lang="en-US" smtClean="0"/>
              <a:pPr>
                <a:defRPr/>
              </a:pPr>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6393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057118C1-F601-4417-A37F-7AA184D25223}" type="datetimeFigureOut">
              <a:rPr lang="en-US" smtClean="0"/>
              <a:pPr>
                <a:defRPr/>
              </a:pPr>
              <a:t>11/11/2022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92A5C40-23F9-4A3E-B26A-F3E524BD8218}" type="slidenum">
              <a:rPr lang="en-US" smtClean="0"/>
              <a:pPr>
                <a:defRPr/>
              </a:pPr>
              <a:t>‹#›</a:t>
            </a:fld>
            <a:endParaRPr lang="en-US"/>
          </a:p>
        </p:txBody>
      </p:sp>
    </p:spTree>
    <p:extLst>
      <p:ext uri="{BB962C8B-B14F-4D97-AF65-F5344CB8AC3E}">
        <p14:creationId xmlns:p14="http://schemas.microsoft.com/office/powerpoint/2010/main" val="2193485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9F2BA25A-5F55-41B2-A290-496C7006FF31}" type="datetimeFigureOut">
              <a:rPr lang="en-US" smtClean="0"/>
              <a:pPr>
                <a:defRPr/>
              </a:pPr>
              <a:t>11/11/2022</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5E3EE9E6-C8CB-40CA-A2C9-98D1C91EA15A}" type="slidenum">
              <a:rPr lang="en-US" smtClean="0"/>
              <a:pPr>
                <a:defRPr/>
              </a:pPr>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5518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4D8D9E37-3147-45F5-AC62-B555BB033155}" type="datetimeFigureOut">
              <a:rPr lang="en-US" smtClean="0"/>
              <a:pPr>
                <a:defRPr/>
              </a:pPr>
              <a:t>11/11/2022</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4A1FEAE-CE5B-4E87-9306-4DAAEA563AB0}" type="slidenum">
              <a:rPr lang="en-US" smtClean="0"/>
              <a:pPr>
                <a:defRPr/>
              </a:pPr>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0182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3FFACB3-3EDF-4F48-9F24-944F3454F809}" type="datetimeFigureOut">
              <a:rPr lang="en-US" smtClean="0"/>
              <a:pPr>
                <a:defRPr/>
              </a:pPr>
              <a:t>11/11/2022</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6216D589-E3BD-4B8F-B8A8-FD6BAC9BBDCD}" type="slidenum">
              <a:rPr lang="en-US" smtClean="0"/>
              <a:pPr>
                <a:defRPr/>
              </a:pPr>
              <a:t>‹#›</a:t>
            </a:fld>
            <a:endParaRPr lang="en-US"/>
          </a:p>
        </p:txBody>
      </p:sp>
    </p:spTree>
    <p:extLst>
      <p:ext uri="{BB962C8B-B14F-4D97-AF65-F5344CB8AC3E}">
        <p14:creationId xmlns:p14="http://schemas.microsoft.com/office/powerpoint/2010/main" val="344567889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5BEA0E6E-281F-4FFB-815D-096E72891243}" type="datetimeFigureOut">
              <a:rPr lang="en-US" smtClean="0"/>
              <a:pPr>
                <a:defRPr/>
              </a:pPr>
              <a:t>11/11/2022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85420F5-B237-480A-AA78-6398026613D2}" type="slidenum">
              <a:rPr lang="en-US" smtClean="0"/>
              <a:pPr>
                <a:defRPr/>
              </a:pPr>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8277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DF59ED22-544F-4AD5-87A4-36EAD57B2ACD}" type="datetimeFigureOut">
              <a:rPr lang="en-US" smtClean="0"/>
              <a:pPr>
                <a:defRPr/>
              </a:pPr>
              <a:t>11/11/2022</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72B76E2E-83D0-44DD-B3D1-678F7D0F2A60}" type="slidenum">
              <a:rPr lang="en-US" smtClean="0"/>
              <a:pPr>
                <a:defRPr/>
              </a:pPr>
              <a:t>‹#›</a:t>
            </a:fld>
            <a:endParaRPr lang="en-US"/>
          </a:p>
        </p:txBody>
      </p:sp>
    </p:spTree>
    <p:extLst>
      <p:ext uri="{BB962C8B-B14F-4D97-AF65-F5344CB8AC3E}">
        <p14:creationId xmlns:p14="http://schemas.microsoft.com/office/powerpoint/2010/main" val="307548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E21D01E8-740A-471F-999A-5050A3C0AAB2}" type="datetimeFigureOut">
              <a:rPr lang="en-US" smtClean="0"/>
              <a:pPr>
                <a:defRPr/>
              </a:pPr>
              <a:t>11/11/2022</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29C9B1B6-F749-4DB1-8D4B-4F6DBBDBA3CC}" type="slidenum">
              <a:rPr lang="en-US" smtClean="0"/>
              <a:pPr>
                <a:defRPr/>
              </a:pPr>
              <a:t>‹#›</a:t>
            </a:fld>
            <a:endParaRPr lang="en-US"/>
          </a:p>
        </p:txBody>
      </p:sp>
    </p:spTree>
    <p:extLst>
      <p:ext uri="{BB962C8B-B14F-4D97-AF65-F5344CB8AC3E}">
        <p14:creationId xmlns:p14="http://schemas.microsoft.com/office/powerpoint/2010/main" val="2572618635"/>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84"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edtech4beginners.com/2017/11/06/everything-you-need-for-a-remembrance-day-assembly-lesson/"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geograph.org.uk/photo/2295534" TargetMode="External"/><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hyperlink" Target="https://en.wikipedia.org/wiki/Remembrance_poppy" TargetMode="Externa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Remembrance_poppy"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jfif"/><Relationship Id="rId2" Type="http://schemas.openxmlformats.org/officeDocument/2006/relationships/image" Target="../media/image14.jf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jfif"/><Relationship Id="rId2" Type="http://schemas.openxmlformats.org/officeDocument/2006/relationships/image" Target="../media/image16.jfif"/><Relationship Id="rId1" Type="http://schemas.openxmlformats.org/officeDocument/2006/relationships/slideLayout" Target="../slideLayouts/slideLayout2.xml"/><Relationship Id="rId4" Type="http://schemas.openxmlformats.org/officeDocument/2006/relationships/image" Target="../media/image18.jfif"/></Relationships>
</file>

<file path=ppt/slides/_rels/slide6.xml.rels><?xml version="1.0" encoding="UTF-8" standalone="yes"?>
<Relationships xmlns="http://schemas.openxmlformats.org/package/2006/relationships"><Relationship Id="rId3" Type="http://schemas.openxmlformats.org/officeDocument/2006/relationships/image" Target="../media/image20.jfif"/><Relationship Id="rId2" Type="http://schemas.openxmlformats.org/officeDocument/2006/relationships/image" Target="../media/image19.jfi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commons.wikimedia.org/wiki/File:Red_poppies,_Karaisal%C4%B1_01.jpg"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commons.wikimedia.org/wiki/File:Silhouette-279799_1280.png"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commons.wikimedia.org/wiki/File:Silhouette-279799_1280.png"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8BA44-5CCA-44B4-9917-191B744AFB47}"/>
              </a:ext>
            </a:extLst>
          </p:cNvPr>
          <p:cNvSpPr>
            <a:spLocks noGrp="1"/>
          </p:cNvSpPr>
          <p:nvPr>
            <p:ph type="title"/>
          </p:nvPr>
        </p:nvSpPr>
        <p:spPr/>
        <p:txBody>
          <a:bodyPr>
            <a:normAutofit/>
          </a:bodyPr>
          <a:lstStyle/>
          <a:p>
            <a:r>
              <a:rPr lang="en-GB" dirty="0">
                <a:solidFill>
                  <a:srgbClr val="0070C0"/>
                </a:solidFill>
              </a:rPr>
              <a:t>Why do </a:t>
            </a:r>
            <a:r>
              <a:rPr lang="en-GB">
                <a:solidFill>
                  <a:srgbClr val="0070C0"/>
                </a:solidFill>
              </a:rPr>
              <a:t>we remember?</a:t>
            </a:r>
            <a:endParaRPr lang="en-GB" dirty="0">
              <a:solidFill>
                <a:srgbClr val="0070C0"/>
              </a:solidFill>
            </a:endParaRPr>
          </a:p>
        </p:txBody>
      </p:sp>
      <p:pic>
        <p:nvPicPr>
          <p:cNvPr id="5" name="Content Placeholder 4">
            <a:extLst>
              <a:ext uri="{FF2B5EF4-FFF2-40B4-BE49-F238E27FC236}">
                <a16:creationId xmlns:a16="http://schemas.microsoft.com/office/drawing/2014/main" id="{01DB0169-3274-4505-8894-51CCF492BFC0}"/>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344832" y="2490788"/>
            <a:ext cx="4462273" cy="3444875"/>
          </a:xfrm>
        </p:spPr>
      </p:pic>
    </p:spTree>
    <p:extLst>
      <p:ext uri="{BB962C8B-B14F-4D97-AF65-F5344CB8AC3E}">
        <p14:creationId xmlns:p14="http://schemas.microsoft.com/office/powerpoint/2010/main" val="3647714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4CF5A-369C-432E-8F2D-1560D7EB7E3E}"/>
              </a:ext>
            </a:extLst>
          </p:cNvPr>
          <p:cNvSpPr>
            <a:spLocks noGrp="1"/>
          </p:cNvSpPr>
          <p:nvPr>
            <p:ph type="title"/>
          </p:nvPr>
        </p:nvSpPr>
        <p:spPr/>
        <p:txBody>
          <a:bodyPr/>
          <a:lstStyle/>
          <a:p>
            <a:r>
              <a:rPr lang="en-GB" dirty="0"/>
              <a:t>Remember</a:t>
            </a:r>
          </a:p>
        </p:txBody>
      </p:sp>
      <p:sp>
        <p:nvSpPr>
          <p:cNvPr id="3" name="Content Placeholder 2">
            <a:extLst>
              <a:ext uri="{FF2B5EF4-FFF2-40B4-BE49-F238E27FC236}">
                <a16:creationId xmlns:a16="http://schemas.microsoft.com/office/drawing/2014/main" id="{83C5B873-4AFB-4190-AE80-3B5B080EE291}"/>
              </a:ext>
            </a:extLst>
          </p:cNvPr>
          <p:cNvSpPr>
            <a:spLocks noGrp="1"/>
          </p:cNvSpPr>
          <p:nvPr>
            <p:ph idx="1"/>
          </p:nvPr>
        </p:nvSpPr>
        <p:spPr/>
        <p:txBody>
          <a:bodyPr/>
          <a:lstStyle/>
          <a:p>
            <a:r>
              <a:rPr lang="en-GB" dirty="0"/>
              <a:t>At some point in our history a member of our family will be involved in war or conflict </a:t>
            </a:r>
          </a:p>
          <a:p>
            <a:r>
              <a:rPr lang="en-GB" dirty="0"/>
              <a:t>Every family history story has someone who has made a sacrifice</a:t>
            </a:r>
          </a:p>
          <a:p>
            <a:r>
              <a:rPr lang="en-GB" dirty="0"/>
              <a:t>Find out more. </a:t>
            </a:r>
          </a:p>
        </p:txBody>
      </p:sp>
      <p:pic>
        <p:nvPicPr>
          <p:cNvPr id="8" name="Picture 7">
            <a:extLst>
              <a:ext uri="{FF2B5EF4-FFF2-40B4-BE49-F238E27FC236}">
                <a16:creationId xmlns:a16="http://schemas.microsoft.com/office/drawing/2014/main" id="{06A22777-52EC-460A-B1C8-D54993828F1B}"/>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716016" y="3933056"/>
            <a:ext cx="1615217" cy="2153623"/>
          </a:xfrm>
          <a:prstGeom prst="rect">
            <a:avLst/>
          </a:prstGeom>
        </p:spPr>
      </p:pic>
      <p:pic>
        <p:nvPicPr>
          <p:cNvPr id="11" name="Picture 10">
            <a:extLst>
              <a:ext uri="{FF2B5EF4-FFF2-40B4-BE49-F238E27FC236}">
                <a16:creationId xmlns:a16="http://schemas.microsoft.com/office/drawing/2014/main" id="{EDA31E4E-0BBB-41F2-9BE0-0FDFD373E1F6}"/>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698340" y="4782351"/>
            <a:ext cx="978246" cy="1304328"/>
          </a:xfrm>
          <a:prstGeom prst="rect">
            <a:avLst/>
          </a:prstGeom>
        </p:spPr>
      </p:pic>
    </p:spTree>
    <p:extLst>
      <p:ext uri="{BB962C8B-B14F-4D97-AF65-F5344CB8AC3E}">
        <p14:creationId xmlns:p14="http://schemas.microsoft.com/office/powerpoint/2010/main" val="2735297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73E86-DCC3-44C9-A444-0B504326D0A6}"/>
              </a:ext>
            </a:extLst>
          </p:cNvPr>
          <p:cNvSpPr>
            <a:spLocks noGrp="1"/>
          </p:cNvSpPr>
          <p:nvPr>
            <p:ph type="title"/>
          </p:nvPr>
        </p:nvSpPr>
        <p:spPr/>
        <p:txBody>
          <a:bodyPr/>
          <a:lstStyle/>
          <a:p>
            <a:r>
              <a:rPr lang="en-GB" dirty="0"/>
              <a:t>I remember because….</a:t>
            </a:r>
          </a:p>
        </p:txBody>
      </p:sp>
      <p:pic>
        <p:nvPicPr>
          <p:cNvPr id="5" name="Picture 4">
            <a:extLst>
              <a:ext uri="{FF2B5EF4-FFF2-40B4-BE49-F238E27FC236}">
                <a16:creationId xmlns:a16="http://schemas.microsoft.com/office/drawing/2014/main" id="{B7ED5520-A65C-4A3F-A1B5-47E11D28CD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6176" y="3045044"/>
            <a:ext cx="2413635" cy="2897619"/>
          </a:xfrm>
          <a:prstGeom prst="rect">
            <a:avLst/>
          </a:prstGeom>
        </p:spPr>
      </p:pic>
      <p:pic>
        <p:nvPicPr>
          <p:cNvPr id="4" name="Picture 3">
            <a:extLst>
              <a:ext uri="{FF2B5EF4-FFF2-40B4-BE49-F238E27FC236}">
                <a16:creationId xmlns:a16="http://schemas.microsoft.com/office/drawing/2014/main" id="{ECB43BA3-F61D-4495-9166-7E6848B635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1956582"/>
            <a:ext cx="2010754" cy="2682215"/>
          </a:xfrm>
          <a:prstGeom prst="rect">
            <a:avLst/>
          </a:prstGeom>
        </p:spPr>
      </p:pic>
      <p:pic>
        <p:nvPicPr>
          <p:cNvPr id="7" name="Picture 6">
            <a:extLst>
              <a:ext uri="{FF2B5EF4-FFF2-40B4-BE49-F238E27FC236}">
                <a16:creationId xmlns:a16="http://schemas.microsoft.com/office/drawing/2014/main" id="{3F6EEBAE-5C09-46A6-B12A-B7737B4E56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83366" y="3301808"/>
            <a:ext cx="1060405" cy="2897619"/>
          </a:xfrm>
          <a:prstGeom prst="rect">
            <a:avLst/>
          </a:prstGeom>
        </p:spPr>
      </p:pic>
      <p:pic>
        <p:nvPicPr>
          <p:cNvPr id="9" name="Picture 8">
            <a:extLst>
              <a:ext uri="{FF2B5EF4-FFF2-40B4-BE49-F238E27FC236}">
                <a16:creationId xmlns:a16="http://schemas.microsoft.com/office/drawing/2014/main" id="{A6A6BF0E-3F28-452A-ADF4-EE1B5698065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16231" y="2173459"/>
            <a:ext cx="1767485" cy="3140968"/>
          </a:xfrm>
          <a:prstGeom prst="rect">
            <a:avLst/>
          </a:prstGeom>
        </p:spPr>
      </p:pic>
      <p:pic>
        <p:nvPicPr>
          <p:cNvPr id="11" name="Picture 10">
            <a:extLst>
              <a:ext uri="{FF2B5EF4-FFF2-40B4-BE49-F238E27FC236}">
                <a16:creationId xmlns:a16="http://schemas.microsoft.com/office/drawing/2014/main" id="{301DA6D0-F024-429F-8507-278B870AC3E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90112" y="548680"/>
            <a:ext cx="1378786" cy="2418526"/>
          </a:xfrm>
          <a:prstGeom prst="rect">
            <a:avLst/>
          </a:prstGeom>
        </p:spPr>
      </p:pic>
    </p:spTree>
    <p:extLst>
      <p:ext uri="{BB962C8B-B14F-4D97-AF65-F5344CB8AC3E}">
        <p14:creationId xmlns:p14="http://schemas.microsoft.com/office/powerpoint/2010/main" val="2859962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9B8C4-C0D6-470A-A721-00BA61E63C88}"/>
              </a:ext>
            </a:extLst>
          </p:cNvPr>
          <p:cNvSpPr>
            <a:spLocks noGrp="1"/>
          </p:cNvSpPr>
          <p:nvPr>
            <p:ph type="title"/>
          </p:nvPr>
        </p:nvSpPr>
        <p:spPr/>
        <p:txBody>
          <a:bodyPr>
            <a:normAutofit/>
          </a:bodyPr>
          <a:lstStyle/>
          <a:p>
            <a:r>
              <a:rPr lang="en-GB" dirty="0"/>
              <a:t>What is Remembrance?</a:t>
            </a:r>
          </a:p>
        </p:txBody>
      </p:sp>
      <p:sp>
        <p:nvSpPr>
          <p:cNvPr id="4" name="Content Placeholder 3">
            <a:extLst>
              <a:ext uri="{FF2B5EF4-FFF2-40B4-BE49-F238E27FC236}">
                <a16:creationId xmlns:a16="http://schemas.microsoft.com/office/drawing/2014/main" id="{C0355FCB-A83D-4409-A033-A25ADA8F12E9}"/>
              </a:ext>
            </a:extLst>
          </p:cNvPr>
          <p:cNvSpPr>
            <a:spLocks noGrp="1"/>
          </p:cNvSpPr>
          <p:nvPr>
            <p:ph idx="1"/>
          </p:nvPr>
        </p:nvSpPr>
        <p:spPr/>
        <p:txBody>
          <a:bodyPr>
            <a:normAutofit/>
          </a:bodyPr>
          <a:lstStyle/>
          <a:p>
            <a:r>
              <a:rPr lang="en-GB" sz="2000" dirty="0"/>
              <a:t>When we take part in Remembrance we are saying thank you to all the people who keep us safe. We are saying thank you to:</a:t>
            </a:r>
          </a:p>
          <a:p>
            <a:r>
              <a:rPr lang="en-GB" sz="2000" dirty="0"/>
              <a:t>To all those who have fought in wars and conflicts and still do </a:t>
            </a:r>
          </a:p>
          <a:p>
            <a:r>
              <a:rPr lang="en-GB" sz="2000" dirty="0"/>
              <a:t>People who fight to protect us</a:t>
            </a:r>
          </a:p>
          <a:p>
            <a:r>
              <a:rPr lang="en-GB" sz="2000" dirty="0"/>
              <a:t>People who help us</a:t>
            </a:r>
          </a:p>
          <a:p>
            <a:r>
              <a:rPr lang="en-GB" sz="2000" dirty="0"/>
              <a:t>People who put themselves ahead of others </a:t>
            </a:r>
          </a:p>
          <a:p>
            <a:endParaRPr lang="en-GB" dirty="0"/>
          </a:p>
        </p:txBody>
      </p:sp>
      <p:pic>
        <p:nvPicPr>
          <p:cNvPr id="5" name="Picture 4">
            <a:extLst>
              <a:ext uri="{FF2B5EF4-FFF2-40B4-BE49-F238E27FC236}">
                <a16:creationId xmlns:a16="http://schemas.microsoft.com/office/drawing/2014/main" id="{958676A9-CF75-4341-AE3D-42F94AF33CAA}"/>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995936" y="5271865"/>
            <a:ext cx="1443037" cy="192405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1C68B-5E8E-4509-B2C1-8AFED830F91D}"/>
              </a:ext>
            </a:extLst>
          </p:cNvPr>
          <p:cNvSpPr>
            <a:spLocks noGrp="1"/>
          </p:cNvSpPr>
          <p:nvPr>
            <p:ph type="title"/>
          </p:nvPr>
        </p:nvSpPr>
        <p:spPr/>
        <p:txBody>
          <a:bodyPr>
            <a:normAutofit fontScale="90000"/>
          </a:bodyPr>
          <a:lstStyle/>
          <a:p>
            <a:r>
              <a:rPr lang="en-GB" dirty="0">
                <a:solidFill>
                  <a:srgbClr val="0070C0"/>
                </a:solidFill>
              </a:rPr>
              <a:t>There are many places where people remember</a:t>
            </a:r>
          </a:p>
        </p:txBody>
      </p:sp>
      <p:sp>
        <p:nvSpPr>
          <p:cNvPr id="5" name="Content Placeholder 4">
            <a:extLst>
              <a:ext uri="{FF2B5EF4-FFF2-40B4-BE49-F238E27FC236}">
                <a16:creationId xmlns:a16="http://schemas.microsoft.com/office/drawing/2014/main" id="{A6873E28-3A36-4CD5-8548-77769C89C17D}"/>
              </a:ext>
            </a:extLst>
          </p:cNvPr>
          <p:cNvSpPr>
            <a:spLocks noGrp="1"/>
          </p:cNvSpPr>
          <p:nvPr>
            <p:ph idx="1"/>
          </p:nvPr>
        </p:nvSpPr>
        <p:spPr>
          <a:xfrm>
            <a:off x="5148064" y="2133600"/>
            <a:ext cx="3386336" cy="3777622"/>
          </a:xfrm>
        </p:spPr>
        <p:txBody>
          <a:bodyPr>
            <a:normAutofit fontScale="92500" lnSpcReduction="10000"/>
          </a:bodyPr>
          <a:lstStyle/>
          <a:p>
            <a:r>
              <a:rPr lang="en-GB" dirty="0"/>
              <a:t>The Remembrance Glade at The National Memorial Arboretum is a beautiful calm place where we can feel peaceful and remember. It is full of sculptures and plants that mean something special. When people come to the Glade they remember what other people have done to keep them safe. </a:t>
            </a:r>
          </a:p>
        </p:txBody>
      </p:sp>
      <p:pic>
        <p:nvPicPr>
          <p:cNvPr id="13" name="Picture 12">
            <a:extLst>
              <a:ext uri="{FF2B5EF4-FFF2-40B4-BE49-F238E27FC236}">
                <a16:creationId xmlns:a16="http://schemas.microsoft.com/office/drawing/2014/main" id="{D45DBA0A-4F87-4B0A-B697-CB7D956ECE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1974243"/>
            <a:ext cx="2143125" cy="2143125"/>
          </a:xfrm>
          <a:prstGeom prst="rect">
            <a:avLst/>
          </a:prstGeom>
        </p:spPr>
      </p:pic>
      <p:pic>
        <p:nvPicPr>
          <p:cNvPr id="15" name="Picture 14">
            <a:extLst>
              <a:ext uri="{FF2B5EF4-FFF2-40B4-BE49-F238E27FC236}">
                <a16:creationId xmlns:a16="http://schemas.microsoft.com/office/drawing/2014/main" id="{BC41DA82-CEDB-4665-9A72-CFF21A53D0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0910" y="4258751"/>
            <a:ext cx="2276475" cy="2009775"/>
          </a:xfrm>
          <a:prstGeom prst="rect">
            <a:avLst/>
          </a:prstGeom>
        </p:spPr>
      </p:pic>
    </p:spTree>
    <p:extLst>
      <p:ext uri="{BB962C8B-B14F-4D97-AF65-F5344CB8AC3E}">
        <p14:creationId xmlns:p14="http://schemas.microsoft.com/office/powerpoint/2010/main" val="663269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97B9E-5621-47F7-99B6-3C87A50011CE}"/>
              </a:ext>
            </a:extLst>
          </p:cNvPr>
          <p:cNvSpPr>
            <a:spLocks noGrp="1"/>
          </p:cNvSpPr>
          <p:nvPr>
            <p:ph type="title"/>
          </p:nvPr>
        </p:nvSpPr>
        <p:spPr>
          <a:xfrm>
            <a:off x="1203796" y="171992"/>
            <a:ext cx="6798734" cy="1303867"/>
          </a:xfrm>
        </p:spPr>
        <p:txBody>
          <a:bodyPr/>
          <a:lstStyle/>
          <a:p>
            <a:r>
              <a:rPr lang="en-GB" dirty="0"/>
              <a:t>War memorials</a:t>
            </a:r>
          </a:p>
        </p:txBody>
      </p:sp>
      <p:sp>
        <p:nvSpPr>
          <p:cNvPr id="4" name="Content Placeholder 3">
            <a:extLst>
              <a:ext uri="{FF2B5EF4-FFF2-40B4-BE49-F238E27FC236}">
                <a16:creationId xmlns:a16="http://schemas.microsoft.com/office/drawing/2014/main" id="{3D131701-3F8A-4FDD-9A16-836DBAA95389}"/>
              </a:ext>
            </a:extLst>
          </p:cNvPr>
          <p:cNvSpPr>
            <a:spLocks noGrp="1"/>
          </p:cNvSpPr>
          <p:nvPr>
            <p:ph idx="1"/>
          </p:nvPr>
        </p:nvSpPr>
        <p:spPr>
          <a:xfrm>
            <a:off x="1307170" y="1168713"/>
            <a:ext cx="6591985" cy="3777622"/>
          </a:xfrm>
        </p:spPr>
        <p:txBody>
          <a:bodyPr/>
          <a:lstStyle/>
          <a:p>
            <a:r>
              <a:rPr lang="en-GB" dirty="0"/>
              <a:t>In many towns, villages and cities there are war memorials to remember all those who have died in wars and conflicts – WW1, WW2, Korea, Bosnia, Northern Ireland, Iraq, Afghanistan and more.   These help people to have a place they can reflect and remember. </a:t>
            </a:r>
          </a:p>
        </p:txBody>
      </p:sp>
      <p:pic>
        <p:nvPicPr>
          <p:cNvPr id="7" name="Picture 6">
            <a:extLst>
              <a:ext uri="{FF2B5EF4-FFF2-40B4-BE49-F238E27FC236}">
                <a16:creationId xmlns:a16="http://schemas.microsoft.com/office/drawing/2014/main" id="{F717D2A5-B8EE-4470-BBF2-95773C3BE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1128" y="3529441"/>
            <a:ext cx="3028950" cy="1514475"/>
          </a:xfrm>
          <a:prstGeom prst="rect">
            <a:avLst/>
          </a:prstGeom>
        </p:spPr>
      </p:pic>
      <p:pic>
        <p:nvPicPr>
          <p:cNvPr id="9" name="Picture 8">
            <a:extLst>
              <a:ext uri="{FF2B5EF4-FFF2-40B4-BE49-F238E27FC236}">
                <a16:creationId xmlns:a16="http://schemas.microsoft.com/office/drawing/2014/main" id="{C8824236-1E3E-4CC0-B794-B84885E700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5481" y="3098485"/>
            <a:ext cx="2466975" cy="1847850"/>
          </a:xfrm>
          <a:prstGeom prst="rect">
            <a:avLst/>
          </a:prstGeom>
        </p:spPr>
      </p:pic>
      <p:pic>
        <p:nvPicPr>
          <p:cNvPr id="11" name="Picture 10">
            <a:extLst>
              <a:ext uri="{FF2B5EF4-FFF2-40B4-BE49-F238E27FC236}">
                <a16:creationId xmlns:a16="http://schemas.microsoft.com/office/drawing/2014/main" id="{2F832AE5-8C77-4107-86C6-EFB2197D64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9827" y="4057108"/>
            <a:ext cx="1743075" cy="2628900"/>
          </a:xfrm>
          <a:prstGeom prst="rect">
            <a:avLst/>
          </a:prstGeom>
        </p:spPr>
      </p:pic>
    </p:spTree>
    <p:extLst>
      <p:ext uri="{BB962C8B-B14F-4D97-AF65-F5344CB8AC3E}">
        <p14:creationId xmlns:p14="http://schemas.microsoft.com/office/powerpoint/2010/main" val="3396718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9A343-7F12-459F-AA2C-92C9E9C2EDCC}"/>
              </a:ext>
            </a:extLst>
          </p:cNvPr>
          <p:cNvSpPr>
            <a:spLocks noGrp="1"/>
          </p:cNvSpPr>
          <p:nvPr>
            <p:ph type="title"/>
          </p:nvPr>
        </p:nvSpPr>
        <p:spPr>
          <a:xfrm>
            <a:off x="1176866" y="394066"/>
            <a:ext cx="6798734" cy="1303867"/>
          </a:xfrm>
        </p:spPr>
        <p:txBody>
          <a:bodyPr/>
          <a:lstStyle/>
          <a:p>
            <a:pPr algn="ctr"/>
            <a:r>
              <a:rPr lang="en-GB" dirty="0"/>
              <a:t>THE CENOTAPH</a:t>
            </a:r>
          </a:p>
        </p:txBody>
      </p:sp>
      <p:sp>
        <p:nvSpPr>
          <p:cNvPr id="7" name="Content Placeholder 6">
            <a:extLst>
              <a:ext uri="{FF2B5EF4-FFF2-40B4-BE49-F238E27FC236}">
                <a16:creationId xmlns:a16="http://schemas.microsoft.com/office/drawing/2014/main" id="{74A9AA81-440B-4977-8050-EED72DE8D2BA}"/>
              </a:ext>
            </a:extLst>
          </p:cNvPr>
          <p:cNvSpPr>
            <a:spLocks noGrp="1"/>
          </p:cNvSpPr>
          <p:nvPr>
            <p:ph sz="half" idx="1"/>
          </p:nvPr>
        </p:nvSpPr>
        <p:spPr/>
        <p:txBody>
          <a:bodyPr>
            <a:normAutofit fontScale="92500"/>
          </a:bodyPr>
          <a:lstStyle/>
          <a:p>
            <a:pPr marL="0" indent="0">
              <a:buNone/>
            </a:pPr>
            <a:endParaRPr lang="en-GB" sz="3200" dirty="0"/>
          </a:p>
          <a:p>
            <a:endParaRPr lang="en-GB" dirty="0"/>
          </a:p>
        </p:txBody>
      </p:sp>
      <p:sp>
        <p:nvSpPr>
          <p:cNvPr id="8" name="Content Placeholder 7">
            <a:extLst>
              <a:ext uri="{FF2B5EF4-FFF2-40B4-BE49-F238E27FC236}">
                <a16:creationId xmlns:a16="http://schemas.microsoft.com/office/drawing/2014/main" id="{42E34408-49B9-49E2-8DDD-EBD58B909B1C}"/>
              </a:ext>
            </a:extLst>
          </p:cNvPr>
          <p:cNvSpPr>
            <a:spLocks noGrp="1"/>
          </p:cNvSpPr>
          <p:nvPr>
            <p:ph sz="half" idx="2"/>
          </p:nvPr>
        </p:nvSpPr>
        <p:spPr/>
        <p:txBody>
          <a:bodyPr>
            <a:normAutofit fontScale="92500"/>
          </a:bodyPr>
          <a:lstStyle/>
          <a:p>
            <a:r>
              <a:rPr lang="en-GB" dirty="0"/>
              <a:t>At The Cenotaph in London the whole nation know this is a symbol of remembrance and we unite as a country to say thank you and reflect. Without the sacrifices made by so many our lives would be very different. </a:t>
            </a:r>
          </a:p>
        </p:txBody>
      </p:sp>
      <p:pic>
        <p:nvPicPr>
          <p:cNvPr id="10" name="Picture 9">
            <a:extLst>
              <a:ext uri="{FF2B5EF4-FFF2-40B4-BE49-F238E27FC236}">
                <a16:creationId xmlns:a16="http://schemas.microsoft.com/office/drawing/2014/main" id="{103912CD-851C-43CC-BE9E-EA7F5FF8CE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766" y="1748246"/>
            <a:ext cx="3716556" cy="2088232"/>
          </a:xfrm>
          <a:prstGeom prst="rect">
            <a:avLst/>
          </a:prstGeom>
        </p:spPr>
      </p:pic>
      <p:pic>
        <p:nvPicPr>
          <p:cNvPr id="12" name="Picture 11">
            <a:extLst>
              <a:ext uri="{FF2B5EF4-FFF2-40B4-BE49-F238E27FC236}">
                <a16:creationId xmlns:a16="http://schemas.microsoft.com/office/drawing/2014/main" id="{23585116-1293-4D8F-9233-4B5AACFFB8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766" y="3886791"/>
            <a:ext cx="3858972" cy="2168252"/>
          </a:xfrm>
          <a:prstGeom prst="rect">
            <a:avLst/>
          </a:prstGeom>
        </p:spPr>
      </p:pic>
    </p:spTree>
    <p:extLst>
      <p:ext uri="{BB962C8B-B14F-4D97-AF65-F5344CB8AC3E}">
        <p14:creationId xmlns:p14="http://schemas.microsoft.com/office/powerpoint/2010/main" val="4245777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C02C2-63E2-4121-A0DE-43445AC37FD1}"/>
              </a:ext>
            </a:extLst>
          </p:cNvPr>
          <p:cNvSpPr>
            <a:spLocks noGrp="1"/>
          </p:cNvSpPr>
          <p:nvPr>
            <p:ph type="title"/>
          </p:nvPr>
        </p:nvSpPr>
        <p:spPr>
          <a:xfrm>
            <a:off x="1689813" y="219528"/>
            <a:ext cx="7004000" cy="1454500"/>
          </a:xfrm>
        </p:spPr>
        <p:txBody>
          <a:bodyPr>
            <a:normAutofit/>
          </a:bodyPr>
          <a:lstStyle/>
          <a:p>
            <a:r>
              <a:rPr lang="en-GB" dirty="0">
                <a:solidFill>
                  <a:srgbClr val="00B050"/>
                </a:solidFill>
              </a:rPr>
              <a:t>Why do we have Remembrance?</a:t>
            </a:r>
          </a:p>
        </p:txBody>
      </p:sp>
      <p:sp>
        <p:nvSpPr>
          <p:cNvPr id="4" name="Content Placeholder 3">
            <a:extLst>
              <a:ext uri="{FF2B5EF4-FFF2-40B4-BE49-F238E27FC236}">
                <a16:creationId xmlns:a16="http://schemas.microsoft.com/office/drawing/2014/main" id="{3DF488DB-5FAB-45CE-B6E2-ABAE8A660F1A}"/>
              </a:ext>
            </a:extLst>
          </p:cNvPr>
          <p:cNvSpPr>
            <a:spLocks noGrp="1"/>
          </p:cNvSpPr>
          <p:nvPr>
            <p:ph idx="1"/>
          </p:nvPr>
        </p:nvSpPr>
        <p:spPr/>
        <p:txBody>
          <a:bodyPr>
            <a:normAutofit fontScale="92500" lnSpcReduction="20000"/>
          </a:bodyPr>
          <a:lstStyle/>
          <a:p>
            <a:pPr marL="0" indent="0">
              <a:buNone/>
            </a:pPr>
            <a:r>
              <a:rPr lang="en-GB" sz="4800" dirty="0"/>
              <a:t>To remember</a:t>
            </a:r>
          </a:p>
          <a:p>
            <a:pPr marL="0" indent="0">
              <a:buNone/>
            </a:pPr>
            <a:r>
              <a:rPr lang="en-GB" sz="4800" dirty="0"/>
              <a:t>To show respect.</a:t>
            </a:r>
          </a:p>
          <a:p>
            <a:pPr marL="0" indent="0">
              <a:buNone/>
            </a:pPr>
            <a:r>
              <a:rPr lang="en-GB" sz="4800" dirty="0"/>
              <a:t>To  say thank you</a:t>
            </a:r>
          </a:p>
          <a:p>
            <a:pPr marL="0" indent="0">
              <a:buNone/>
            </a:pPr>
            <a:r>
              <a:rPr lang="en-GB" sz="4800" dirty="0"/>
              <a:t>To preserve peace and freedom</a:t>
            </a:r>
          </a:p>
        </p:txBody>
      </p:sp>
      <p:pic>
        <p:nvPicPr>
          <p:cNvPr id="5" name="Picture 4">
            <a:extLst>
              <a:ext uri="{FF2B5EF4-FFF2-40B4-BE49-F238E27FC236}">
                <a16:creationId xmlns:a16="http://schemas.microsoft.com/office/drawing/2014/main" id="{97500806-8C13-4150-A95E-AE9ED64D2F3C}"/>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373415" y="1722674"/>
            <a:ext cx="2619375" cy="1729740"/>
          </a:xfrm>
          <a:prstGeom prst="rect">
            <a:avLst/>
          </a:prstGeom>
        </p:spPr>
      </p:pic>
    </p:spTree>
    <p:extLst>
      <p:ext uri="{BB962C8B-B14F-4D97-AF65-F5344CB8AC3E}">
        <p14:creationId xmlns:p14="http://schemas.microsoft.com/office/powerpoint/2010/main" val="1700655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F8C82-8D70-452B-8F18-1E0862AD77BD}"/>
              </a:ext>
            </a:extLst>
          </p:cNvPr>
          <p:cNvSpPr>
            <a:spLocks noGrp="1"/>
          </p:cNvSpPr>
          <p:nvPr>
            <p:ph type="title"/>
          </p:nvPr>
        </p:nvSpPr>
        <p:spPr/>
        <p:txBody>
          <a:bodyPr/>
          <a:lstStyle/>
          <a:p>
            <a:r>
              <a:rPr lang="en-GB" dirty="0"/>
              <a:t>We will now remember in silence</a:t>
            </a:r>
          </a:p>
        </p:txBody>
      </p:sp>
      <p:sp>
        <p:nvSpPr>
          <p:cNvPr id="3" name="Content Placeholder 2">
            <a:extLst>
              <a:ext uri="{FF2B5EF4-FFF2-40B4-BE49-F238E27FC236}">
                <a16:creationId xmlns:a16="http://schemas.microsoft.com/office/drawing/2014/main" id="{B68C38E1-ACAB-404F-AB40-2BD29EFA52FB}"/>
              </a:ext>
            </a:extLst>
          </p:cNvPr>
          <p:cNvSpPr>
            <a:spLocks noGrp="1"/>
          </p:cNvSpPr>
          <p:nvPr>
            <p:ph idx="1"/>
          </p:nvPr>
        </p:nvSpPr>
        <p:spPr/>
        <p:txBody>
          <a:bodyPr>
            <a:normAutofit lnSpcReduction="10000"/>
          </a:bodyPr>
          <a:lstStyle/>
          <a:p>
            <a:r>
              <a:rPr lang="en-GB" sz="3200" i="1" dirty="0"/>
              <a:t>They shall grow not old, as we that are left grow old:</a:t>
            </a:r>
            <a:br>
              <a:rPr lang="en-GB" sz="3200" dirty="0"/>
            </a:br>
            <a:r>
              <a:rPr lang="en-GB" sz="3200" i="1" dirty="0"/>
              <a:t>Age shall not weary them, nor the years condemn.</a:t>
            </a:r>
            <a:br>
              <a:rPr lang="en-GB" sz="3200" dirty="0"/>
            </a:br>
            <a:r>
              <a:rPr lang="en-GB" sz="3200" i="1" dirty="0"/>
              <a:t>At the going down of the sun and in the morning</a:t>
            </a:r>
            <a:br>
              <a:rPr lang="en-GB" sz="3200" dirty="0"/>
            </a:br>
            <a:r>
              <a:rPr lang="en-GB" sz="3200" i="1" dirty="0"/>
              <a:t>We will remember them.</a:t>
            </a:r>
            <a:endParaRPr lang="en-GB" sz="3200" dirty="0"/>
          </a:p>
        </p:txBody>
      </p:sp>
      <p:pic>
        <p:nvPicPr>
          <p:cNvPr id="5" name="Picture 4">
            <a:extLst>
              <a:ext uri="{FF2B5EF4-FFF2-40B4-BE49-F238E27FC236}">
                <a16:creationId xmlns:a16="http://schemas.microsoft.com/office/drawing/2014/main" id="{7C062574-517D-4024-A5AF-077763DE8AB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531539" y="3421679"/>
            <a:ext cx="2871192" cy="2871192"/>
          </a:xfrm>
          <a:prstGeom prst="rect">
            <a:avLst/>
          </a:prstGeom>
        </p:spPr>
      </p:pic>
    </p:spTree>
    <p:extLst>
      <p:ext uri="{BB962C8B-B14F-4D97-AF65-F5344CB8AC3E}">
        <p14:creationId xmlns:p14="http://schemas.microsoft.com/office/powerpoint/2010/main" val="2042275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79C71-A70E-4D35-8C3F-5661DC60FB4F}"/>
              </a:ext>
            </a:extLst>
          </p:cNvPr>
          <p:cNvSpPr>
            <a:spLocks noGrp="1"/>
          </p:cNvSpPr>
          <p:nvPr>
            <p:ph type="title"/>
          </p:nvPr>
        </p:nvSpPr>
        <p:spPr/>
        <p:txBody>
          <a:bodyPr/>
          <a:lstStyle/>
          <a:p>
            <a:r>
              <a:rPr lang="en-GB" dirty="0"/>
              <a:t>REMEMBER</a:t>
            </a:r>
          </a:p>
        </p:txBody>
      </p:sp>
      <p:sp>
        <p:nvSpPr>
          <p:cNvPr id="3" name="Content Placeholder 2">
            <a:extLst>
              <a:ext uri="{FF2B5EF4-FFF2-40B4-BE49-F238E27FC236}">
                <a16:creationId xmlns:a16="http://schemas.microsoft.com/office/drawing/2014/main" id="{2953C261-359A-4D91-9D66-465472EAD597}"/>
              </a:ext>
            </a:extLst>
          </p:cNvPr>
          <p:cNvSpPr>
            <a:spLocks noGrp="1"/>
          </p:cNvSpPr>
          <p:nvPr>
            <p:ph idx="1"/>
          </p:nvPr>
        </p:nvSpPr>
        <p:spPr/>
        <p:txBody>
          <a:bodyPr>
            <a:normAutofit/>
          </a:bodyPr>
          <a:lstStyle/>
          <a:p>
            <a:r>
              <a:rPr lang="en-GB" sz="4000" i="1" dirty="0"/>
              <a:t>When you go home, tell them of us and say,</a:t>
            </a:r>
            <a:br>
              <a:rPr lang="en-GB" sz="4000" dirty="0"/>
            </a:br>
            <a:r>
              <a:rPr lang="en-GB" sz="4000" i="1" dirty="0"/>
              <a:t>For your tomorrow, we gave our today.</a:t>
            </a:r>
            <a:endParaRPr lang="en-GB" sz="4000" dirty="0"/>
          </a:p>
        </p:txBody>
      </p:sp>
      <p:pic>
        <p:nvPicPr>
          <p:cNvPr id="4" name="Picture 3">
            <a:extLst>
              <a:ext uri="{FF2B5EF4-FFF2-40B4-BE49-F238E27FC236}">
                <a16:creationId xmlns:a16="http://schemas.microsoft.com/office/drawing/2014/main" id="{1404DC11-0DFF-40B4-BEEF-E628326DCE3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531539" y="3395214"/>
            <a:ext cx="2871192" cy="2871192"/>
          </a:xfrm>
          <a:prstGeom prst="rect">
            <a:avLst/>
          </a:prstGeom>
        </p:spPr>
      </p:pic>
    </p:spTree>
    <p:extLst>
      <p:ext uri="{BB962C8B-B14F-4D97-AF65-F5344CB8AC3E}">
        <p14:creationId xmlns:p14="http://schemas.microsoft.com/office/powerpoint/2010/main" val="412996543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1884</TotalTime>
  <Words>355</Words>
  <Application>Microsoft Office PowerPoint</Application>
  <PresentationFormat>On-screen Show (4:3)</PresentationFormat>
  <Paragraphs>27</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Garamond</vt:lpstr>
      <vt:lpstr>Organic</vt:lpstr>
      <vt:lpstr>Why do we remember?</vt:lpstr>
      <vt:lpstr>I remember because….</vt:lpstr>
      <vt:lpstr>What is Remembrance?</vt:lpstr>
      <vt:lpstr>There are many places where people remember</vt:lpstr>
      <vt:lpstr>War memorials</vt:lpstr>
      <vt:lpstr>THE CENOTAPH</vt:lpstr>
      <vt:lpstr>Why do we have Remembrance?</vt:lpstr>
      <vt:lpstr>We will now remember in silence</vt:lpstr>
      <vt:lpstr>REMEMBER</vt:lpstr>
      <vt:lpstr>Remember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RDMCC/Dahlicious</dc:title>
  <dc:creator>Valued Acer Customer</dc:creator>
  <cp:lastModifiedBy>G Humphriss STP</cp:lastModifiedBy>
  <cp:revision>166</cp:revision>
  <cp:lastPrinted>2014-01-27T10:40:53Z</cp:lastPrinted>
  <dcterms:created xsi:type="dcterms:W3CDTF">2011-09-26T11:43:46Z</dcterms:created>
  <dcterms:modified xsi:type="dcterms:W3CDTF">2022-11-11T09:38:43Z</dcterms:modified>
</cp:coreProperties>
</file>