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59" r:id="rId5"/>
    <p:sldId id="268" r:id="rId6"/>
    <p:sldId id="272" r:id="rId7"/>
    <p:sldId id="273" r:id="rId8"/>
    <p:sldId id="269" r:id="rId9"/>
    <p:sldId id="271" r:id="rId10"/>
    <p:sldId id="260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0F3A-7B3A-4F87-A7B8-E5CFDB7F1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FD50D-A48B-4543-A1B8-99CB3394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B472-1AB6-42AE-B207-58623A7B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4C33B-E3D1-4754-B80B-852B27AE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EBFF-196A-430B-912B-7666A33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E789-C646-4F99-BBA6-B971AA4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24011-96F6-43A0-BCC0-F876B1B15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F94F2-84E5-4917-8898-AFE36673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7D4D-1708-453A-9E79-68E7ABB1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786D-67C8-4B03-AD0D-36363F4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97F0B-B152-43F2-8B89-087726F08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2FA1F-E7CB-4CAD-97D4-650667DD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17209-1A67-41FE-8E8A-D1E25EE0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DCACC-DB0D-43B9-ACD0-9E36F6B7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12EBE-056A-41F4-A62F-F7A6B99C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CB1-C60B-4AD4-9217-A590F517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AA1B-9670-4575-8289-CBE0131D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6E09-D3B1-40ED-8E1D-EB4F61FB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586FD-ACCF-446C-9FFF-2773A02C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C7778-F2FF-4136-9CCD-4CA25A66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9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93D1-6E88-475C-A433-4B002922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EC2D6-0F6C-44B6-89C3-24397F0CA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17D7B-05CB-48E5-89B1-53E2A110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BE2C7-B952-4B9D-BE7C-07337EA1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5B7BA-D8E6-4EE9-9310-8F20835A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520B-7A04-4974-AAE7-7E1DD0BC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8B96-95CF-4B21-A72B-13D0AE56D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8EA24-01B1-4DA6-B723-9DDF12F0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2F9C3-B329-4474-9E37-74F09C5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3167A-6BE6-4D7C-8171-CA09699B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EDB6-0AAE-49E2-B54E-87CD692B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BB48-3251-42E2-93FE-69DB4D50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A7CEF-AB62-4521-8E21-78636661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A8EA1-FD11-4389-A525-7EFA0167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34B10-A0A5-4364-B021-9646A75A9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E8A64-3ACC-4D96-9A3A-77699DDE7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9706C-F0B3-4CDF-A769-AF7F43A3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E1C07-E425-4F99-B2DC-7F420D1B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4E9B4-C48B-467F-A2C3-5A31D339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6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B92A-D054-49A9-A58E-81A15DDF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E8D94-975A-4F60-82AD-809B3D63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537B8-F342-4A3D-825A-037AE41A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AE7AC-A615-45E8-8572-6D565B5C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1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372C4-9271-4DB8-A2F2-50EDD314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75783-39AB-4E14-94D9-89BF6CF4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5CBF4-6659-40EE-BBF4-1FC713C2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C846-0945-4EA5-9CDD-55CE74AC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9E59-B7DC-4153-86F9-FB908460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0ED83-DCAC-4EA5-B409-705ED32B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50EE1-229E-4E6A-A02F-6D459F32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3E72E-94C7-4D88-AFA0-037858E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F43EE-5F32-4219-9FF4-24D2DCE5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1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BAB8-6A7D-4F1F-9F22-F0303356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FEE63-DFDC-4D0A-98A1-4FFC3521D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FDC8-D8CF-4200-80AC-6C9A8E51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D31F2-C91F-4146-8E5B-E17C8AAB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78239-8273-4A33-96B7-0188EA52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94CE-6C0E-431B-9472-04BEC980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1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01249-B81B-49BA-8578-5D82ED93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C9EA7-71F6-4690-B11B-5A287D3E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89A75-D899-447D-9B33-8F11A0E7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59DF-7156-4DFE-BC0E-0D0415BA77C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D2A41-9B41-46E0-B462-4E0A5696A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9222-1FAE-4E85-9066-31A637BBC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E04D-CD54-4369-B082-EA83402F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ahoot.it/challenge/06174665?challenge-id=f856194d-c2ab-4cbb-bc6e-ba87d9b15ec3_16642194619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.uk/newsround/630252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newsround/5980249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53B132-7808-4C08-9773-1381BF7ACE29}"/>
              </a:ext>
            </a:extLst>
          </p:cNvPr>
          <p:cNvSpPr txBox="1">
            <a:spLocks/>
          </p:cNvSpPr>
          <p:nvPr/>
        </p:nvSpPr>
        <p:spPr>
          <a:xfrm>
            <a:off x="838200" y="-1874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Wednesday 28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September 2022</a:t>
            </a:r>
          </a:p>
        </p:txBody>
      </p:sp>
      <p:pic>
        <p:nvPicPr>
          <p:cNvPr id="1030" name="Picture 6" descr="In the news - MIT Sustainable Supply Chain Lab">
            <a:extLst>
              <a:ext uri="{FF2B5EF4-FFF2-40B4-BE49-F238E27FC236}">
                <a16:creationId xmlns:a16="http://schemas.microsoft.com/office/drawing/2014/main" id="{CF4A34D4-5F61-48D2-868E-4C8E2E62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5" y="1699557"/>
            <a:ext cx="10303649" cy="44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3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2C56-6C5D-41D0-886E-F1625D49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563" y="2766216"/>
            <a:ext cx="6164841" cy="1325563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</a:rPr>
              <a:t>So, what have you learnt about NASA’s special mission this week?</a:t>
            </a:r>
            <a:br>
              <a:rPr lang="en-GB" sz="4800" dirty="0">
                <a:solidFill>
                  <a:srgbClr val="002060"/>
                </a:solidFill>
              </a:rPr>
            </a:br>
            <a:br>
              <a:rPr lang="en-GB" sz="4800" dirty="0">
                <a:solidFill>
                  <a:srgbClr val="002060"/>
                </a:solidFill>
              </a:rPr>
            </a:br>
            <a:r>
              <a:rPr lang="en-GB" sz="4800" dirty="0">
                <a:solidFill>
                  <a:srgbClr val="002060"/>
                </a:solidFill>
              </a:rPr>
              <a:t>Working with the people on your table, you will have 1 minute to answer each of the Kahoot quiz questions…</a:t>
            </a:r>
          </a:p>
        </p:txBody>
      </p:sp>
      <p:pic>
        <p:nvPicPr>
          <p:cNvPr id="3078" name="Picture 6" descr="Post It Note Clip Art">
            <a:extLst>
              <a:ext uri="{FF2B5EF4-FFF2-40B4-BE49-F238E27FC236}">
                <a16:creationId xmlns:a16="http://schemas.microsoft.com/office/drawing/2014/main" id="{D8F2C64B-1F4F-4516-9321-AEEFE855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074">
            <a:off x="920553" y="1567871"/>
            <a:ext cx="3851499" cy="37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9AA4-F5A3-4CF7-969C-46F0503F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hlinkClick r:id="rId2"/>
              </a:rPr>
              <a:t>https://kahoot.it/challenge/06174665?challenge-id=f856194d-c2ab-4cbb-bc6e-ba87d9b15ec3_1664219461997</a:t>
            </a:r>
            <a:br>
              <a:rPr lang="en-GB" dirty="0"/>
            </a:br>
            <a:endParaRPr lang="en-GB" dirty="0"/>
          </a:p>
        </p:txBody>
      </p:sp>
      <p:pic>
        <p:nvPicPr>
          <p:cNvPr id="6148" name="Picture 4" descr="Kahoot! launches in-app quiz creation and hosting tools to turn students  from learners into leaders">
            <a:extLst>
              <a:ext uri="{FF2B5EF4-FFF2-40B4-BE49-F238E27FC236}">
                <a16:creationId xmlns:a16="http://schemas.microsoft.com/office/drawing/2014/main" id="{B6562C63-6461-443A-88F3-0AE8B8770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5890"/>
            <a:ext cx="10515600" cy="43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1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3096C-23E0-44D7-BEB8-A3C608641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4" name="Picture 6" descr="The Reinvention of NASA">
            <a:extLst>
              <a:ext uri="{FF2B5EF4-FFF2-40B4-BE49-F238E27FC236}">
                <a16:creationId xmlns:a16="http://schemas.microsoft.com/office/drawing/2014/main" id="{F4F5BEA8-9447-436D-8AB4-FCE6B69D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tional Aeronautics and Space Administration Nasa Flag Badge 32mm :  Amazon.co.uk: Clothing">
            <a:extLst>
              <a:ext uri="{FF2B5EF4-FFF2-40B4-BE49-F238E27FC236}">
                <a16:creationId xmlns:a16="http://schemas.microsoft.com/office/drawing/2014/main" id="{382E29F8-0D57-45B2-8D0B-3DD8ABCA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43" y="476213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C7D0E0-BDE4-4135-8407-428516F06B50}"/>
              </a:ext>
            </a:extLst>
          </p:cNvPr>
          <p:cNvSpPr/>
          <p:nvPr/>
        </p:nvSpPr>
        <p:spPr>
          <a:xfrm>
            <a:off x="314343" y="80872"/>
            <a:ext cx="6840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What is NASA?</a:t>
            </a:r>
          </a:p>
        </p:txBody>
      </p:sp>
    </p:spTree>
    <p:extLst>
      <p:ext uri="{BB962C8B-B14F-4D97-AF65-F5344CB8AC3E}">
        <p14:creationId xmlns:p14="http://schemas.microsoft.com/office/powerpoint/2010/main" val="320029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oosh.wav"/>
          </p:stSnd>
        </p:sndAc>
      </p:transition>
    </mc:Choice>
    <mc:Fallback>
      <p:transition spd="slow">
        <p:sndAc>
          <p:stSnd>
            <p:snd r:embed="rId2" name="whoo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BBC0E-0634-472A-A3D4-DD14093FBF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63525"/>
            <a:ext cx="10515600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6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NASA stands for 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National Aeronautics and Space Administration </a:t>
            </a:r>
          </a:p>
        </p:txBody>
      </p:sp>
      <p:pic>
        <p:nvPicPr>
          <p:cNvPr id="5" name="Picture 8" descr="National Aeronautics and Space Administration Nasa Flag Badge 32mm :  Amazon.co.uk: Clothing">
            <a:extLst>
              <a:ext uri="{FF2B5EF4-FFF2-40B4-BE49-F238E27FC236}">
                <a16:creationId xmlns:a16="http://schemas.microsoft.com/office/drawing/2014/main" id="{5AC5FA4F-ECA2-42D6-9CF2-194D4E4C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68" y="3034287"/>
            <a:ext cx="3576082" cy="35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7840F-1057-4C79-868F-365F2F829075}"/>
              </a:ext>
            </a:extLst>
          </p:cNvPr>
          <p:cNvSpPr txBox="1"/>
          <p:nvPr/>
        </p:nvSpPr>
        <p:spPr>
          <a:xfrm>
            <a:off x="568171" y="381740"/>
            <a:ext cx="10617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 the news this week, NASA have been carrying out a very important mission…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Let’s find out more…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53BDC9A-1BC2-4962-85F4-ABB06CE84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06" y="2197622"/>
            <a:ext cx="8141939" cy="45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637829-6BAF-4693-8A95-1615E26291B0}"/>
              </a:ext>
            </a:extLst>
          </p:cNvPr>
          <p:cNvSpPr txBox="1"/>
          <p:nvPr/>
        </p:nvSpPr>
        <p:spPr>
          <a:xfrm>
            <a:off x="257186" y="95250"/>
            <a:ext cx="114788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So what exactly is an asteroid</a:t>
            </a:r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An asteroid is a small rocky object that orbits the Sun.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Asteroids become meteors when they burn up in the Earth’s atmosphere.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Asteroids come in all sorts of different sizes. Vesta is one of the biggest asteroids – it is bigger than the distance from London to Paris! </a:t>
            </a:r>
          </a:p>
        </p:txBody>
      </p:sp>
      <p:pic>
        <p:nvPicPr>
          <p:cNvPr id="4100" name="Picture 4" descr="London to Paris Cycle">
            <a:extLst>
              <a:ext uri="{FF2B5EF4-FFF2-40B4-BE49-F238E27FC236}">
                <a16:creationId xmlns:a16="http://schemas.microsoft.com/office/drawing/2014/main" id="{046C5E80-C1CD-4994-9A0D-0CE0ABCE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35" y="3142238"/>
            <a:ext cx="6129528" cy="35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F34F85-71D8-45E7-884D-A56F5AD78FB0}"/>
              </a:ext>
            </a:extLst>
          </p:cNvPr>
          <p:cNvSpPr/>
          <p:nvPr/>
        </p:nvSpPr>
        <p:spPr>
          <a:xfrm>
            <a:off x="9525000" y="4305300"/>
            <a:ext cx="2352675" cy="21812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 meteor is </a:t>
            </a:r>
            <a:r>
              <a:rPr lang="en-GB" sz="2400" b="1" dirty="0"/>
              <a:t>a streak of light in the sky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873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D67FCA-7549-498D-8EDB-DE313E10A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There are SO many asteroids in our Solar System – scientists know that an asteroid was responsible for making the dinosaurs EXTINCT!</a:t>
            </a:r>
          </a:p>
        </p:txBody>
      </p:sp>
      <p:pic>
        <p:nvPicPr>
          <p:cNvPr id="7170" name="Picture 2" descr="When did the dinosaurs go extinct? | New Scientist">
            <a:extLst>
              <a:ext uri="{FF2B5EF4-FFF2-40B4-BE49-F238E27FC236}">
                <a16:creationId xmlns:a16="http://schemas.microsoft.com/office/drawing/2014/main" id="{87A33011-2D35-4014-B47F-5FE6D1DB1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2029812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1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AD25-0EAB-4126-B1B1-3631DAC0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NASA scientists watch asteroids in space using POWERFUL telescopes – it is their job to study these pieces of rock.</a:t>
            </a:r>
          </a:p>
        </p:txBody>
      </p:sp>
      <p:pic>
        <p:nvPicPr>
          <p:cNvPr id="8194" name="Picture 2" descr="Earth's 'planetary defence': NASA unveils spacecraft that targets asteroids  - Science News">
            <a:extLst>
              <a:ext uri="{FF2B5EF4-FFF2-40B4-BE49-F238E27FC236}">
                <a16:creationId xmlns:a16="http://schemas.microsoft.com/office/drawing/2014/main" id="{D7317F97-2A25-4D2D-B92C-94A5B5FC7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37" y="2233998"/>
            <a:ext cx="78943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6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2F0D-34A1-483E-A772-2F87E6B3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96"/>
            <a:ext cx="10515600" cy="74204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James Webb Telescope…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5114F9-B92D-4E04-9924-5F014BC68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216" y="1455937"/>
            <a:ext cx="6327969" cy="3442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2D7D9-2C77-415D-8362-40F9CA232FA4}"/>
              </a:ext>
            </a:extLst>
          </p:cNvPr>
          <p:cNvSpPr txBox="1"/>
          <p:nvPr/>
        </p:nvSpPr>
        <p:spPr>
          <a:xfrm>
            <a:off x="555564" y="1331649"/>
            <a:ext cx="350339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Nasa have built a telescope which is SO big, it can show the deepest image of the universe EVER taken. It can take photos of our Solar System and send pictures back to Earth.</a:t>
            </a:r>
          </a:p>
          <a:p>
            <a:pPr algn="ctr"/>
            <a:endParaRPr lang="en-GB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It is called the James Webb Telescope and it is the world's biggest and most technically advanced telescope ever built!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93F9C-34C9-4B50-82CE-378D5BDCFB05}"/>
              </a:ext>
            </a:extLst>
          </p:cNvPr>
          <p:cNvSpPr/>
          <p:nvPr/>
        </p:nvSpPr>
        <p:spPr>
          <a:xfrm>
            <a:off x="4754185" y="50532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It cost a whopping $10 billion to create and is the size of a tennis court!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 fact, it's so big it had to be folded to fit inside its launch rocket!</a:t>
            </a:r>
          </a:p>
        </p:txBody>
      </p:sp>
    </p:spTree>
    <p:extLst>
      <p:ext uri="{BB962C8B-B14F-4D97-AF65-F5344CB8AC3E}">
        <p14:creationId xmlns:p14="http://schemas.microsoft.com/office/powerpoint/2010/main" val="376737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0450FF-2BE4-4A21-B20F-7B3011762B91}"/>
              </a:ext>
            </a:extLst>
          </p:cNvPr>
          <p:cNvSpPr/>
          <p:nvPr/>
        </p:nvSpPr>
        <p:spPr>
          <a:xfrm>
            <a:off x="988380" y="378509"/>
            <a:ext cx="10215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telescope was </a:t>
            </a:r>
            <a:r>
              <a:rPr lang="en-GB" sz="2400" b="1" dirty="0">
                <a:solidFill>
                  <a:srgbClr val="00206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launched into space in December last year</a:t>
            </a:r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 and it was tasked to take pictures of some of the first galaxies ever formed.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7306F-D204-40F5-B3A5-611870CB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53" y="2340415"/>
            <a:ext cx="5266858" cy="357735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F448479-8FA4-4025-A40F-A889C01CFA7C}"/>
              </a:ext>
            </a:extLst>
          </p:cNvPr>
          <p:cNvSpPr/>
          <p:nvPr/>
        </p:nvSpPr>
        <p:spPr>
          <a:xfrm rot="19200788" flipV="1">
            <a:off x="642677" y="2130810"/>
            <a:ext cx="4595141" cy="245984"/>
          </a:xfrm>
          <a:prstGeom prst="rightArrow">
            <a:avLst>
              <a:gd name="adj1" fmla="val 413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25ADA-6554-489E-92DA-6DB8AAD5F16C}"/>
              </a:ext>
            </a:extLst>
          </p:cNvPr>
          <p:cNvSpPr/>
          <p:nvPr/>
        </p:nvSpPr>
        <p:spPr>
          <a:xfrm>
            <a:off x="8019495" y="2839599"/>
            <a:ext cx="3897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Astronomers have now starting receiving pictures from the huge telescope, BUT, NASA won't be sharing them just yet!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8F877-24D9-4E61-8FCB-FAB7C74709FC}"/>
              </a:ext>
            </a:extLst>
          </p:cNvPr>
          <p:cNvSpPr txBox="1"/>
          <p:nvPr/>
        </p:nvSpPr>
        <p:spPr>
          <a:xfrm>
            <a:off x="275208" y="3824484"/>
            <a:ext cx="1890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Click here to watch the telescope launch!</a:t>
            </a:r>
          </a:p>
        </p:txBody>
      </p:sp>
    </p:spTree>
    <p:extLst>
      <p:ext uri="{BB962C8B-B14F-4D97-AF65-F5344CB8AC3E}">
        <p14:creationId xmlns:p14="http://schemas.microsoft.com/office/powerpoint/2010/main" val="54165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359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SO many asteroids in our Solar System – scientists know that an asteroid was responsible for making the dinosaurs EXTINCT!</vt:lpstr>
      <vt:lpstr>NASA scientists watch asteroids in space using POWERFUL telescopes – it is their job to study these pieces of rock.</vt:lpstr>
      <vt:lpstr>The James Webb Telescope…</vt:lpstr>
      <vt:lpstr>PowerPoint Presentation</vt:lpstr>
      <vt:lpstr>So, what have you learnt about NASA’s special mission this week?  Working with the people on your table, you will have 1 minute to answer each of the Kahoot quiz questions…</vt:lpstr>
      <vt:lpstr> https://kahoot.it/challenge/06174665?challenge-id=f856194d-c2ab-4cbb-bc6e-ba87d9b15ec3_1664219461997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Withers STP</dc:creator>
  <cp:lastModifiedBy>L Withers STP</cp:lastModifiedBy>
  <cp:revision>28</cp:revision>
  <dcterms:created xsi:type="dcterms:W3CDTF">2022-09-13T08:18:55Z</dcterms:created>
  <dcterms:modified xsi:type="dcterms:W3CDTF">2022-09-26T20:03:00Z</dcterms:modified>
</cp:coreProperties>
</file>