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40F3A-7B3A-4F87-A7B8-E5CFDB7F1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FFD50D-A48B-4543-A1B8-99CB33940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0B472-1AB6-42AE-B207-58623A7BD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9DF-7156-4DFE-BC0E-0D0415BA77C0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4C33B-E3D1-4754-B80B-852B27AED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3EBFF-196A-430B-912B-7666A337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E04D-CD54-4369-B082-EA83402F8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746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FE789-C646-4F99-BBA6-B971AA411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A24011-96F6-43A0-BCC0-F876B1B15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F94F2-84E5-4917-8898-AFE36673A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9DF-7156-4DFE-BC0E-0D0415BA77C0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47D4D-1708-453A-9E79-68E7ABB1C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8786D-67C8-4B03-AD0D-36363F44A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E04D-CD54-4369-B082-EA83402F8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17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897F0B-B152-43F2-8B89-087726F08D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B2FA1F-E7CB-4CAD-97D4-650667DD7A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17209-1A67-41FE-8E8A-D1E25EE02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9DF-7156-4DFE-BC0E-0D0415BA77C0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DCACC-DB0D-43B9-ACD0-9E36F6B76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12EBE-056A-41F4-A62F-F7A6B99CE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E04D-CD54-4369-B082-EA83402F8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99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5CB1-C60B-4AD4-9217-A590F517A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BAA1B-9670-4575-8289-CBE0131D9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96E09-D3B1-40ED-8E1D-EB4F61FBE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9DF-7156-4DFE-BC0E-0D0415BA77C0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586FD-ACCF-446C-9FFF-2773A02CC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C7778-F2FF-4136-9CCD-4CA25A66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E04D-CD54-4369-B082-EA83402F8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294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793D1-6E88-475C-A433-4B0029223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BEC2D6-0F6C-44B6-89C3-24397F0CA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17D7B-05CB-48E5-89B1-53E2A1100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9DF-7156-4DFE-BC0E-0D0415BA77C0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BE2C7-B952-4B9D-BE7C-07337EA1A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5B7BA-D8E6-4EE9-9310-8F20835A4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E04D-CD54-4369-B082-EA83402F8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37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9520B-7A04-4974-AAE7-7E1DD0BC5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C8B96-95CF-4B21-A72B-13D0AE56D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48EA24-01B1-4DA6-B723-9DDF12F05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2F9C3-B329-4474-9E37-74F09C5DC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9DF-7156-4DFE-BC0E-0D0415BA77C0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D3167A-6BE6-4D7C-8171-CA09699B8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3EDB6-0AAE-49E2-B54E-87CD692BA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E04D-CD54-4369-B082-EA83402F8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17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6BB48-3251-42E2-93FE-69DB4D501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A7CEF-AB62-4521-8E21-78636661C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EA8EA1-FD11-4389-A525-7EFA0167F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F34B10-A0A5-4364-B021-9646A75A9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EE8A64-3ACC-4D96-9A3A-77699DDE7B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F9706C-F0B3-4CDF-A769-AF7F43A33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9DF-7156-4DFE-BC0E-0D0415BA77C0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3E1C07-E425-4F99-B2DC-7F420D1B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14E9B4-C48B-467F-A2C3-5A31D3396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E04D-CD54-4369-B082-EA83402F8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76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AB92A-D054-49A9-A58E-81A15DDF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8E8D94-975A-4F60-82AD-809B3D63F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9DF-7156-4DFE-BC0E-0D0415BA77C0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D537B8-F342-4A3D-825A-037AE41A9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BAE7AC-A615-45E8-8572-6D565B5C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E04D-CD54-4369-B082-EA83402F8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21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5372C4-9271-4DB8-A2F2-50EDD3146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9DF-7156-4DFE-BC0E-0D0415BA77C0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175783-39AB-4E14-94D9-89BF6CF48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5CBF4-6659-40EE-BBF4-1FC713C2C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E04D-CD54-4369-B082-EA83402F8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684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3C846-0945-4EA5-9CDD-55CE74ACE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49E59-B7DC-4153-86F9-FB9084606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0ED83-DCAC-4EA5-B409-705ED32B91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C50EE1-229E-4E6A-A02F-6D459F327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9DF-7156-4DFE-BC0E-0D0415BA77C0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3E72E-94C7-4D88-AFA0-037858EEE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2F43EE-5F32-4219-9FF4-24D2DCE5C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E04D-CD54-4369-B082-EA83402F8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21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9BAB8-6A7D-4F1F-9F22-F0303356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AFEE63-DFDC-4D0A-98A1-4FFC3521D2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FFDC8-D8CF-4200-80AC-6C9A8E5139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9D31F2-C91F-4146-8E5B-E17C8AAB2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59DF-7156-4DFE-BC0E-0D0415BA77C0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378239-8273-4A33-96B7-0188EA52C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B94CE-6C0E-431B-9472-04BEC980A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E04D-CD54-4369-B082-EA83402F8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419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501249-B81B-49BA-8578-5D82ED93F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BC9EA7-71F6-4690-B11B-5A287D3E5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89A75-D899-447D-9B33-8F11A0E7F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259DF-7156-4DFE-BC0E-0D0415BA77C0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D2A41-9B41-46E0-B462-4E0A5696AF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39222-1FAE-4E85-9066-31A637BBC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8E04D-CD54-4369-B082-EA83402F8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32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s17TCi_VF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E53B132-7808-4C08-9773-1381BF7ACE29}"/>
              </a:ext>
            </a:extLst>
          </p:cNvPr>
          <p:cNvSpPr txBox="1">
            <a:spLocks/>
          </p:cNvSpPr>
          <p:nvPr/>
        </p:nvSpPr>
        <p:spPr>
          <a:xfrm>
            <a:off x="838200" y="-18743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70C0"/>
                </a:solidFill>
              </a:rPr>
              <a:t>Wednesday 14</a:t>
            </a:r>
            <a:r>
              <a:rPr lang="en-GB" baseline="30000" dirty="0">
                <a:solidFill>
                  <a:srgbClr val="0070C0"/>
                </a:solidFill>
              </a:rPr>
              <a:t>th</a:t>
            </a:r>
            <a:r>
              <a:rPr lang="en-GB" dirty="0">
                <a:solidFill>
                  <a:srgbClr val="0070C0"/>
                </a:solidFill>
              </a:rPr>
              <a:t> September 2022</a:t>
            </a:r>
          </a:p>
        </p:txBody>
      </p:sp>
      <p:pic>
        <p:nvPicPr>
          <p:cNvPr id="1030" name="Picture 6" descr="In the news - MIT Sustainable Supply Chain Lab">
            <a:extLst>
              <a:ext uri="{FF2B5EF4-FFF2-40B4-BE49-F238E27FC236}">
                <a16:creationId xmlns:a16="http://schemas.microsoft.com/office/drawing/2014/main" id="{CF4A34D4-5F61-48D2-868E-4C8E2E627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175" y="1699557"/>
            <a:ext cx="10303649" cy="448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939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9BF8A-A534-4E14-BB94-BD7A25625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 ">
            <a:extLst>
              <a:ext uri="{FF2B5EF4-FFF2-40B4-BE49-F238E27FC236}">
                <a16:creationId xmlns:a16="http://schemas.microsoft.com/office/drawing/2014/main" id="{D7A82AE2-DC83-4B2D-B7B5-CF4DBA91F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75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CB68DB-161E-4651-84F5-35891B61B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92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02733C-4BCD-4505-9AA6-A4B8547E2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524" y="231391"/>
            <a:ext cx="5199173" cy="6415693"/>
          </a:xfrm>
          <a:prstGeom prst="rect">
            <a:avLst/>
          </a:prstGeom>
        </p:spPr>
      </p:pic>
      <p:pic>
        <p:nvPicPr>
          <p:cNvPr id="5" name="Picture 4">
            <a:hlinkClick r:id="rId3"/>
            <a:extLst>
              <a:ext uri="{FF2B5EF4-FFF2-40B4-BE49-F238E27FC236}">
                <a16:creationId xmlns:a16="http://schemas.microsoft.com/office/drawing/2014/main" id="{E74D9D99-8FCC-40A7-9F7A-BB18153664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2080" y="3692251"/>
            <a:ext cx="6067425" cy="1838325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F09A082-CC33-42CF-A19F-6F228E9DAEDB}"/>
              </a:ext>
            </a:extLst>
          </p:cNvPr>
          <p:cNvSpPr/>
          <p:nvPr/>
        </p:nvSpPr>
        <p:spPr>
          <a:xfrm>
            <a:off x="6082040" y="1105228"/>
            <a:ext cx="5857465" cy="2238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Let’s watch the news report about Queen Elizabeth II to find out more about the late monarch and her life…</a:t>
            </a:r>
          </a:p>
        </p:txBody>
      </p:sp>
      <p:sp>
        <p:nvSpPr>
          <p:cNvPr id="7" name="Arrow: Curved Left 6">
            <a:extLst>
              <a:ext uri="{FF2B5EF4-FFF2-40B4-BE49-F238E27FC236}">
                <a16:creationId xmlns:a16="http://schemas.microsoft.com/office/drawing/2014/main" id="{777CB49D-5719-4727-8F50-CADDFADDBE66}"/>
              </a:ext>
            </a:extLst>
          </p:cNvPr>
          <p:cNvSpPr/>
          <p:nvPr/>
        </p:nvSpPr>
        <p:spPr>
          <a:xfrm>
            <a:off x="11130455" y="3184634"/>
            <a:ext cx="425669" cy="10878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8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12C56-6C5D-41D0-886E-F1625D498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6971" y="2766218"/>
            <a:ext cx="6164841" cy="1325563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solidFill>
                  <a:srgbClr val="0070C0"/>
                </a:solidFill>
              </a:rPr>
              <a:t>On your post-it note, write one thing that you now know about our late sovereign, Queen Elizabeth II to display on our ‘In the News’ board.</a:t>
            </a:r>
          </a:p>
        </p:txBody>
      </p:sp>
      <p:pic>
        <p:nvPicPr>
          <p:cNvPr id="3078" name="Picture 6" descr="Post It Note Clip Art">
            <a:extLst>
              <a:ext uri="{FF2B5EF4-FFF2-40B4-BE49-F238E27FC236}">
                <a16:creationId xmlns:a16="http://schemas.microsoft.com/office/drawing/2014/main" id="{D8F2C64B-1F4F-4516-9321-AEEFE85578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68074">
            <a:off x="920553" y="1567871"/>
            <a:ext cx="3851499" cy="3722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30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56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On your post-it note, write one thing that you now know about our late sovereign, Queen Elizabeth II to display on our ‘In the News’ board.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Withers STP</dc:creator>
  <cp:lastModifiedBy>L Withers STP</cp:lastModifiedBy>
  <cp:revision>5</cp:revision>
  <dcterms:created xsi:type="dcterms:W3CDTF">2022-09-13T08:18:55Z</dcterms:created>
  <dcterms:modified xsi:type="dcterms:W3CDTF">2022-09-13T08:26:46Z</dcterms:modified>
</cp:coreProperties>
</file>