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48" r:id="rId1"/>
    <p:sldMasterId id="2147483659" r:id="rId2"/>
  </p:sldMasterIdLst>
  <p:notesMasterIdLst>
    <p:notesMasterId r:id="rId33"/>
  </p:notesMasterIdLst>
  <p:sldIdLst>
    <p:sldId id="410" r:id="rId3"/>
    <p:sldId id="257" r:id="rId4"/>
    <p:sldId id="427" r:id="rId5"/>
    <p:sldId id="444" r:id="rId6"/>
    <p:sldId id="440" r:id="rId7"/>
    <p:sldId id="441" r:id="rId8"/>
    <p:sldId id="442" r:id="rId9"/>
    <p:sldId id="443" r:id="rId10"/>
    <p:sldId id="429" r:id="rId11"/>
    <p:sldId id="430" r:id="rId12"/>
    <p:sldId id="431" r:id="rId13"/>
    <p:sldId id="433" r:id="rId14"/>
    <p:sldId id="434" r:id="rId15"/>
    <p:sldId id="435" r:id="rId16"/>
    <p:sldId id="436" r:id="rId17"/>
    <p:sldId id="437" r:id="rId18"/>
    <p:sldId id="450" r:id="rId19"/>
    <p:sldId id="265" r:id="rId20"/>
    <p:sldId id="267" r:id="rId21"/>
    <p:sldId id="449" r:id="rId22"/>
    <p:sldId id="270" r:id="rId23"/>
    <p:sldId id="282" r:id="rId24"/>
    <p:sldId id="439" r:id="rId25"/>
    <p:sldId id="452" r:id="rId26"/>
    <p:sldId id="445" r:id="rId27"/>
    <p:sldId id="412" r:id="rId28"/>
    <p:sldId id="446" r:id="rId29"/>
    <p:sldId id="447" r:id="rId30"/>
    <p:sldId id="448" r:id="rId31"/>
    <p:sldId id="451" r:id="rId32"/>
  </p:sldIdLst>
  <p:sldSz cx="9144000" cy="5143500" type="screen16x9"/>
  <p:notesSz cx="6858000" cy="9144000"/>
  <p:embeddedFontLst>
    <p:embeddedFont>
      <p:font typeface="Cy Grotesk Key Bold" panose="020F0502020204030204" pitchFamily="34" charset="0"/>
      <p:regular r:id="rId34"/>
      <p:bold r:id="rId35"/>
      <p:italic r:id="rId36"/>
      <p:boldItalic r:id="rId37"/>
    </p:embeddedFont>
    <p:embeddedFont>
      <p:font typeface="Montserrat" pitchFamily="2" charset="77"/>
      <p:regular r:id="rId38"/>
      <p:bold r:id="rId39"/>
      <p:italic r:id="rId40"/>
      <p:boldItalic r:id="rId41"/>
    </p:embeddedFont>
    <p:embeddedFont>
      <p:font typeface="Montserrat Bold" pitchFamily="2" charset="77"/>
      <p:bold r:id="rId42"/>
    </p:embeddedFont>
    <p:embeddedFont>
      <p:font typeface="Montserrat Light" pitchFamily="2" charset="77"/>
      <p:regular r:id="rId43"/>
      <p:italic r:id="rId44"/>
    </p:embeddedFont>
    <p:embeddedFont>
      <p:font typeface="Oswald" pitchFamily="2" charset="77"/>
      <p:regular r:id="rId45"/>
      <p:bold r:id="rId46"/>
    </p:embeddedFont>
    <p:embeddedFont>
      <p:font typeface="PT Sans" panose="020B0503020203020204" pitchFamily="34" charset="77"/>
      <p:regular r:id="rId47"/>
      <p:bold r:id="rId48"/>
      <p:italic r:id="rId49"/>
      <p:boldItalic r:id="rId5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000000"/>
          </p15:clr>
        </p15:guide>
        <p15:guide id="2" pos="2880">
          <p15:clr>
            <a:srgbClr val="000000"/>
          </p15:clr>
        </p15:guide>
      </p15:sld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60" roundtripDataSignature="AMtx7mg6y5Iel1/U0/CNln18PJSjKFhk5A=="/>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684F861-A0B7-C980-DCC3-4B765B7A80E9}" name="Jane McGarrigle" initials="JM" userId="S::jane.mcgarrigle@oide.ie::57179ecf-f060-455f-b89d-830554191276" providerId="AD"/>
  <p188:author id="{A6064D6F-75E3-878B-0C8E-49B0563B959A}" name="Tracy Hogan" initials="TH" userId="S::tracy.hogan@oide.ie::48a84871-7559-4fc2-8b8f-a61cd7d00b29"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373"/>
    <p:restoredTop sz="67465"/>
  </p:normalViewPr>
  <p:slideViewPr>
    <p:cSldViewPr snapToGrid="0">
      <p:cViewPr varScale="1">
        <p:scale>
          <a:sx n="83" d="100"/>
          <a:sy n="83" d="100"/>
        </p:scale>
        <p:origin x="1952" y="192"/>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6.fntdata"/><Relationship Id="rId21" Type="http://schemas.openxmlformats.org/officeDocument/2006/relationships/slide" Target="slides/slide19.xml"/><Relationship Id="rId34" Type="http://schemas.openxmlformats.org/officeDocument/2006/relationships/font" Target="fonts/font1.fntdata"/><Relationship Id="rId42" Type="http://schemas.openxmlformats.org/officeDocument/2006/relationships/font" Target="fonts/font9.fntdata"/><Relationship Id="rId47" Type="http://schemas.openxmlformats.org/officeDocument/2006/relationships/font" Target="fonts/font14.fntdata"/><Relationship Id="rId50" Type="http://schemas.openxmlformats.org/officeDocument/2006/relationships/font" Target="fonts/font17.fntdata"/><Relationship Id="rId63"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font" Target="fonts/font4.fntdata"/><Relationship Id="rId40" Type="http://schemas.openxmlformats.org/officeDocument/2006/relationships/font" Target="fonts/font7.fntdata"/><Relationship Id="rId45" Type="http://schemas.openxmlformats.org/officeDocument/2006/relationships/font" Target="fonts/font12.fntdata"/><Relationship Id="rId5" Type="http://schemas.openxmlformats.org/officeDocument/2006/relationships/slide" Target="slides/slide3.xml"/><Relationship Id="rId61"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font" Target="fonts/font11.fntdata"/><Relationship Id="rId60" Type="http://customschemas.google.com/relationships/presentationmetadata" Target="metadata"/><Relationship Id="rId65" Type="http://schemas.microsoft.com/office/2018/10/relationships/authors" Target="author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font" Target="fonts/font2.fntdata"/><Relationship Id="rId43" Type="http://schemas.openxmlformats.org/officeDocument/2006/relationships/font" Target="fonts/font10.fntdata"/><Relationship Id="rId48" Type="http://schemas.openxmlformats.org/officeDocument/2006/relationships/font" Target="fonts/font15.fntdata"/><Relationship Id="rId64" Type="http://schemas.openxmlformats.org/officeDocument/2006/relationships/tableStyles" Target="tableStyle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notesMaster" Target="notesMasters/notesMaster1.xml"/><Relationship Id="rId38" Type="http://schemas.openxmlformats.org/officeDocument/2006/relationships/font" Target="fonts/font5.fntdata"/><Relationship Id="rId46" Type="http://schemas.openxmlformats.org/officeDocument/2006/relationships/font" Target="fonts/font13.fntdata"/><Relationship Id="rId20" Type="http://schemas.openxmlformats.org/officeDocument/2006/relationships/slide" Target="slides/slide18.xml"/><Relationship Id="rId41" Type="http://schemas.openxmlformats.org/officeDocument/2006/relationships/font" Target="fonts/font8.fntdata"/><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font" Target="fonts/font3.fntdata"/><Relationship Id="rId49" Type="http://schemas.openxmlformats.org/officeDocument/2006/relationships/font" Target="fonts/font16.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317500" algn="l" rtl="0">
              <a:lnSpc>
                <a:spcPct val="100000"/>
              </a:lnSpc>
              <a:spcBef>
                <a:spcPts val="0"/>
              </a:spcBef>
              <a:spcAft>
                <a:spcPts val="0"/>
              </a:spcAft>
              <a:buClr>
                <a:srgbClr val="000000"/>
              </a:buClr>
              <a:buSzPts val="1400"/>
              <a:buFont typeface="Arial"/>
              <a:buChar char="●"/>
              <a:defRPr sz="1100" b="0" i="0" u="none" strike="noStrike" cap="none">
                <a:solidFill>
                  <a:srgbClr val="000000"/>
                </a:solidFill>
                <a:latin typeface="Arial"/>
                <a:ea typeface="Arial"/>
                <a:cs typeface="Arial"/>
                <a:sym typeface="Arial"/>
              </a:defRPr>
            </a:lvl1pPr>
            <a:lvl2pPr marL="914400" marR="0" lvl="1" indent="-317500" algn="l" rtl="0">
              <a:lnSpc>
                <a:spcPct val="100000"/>
              </a:lnSpc>
              <a:spcBef>
                <a:spcPts val="0"/>
              </a:spcBef>
              <a:spcAft>
                <a:spcPts val="0"/>
              </a:spcAft>
              <a:buClr>
                <a:srgbClr val="000000"/>
              </a:buClr>
              <a:buSzPts val="1400"/>
              <a:buFont typeface="Arial"/>
              <a:buChar char="○"/>
              <a:defRPr sz="1100" b="0" i="0" u="none" strike="noStrike" cap="none">
                <a:solidFill>
                  <a:srgbClr val="000000"/>
                </a:solidFill>
                <a:latin typeface="Arial"/>
                <a:ea typeface="Arial"/>
                <a:cs typeface="Arial"/>
                <a:sym typeface="Arial"/>
              </a:defRPr>
            </a:lvl2pPr>
            <a:lvl3pPr marL="1371600" marR="0" lvl="2" indent="-317500" algn="l" rtl="0">
              <a:lnSpc>
                <a:spcPct val="100000"/>
              </a:lnSpc>
              <a:spcBef>
                <a:spcPts val="0"/>
              </a:spcBef>
              <a:spcAft>
                <a:spcPts val="0"/>
              </a:spcAft>
              <a:buClr>
                <a:srgbClr val="000000"/>
              </a:buClr>
              <a:buSzPts val="1400"/>
              <a:buFont typeface="Arial"/>
              <a:buChar char="■"/>
              <a:defRPr sz="1100" b="0" i="0" u="none" strike="noStrike" cap="none">
                <a:solidFill>
                  <a:srgbClr val="000000"/>
                </a:solidFill>
                <a:latin typeface="Arial"/>
                <a:ea typeface="Arial"/>
                <a:cs typeface="Arial"/>
                <a:sym typeface="Arial"/>
              </a:defRPr>
            </a:lvl3pPr>
            <a:lvl4pPr marL="1828800" marR="0" lvl="3" indent="-317500" algn="l" rtl="0">
              <a:lnSpc>
                <a:spcPct val="100000"/>
              </a:lnSpc>
              <a:spcBef>
                <a:spcPts val="0"/>
              </a:spcBef>
              <a:spcAft>
                <a:spcPts val="0"/>
              </a:spcAft>
              <a:buClr>
                <a:srgbClr val="000000"/>
              </a:buClr>
              <a:buSzPts val="1400"/>
              <a:buFont typeface="Arial"/>
              <a:buChar char="●"/>
              <a:defRPr sz="1100" b="0" i="0" u="none" strike="noStrike" cap="none">
                <a:solidFill>
                  <a:srgbClr val="000000"/>
                </a:solidFill>
                <a:latin typeface="Arial"/>
                <a:ea typeface="Arial"/>
                <a:cs typeface="Arial"/>
                <a:sym typeface="Arial"/>
              </a:defRPr>
            </a:lvl4pPr>
            <a:lvl5pPr marL="2286000" marR="0" lvl="4" indent="-317500" algn="l" rtl="0">
              <a:lnSpc>
                <a:spcPct val="100000"/>
              </a:lnSpc>
              <a:spcBef>
                <a:spcPts val="0"/>
              </a:spcBef>
              <a:spcAft>
                <a:spcPts val="0"/>
              </a:spcAft>
              <a:buClr>
                <a:srgbClr val="000000"/>
              </a:buClr>
              <a:buSzPts val="1400"/>
              <a:buFont typeface="Arial"/>
              <a:buChar char="○"/>
              <a:defRPr sz="1100" b="0" i="0" u="none" strike="noStrike" cap="none">
                <a:solidFill>
                  <a:srgbClr val="000000"/>
                </a:solidFill>
                <a:latin typeface="Arial"/>
                <a:ea typeface="Arial"/>
                <a:cs typeface="Arial"/>
                <a:sym typeface="Arial"/>
              </a:defRPr>
            </a:lvl5pPr>
            <a:lvl6pPr marL="2743200" marR="0" lvl="5" indent="-317500" algn="l" rtl="0">
              <a:lnSpc>
                <a:spcPct val="100000"/>
              </a:lnSpc>
              <a:spcBef>
                <a:spcPts val="0"/>
              </a:spcBef>
              <a:spcAft>
                <a:spcPts val="0"/>
              </a:spcAft>
              <a:buClr>
                <a:srgbClr val="000000"/>
              </a:buClr>
              <a:buSzPts val="1400"/>
              <a:buFont typeface="Arial"/>
              <a:buChar char="■"/>
              <a:defRPr sz="1100" b="0" i="0" u="none" strike="noStrike" cap="none">
                <a:solidFill>
                  <a:srgbClr val="000000"/>
                </a:solidFill>
                <a:latin typeface="Arial"/>
                <a:ea typeface="Arial"/>
                <a:cs typeface="Arial"/>
                <a:sym typeface="Arial"/>
              </a:defRPr>
            </a:lvl6pPr>
            <a:lvl7pPr marL="3200400" marR="0" lvl="6" indent="-317500" algn="l" rtl="0">
              <a:lnSpc>
                <a:spcPct val="100000"/>
              </a:lnSpc>
              <a:spcBef>
                <a:spcPts val="0"/>
              </a:spcBef>
              <a:spcAft>
                <a:spcPts val="0"/>
              </a:spcAft>
              <a:buClr>
                <a:srgbClr val="000000"/>
              </a:buClr>
              <a:buSzPts val="1400"/>
              <a:buFont typeface="Arial"/>
              <a:buChar char="●"/>
              <a:defRPr sz="1100" b="0" i="0" u="none" strike="noStrike" cap="none">
                <a:solidFill>
                  <a:srgbClr val="000000"/>
                </a:solidFill>
                <a:latin typeface="Arial"/>
                <a:ea typeface="Arial"/>
                <a:cs typeface="Arial"/>
                <a:sym typeface="Arial"/>
              </a:defRPr>
            </a:lvl7pPr>
            <a:lvl8pPr marL="3657600" marR="0" lvl="7" indent="-317500" algn="l" rtl="0">
              <a:lnSpc>
                <a:spcPct val="100000"/>
              </a:lnSpc>
              <a:spcBef>
                <a:spcPts val="0"/>
              </a:spcBef>
              <a:spcAft>
                <a:spcPts val="0"/>
              </a:spcAft>
              <a:buClr>
                <a:srgbClr val="000000"/>
              </a:buClr>
              <a:buSzPts val="1400"/>
              <a:buFont typeface="Arial"/>
              <a:buChar char="○"/>
              <a:defRPr sz="1100" b="0" i="0" u="none" strike="noStrike" cap="none">
                <a:solidFill>
                  <a:srgbClr val="000000"/>
                </a:solidFill>
                <a:latin typeface="Arial"/>
                <a:ea typeface="Arial"/>
                <a:cs typeface="Arial"/>
                <a:sym typeface="Arial"/>
              </a:defRPr>
            </a:lvl8pPr>
            <a:lvl9pPr marL="4114800" marR="0" lvl="8" indent="-317500" algn="l" rtl="0">
              <a:lnSpc>
                <a:spcPct val="100000"/>
              </a:lnSpc>
              <a:spcBef>
                <a:spcPts val="0"/>
              </a:spcBef>
              <a:spcAft>
                <a:spcPts val="0"/>
              </a:spcAft>
              <a:buClr>
                <a:srgbClr val="000000"/>
              </a:buClr>
              <a:buSzPts val="14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www.webwise.ie/saferinternetday"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mailto:internetsafety@pdst.ie" TargetMode="External"/><Relationship Id="rId2" Type="http://schemas.openxmlformats.org/officeDocument/2006/relationships/slide" Target="../slides/slide21.xml"/><Relationship Id="rId1" Type="http://schemas.openxmlformats.org/officeDocument/2006/relationships/notesMaster" Target="../notesMasters/notesMaster1.xml"/><Relationship Id="rId4" Type="http://schemas.openxmlformats.org/officeDocument/2006/relationships/hyperlink" Target="http://www.webwise.ie/saferinternet" TargetMode="Externa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www.youtube.com/watch?v=kQPC4_DsJ8I&amp;t=17s"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lnSpc>
                <a:spcPct val="120000"/>
              </a:lnSpc>
              <a:buNone/>
            </a:pPr>
            <a:r>
              <a:rPr lang="en" b="1" dirty="0"/>
              <a:t>Notes for speaker – brief introduction and welcome. </a:t>
            </a:r>
            <a:endParaRPr lang="en-US" dirty="0"/>
          </a:p>
          <a:p>
            <a:pPr marL="0" indent="0">
              <a:lnSpc>
                <a:spcPct val="120000"/>
              </a:lnSpc>
              <a:buNone/>
            </a:pPr>
            <a:r>
              <a:rPr lang="en" dirty="0"/>
              <a:t>Explain how long the talk will take and the types of things you will be doing over that time. </a:t>
            </a:r>
            <a:endParaRPr lang="en-US" dirty="0"/>
          </a:p>
          <a:p>
            <a:pPr marL="0" indent="0">
              <a:lnSpc>
                <a:spcPct val="120000"/>
              </a:lnSpc>
              <a:buNone/>
            </a:pPr>
            <a:r>
              <a:rPr lang="en" dirty="0"/>
              <a:t>For example:</a:t>
            </a:r>
            <a:endParaRPr lang="en-US" dirty="0"/>
          </a:p>
          <a:p>
            <a:pPr marL="0" indent="0">
              <a:lnSpc>
                <a:spcPct val="120000"/>
              </a:lnSpc>
              <a:buNone/>
            </a:pPr>
            <a:r>
              <a:rPr lang="en-GB" i="1" dirty="0"/>
              <a:t>‘Today we are joining millions of people around the world in celebrating Safer Internet Day, a day for promoting a safer and better internet for all users, especially children. During this assembly we are going to talk about the role technology and the internet plays in our world and daily life. We will look at the benefits and challenges as well as some general advice on how to reset our online experiences to promote a positive impact on our time online.’ </a:t>
            </a:r>
            <a:endParaRPr lang="en" dirty="0"/>
          </a:p>
        </p:txBody>
      </p:sp>
    </p:spTree>
    <p:extLst>
      <p:ext uri="{BB962C8B-B14F-4D97-AF65-F5344CB8AC3E}">
        <p14:creationId xmlns:p14="http://schemas.microsoft.com/office/powerpoint/2010/main" val="23489068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4"/>
        <p:cNvGrpSpPr/>
        <p:nvPr/>
      </p:nvGrpSpPr>
      <p:grpSpPr>
        <a:xfrm>
          <a:off x="0" y="0"/>
          <a:ext cx="0" cy="0"/>
          <a:chOff x="0" y="0"/>
          <a:chExt cx="0" cy="0"/>
        </a:xfrm>
      </p:grpSpPr>
      <p:sp>
        <p:nvSpPr>
          <p:cNvPr id="955" name="Google Shape;955;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56" name="Google Shape;956;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indent="0">
              <a:buClr>
                <a:schemeClr val="dk1"/>
              </a:buClr>
              <a:buSzPts val="1100"/>
              <a:buNone/>
            </a:pPr>
            <a:r>
              <a:rPr lang="en" sz="1100" b="1" i="1" dirty="0">
                <a:solidFill>
                  <a:schemeClr val="dk1"/>
                </a:solidFill>
                <a:latin typeface="Montserrat"/>
                <a:ea typeface="Montserrat"/>
                <a:cs typeface="Montserrat"/>
                <a:sym typeface="Montserrat"/>
              </a:rPr>
              <a:t>Notes:</a:t>
            </a:r>
            <a:r>
              <a:rPr lang="en" b="1" dirty="0">
                <a:solidFill>
                  <a:schemeClr val="dk1"/>
                </a:solidFill>
                <a:latin typeface="Montserrat"/>
                <a:ea typeface="Montserrat"/>
                <a:cs typeface="Montserrat"/>
                <a:sym typeface="Montserrat"/>
              </a:rPr>
              <a:t> </a:t>
            </a:r>
            <a:r>
              <a:rPr lang="en" b="1" dirty="0">
                <a:solidFill>
                  <a:schemeClr val="dk1"/>
                </a:solidFill>
                <a:latin typeface="Montserrat"/>
              </a:rPr>
              <a:t> </a:t>
            </a:r>
            <a:r>
              <a:rPr lang="en" dirty="0">
                <a:solidFill>
                  <a:schemeClr val="dk1"/>
                </a:solidFill>
                <a:latin typeface="Montserrat"/>
              </a:rPr>
              <a:t>Explain to pupils that t</a:t>
            </a:r>
            <a:r>
              <a:rPr lang="en" dirty="0">
                <a:solidFill>
                  <a:schemeClr val="dk1"/>
                </a:solidFill>
              </a:rPr>
              <a:t>echnology companies design apps, games, social media using a technique called "persuasive design".  This means they design social media, apps, games in a way to persuade you to stay using it for longer. </a:t>
            </a:r>
            <a:endParaRPr lang="en-US" dirty="0"/>
          </a:p>
          <a:p>
            <a:pPr marL="0" indent="0">
              <a:lnSpc>
                <a:spcPct val="114999"/>
              </a:lnSpc>
              <a:buNone/>
            </a:pPr>
            <a:endParaRPr lang="en" dirty="0"/>
          </a:p>
          <a:p>
            <a:pPr marL="0" indent="0">
              <a:lnSpc>
                <a:spcPct val="114999"/>
              </a:lnSpc>
              <a:buNone/>
            </a:pPr>
            <a:endParaRPr lang="en" dirty="0"/>
          </a:p>
          <a:p>
            <a:pPr marL="0" indent="0">
              <a:lnSpc>
                <a:spcPct val="114999"/>
              </a:lnSpc>
              <a:buSzPts val="1100"/>
              <a:buNone/>
            </a:pPr>
            <a:endParaRPr lang="en" dirty="0"/>
          </a:p>
        </p:txBody>
      </p:sp>
    </p:spTree>
    <p:extLst>
      <p:ext uri="{BB962C8B-B14F-4D97-AF65-F5344CB8AC3E}">
        <p14:creationId xmlns:p14="http://schemas.microsoft.com/office/powerpoint/2010/main" val="20635764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4"/>
        <p:cNvGrpSpPr/>
        <p:nvPr/>
      </p:nvGrpSpPr>
      <p:grpSpPr>
        <a:xfrm>
          <a:off x="0" y="0"/>
          <a:ext cx="0" cy="0"/>
          <a:chOff x="0" y="0"/>
          <a:chExt cx="0" cy="0"/>
        </a:xfrm>
      </p:grpSpPr>
      <p:sp>
        <p:nvSpPr>
          <p:cNvPr id="955" name="Google Shape;955;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56" name="Google Shape;956;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indent="0">
              <a:lnSpc>
                <a:spcPct val="115000"/>
              </a:lnSpc>
              <a:buClr>
                <a:schemeClr val="dk1"/>
              </a:buClr>
              <a:buSzPts val="1100"/>
              <a:buNone/>
            </a:pPr>
            <a:r>
              <a:rPr lang="en" sz="1100" b="1" i="1" dirty="0">
                <a:solidFill>
                  <a:schemeClr val="dk1"/>
                </a:solidFill>
                <a:latin typeface="Montserrat"/>
                <a:ea typeface="Montserrat"/>
                <a:cs typeface="Montserrat"/>
                <a:sym typeface="Montserrat"/>
              </a:rPr>
              <a:t>Notes:</a:t>
            </a:r>
            <a:r>
              <a:rPr lang="en" b="1" dirty="0">
                <a:solidFill>
                  <a:schemeClr val="dk1"/>
                </a:solidFill>
                <a:latin typeface="Montserrat"/>
                <a:ea typeface="Montserrat"/>
                <a:cs typeface="Montserrat"/>
                <a:sym typeface="Montserrat"/>
              </a:rPr>
              <a:t> </a:t>
            </a:r>
            <a:r>
              <a:rPr lang="en-US" dirty="0">
                <a:solidFill>
                  <a:schemeClr val="dk1"/>
                </a:solidFill>
              </a:rPr>
              <a:t>Explain to pupils that you are now going to have a closer look at some examples of these 'persuasive design' techniques that tech companies use to keep us on our devices for longer.</a:t>
            </a:r>
            <a:endParaRPr lang="en" dirty="0">
              <a:latin typeface="Montserrat"/>
            </a:endParaRPr>
          </a:p>
          <a:p>
            <a:pPr marL="0" indent="0">
              <a:lnSpc>
                <a:spcPct val="114999"/>
              </a:lnSpc>
              <a:buNone/>
            </a:pPr>
            <a:endParaRPr lang="en" dirty="0"/>
          </a:p>
          <a:p>
            <a:pPr marL="0" indent="0">
              <a:buNone/>
            </a:pPr>
            <a:r>
              <a:rPr lang="en" b="1" dirty="0" err="1"/>
              <a:t>Autoplay</a:t>
            </a:r>
            <a:r>
              <a:rPr lang="en" b="1" dirty="0"/>
              <a:t>:</a:t>
            </a:r>
            <a:r>
              <a:rPr lang="en" dirty="0"/>
              <a:t> most streaming services such as Netflix and Disney+ have an </a:t>
            </a:r>
            <a:r>
              <a:rPr lang="en" dirty="0" err="1"/>
              <a:t>autoplay</a:t>
            </a:r>
            <a:r>
              <a:rPr lang="en" dirty="0"/>
              <a:t> feature that automatically plays the next episode without you having to press play.</a:t>
            </a:r>
            <a:endParaRPr lang="en-US" dirty="0"/>
          </a:p>
          <a:p>
            <a:pPr marL="0" indent="0">
              <a:buNone/>
            </a:pPr>
            <a:endParaRPr lang="en" dirty="0"/>
          </a:p>
          <a:p>
            <a:pPr marL="0" indent="0">
              <a:buNone/>
            </a:pPr>
            <a:r>
              <a:rPr lang="en" b="1" dirty="0"/>
              <a:t>Have you come across this feature?</a:t>
            </a:r>
            <a:endParaRPr lang="en" dirty="0"/>
          </a:p>
          <a:p>
            <a:pPr marL="0" indent="0">
              <a:buNone/>
            </a:pPr>
            <a:endParaRPr lang="en" dirty="0"/>
          </a:p>
          <a:p>
            <a:pPr marL="0" indent="0">
              <a:buNone/>
            </a:pPr>
            <a:r>
              <a:rPr lang="en" b="1" dirty="0"/>
              <a:t>Do you like it? Why? Or Why not?</a:t>
            </a:r>
            <a:endParaRPr lang="en" dirty="0"/>
          </a:p>
          <a:p>
            <a:pPr marL="0" indent="0">
              <a:lnSpc>
                <a:spcPct val="114999"/>
              </a:lnSpc>
              <a:buSzPts val="1100"/>
              <a:buNone/>
            </a:pPr>
            <a:endParaRPr lang="en" dirty="0"/>
          </a:p>
        </p:txBody>
      </p:sp>
    </p:spTree>
    <p:extLst>
      <p:ext uri="{BB962C8B-B14F-4D97-AF65-F5344CB8AC3E}">
        <p14:creationId xmlns:p14="http://schemas.microsoft.com/office/powerpoint/2010/main" val="23096004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4">
          <a:extLst>
            <a:ext uri="{FF2B5EF4-FFF2-40B4-BE49-F238E27FC236}">
              <a16:creationId xmlns:a16="http://schemas.microsoft.com/office/drawing/2014/main" id="{0D280985-7089-B30A-463B-F0DB3818C5A8}"/>
            </a:ext>
          </a:extLst>
        </p:cNvPr>
        <p:cNvGrpSpPr/>
        <p:nvPr/>
      </p:nvGrpSpPr>
      <p:grpSpPr>
        <a:xfrm>
          <a:off x="0" y="0"/>
          <a:ext cx="0" cy="0"/>
          <a:chOff x="0" y="0"/>
          <a:chExt cx="0" cy="0"/>
        </a:xfrm>
      </p:grpSpPr>
      <p:sp>
        <p:nvSpPr>
          <p:cNvPr id="955" name="Google Shape;955;p5:notes">
            <a:extLst>
              <a:ext uri="{FF2B5EF4-FFF2-40B4-BE49-F238E27FC236}">
                <a16:creationId xmlns:a16="http://schemas.microsoft.com/office/drawing/2014/main" id="{4A9FE5C4-8C45-298D-7357-14DCAD9BD34B}"/>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56" name="Google Shape;956;p5:notes">
            <a:extLst>
              <a:ext uri="{FF2B5EF4-FFF2-40B4-BE49-F238E27FC236}">
                <a16:creationId xmlns:a16="http://schemas.microsoft.com/office/drawing/2014/main" id="{2DA55540-7E8F-B266-DB02-27EF00D88CEA}"/>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indent="0">
              <a:buClr>
                <a:schemeClr val="dk1"/>
              </a:buClr>
              <a:buSzPts val="1100"/>
              <a:buNone/>
            </a:pPr>
            <a:r>
              <a:rPr lang="en" sz="1100" b="1" i="1" dirty="0">
                <a:solidFill>
                  <a:schemeClr val="dk1"/>
                </a:solidFill>
                <a:latin typeface="Montserrat"/>
                <a:ea typeface="Montserrat"/>
                <a:cs typeface="Montserrat"/>
                <a:sym typeface="Montserrat"/>
              </a:rPr>
              <a:t>Notes:</a:t>
            </a:r>
            <a:r>
              <a:rPr lang="en" b="1" dirty="0">
                <a:solidFill>
                  <a:schemeClr val="dk1"/>
                </a:solidFill>
                <a:latin typeface="Montserrat"/>
                <a:ea typeface="Montserrat"/>
                <a:cs typeface="Montserrat"/>
                <a:sym typeface="Montserrat"/>
              </a:rPr>
              <a:t> </a:t>
            </a:r>
            <a:r>
              <a:rPr lang="en" b="1" dirty="0">
                <a:solidFill>
                  <a:schemeClr val="dk1"/>
                </a:solidFill>
              </a:rPr>
              <a:t>Notifications:</a:t>
            </a:r>
            <a:r>
              <a:rPr lang="en" dirty="0">
                <a:solidFill>
                  <a:schemeClr val="dk1"/>
                </a:solidFill>
              </a:rPr>
              <a:t> this can include the banner that appears across the top of the screen, a noise or vibration, and the red bubble all to signal something new.</a:t>
            </a:r>
          </a:p>
          <a:p>
            <a:pPr marL="0" indent="0">
              <a:buSzPts val="1100"/>
              <a:buNone/>
            </a:pPr>
            <a:endParaRPr lang="en" dirty="0">
              <a:solidFill>
                <a:schemeClr val="dk1"/>
              </a:solidFill>
            </a:endParaRPr>
          </a:p>
          <a:p>
            <a:pPr marL="0" indent="0">
              <a:buSzPts val="1100"/>
              <a:buNone/>
            </a:pPr>
            <a:r>
              <a:rPr lang="en" b="1" dirty="0">
                <a:solidFill>
                  <a:schemeClr val="dk1"/>
                </a:solidFill>
              </a:rPr>
              <a:t>Have you come across this feature?</a:t>
            </a:r>
            <a:endParaRPr lang="en" dirty="0">
              <a:solidFill>
                <a:schemeClr val="dk1"/>
              </a:solidFill>
            </a:endParaRPr>
          </a:p>
          <a:p>
            <a:pPr marL="0" indent="0">
              <a:buSzPts val="1100"/>
              <a:buNone/>
            </a:pPr>
            <a:endParaRPr lang="en" dirty="0">
              <a:solidFill>
                <a:schemeClr val="dk1"/>
              </a:solidFill>
            </a:endParaRPr>
          </a:p>
          <a:p>
            <a:pPr marL="0" indent="0">
              <a:buSzPts val="1100"/>
              <a:buNone/>
            </a:pPr>
            <a:r>
              <a:rPr lang="en" b="1" dirty="0">
                <a:solidFill>
                  <a:schemeClr val="dk1"/>
                </a:solidFill>
              </a:rPr>
              <a:t>Do you like it? Why? Or Why not?</a:t>
            </a:r>
          </a:p>
          <a:p>
            <a:pPr marL="0" indent="0">
              <a:lnSpc>
                <a:spcPct val="114999"/>
              </a:lnSpc>
              <a:buNone/>
            </a:pPr>
            <a:endParaRPr lang="en" dirty="0"/>
          </a:p>
          <a:p>
            <a:pPr marL="0" indent="0">
              <a:lnSpc>
                <a:spcPct val="114999"/>
              </a:lnSpc>
              <a:buNone/>
            </a:pPr>
            <a:endParaRPr lang="en" dirty="0"/>
          </a:p>
          <a:p>
            <a:pPr marL="0" indent="0">
              <a:lnSpc>
                <a:spcPct val="114999"/>
              </a:lnSpc>
              <a:buSzPts val="1100"/>
              <a:buNone/>
            </a:pPr>
            <a:endParaRPr lang="en" dirty="0"/>
          </a:p>
        </p:txBody>
      </p:sp>
    </p:spTree>
    <p:extLst>
      <p:ext uri="{BB962C8B-B14F-4D97-AF65-F5344CB8AC3E}">
        <p14:creationId xmlns:p14="http://schemas.microsoft.com/office/powerpoint/2010/main" val="3499352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4">
          <a:extLst>
            <a:ext uri="{FF2B5EF4-FFF2-40B4-BE49-F238E27FC236}">
              <a16:creationId xmlns:a16="http://schemas.microsoft.com/office/drawing/2014/main" id="{CEAA8C19-F0BB-11EC-ACE9-0AB5F7945847}"/>
            </a:ext>
          </a:extLst>
        </p:cNvPr>
        <p:cNvGrpSpPr/>
        <p:nvPr/>
      </p:nvGrpSpPr>
      <p:grpSpPr>
        <a:xfrm>
          <a:off x="0" y="0"/>
          <a:ext cx="0" cy="0"/>
          <a:chOff x="0" y="0"/>
          <a:chExt cx="0" cy="0"/>
        </a:xfrm>
      </p:grpSpPr>
      <p:sp>
        <p:nvSpPr>
          <p:cNvPr id="955" name="Google Shape;955;p5:notes">
            <a:extLst>
              <a:ext uri="{FF2B5EF4-FFF2-40B4-BE49-F238E27FC236}">
                <a16:creationId xmlns:a16="http://schemas.microsoft.com/office/drawing/2014/main" id="{2E3F3B92-45CD-FD59-8AB9-99BAC007287C}"/>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56" name="Google Shape;956;p5:notes">
            <a:extLst>
              <a:ext uri="{FF2B5EF4-FFF2-40B4-BE49-F238E27FC236}">
                <a16:creationId xmlns:a16="http://schemas.microsoft.com/office/drawing/2014/main" id="{8108563A-2918-E635-47D0-E71DC6865373}"/>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indent="0">
              <a:buClr>
                <a:schemeClr val="dk1"/>
              </a:buClr>
              <a:buSzPts val="1100"/>
              <a:buNone/>
            </a:pPr>
            <a:r>
              <a:rPr lang="en" sz="1100" b="1" i="1" dirty="0">
                <a:solidFill>
                  <a:schemeClr val="dk1"/>
                </a:solidFill>
                <a:latin typeface="Montserrat"/>
                <a:ea typeface="Montserrat"/>
                <a:cs typeface="Montserrat"/>
                <a:sym typeface="Montserrat"/>
              </a:rPr>
              <a:t>Notes:</a:t>
            </a:r>
            <a:r>
              <a:rPr lang="en" b="1" dirty="0">
                <a:solidFill>
                  <a:schemeClr val="dk1"/>
                </a:solidFill>
                <a:latin typeface="Montserrat"/>
                <a:ea typeface="Montserrat"/>
                <a:cs typeface="Montserrat"/>
                <a:sym typeface="Montserrat"/>
              </a:rPr>
              <a:t> </a:t>
            </a:r>
            <a:r>
              <a:rPr lang="en" b="1" dirty="0">
                <a:solidFill>
                  <a:schemeClr val="dk1"/>
                </a:solidFill>
              </a:rPr>
              <a:t>Pop Up: </a:t>
            </a:r>
            <a:r>
              <a:rPr lang="en" dirty="0">
                <a:solidFill>
                  <a:schemeClr val="dk1"/>
                </a:solidFill>
              </a:rPr>
              <a:t>a small window that can</a:t>
            </a:r>
            <a:r>
              <a:rPr lang="en-US" dirty="0">
                <a:solidFill>
                  <a:schemeClr val="dk1"/>
                </a:solidFill>
              </a:rPr>
              <a:t> </a:t>
            </a:r>
            <a:r>
              <a:rPr lang="en" dirty="0">
                <a:solidFill>
                  <a:schemeClr val="dk1"/>
                </a:solidFill>
              </a:rPr>
              <a:t>appear on your screen, even when you haven’t done anything. They are mainly used for advertisements, trying to get you to buy something or see something nasty and some of them try to put a virus on your device.</a:t>
            </a:r>
          </a:p>
          <a:p>
            <a:pPr marL="0" indent="0">
              <a:buSzPts val="1100"/>
              <a:buNone/>
            </a:pPr>
            <a:endParaRPr lang="en" dirty="0">
              <a:solidFill>
                <a:schemeClr val="dk1"/>
              </a:solidFill>
            </a:endParaRPr>
          </a:p>
          <a:p>
            <a:pPr marL="0" indent="0">
              <a:buSzPts val="1100"/>
              <a:buNone/>
            </a:pPr>
            <a:r>
              <a:rPr lang="en" b="1" dirty="0">
                <a:solidFill>
                  <a:schemeClr val="dk1"/>
                </a:solidFill>
              </a:rPr>
              <a:t>Have you come across this feature?</a:t>
            </a:r>
            <a:endParaRPr lang="en" dirty="0">
              <a:solidFill>
                <a:schemeClr val="dk1"/>
              </a:solidFill>
            </a:endParaRPr>
          </a:p>
          <a:p>
            <a:pPr marL="0" indent="0">
              <a:buSzPts val="1100"/>
              <a:buNone/>
            </a:pPr>
            <a:endParaRPr lang="en" dirty="0">
              <a:solidFill>
                <a:schemeClr val="dk1"/>
              </a:solidFill>
            </a:endParaRPr>
          </a:p>
          <a:p>
            <a:pPr marL="0" indent="0">
              <a:buSzPts val="1100"/>
              <a:buNone/>
            </a:pPr>
            <a:r>
              <a:rPr lang="en" b="1" dirty="0">
                <a:solidFill>
                  <a:schemeClr val="dk1"/>
                </a:solidFill>
              </a:rPr>
              <a:t>Do you like it? Why? Or Why not?</a:t>
            </a:r>
          </a:p>
          <a:p>
            <a:pPr marL="0" indent="0">
              <a:lnSpc>
                <a:spcPct val="114999"/>
              </a:lnSpc>
              <a:buNone/>
            </a:pPr>
            <a:endParaRPr lang="en" dirty="0"/>
          </a:p>
          <a:p>
            <a:pPr marL="0" indent="0">
              <a:lnSpc>
                <a:spcPct val="114999"/>
              </a:lnSpc>
              <a:buNone/>
            </a:pPr>
            <a:endParaRPr lang="en" dirty="0"/>
          </a:p>
          <a:p>
            <a:pPr marL="0" indent="0">
              <a:lnSpc>
                <a:spcPct val="114999"/>
              </a:lnSpc>
              <a:buSzPts val="1100"/>
              <a:buNone/>
            </a:pPr>
            <a:endParaRPr lang="en" dirty="0"/>
          </a:p>
        </p:txBody>
      </p:sp>
    </p:spTree>
    <p:extLst>
      <p:ext uri="{BB962C8B-B14F-4D97-AF65-F5344CB8AC3E}">
        <p14:creationId xmlns:p14="http://schemas.microsoft.com/office/powerpoint/2010/main" val="9290363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4">
          <a:extLst>
            <a:ext uri="{FF2B5EF4-FFF2-40B4-BE49-F238E27FC236}">
              <a16:creationId xmlns:a16="http://schemas.microsoft.com/office/drawing/2014/main" id="{4D1154EE-90E6-97C3-0FD5-2FBD9B6D3069}"/>
            </a:ext>
          </a:extLst>
        </p:cNvPr>
        <p:cNvGrpSpPr/>
        <p:nvPr/>
      </p:nvGrpSpPr>
      <p:grpSpPr>
        <a:xfrm>
          <a:off x="0" y="0"/>
          <a:ext cx="0" cy="0"/>
          <a:chOff x="0" y="0"/>
          <a:chExt cx="0" cy="0"/>
        </a:xfrm>
      </p:grpSpPr>
      <p:sp>
        <p:nvSpPr>
          <p:cNvPr id="955" name="Google Shape;955;p5:notes">
            <a:extLst>
              <a:ext uri="{FF2B5EF4-FFF2-40B4-BE49-F238E27FC236}">
                <a16:creationId xmlns:a16="http://schemas.microsoft.com/office/drawing/2014/main" id="{D9E7CA02-541D-38F9-E51E-DC4DF7126E9C}"/>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56" name="Google Shape;956;p5:notes">
            <a:extLst>
              <a:ext uri="{FF2B5EF4-FFF2-40B4-BE49-F238E27FC236}">
                <a16:creationId xmlns:a16="http://schemas.microsoft.com/office/drawing/2014/main" id="{4B76BFC1-2705-FA52-9709-A5368748F1A7}"/>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indent="0">
              <a:buClr>
                <a:schemeClr val="dk1"/>
              </a:buClr>
              <a:buSzPts val="1100"/>
              <a:buNone/>
            </a:pPr>
            <a:r>
              <a:rPr lang="en" sz="1100" b="1" i="1" dirty="0">
                <a:solidFill>
                  <a:schemeClr val="dk1"/>
                </a:solidFill>
                <a:latin typeface="Montserrat"/>
                <a:ea typeface="Montserrat"/>
                <a:cs typeface="Montserrat"/>
                <a:sym typeface="Montserrat"/>
              </a:rPr>
              <a:t>Notes:</a:t>
            </a:r>
            <a:r>
              <a:rPr lang="en" b="1" dirty="0">
                <a:solidFill>
                  <a:schemeClr val="dk1"/>
                </a:solidFill>
                <a:latin typeface="Montserrat"/>
                <a:ea typeface="Montserrat"/>
                <a:cs typeface="Montserrat"/>
                <a:sym typeface="Montserrat"/>
              </a:rPr>
              <a:t> </a:t>
            </a:r>
            <a:r>
              <a:rPr lang="en" b="1" dirty="0">
                <a:solidFill>
                  <a:schemeClr val="dk1"/>
                </a:solidFill>
              </a:rPr>
              <a:t>Streaks: </a:t>
            </a:r>
            <a:r>
              <a:rPr lang="en" dirty="0">
                <a:solidFill>
                  <a:schemeClr val="dk1"/>
                </a:solidFill>
              </a:rPr>
              <a:t>a reward for doing something on an app over multiple days in a row. For example, two people communicating to each other consistently over a number of days in a row.</a:t>
            </a:r>
          </a:p>
          <a:p>
            <a:pPr marL="0" indent="0">
              <a:buSzPts val="1100"/>
              <a:buNone/>
            </a:pPr>
            <a:endParaRPr lang="en" dirty="0">
              <a:solidFill>
                <a:schemeClr val="dk1"/>
              </a:solidFill>
            </a:endParaRPr>
          </a:p>
          <a:p>
            <a:pPr marL="0" indent="0">
              <a:buSzPts val="1100"/>
              <a:buNone/>
            </a:pPr>
            <a:r>
              <a:rPr lang="en" b="1" dirty="0">
                <a:solidFill>
                  <a:schemeClr val="dk1"/>
                </a:solidFill>
              </a:rPr>
              <a:t>Have you come across this feature?</a:t>
            </a:r>
            <a:endParaRPr lang="en" dirty="0">
              <a:solidFill>
                <a:schemeClr val="dk1"/>
              </a:solidFill>
            </a:endParaRPr>
          </a:p>
          <a:p>
            <a:pPr marL="0" indent="0">
              <a:buSzPts val="1100"/>
              <a:buNone/>
            </a:pPr>
            <a:endParaRPr lang="en" dirty="0">
              <a:solidFill>
                <a:schemeClr val="dk1"/>
              </a:solidFill>
            </a:endParaRPr>
          </a:p>
          <a:p>
            <a:pPr marL="0" indent="0">
              <a:buSzPts val="1100"/>
              <a:buNone/>
            </a:pPr>
            <a:r>
              <a:rPr lang="en" b="1" dirty="0">
                <a:solidFill>
                  <a:schemeClr val="dk1"/>
                </a:solidFill>
              </a:rPr>
              <a:t>Do you like it? Why Or Why not?</a:t>
            </a:r>
          </a:p>
          <a:p>
            <a:pPr marL="0" indent="0">
              <a:lnSpc>
                <a:spcPct val="114999"/>
              </a:lnSpc>
              <a:buNone/>
            </a:pPr>
            <a:endParaRPr lang="en" dirty="0"/>
          </a:p>
          <a:p>
            <a:pPr marL="0" indent="0">
              <a:lnSpc>
                <a:spcPct val="114999"/>
              </a:lnSpc>
              <a:buNone/>
            </a:pPr>
            <a:endParaRPr lang="en" dirty="0"/>
          </a:p>
        </p:txBody>
      </p:sp>
    </p:spTree>
    <p:extLst>
      <p:ext uri="{BB962C8B-B14F-4D97-AF65-F5344CB8AC3E}">
        <p14:creationId xmlns:p14="http://schemas.microsoft.com/office/powerpoint/2010/main" val="2118763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4">
          <a:extLst>
            <a:ext uri="{FF2B5EF4-FFF2-40B4-BE49-F238E27FC236}">
              <a16:creationId xmlns:a16="http://schemas.microsoft.com/office/drawing/2014/main" id="{FB9646B2-787C-B949-10A3-05D62C53BAB0}"/>
            </a:ext>
          </a:extLst>
        </p:cNvPr>
        <p:cNvGrpSpPr/>
        <p:nvPr/>
      </p:nvGrpSpPr>
      <p:grpSpPr>
        <a:xfrm>
          <a:off x="0" y="0"/>
          <a:ext cx="0" cy="0"/>
          <a:chOff x="0" y="0"/>
          <a:chExt cx="0" cy="0"/>
        </a:xfrm>
      </p:grpSpPr>
      <p:sp>
        <p:nvSpPr>
          <p:cNvPr id="955" name="Google Shape;955;p5:notes">
            <a:extLst>
              <a:ext uri="{FF2B5EF4-FFF2-40B4-BE49-F238E27FC236}">
                <a16:creationId xmlns:a16="http://schemas.microsoft.com/office/drawing/2014/main" id="{650EADB3-32DE-6BE0-39A6-2E81285388A3}"/>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56" name="Google Shape;956;p5:notes">
            <a:extLst>
              <a:ext uri="{FF2B5EF4-FFF2-40B4-BE49-F238E27FC236}">
                <a16:creationId xmlns:a16="http://schemas.microsoft.com/office/drawing/2014/main" id="{397EFEA1-7567-84FA-E50D-5CFCA282FDDD}"/>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indent="0">
              <a:buClr>
                <a:schemeClr val="dk1"/>
              </a:buClr>
              <a:buSzPts val="1100"/>
              <a:buNone/>
            </a:pPr>
            <a:r>
              <a:rPr lang="en" sz="1100" b="1" i="1">
                <a:solidFill>
                  <a:schemeClr val="dk1"/>
                </a:solidFill>
                <a:latin typeface="Montserrat"/>
                <a:ea typeface="Montserrat"/>
                <a:cs typeface="Montserrat"/>
                <a:sym typeface="Montserrat"/>
              </a:rPr>
              <a:t>Notes:</a:t>
            </a:r>
            <a:r>
              <a:rPr lang="en" b="1" dirty="0">
                <a:solidFill>
                  <a:schemeClr val="dk1"/>
                </a:solidFill>
                <a:latin typeface="Montserrat"/>
                <a:ea typeface="Montserrat"/>
                <a:cs typeface="Montserrat"/>
                <a:sym typeface="Montserrat"/>
              </a:rPr>
              <a:t> </a:t>
            </a:r>
            <a:r>
              <a:rPr lang="en" b="1">
                <a:solidFill>
                  <a:schemeClr val="dk1"/>
                </a:solidFill>
              </a:rPr>
              <a:t>Loot boxes: </a:t>
            </a:r>
            <a:r>
              <a:rPr lang="en">
                <a:solidFill>
                  <a:schemeClr val="dk1"/>
                </a:solidFill>
              </a:rPr>
              <a:t>a mystery bundle of items in a video game that a player can win as a reward or can buy with real money.</a:t>
            </a:r>
            <a:endParaRPr lang="en-US">
              <a:solidFill>
                <a:schemeClr val="dk1"/>
              </a:solidFill>
            </a:endParaRPr>
          </a:p>
          <a:p>
            <a:pPr marL="0" indent="0">
              <a:buSzPts val="1100"/>
              <a:buNone/>
            </a:pPr>
            <a:endParaRPr lang="en" dirty="0">
              <a:solidFill>
                <a:schemeClr val="dk1"/>
              </a:solidFill>
            </a:endParaRPr>
          </a:p>
          <a:p>
            <a:pPr marL="0" indent="0">
              <a:buSzPts val="1100"/>
              <a:buNone/>
            </a:pPr>
            <a:r>
              <a:rPr lang="en" b="1" dirty="0">
                <a:solidFill>
                  <a:schemeClr val="dk1"/>
                </a:solidFill>
              </a:rPr>
              <a:t>Have you come across this feature?</a:t>
            </a:r>
            <a:endParaRPr lang="en" dirty="0">
              <a:solidFill>
                <a:schemeClr val="dk1"/>
              </a:solidFill>
            </a:endParaRPr>
          </a:p>
          <a:p>
            <a:pPr marL="0" indent="0">
              <a:buSzPts val="1100"/>
              <a:buNone/>
            </a:pPr>
            <a:endParaRPr lang="en" dirty="0">
              <a:solidFill>
                <a:schemeClr val="dk1"/>
              </a:solidFill>
            </a:endParaRPr>
          </a:p>
          <a:p>
            <a:pPr marL="0" indent="0">
              <a:buSzPts val="1100"/>
              <a:buNone/>
            </a:pPr>
            <a:r>
              <a:rPr lang="en" b="1" dirty="0">
                <a:solidFill>
                  <a:schemeClr val="dk1"/>
                </a:solidFill>
              </a:rPr>
              <a:t>Do you like it? Why Or Why not?</a:t>
            </a:r>
          </a:p>
          <a:p>
            <a:pPr marL="0" indent="0">
              <a:lnSpc>
                <a:spcPct val="114999"/>
              </a:lnSpc>
              <a:buNone/>
            </a:pPr>
            <a:endParaRPr lang="en" dirty="0"/>
          </a:p>
          <a:p>
            <a:pPr marL="0" indent="0">
              <a:lnSpc>
                <a:spcPct val="114999"/>
              </a:lnSpc>
              <a:buNone/>
            </a:pPr>
            <a:endParaRPr lang="en" dirty="0"/>
          </a:p>
          <a:p>
            <a:pPr marL="0" indent="0">
              <a:lnSpc>
                <a:spcPct val="114999"/>
              </a:lnSpc>
              <a:buSzPts val="1100"/>
              <a:buNone/>
            </a:pPr>
            <a:endParaRPr lang="en" dirty="0"/>
          </a:p>
        </p:txBody>
      </p:sp>
    </p:spTree>
    <p:extLst>
      <p:ext uri="{BB962C8B-B14F-4D97-AF65-F5344CB8AC3E}">
        <p14:creationId xmlns:p14="http://schemas.microsoft.com/office/powerpoint/2010/main" val="32741946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4">
          <a:extLst>
            <a:ext uri="{FF2B5EF4-FFF2-40B4-BE49-F238E27FC236}">
              <a16:creationId xmlns:a16="http://schemas.microsoft.com/office/drawing/2014/main" id="{2A93A75F-7F13-B1B1-6AD0-3A299FC480C5}"/>
            </a:ext>
          </a:extLst>
        </p:cNvPr>
        <p:cNvGrpSpPr/>
        <p:nvPr/>
      </p:nvGrpSpPr>
      <p:grpSpPr>
        <a:xfrm>
          <a:off x="0" y="0"/>
          <a:ext cx="0" cy="0"/>
          <a:chOff x="0" y="0"/>
          <a:chExt cx="0" cy="0"/>
        </a:xfrm>
      </p:grpSpPr>
      <p:sp>
        <p:nvSpPr>
          <p:cNvPr id="955" name="Google Shape;955;p5:notes">
            <a:extLst>
              <a:ext uri="{FF2B5EF4-FFF2-40B4-BE49-F238E27FC236}">
                <a16:creationId xmlns:a16="http://schemas.microsoft.com/office/drawing/2014/main" id="{A9B4926C-6A91-C8EC-4DF4-E8C03D7F82FF}"/>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56" name="Google Shape;956;p5:notes">
            <a:extLst>
              <a:ext uri="{FF2B5EF4-FFF2-40B4-BE49-F238E27FC236}">
                <a16:creationId xmlns:a16="http://schemas.microsoft.com/office/drawing/2014/main" id="{BC0D9FC7-152A-9C2F-2698-E97E4771843A}"/>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indent="0">
              <a:lnSpc>
                <a:spcPct val="115000"/>
              </a:lnSpc>
              <a:buClr>
                <a:schemeClr val="dk1"/>
              </a:buClr>
              <a:buSzPts val="1100"/>
              <a:buNone/>
            </a:pPr>
            <a:r>
              <a:rPr lang="en" sz="1100" b="1" i="1" dirty="0">
                <a:solidFill>
                  <a:schemeClr val="dk1"/>
                </a:solidFill>
                <a:latin typeface="Montserrat"/>
                <a:ea typeface="Montserrat"/>
                <a:cs typeface="Montserrat"/>
                <a:sym typeface="Montserrat"/>
              </a:rPr>
              <a:t>Notes:</a:t>
            </a:r>
            <a:r>
              <a:rPr lang="en" b="1" dirty="0">
                <a:solidFill>
                  <a:schemeClr val="dk1"/>
                </a:solidFill>
                <a:latin typeface="Montserrat"/>
                <a:ea typeface="Montserrat"/>
                <a:cs typeface="Montserrat"/>
                <a:sym typeface="Montserrat"/>
              </a:rPr>
              <a:t> </a:t>
            </a:r>
            <a:r>
              <a:rPr lang="en-US" dirty="0">
                <a:solidFill>
                  <a:schemeClr val="dk1"/>
                </a:solidFill>
              </a:rPr>
              <a:t>Ask pupils to consider one positive and one downside to these features. Collate responses on the board.</a:t>
            </a:r>
            <a:endParaRPr lang="en" dirty="0">
              <a:latin typeface="Montserrat"/>
            </a:endParaRPr>
          </a:p>
          <a:p>
            <a:pPr marL="0" indent="0">
              <a:lnSpc>
                <a:spcPct val="114999"/>
              </a:lnSpc>
              <a:buNone/>
            </a:pPr>
            <a:endParaRPr lang="en" dirty="0"/>
          </a:p>
          <a:p>
            <a:pPr marL="0" indent="0">
              <a:lnSpc>
                <a:spcPct val="114999"/>
              </a:lnSpc>
              <a:buNone/>
            </a:pPr>
            <a:r>
              <a:rPr lang="en" dirty="0"/>
              <a:t>Examples of positives include: notifications - let's me know when someone is trying to get in touch with me, loot boxes – a reward for playing well in a game, autoplay – can make it easier to enjoy watching a tv show, or find new shows/movies/music</a:t>
            </a:r>
          </a:p>
          <a:p>
            <a:pPr marL="0" indent="0">
              <a:lnSpc>
                <a:spcPct val="114999"/>
              </a:lnSpc>
              <a:buNone/>
            </a:pPr>
            <a:endParaRPr lang="en" dirty="0"/>
          </a:p>
          <a:p>
            <a:pPr marL="0" indent="0">
              <a:buNone/>
            </a:pPr>
            <a:r>
              <a:rPr lang="en" dirty="0"/>
              <a:t>Examples of downsides include: notifications – can feel urgent and make you feel like you have to open them straight away, streaks - it might make me feel pressure to keep opening a</a:t>
            </a:r>
          </a:p>
          <a:p>
            <a:pPr>
              <a:buNone/>
            </a:pPr>
            <a:r>
              <a:rPr lang="en" dirty="0"/>
              <a:t>game or app so that you don’t break the streak, loot boxes – it might make you feel pressured to spend real money to keep up with other people in the game, pop up – might make you feel like you have to buy something when it appears so you don't miss out on a good deal/bargain.</a:t>
            </a:r>
          </a:p>
          <a:p>
            <a:pPr marL="0" indent="0">
              <a:lnSpc>
                <a:spcPct val="114999"/>
              </a:lnSpc>
              <a:buNone/>
            </a:pPr>
            <a:endParaRPr lang="en" dirty="0"/>
          </a:p>
          <a:p>
            <a:pPr marL="0" indent="0">
              <a:lnSpc>
                <a:spcPct val="114999"/>
              </a:lnSpc>
              <a:buSzPts val="1100"/>
              <a:buNone/>
            </a:pPr>
            <a:endParaRPr lang="en" dirty="0"/>
          </a:p>
        </p:txBody>
      </p:sp>
    </p:spTree>
    <p:extLst>
      <p:ext uri="{BB962C8B-B14F-4D97-AF65-F5344CB8AC3E}">
        <p14:creationId xmlns:p14="http://schemas.microsoft.com/office/powerpoint/2010/main" val="244628632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3">
          <a:extLst>
            <a:ext uri="{FF2B5EF4-FFF2-40B4-BE49-F238E27FC236}">
              <a16:creationId xmlns:a16="http://schemas.microsoft.com/office/drawing/2014/main" id="{3E5697A6-6B81-107C-5F17-053D96494B34}"/>
            </a:ext>
          </a:extLst>
        </p:cNvPr>
        <p:cNvGrpSpPr/>
        <p:nvPr/>
      </p:nvGrpSpPr>
      <p:grpSpPr>
        <a:xfrm>
          <a:off x="0" y="0"/>
          <a:ext cx="0" cy="0"/>
          <a:chOff x="0" y="0"/>
          <a:chExt cx="0" cy="0"/>
        </a:xfrm>
      </p:grpSpPr>
      <p:sp>
        <p:nvSpPr>
          <p:cNvPr id="1074" name="Google Shape;1074;g7fdba1de4f_0_33:notes">
            <a:extLst>
              <a:ext uri="{FF2B5EF4-FFF2-40B4-BE49-F238E27FC236}">
                <a16:creationId xmlns:a16="http://schemas.microsoft.com/office/drawing/2014/main" id="{778779F5-CE39-5979-037A-3FC5D24C9826}"/>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75" name="Google Shape;1075;g7fdba1de4f_0_33:notes">
            <a:extLst>
              <a:ext uri="{FF2B5EF4-FFF2-40B4-BE49-F238E27FC236}">
                <a16:creationId xmlns:a16="http://schemas.microsoft.com/office/drawing/2014/main" id="{4A427E44-ADEF-B1BA-C1F3-F3F475D8F8E1}"/>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indent="0">
              <a:buNone/>
            </a:pPr>
            <a:r>
              <a:rPr lang="en" b="1" i="1" dirty="0">
                <a:solidFill>
                  <a:schemeClr val="dk1"/>
                </a:solidFill>
                <a:latin typeface="+mn-lt"/>
                <a:ea typeface="Montserrat"/>
                <a:cs typeface="Montserrat"/>
                <a:sym typeface="Montserrat"/>
              </a:rPr>
              <a:t>Notes: </a:t>
            </a:r>
            <a:r>
              <a:rPr lang="en" dirty="0">
                <a:solidFill>
                  <a:schemeClr val="dk1"/>
                </a:solidFill>
                <a:latin typeface="+mn-lt"/>
                <a:ea typeface="Montserrat Light"/>
                <a:cs typeface="Montserrat Light"/>
                <a:sym typeface="Montserrat Light"/>
              </a:rPr>
              <a:t> Reflection: Ask pupils to brainstorm what are some fun offline activities that they like to do?</a:t>
            </a:r>
            <a:endParaRPr lang="en" dirty="0">
              <a:solidFill>
                <a:schemeClr val="dk1"/>
              </a:solidFill>
              <a:latin typeface="+mn-lt"/>
              <a:ea typeface="Montserrat"/>
            </a:endParaRPr>
          </a:p>
        </p:txBody>
      </p:sp>
    </p:spTree>
    <p:extLst>
      <p:ext uri="{BB962C8B-B14F-4D97-AF65-F5344CB8AC3E}">
        <p14:creationId xmlns:p14="http://schemas.microsoft.com/office/powerpoint/2010/main" val="119627319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3"/>
        <p:cNvGrpSpPr/>
        <p:nvPr/>
      </p:nvGrpSpPr>
      <p:grpSpPr>
        <a:xfrm>
          <a:off x="0" y="0"/>
          <a:ext cx="0" cy="0"/>
          <a:chOff x="0" y="0"/>
          <a:chExt cx="0" cy="0"/>
        </a:xfrm>
      </p:grpSpPr>
      <p:sp>
        <p:nvSpPr>
          <p:cNvPr id="1074" name="Google Shape;1074;g7fdba1de4f_0_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75" name="Google Shape;1075;g7fdba1de4f_0_3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indent="0">
              <a:buNone/>
            </a:pPr>
            <a:r>
              <a:rPr lang="en" b="1" i="1" dirty="0">
                <a:solidFill>
                  <a:schemeClr val="dk1"/>
                </a:solidFill>
                <a:latin typeface="Montserrat"/>
                <a:ea typeface="Montserrat"/>
                <a:cs typeface="Montserrat"/>
                <a:sym typeface="Montserrat"/>
              </a:rPr>
              <a:t>Notes: </a:t>
            </a:r>
            <a:r>
              <a:rPr lang="en" dirty="0">
                <a:solidFill>
                  <a:schemeClr val="dk1"/>
                </a:solidFill>
                <a:latin typeface="Montserrat"/>
                <a:ea typeface="Montserrat"/>
                <a:cs typeface="Montserrat"/>
                <a:sym typeface="Montserrat"/>
              </a:rPr>
              <a:t>Go through the following tips with pupils to help them manage their time better and strike a balance between online and offline activities.</a:t>
            </a:r>
          </a:p>
          <a:p>
            <a:pPr marL="431800" indent="-342900">
              <a:spcBef>
                <a:spcPts val="600"/>
              </a:spcBef>
              <a:buAutoNum type="arabicPeriod"/>
            </a:pPr>
            <a:r>
              <a:rPr lang="en-GB" dirty="0">
                <a:solidFill>
                  <a:schemeClr val="dk1"/>
                </a:solidFill>
              </a:rPr>
              <a:t>Follow the rules – check with parents about when it is okay to go online and when it is not.</a:t>
            </a:r>
            <a:endParaRPr lang="en-US" dirty="0">
              <a:solidFill>
                <a:schemeClr val="dk1"/>
              </a:solidFill>
            </a:endParaRPr>
          </a:p>
          <a:p>
            <a:pPr marL="431800" indent="-342900">
              <a:spcBef>
                <a:spcPts val="600"/>
              </a:spcBef>
              <a:buAutoNum type="arabicPeriod"/>
            </a:pPr>
            <a:r>
              <a:rPr lang="en-GB" dirty="0">
                <a:solidFill>
                  <a:schemeClr val="dk1"/>
                </a:solidFill>
              </a:rPr>
              <a:t>Take regular breaks from your device.</a:t>
            </a:r>
            <a:endParaRPr lang="en-US" dirty="0">
              <a:solidFill>
                <a:schemeClr val="dk1"/>
              </a:solidFill>
            </a:endParaRPr>
          </a:p>
          <a:p>
            <a:pPr marL="431800" indent="-342900">
              <a:spcBef>
                <a:spcPts val="600"/>
              </a:spcBef>
              <a:buAutoNum type="arabicPeriod"/>
            </a:pPr>
            <a:r>
              <a:rPr lang="en-GB" dirty="0">
                <a:solidFill>
                  <a:schemeClr val="dk1"/>
                </a:solidFill>
              </a:rPr>
              <a:t>Switch off – Don't forget about all the other fun activities offline. </a:t>
            </a:r>
            <a:endParaRPr lang="en-US" dirty="0">
              <a:solidFill>
                <a:schemeClr val="dk1"/>
              </a:solidFill>
            </a:endParaRPr>
          </a:p>
          <a:p>
            <a:pPr marL="431800" indent="-342900">
              <a:spcBef>
                <a:spcPts val="600"/>
              </a:spcBef>
              <a:buAutoNum type="arabicPeriod"/>
            </a:pPr>
            <a:r>
              <a:rPr lang="en-GB" dirty="0">
                <a:solidFill>
                  <a:schemeClr val="dk1"/>
                </a:solidFill>
              </a:rPr>
              <a:t>Set a timer or use a screen time tracker/app to keep track of how much time you are spending online. </a:t>
            </a:r>
            <a:endParaRPr lang="en-US" dirty="0">
              <a:solidFill>
                <a:schemeClr val="dk1"/>
              </a:solidFill>
            </a:endParaRPr>
          </a:p>
          <a:p>
            <a:pPr marL="431800" indent="-342900">
              <a:spcBef>
                <a:spcPts val="600"/>
              </a:spcBef>
              <a:buAutoNum type="arabicPeriod"/>
            </a:pPr>
            <a:r>
              <a:rPr lang="en-GB" dirty="0">
                <a:solidFill>
                  <a:schemeClr val="dk1"/>
                </a:solidFill>
              </a:rPr>
              <a:t>Make the most of your time online. It can be easy to lose track of time online, choose activities that you are interest in. </a:t>
            </a:r>
            <a:endParaRPr lang="en-US" dirty="0">
              <a:solidFill>
                <a:schemeClr val="dk1"/>
              </a:solidFill>
            </a:endParaRPr>
          </a:p>
          <a:p>
            <a:pPr marL="431800" indent="-342900">
              <a:spcBef>
                <a:spcPts val="600"/>
              </a:spcBef>
              <a:buAutoNum type="arabicPeriod"/>
            </a:pPr>
            <a:r>
              <a:rPr lang="en-GB" dirty="0">
                <a:solidFill>
                  <a:schemeClr val="dk1"/>
                </a:solidFill>
              </a:rPr>
              <a:t>If you see something that bothers you online TELL a parent, guardian or trusted adult.</a:t>
            </a:r>
            <a:endParaRPr lang="en-US" dirty="0">
              <a:solidFill>
                <a:schemeClr val="dk1"/>
              </a:solidFill>
            </a:endParaRPr>
          </a:p>
          <a:p>
            <a:pPr marL="431800" indent="-342900">
              <a:spcBef>
                <a:spcPts val="600"/>
              </a:spcBef>
              <a:buAutoNum type="arabicPeriod"/>
            </a:pPr>
            <a:endParaRPr lang="en-GB" dirty="0">
              <a:solidFill>
                <a:schemeClr val="dk1"/>
              </a:solidFill>
            </a:endParaRPr>
          </a:p>
          <a:p>
            <a:pPr marL="431800" indent="-342900">
              <a:spcBef>
                <a:spcPts val="600"/>
              </a:spcBef>
              <a:buAutoNum type="arabicPeriod"/>
            </a:pPr>
            <a:endParaRPr lang="en-GB" dirty="0">
              <a:solidFill>
                <a:schemeClr val="dk1"/>
              </a:solidFill>
            </a:endParaRPr>
          </a:p>
          <a:p>
            <a:pPr marL="431800" indent="-342900">
              <a:spcBef>
                <a:spcPts val="600"/>
              </a:spcBef>
              <a:buAutoNum type="arabicPeriod"/>
            </a:pPr>
            <a:endParaRPr lang="en-GB" dirty="0">
              <a:solidFill>
                <a:schemeClr val="dk1"/>
              </a:solidFill>
            </a:endParaRPr>
          </a:p>
          <a:p>
            <a:pPr marL="431800" indent="-342900">
              <a:spcBef>
                <a:spcPts val="600"/>
              </a:spcBef>
              <a:buAutoNum type="arabicPeriod"/>
            </a:pPr>
            <a:endParaRPr lang="en-GB" dirty="0">
              <a:solidFill>
                <a:schemeClr val="dk1"/>
              </a:solidFill>
            </a:endParaRPr>
          </a:p>
          <a:p>
            <a:pPr marL="431800" indent="-342900">
              <a:spcBef>
                <a:spcPts val="600"/>
              </a:spcBef>
              <a:buAutoNum type="arabicPeriod"/>
            </a:pPr>
            <a:endParaRPr lang="en-GB" dirty="0">
              <a:solidFill>
                <a:schemeClr val="dk1"/>
              </a:solidFill>
            </a:endParaRPr>
          </a:p>
          <a:p>
            <a:pPr marL="0" indent="0">
              <a:buNone/>
            </a:pPr>
            <a:endParaRPr lang="en" dirty="0">
              <a:solidFill>
                <a:schemeClr val="dk1"/>
              </a:solidFill>
              <a:latin typeface="Montserrat"/>
              <a:ea typeface="Montserrat"/>
              <a:cs typeface="Montserrat"/>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7"/>
        <p:cNvGrpSpPr/>
        <p:nvPr/>
      </p:nvGrpSpPr>
      <p:grpSpPr>
        <a:xfrm>
          <a:off x="0" y="0"/>
          <a:ext cx="0" cy="0"/>
          <a:chOff x="0" y="0"/>
          <a:chExt cx="0" cy="0"/>
        </a:xfrm>
      </p:grpSpPr>
      <p:sp>
        <p:nvSpPr>
          <p:cNvPr id="1048" name="Google Shape;1048;g7f98d56b6c_1_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49" name="Google Shape;1049;g7f98d56b6c_1_2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Clr>
                <a:schemeClr val="dk1"/>
              </a:buClr>
              <a:buSzPts val="1100"/>
              <a:buFont typeface="Arial"/>
              <a:buNone/>
            </a:pPr>
            <a:r>
              <a:rPr lang="en" b="1" i="1" dirty="0">
                <a:solidFill>
                  <a:schemeClr val="dk1"/>
                </a:solidFill>
                <a:latin typeface="+mn-lt"/>
                <a:ea typeface="Montserrat"/>
                <a:cs typeface="Montserrat"/>
                <a:sym typeface="Montserrat"/>
              </a:rPr>
              <a:t>Notes: </a:t>
            </a:r>
            <a:r>
              <a:rPr lang="en" dirty="0">
                <a:solidFill>
                  <a:schemeClr val="dk1"/>
                </a:solidFill>
                <a:latin typeface="+mn-lt"/>
                <a:ea typeface="Montserrat"/>
                <a:cs typeface="Montserrat"/>
                <a:sym typeface="Montserrat"/>
              </a:rPr>
              <a:t> Distribute the Safer Internet Day take home activity sheet available at </a:t>
            </a:r>
            <a:r>
              <a:rPr lang="en" u="sng" dirty="0">
                <a:solidFill>
                  <a:schemeClr val="hlink"/>
                </a:solidFill>
                <a:latin typeface="+mn-lt"/>
                <a:ea typeface="Montserrat"/>
                <a:cs typeface="Montserrat"/>
                <a:sym typeface="Montserrat"/>
                <a:hlinkClick r:id="rId3"/>
              </a:rPr>
              <a:t>www.webwise.ie/saferinternetday</a:t>
            </a:r>
            <a:endParaRPr dirty="0">
              <a:solidFill>
                <a:schemeClr val="dk1"/>
              </a:solidFill>
              <a:latin typeface="+mn-lt"/>
              <a:ea typeface="Montserrat"/>
              <a:cs typeface="Montserrat"/>
              <a:sym typeface="Montserrat"/>
            </a:endParaRPr>
          </a:p>
          <a:p>
            <a:pPr marL="0" lvl="0" indent="0" algn="l" rtl="0">
              <a:lnSpc>
                <a:spcPct val="90000"/>
              </a:lnSpc>
              <a:spcBef>
                <a:spcPts val="0"/>
              </a:spcBef>
              <a:spcAft>
                <a:spcPts val="0"/>
              </a:spcAft>
              <a:buClr>
                <a:schemeClr val="dk1"/>
              </a:buClr>
              <a:buSzPts val="1100"/>
              <a:buFont typeface="Arial"/>
              <a:buNone/>
            </a:pPr>
            <a:endParaRPr dirty="0">
              <a:solidFill>
                <a:schemeClr val="dk1"/>
              </a:solidFill>
              <a:latin typeface="+mn-lt"/>
              <a:ea typeface="Montserrat"/>
              <a:cs typeface="Montserrat"/>
              <a:sym typeface="Montserrat"/>
            </a:endParaRPr>
          </a:p>
          <a:p>
            <a:pPr marL="0" lvl="0" indent="0" algn="l" rtl="0">
              <a:lnSpc>
                <a:spcPct val="90000"/>
              </a:lnSpc>
              <a:spcBef>
                <a:spcPts val="0"/>
              </a:spcBef>
              <a:spcAft>
                <a:spcPts val="0"/>
              </a:spcAft>
              <a:buClr>
                <a:schemeClr val="dk1"/>
              </a:buClr>
              <a:buSzPts val="1100"/>
              <a:buFont typeface="Arial"/>
              <a:buNone/>
            </a:pPr>
            <a:r>
              <a:rPr lang="en" dirty="0">
                <a:solidFill>
                  <a:schemeClr val="dk1"/>
                </a:solidFill>
                <a:latin typeface="+mn-lt"/>
                <a:ea typeface="Montserrat"/>
                <a:cs typeface="Montserrat"/>
                <a:sym typeface="Montserrat"/>
              </a:rPr>
              <a:t>Pupils are to take this home and read through with their parents/guardians, agree on terms listed and sign. </a:t>
            </a:r>
            <a:endParaRPr dirty="0">
              <a:latin typeface="+mn-lt"/>
              <a:ea typeface="Montserrat"/>
              <a:cs typeface="Montserrat"/>
              <a:sym typeface="Montserrat"/>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6"/>
        <p:cNvGrpSpPr/>
        <p:nvPr/>
      </p:nvGrpSpPr>
      <p:grpSpPr>
        <a:xfrm>
          <a:off x="0" y="0"/>
          <a:ext cx="0" cy="0"/>
          <a:chOff x="0" y="0"/>
          <a:chExt cx="0" cy="0"/>
        </a:xfrm>
      </p:grpSpPr>
      <p:sp>
        <p:nvSpPr>
          <p:cNvPr id="947" name="Google Shape;947;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48" name="Google Shape;948;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sz="1100" b="1" i="1" dirty="0">
                <a:latin typeface="+mn-lt"/>
                <a:ea typeface="Montserrat"/>
                <a:cs typeface="Montserrat"/>
                <a:sym typeface="Montserrat"/>
              </a:rPr>
              <a:t>Notes:</a:t>
            </a:r>
            <a:r>
              <a:rPr lang="en" sz="1100" dirty="0">
                <a:latin typeface="+mn-lt"/>
                <a:ea typeface="Montserrat"/>
                <a:cs typeface="Montserrat"/>
                <a:sym typeface="Montserrat"/>
              </a:rPr>
              <a:t> Safer Internet Day (SID) is an EU wide initiative to promote a safer internet for all users, especially young people. </a:t>
            </a:r>
            <a:r>
              <a:rPr lang="en" sz="1100" dirty="0">
                <a:highlight>
                  <a:srgbClr val="FFFFFF"/>
                </a:highlight>
                <a:latin typeface="+mn-lt"/>
                <a:ea typeface="Montserrat"/>
                <a:cs typeface="Montserrat"/>
                <a:sym typeface="Montserrat"/>
              </a:rPr>
              <a:t>Safer Internet Day in Ireland is promoted and coordinated by </a:t>
            </a:r>
            <a:r>
              <a:rPr lang="en" sz="1100" dirty="0" err="1">
                <a:highlight>
                  <a:srgbClr val="FFFFFF"/>
                </a:highlight>
                <a:latin typeface="+mn-lt"/>
                <a:ea typeface="Montserrat"/>
                <a:cs typeface="Montserrat"/>
                <a:sym typeface="Montserrat"/>
              </a:rPr>
              <a:t>Webwise</a:t>
            </a:r>
            <a:r>
              <a:rPr lang="en" sz="1100" dirty="0">
                <a:highlight>
                  <a:srgbClr val="FFFFFF"/>
                </a:highlight>
                <a:latin typeface="+mn-lt"/>
                <a:ea typeface="Montserrat"/>
                <a:cs typeface="Montserrat"/>
                <a:sym typeface="Montserrat"/>
              </a:rPr>
              <a:t>, the Irish Internet Safety Education Awareness </a:t>
            </a:r>
            <a:r>
              <a:rPr lang="en" sz="1100" dirty="0" err="1">
                <a:highlight>
                  <a:srgbClr val="FFFFFF"/>
                </a:highlight>
                <a:latin typeface="+mn-lt"/>
                <a:ea typeface="Montserrat"/>
                <a:cs typeface="Montserrat"/>
                <a:sym typeface="Montserrat"/>
              </a:rPr>
              <a:t>Programme</a:t>
            </a:r>
            <a:r>
              <a:rPr lang="en" sz="1100" dirty="0">
                <a:highlight>
                  <a:srgbClr val="FFFFFF"/>
                </a:highlight>
                <a:latin typeface="+mn-lt"/>
                <a:ea typeface="Montserrat"/>
                <a:cs typeface="Montserrat"/>
                <a:sym typeface="Montserrat"/>
              </a:rPr>
              <a:t>. </a:t>
            </a:r>
            <a:r>
              <a:rPr lang="en" sz="1100" dirty="0">
                <a:latin typeface="+mn-lt"/>
                <a:ea typeface="Montserrat"/>
                <a:cs typeface="Montserrat"/>
                <a:sym typeface="Montserrat"/>
              </a:rPr>
              <a:t> The Theme for Safer Internet Day is “Together for a Better Internet“.</a:t>
            </a:r>
            <a:endParaRPr dirty="0">
              <a:latin typeface="+mn-lt"/>
            </a:endParaRPr>
          </a:p>
          <a:p>
            <a:pPr marL="0" lvl="0" indent="0" algn="l" rtl="0">
              <a:lnSpc>
                <a:spcPct val="100000"/>
              </a:lnSpc>
              <a:spcBef>
                <a:spcPts val="0"/>
              </a:spcBef>
              <a:spcAft>
                <a:spcPts val="0"/>
              </a:spcAft>
              <a:buSzPts val="1100"/>
              <a:buNone/>
            </a:pPr>
            <a:endParaRPr sz="1100" dirty="0">
              <a:latin typeface="+mn-lt"/>
              <a:ea typeface="Montserrat"/>
              <a:cs typeface="Montserrat"/>
              <a:sym typeface="Montserrat"/>
            </a:endParaRPr>
          </a:p>
          <a:p>
            <a:pPr marL="0" lvl="0" indent="0" algn="l" rtl="0">
              <a:lnSpc>
                <a:spcPct val="100000"/>
              </a:lnSpc>
              <a:spcBef>
                <a:spcPts val="0"/>
              </a:spcBef>
              <a:spcAft>
                <a:spcPts val="0"/>
              </a:spcAft>
              <a:buSzPts val="1100"/>
              <a:buNone/>
            </a:pPr>
            <a:r>
              <a:rPr lang="en" sz="1100" dirty="0">
                <a:latin typeface="+mn-lt"/>
                <a:ea typeface="Montserrat"/>
                <a:cs typeface="Montserrat"/>
                <a:sym typeface="Montserrat"/>
              </a:rPr>
              <a:t>The aim of the day is a call on young people, parents, teachers, schools, government, businesses to </a:t>
            </a:r>
            <a:r>
              <a:rPr lang="en" sz="1100" dirty="0">
                <a:solidFill>
                  <a:schemeClr val="dk1"/>
                </a:solidFill>
                <a:highlight>
                  <a:srgbClr val="FFFFFF"/>
                </a:highlight>
                <a:latin typeface="+mn-lt"/>
                <a:ea typeface="Montserrat"/>
                <a:cs typeface="Montserrat"/>
                <a:sym typeface="Montserrat"/>
              </a:rPr>
              <a:t>join together to make the internet a safer and better place for all, and especially for children and young people.</a:t>
            </a:r>
            <a:endParaRPr dirty="0">
              <a:latin typeface="+mn-lt"/>
            </a:endParaRPr>
          </a:p>
          <a:p>
            <a:pPr marL="0" lvl="0" indent="0" algn="l" rtl="0">
              <a:lnSpc>
                <a:spcPct val="100000"/>
              </a:lnSpc>
              <a:spcBef>
                <a:spcPts val="0"/>
              </a:spcBef>
              <a:spcAft>
                <a:spcPts val="0"/>
              </a:spcAft>
              <a:buSzPts val="1100"/>
              <a:buNone/>
            </a:pPr>
            <a:endParaRPr sz="1100" dirty="0">
              <a:solidFill>
                <a:schemeClr val="dk1"/>
              </a:solidFill>
              <a:highlight>
                <a:srgbClr val="FFFFFF"/>
              </a:highlight>
              <a:latin typeface="+mn-lt"/>
              <a:ea typeface="Montserrat"/>
              <a:cs typeface="Montserrat"/>
              <a:sym typeface="Montserrat"/>
            </a:endParaRPr>
          </a:p>
          <a:p>
            <a:pPr marL="0" lvl="0" indent="0" algn="l" rtl="0">
              <a:lnSpc>
                <a:spcPct val="100000"/>
              </a:lnSpc>
              <a:spcBef>
                <a:spcPts val="0"/>
              </a:spcBef>
              <a:spcAft>
                <a:spcPts val="0"/>
              </a:spcAft>
              <a:buClr>
                <a:schemeClr val="dk1"/>
              </a:buClr>
              <a:buSzPts val="1100"/>
              <a:buFont typeface="Arial"/>
              <a:buNone/>
            </a:pPr>
            <a:r>
              <a:rPr lang="en" sz="1100" dirty="0">
                <a:solidFill>
                  <a:schemeClr val="dk1"/>
                </a:solidFill>
                <a:highlight>
                  <a:srgbClr val="FFFFFF"/>
                </a:highlight>
                <a:latin typeface="+mn-lt"/>
                <a:ea typeface="Montserrat"/>
                <a:cs typeface="Montserrat"/>
                <a:sym typeface="Montserrat"/>
              </a:rPr>
              <a:t>Safer Internet Day is a day to promote safe and responsible use of the internet, a day for us to consider how all the different ways we use the internet and how we can make the internet a safer and better place for all, and especially for children and young people.</a:t>
            </a:r>
            <a:endParaRPr dirty="0">
              <a:latin typeface="+mn-lt"/>
            </a:endParaRPr>
          </a:p>
          <a:p>
            <a:pPr marL="457200" marR="0" lvl="0" indent="-228600" algn="l" rtl="0">
              <a:lnSpc>
                <a:spcPct val="100000"/>
              </a:lnSpc>
              <a:spcBef>
                <a:spcPts val="0"/>
              </a:spcBef>
              <a:spcAft>
                <a:spcPts val="0"/>
              </a:spcAft>
              <a:buClr>
                <a:srgbClr val="000000"/>
              </a:buClr>
              <a:buSzPts val="1400"/>
              <a:buFont typeface="Arial"/>
              <a:buNone/>
            </a:pPr>
            <a:endParaRPr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1D8B2C-0153-D050-D807-835083549CE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040FDEB-1C0C-1113-167D-773D2C6A4D61}"/>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0AD26466-1D48-B47F-1437-6F459B3CA2CF}"/>
              </a:ext>
            </a:extLst>
          </p:cNvPr>
          <p:cNvSpPr>
            <a:spLocks noGrp="1"/>
          </p:cNvSpPr>
          <p:nvPr>
            <p:ph type="body" idx="1"/>
          </p:nvPr>
        </p:nvSpPr>
        <p:spPr/>
        <p:txBody>
          <a:bodyPr/>
          <a:lstStyle/>
          <a:p>
            <a:pPr marL="88900" indent="0">
              <a:spcBef>
                <a:spcPts val="600"/>
              </a:spcBef>
              <a:buNone/>
            </a:pPr>
            <a:r>
              <a:rPr lang="en" b="1" i="1" dirty="0"/>
              <a:t>Notes: </a:t>
            </a:r>
            <a:r>
              <a:rPr lang="en" b="0" dirty="0"/>
              <a:t>Recap with pupils what they have discussed and learned during today's talk. </a:t>
            </a:r>
            <a:r>
              <a:rPr lang="en-GB" b="0" dirty="0"/>
              <a:t>On Safer Internet Day you have learned:</a:t>
            </a:r>
            <a:endParaRPr lang="en-US" b="0" dirty="0"/>
          </a:p>
          <a:p>
            <a:pPr marL="88900" indent="0">
              <a:spcBef>
                <a:spcPts val="600"/>
              </a:spcBef>
              <a:buNone/>
            </a:pPr>
            <a:endParaRPr lang="en-GB" b="0" dirty="0"/>
          </a:p>
          <a:p>
            <a:pPr marL="431800" indent="-342900">
              <a:spcBef>
                <a:spcPts val="600"/>
              </a:spcBef>
              <a:buFont typeface="Wingdings,Sans-Serif"/>
              <a:buChar char="Ø"/>
            </a:pPr>
            <a:r>
              <a:rPr lang="en-GB" b="0" dirty="0"/>
              <a:t>The role of technology plays in your daily life. </a:t>
            </a:r>
            <a:endParaRPr lang="en-US" b="0" dirty="0"/>
          </a:p>
          <a:p>
            <a:pPr marL="431800" indent="-342900">
              <a:spcBef>
                <a:spcPts val="600"/>
              </a:spcBef>
              <a:buFont typeface="Wingdings,Sans-Serif"/>
              <a:buChar char="Ø"/>
            </a:pPr>
            <a:r>
              <a:rPr lang="en-GB" b="0" dirty="0"/>
              <a:t>Some examples of these technology features.</a:t>
            </a:r>
          </a:p>
          <a:p>
            <a:pPr marL="431800" indent="-342900">
              <a:spcBef>
                <a:spcPts val="600"/>
              </a:spcBef>
              <a:buFont typeface="Wingdings,Sans-Serif"/>
              <a:buChar char="Ø"/>
            </a:pPr>
            <a:r>
              <a:rPr lang="en-GB" b="0" dirty="0"/>
              <a:t>Tips to make the most of our time online.</a:t>
            </a:r>
            <a:endParaRPr lang="en" b="0" dirty="0"/>
          </a:p>
          <a:p>
            <a:pPr>
              <a:buNone/>
            </a:pPr>
            <a:endParaRPr lang="en" b="1" i="1" dirty="0"/>
          </a:p>
        </p:txBody>
      </p:sp>
    </p:spTree>
    <p:extLst>
      <p:ext uri="{BB962C8B-B14F-4D97-AF65-F5344CB8AC3E}">
        <p14:creationId xmlns:p14="http://schemas.microsoft.com/office/powerpoint/2010/main" val="268343994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1"/>
        <p:cNvGrpSpPr/>
        <p:nvPr/>
      </p:nvGrpSpPr>
      <p:grpSpPr>
        <a:xfrm>
          <a:off x="0" y="0"/>
          <a:ext cx="0" cy="0"/>
          <a:chOff x="0" y="0"/>
          <a:chExt cx="0" cy="0"/>
        </a:xfrm>
      </p:grpSpPr>
      <p:sp>
        <p:nvSpPr>
          <p:cNvPr id="1212" name="Google Shape;1212;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13" name="Google Shape;1213;p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indent="0">
              <a:lnSpc>
                <a:spcPct val="115000"/>
              </a:lnSpc>
              <a:buClr>
                <a:schemeClr val="dk1"/>
              </a:buClr>
              <a:buSzPts val="1100"/>
              <a:buNone/>
            </a:pPr>
            <a:r>
              <a:rPr lang="en" b="1" i="1" dirty="0">
                <a:solidFill>
                  <a:schemeClr val="dk1"/>
                </a:solidFill>
                <a:latin typeface="+mn-lt"/>
                <a:ea typeface="Montserrat"/>
                <a:cs typeface="Montserrat"/>
                <a:sym typeface="Montserrat"/>
              </a:rPr>
              <a:t>Notes: </a:t>
            </a:r>
            <a:r>
              <a:rPr lang="en" dirty="0">
                <a:solidFill>
                  <a:schemeClr val="dk1"/>
                </a:solidFill>
                <a:latin typeface="+mn-lt"/>
                <a:ea typeface="Montserrat"/>
                <a:cs typeface="Montserrat"/>
                <a:sym typeface="Montserrat"/>
              </a:rPr>
              <a:t>Take a Safer Internet Day Assembly selfie and send it into </a:t>
            </a:r>
            <a:r>
              <a:rPr lang="en" dirty="0" err="1">
                <a:solidFill>
                  <a:schemeClr val="dk1"/>
                </a:solidFill>
                <a:latin typeface="+mn-lt"/>
                <a:ea typeface="Montserrat"/>
                <a:cs typeface="Montserrat"/>
                <a:sym typeface="Montserrat"/>
              </a:rPr>
              <a:t>Webwise</a:t>
            </a:r>
            <a:r>
              <a:rPr lang="en" dirty="0">
                <a:solidFill>
                  <a:schemeClr val="dk1"/>
                </a:solidFill>
                <a:latin typeface="+mn-lt"/>
                <a:ea typeface="Montserrat"/>
                <a:cs typeface="Montserrat"/>
                <a:sym typeface="Montserrat"/>
              </a:rPr>
              <a:t> on  </a:t>
            </a:r>
            <a:r>
              <a:rPr lang="en" u="sng" dirty="0">
                <a:solidFill>
                  <a:schemeClr val="hlink"/>
                </a:solidFill>
                <a:latin typeface="+mn-lt"/>
                <a:ea typeface="Montserrat"/>
                <a:cs typeface="Montserrat"/>
                <a:sym typeface="Montserrat"/>
                <a:hlinkClick r:id="rId3"/>
              </a:rPr>
              <a:t>internetsafety@oide.ie</a:t>
            </a:r>
            <a:r>
              <a:rPr lang="en" dirty="0">
                <a:solidFill>
                  <a:schemeClr val="dk1"/>
                </a:solidFill>
                <a:latin typeface="+mn-lt"/>
                <a:ea typeface="Montserrat"/>
                <a:cs typeface="Montserrat"/>
                <a:sym typeface="Montserrat"/>
              </a:rPr>
              <a:t> or share you support on your school’s social media too using the hashtag #SaferInternetDay</a:t>
            </a:r>
            <a:endParaRPr dirty="0">
              <a:latin typeface="+mn-l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endParaRPr dirty="0">
              <a:solidFill>
                <a:schemeClr val="dk1"/>
              </a:solidFill>
              <a:latin typeface="+mn-lt"/>
              <a:ea typeface="Montserrat"/>
              <a:cs typeface="Montserrat"/>
              <a:sym typeface="Montserrat"/>
            </a:endParaRPr>
          </a:p>
          <a:p>
            <a:pPr marL="0" indent="0">
              <a:lnSpc>
                <a:spcPct val="115000"/>
              </a:lnSpc>
              <a:buClr>
                <a:schemeClr val="dk1"/>
              </a:buClr>
              <a:buSzPts val="1100"/>
              <a:buNone/>
            </a:pPr>
            <a:r>
              <a:rPr lang="en" dirty="0" err="1">
                <a:solidFill>
                  <a:schemeClr val="dk1"/>
                </a:solidFill>
                <a:latin typeface="+mn-lt"/>
                <a:ea typeface="Montserrat"/>
                <a:cs typeface="Montserrat"/>
                <a:sym typeface="Montserrat"/>
              </a:rPr>
              <a:t>Webwise</a:t>
            </a:r>
            <a:r>
              <a:rPr lang="en" dirty="0">
                <a:solidFill>
                  <a:schemeClr val="dk1"/>
                </a:solidFill>
                <a:latin typeface="+mn-lt"/>
                <a:ea typeface="Montserrat"/>
                <a:cs typeface="Montserrat"/>
                <a:sym typeface="Montserrat"/>
              </a:rPr>
              <a:t> love seeing all your photos from your online safety campaigns and Safer Internet Day activities. Send in your photos, videos and posters to </a:t>
            </a:r>
            <a:r>
              <a:rPr lang="en" dirty="0" err="1">
                <a:solidFill>
                  <a:schemeClr val="dk1"/>
                </a:solidFill>
                <a:latin typeface="+mn-lt"/>
                <a:ea typeface="Montserrat"/>
                <a:cs typeface="Montserrat"/>
                <a:sym typeface="Montserrat"/>
              </a:rPr>
              <a:t>Webwise</a:t>
            </a:r>
            <a:r>
              <a:rPr lang="en" dirty="0">
                <a:solidFill>
                  <a:schemeClr val="dk1"/>
                </a:solidFill>
                <a:latin typeface="+mn-lt"/>
                <a:ea typeface="Montserrat"/>
                <a:cs typeface="Montserrat"/>
                <a:sym typeface="Montserrat"/>
              </a:rPr>
              <a:t> and your school could be in with a chance of winning some great prizes. </a:t>
            </a:r>
            <a:endParaRPr dirty="0">
              <a:latin typeface="+mn-l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endParaRPr b="1" dirty="0">
              <a:solidFill>
                <a:schemeClr val="dk1"/>
              </a:solidFill>
              <a:latin typeface="+mn-lt"/>
              <a:ea typeface="Montserrat"/>
              <a:cs typeface="Montserrat"/>
              <a:sym typeface="Montserrat"/>
            </a:endParaRPr>
          </a:p>
          <a:p>
            <a:pPr marL="0" lvl="0" indent="0" algn="l" rtl="0">
              <a:lnSpc>
                <a:spcPct val="90000"/>
              </a:lnSpc>
              <a:spcBef>
                <a:spcPts val="0"/>
              </a:spcBef>
              <a:spcAft>
                <a:spcPts val="0"/>
              </a:spcAft>
              <a:buClr>
                <a:schemeClr val="dk1"/>
              </a:buClr>
              <a:buSzPts val="1100"/>
              <a:buFont typeface="Arial"/>
              <a:buNone/>
            </a:pPr>
            <a:r>
              <a:rPr lang="en" dirty="0">
                <a:solidFill>
                  <a:schemeClr val="dk1"/>
                </a:solidFill>
                <a:latin typeface="+mn-lt"/>
                <a:ea typeface="Montserrat"/>
                <a:cs typeface="Montserrat"/>
                <a:sym typeface="Montserrat"/>
              </a:rPr>
              <a:t>There are lots of ideas and activities on the Safer Internet Day page: </a:t>
            </a:r>
            <a:r>
              <a:rPr lang="en" u="sng" dirty="0">
                <a:solidFill>
                  <a:schemeClr val="dk1"/>
                </a:solidFill>
                <a:latin typeface="+mn-lt"/>
                <a:ea typeface="Montserrat"/>
                <a:cs typeface="Montserrat"/>
                <a:sym typeface="Montserrat"/>
                <a:hlinkClick r:id="rId4">
                  <a:extLst>
                    <a:ext uri="{A12FA001-AC4F-418D-AE19-62706E023703}">
                      <ahyp:hlinkClr xmlns:ahyp="http://schemas.microsoft.com/office/drawing/2018/hyperlinkcolor" val="tx"/>
                    </a:ext>
                  </a:extLst>
                </a:hlinkClick>
              </a:rPr>
              <a:t>www.webwise.ie/saferinternet</a:t>
            </a:r>
            <a:r>
              <a:rPr lang="en" dirty="0">
                <a:solidFill>
                  <a:schemeClr val="dk1"/>
                </a:solidFill>
                <a:latin typeface="+mn-lt"/>
                <a:ea typeface="Montserrat"/>
                <a:cs typeface="Montserrat"/>
                <a:sym typeface="Montserrat"/>
              </a:rPr>
              <a:t>day</a:t>
            </a:r>
            <a:endParaRPr dirty="0">
              <a:latin typeface="+mn-lt"/>
              <a:ea typeface="Montserrat"/>
              <a:cs typeface="Montserrat"/>
              <a:sym typeface="Montserrat"/>
            </a:endParaRPr>
          </a:p>
          <a:p>
            <a:pPr marL="0" lvl="0" indent="0" algn="l" rtl="0">
              <a:lnSpc>
                <a:spcPct val="90000"/>
              </a:lnSpc>
              <a:spcBef>
                <a:spcPts val="0"/>
              </a:spcBef>
              <a:spcAft>
                <a:spcPts val="0"/>
              </a:spcAft>
              <a:buClr>
                <a:schemeClr val="dk1"/>
              </a:buClr>
              <a:buSzPts val="1100"/>
              <a:buFont typeface="Arial"/>
              <a:buNone/>
            </a:pPr>
            <a:endParaRPr dirty="0">
              <a:solidFill>
                <a:schemeClr val="dk1"/>
              </a:solidFill>
              <a:latin typeface="+mn-lt"/>
              <a:ea typeface="Montserrat"/>
              <a:cs typeface="Montserrat"/>
              <a:sym typeface="Montserrat"/>
            </a:endParaRPr>
          </a:p>
          <a:p>
            <a:pPr marL="0" lvl="0" indent="0" algn="l" rtl="0">
              <a:lnSpc>
                <a:spcPct val="90000"/>
              </a:lnSpc>
              <a:spcBef>
                <a:spcPts val="0"/>
              </a:spcBef>
              <a:spcAft>
                <a:spcPts val="0"/>
              </a:spcAft>
              <a:buClr>
                <a:schemeClr val="dk1"/>
              </a:buClr>
              <a:buSzPts val="1100"/>
              <a:buFont typeface="Arial"/>
              <a:buNone/>
            </a:pPr>
            <a:r>
              <a:rPr lang="en" dirty="0">
                <a:solidFill>
                  <a:schemeClr val="dk1"/>
                </a:solidFill>
                <a:latin typeface="+mn-lt"/>
                <a:ea typeface="Montserrat"/>
                <a:cs typeface="Montserrat"/>
                <a:sym typeface="Montserrat"/>
              </a:rPr>
              <a:t>Register your school's Safer Internet Day events on the </a:t>
            </a:r>
            <a:r>
              <a:rPr lang="en" dirty="0" err="1">
                <a:solidFill>
                  <a:schemeClr val="dk1"/>
                </a:solidFill>
                <a:latin typeface="+mn-lt"/>
                <a:ea typeface="Montserrat"/>
                <a:cs typeface="Montserrat"/>
                <a:sym typeface="Montserrat"/>
              </a:rPr>
              <a:t>Webwise</a:t>
            </a:r>
            <a:r>
              <a:rPr lang="en" dirty="0">
                <a:solidFill>
                  <a:schemeClr val="dk1"/>
                </a:solidFill>
                <a:latin typeface="+mn-lt"/>
                <a:ea typeface="Montserrat"/>
                <a:cs typeface="Montserrat"/>
                <a:sym typeface="Montserrat"/>
              </a:rPr>
              <a:t> event’s map and receive free SID wristbands for your school. Register here: www.webwise.ie/saferinternetday</a:t>
            </a:r>
            <a:endParaRPr b="1" dirty="0">
              <a:solidFill>
                <a:schemeClr val="dk1"/>
              </a:solidFill>
              <a:latin typeface="+mn-l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endParaRPr b="1" dirty="0">
              <a:solidFill>
                <a:schemeClr val="dk1"/>
              </a:solidFill>
              <a:latin typeface="+mn-l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r>
              <a:rPr lang="en" b="1" dirty="0">
                <a:solidFill>
                  <a:schemeClr val="dk1"/>
                </a:solidFill>
                <a:latin typeface="+mn-lt"/>
                <a:ea typeface="Montserrat"/>
                <a:cs typeface="Montserrat"/>
                <a:sym typeface="Montserrat"/>
              </a:rPr>
              <a:t>Share your SID activities</a:t>
            </a:r>
            <a:endParaRPr dirty="0">
              <a:latin typeface="+mn-l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r>
              <a:rPr lang="en" dirty="0">
                <a:solidFill>
                  <a:schemeClr val="dk1"/>
                </a:solidFill>
                <a:latin typeface="+mn-lt"/>
                <a:ea typeface="Montserrat"/>
                <a:cs typeface="Montserrat"/>
                <a:sym typeface="Montserrat"/>
              </a:rPr>
              <a:t>We love seeing all your photos from your online safety campaigns and Safer Internet Day activities. Connect with us on:</a:t>
            </a:r>
            <a:endParaRPr dirty="0">
              <a:latin typeface="+mn-lt"/>
              <a:ea typeface="Montserrat"/>
              <a:cs typeface="Montserrat"/>
              <a:sym typeface="Montserrat"/>
            </a:endParaRPr>
          </a:p>
          <a:p>
            <a:pPr marL="228600" lvl="0" indent="-120650" algn="l" rtl="0">
              <a:lnSpc>
                <a:spcPct val="115000"/>
              </a:lnSpc>
              <a:spcBef>
                <a:spcPts val="0"/>
              </a:spcBef>
              <a:spcAft>
                <a:spcPts val="0"/>
              </a:spcAft>
              <a:buClr>
                <a:schemeClr val="dk1"/>
              </a:buClr>
              <a:buSzPts val="1100"/>
              <a:buFont typeface="Montserrat"/>
              <a:buChar char="•"/>
            </a:pPr>
            <a:r>
              <a:rPr lang="en" dirty="0">
                <a:solidFill>
                  <a:schemeClr val="dk1"/>
                </a:solidFill>
                <a:latin typeface="+mn-lt"/>
                <a:ea typeface="Montserrat"/>
                <a:cs typeface="Montserrat"/>
                <a:sym typeface="Montserrat"/>
              </a:rPr>
              <a:t>Twitter/X @Webwise_Ireland</a:t>
            </a:r>
            <a:endParaRPr dirty="0">
              <a:latin typeface="+mn-lt"/>
              <a:ea typeface="Montserrat"/>
              <a:cs typeface="Montserrat"/>
              <a:sym typeface="Montserrat"/>
            </a:endParaRPr>
          </a:p>
          <a:p>
            <a:pPr marL="228600" lvl="0" indent="-120650" algn="l" rtl="0">
              <a:lnSpc>
                <a:spcPct val="115000"/>
              </a:lnSpc>
              <a:spcBef>
                <a:spcPts val="0"/>
              </a:spcBef>
              <a:spcAft>
                <a:spcPts val="0"/>
              </a:spcAft>
              <a:buClr>
                <a:schemeClr val="dk1"/>
              </a:buClr>
              <a:buSzPts val="1100"/>
              <a:buFont typeface="Montserrat"/>
              <a:buChar char="•"/>
            </a:pPr>
            <a:r>
              <a:rPr lang="en" dirty="0">
                <a:solidFill>
                  <a:schemeClr val="dk1"/>
                </a:solidFill>
                <a:latin typeface="+mn-lt"/>
                <a:ea typeface="Montserrat"/>
                <a:cs typeface="Montserrat"/>
                <a:sym typeface="Montserrat"/>
              </a:rPr>
              <a:t>Facebook: facebook.com/</a:t>
            </a:r>
            <a:r>
              <a:rPr lang="en" dirty="0" err="1">
                <a:solidFill>
                  <a:schemeClr val="dk1"/>
                </a:solidFill>
                <a:latin typeface="+mn-lt"/>
                <a:ea typeface="Montserrat"/>
                <a:cs typeface="Montserrat"/>
                <a:sym typeface="Montserrat"/>
              </a:rPr>
              <a:t>webwise_Ireland</a:t>
            </a:r>
            <a:endParaRPr dirty="0" err="1">
              <a:latin typeface="+mn-lt"/>
              <a:ea typeface="Montserrat"/>
              <a:cs typeface="Montserrat"/>
              <a:sym typeface="Montserrat"/>
            </a:endParaRPr>
          </a:p>
          <a:p>
            <a:pPr marL="228600" lvl="0" indent="-120650" algn="l" rtl="0">
              <a:lnSpc>
                <a:spcPct val="115000"/>
              </a:lnSpc>
              <a:spcBef>
                <a:spcPts val="0"/>
              </a:spcBef>
              <a:spcAft>
                <a:spcPts val="0"/>
              </a:spcAft>
              <a:buClr>
                <a:schemeClr val="dk1"/>
              </a:buClr>
              <a:buSzPts val="1100"/>
              <a:buFont typeface="Montserrat"/>
              <a:buChar char="•"/>
            </a:pPr>
            <a:r>
              <a:rPr lang="en" dirty="0">
                <a:solidFill>
                  <a:schemeClr val="dk1"/>
                </a:solidFill>
                <a:latin typeface="+mn-lt"/>
                <a:ea typeface="Montserrat"/>
                <a:cs typeface="Montserrat"/>
                <a:sym typeface="Montserrat"/>
              </a:rPr>
              <a:t>Instagram: </a:t>
            </a:r>
            <a:r>
              <a:rPr lang="en" dirty="0" err="1">
                <a:solidFill>
                  <a:schemeClr val="dk1"/>
                </a:solidFill>
                <a:latin typeface="+mn-lt"/>
                <a:ea typeface="Montserrat"/>
                <a:cs typeface="Montserrat"/>
                <a:sym typeface="Montserrat"/>
              </a:rPr>
              <a:t>webwiseireland</a:t>
            </a:r>
            <a:endParaRPr dirty="0" err="1">
              <a:latin typeface="+mn-lt"/>
              <a:ea typeface="Montserrat"/>
              <a:cs typeface="Montserrat"/>
              <a:sym typeface="Montserrat"/>
            </a:endParaRPr>
          </a:p>
          <a:p>
            <a:pPr marL="228600" lvl="0" indent="-120650" algn="l" rtl="0">
              <a:lnSpc>
                <a:spcPct val="115000"/>
              </a:lnSpc>
              <a:spcBef>
                <a:spcPts val="0"/>
              </a:spcBef>
              <a:spcAft>
                <a:spcPts val="0"/>
              </a:spcAft>
              <a:buClr>
                <a:schemeClr val="dk1"/>
              </a:buClr>
              <a:buSzPts val="1100"/>
              <a:buFont typeface="Montserrat"/>
              <a:buChar char="•"/>
            </a:pPr>
            <a:r>
              <a:rPr lang="en" dirty="0">
                <a:solidFill>
                  <a:schemeClr val="dk1"/>
                </a:solidFill>
                <a:latin typeface="+mn-lt"/>
                <a:ea typeface="Montserrat"/>
                <a:cs typeface="Montserrat"/>
                <a:sym typeface="Montserrat"/>
              </a:rPr>
              <a:t>Share ideas tips/plans using #SaferInternetDay</a:t>
            </a:r>
            <a:endParaRPr dirty="0">
              <a:latin typeface="+mn-lt"/>
              <a:ea typeface="Montserrat"/>
              <a:cs typeface="Montserrat"/>
              <a:sym typeface="Montserrat"/>
            </a:endParaRPr>
          </a:p>
          <a:p>
            <a:pPr marL="228600" lvl="0" indent="-120650" algn="l" rtl="0">
              <a:lnSpc>
                <a:spcPct val="115000"/>
              </a:lnSpc>
              <a:spcBef>
                <a:spcPts val="0"/>
              </a:spcBef>
              <a:spcAft>
                <a:spcPts val="0"/>
              </a:spcAft>
              <a:buClr>
                <a:schemeClr val="dk1"/>
              </a:buClr>
              <a:buSzPts val="1100"/>
              <a:buFont typeface="Montserrat"/>
              <a:buChar char="•"/>
            </a:pPr>
            <a:r>
              <a:rPr lang="en" dirty="0">
                <a:solidFill>
                  <a:schemeClr val="dk1"/>
                </a:solidFill>
                <a:latin typeface="+mn-lt"/>
                <a:ea typeface="Montserrat"/>
                <a:cs typeface="Montserrat"/>
                <a:sym typeface="Montserrat"/>
              </a:rPr>
              <a:t>Share your internet safety messages on webwise.ie/</a:t>
            </a:r>
            <a:r>
              <a:rPr lang="en" dirty="0" err="1">
                <a:solidFill>
                  <a:schemeClr val="dk1"/>
                </a:solidFill>
                <a:latin typeface="+mn-lt"/>
                <a:ea typeface="Montserrat"/>
                <a:cs typeface="Montserrat"/>
                <a:sym typeface="Montserrat"/>
              </a:rPr>
              <a:t>saferinternetday</a:t>
            </a:r>
            <a:endParaRPr dirty="0" err="1">
              <a:latin typeface="+mn-l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endParaRPr sz="1200" dirty="0">
              <a:latin typeface="Montserrat"/>
              <a:ea typeface="Montserrat"/>
              <a:cs typeface="Montserrat"/>
              <a:sym typeface="Montserrat"/>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4"/>
        <p:cNvGrpSpPr/>
        <p:nvPr/>
      </p:nvGrpSpPr>
      <p:grpSpPr>
        <a:xfrm>
          <a:off x="0" y="0"/>
          <a:ext cx="0" cy="0"/>
          <a:chOff x="0" y="0"/>
          <a:chExt cx="0" cy="0"/>
        </a:xfrm>
      </p:grpSpPr>
      <p:sp>
        <p:nvSpPr>
          <p:cNvPr id="3325" name="Google Shape;3325;gd5a92ac8b7_0_108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326" name="Google Shape;3326;gd5a92ac8b7_0_1085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400"/>
              <a:buFont typeface="Arial"/>
              <a:buNone/>
            </a:pPr>
            <a:r>
              <a:rPr lang="en-GB" b="1" i="1" dirty="0">
                <a:solidFill>
                  <a:schemeClr val="dk1"/>
                </a:solidFill>
                <a:latin typeface="+mn-lt"/>
                <a:ea typeface="Montserrat"/>
                <a:cs typeface="Montserrat"/>
                <a:sym typeface="Montserrat"/>
              </a:rPr>
              <a:t>Notes: </a:t>
            </a:r>
            <a:r>
              <a:rPr lang="en-US" b="0" i="0" dirty="0">
                <a:solidFill>
                  <a:srgbClr val="000000"/>
                </a:solidFill>
                <a:effectLst/>
                <a:latin typeface="WordVisi_MSFontService"/>
              </a:rPr>
              <a:t>Highlight the </a:t>
            </a:r>
            <a:r>
              <a:rPr lang="en-US" b="0" i="0" dirty="0" err="1">
                <a:solidFill>
                  <a:srgbClr val="000000"/>
                </a:solidFill>
                <a:effectLst/>
                <a:latin typeface="WordVisi_MSFontService"/>
              </a:rPr>
              <a:t>Webwise.ie</a:t>
            </a:r>
            <a:r>
              <a:rPr lang="en-US" b="0" i="0" dirty="0">
                <a:solidFill>
                  <a:srgbClr val="000000"/>
                </a:solidFill>
                <a:effectLst/>
                <a:latin typeface="WordVisi_MSFontService"/>
              </a:rPr>
              <a:t>/Parents Hub and resources to parents/guardians by disseminating copies of the Parents Guide to a Better Internet. You can access the book digitally or order hard copies via </a:t>
            </a:r>
            <a:r>
              <a:rPr lang="en-US" b="0" i="0" dirty="0" err="1">
                <a:solidFill>
                  <a:srgbClr val="000000"/>
                </a:solidFill>
                <a:effectLst/>
                <a:latin typeface="WordVisi_MSFontService"/>
              </a:rPr>
              <a:t>webwise.ie</a:t>
            </a:r>
            <a:r>
              <a:rPr lang="en-US" b="0" i="0" dirty="0">
                <a:solidFill>
                  <a:srgbClr val="000000"/>
                </a:solidFill>
                <a:effectLst/>
                <a:latin typeface="WordVisi_MSFontService"/>
              </a:rPr>
              <a:t> </a:t>
            </a:r>
            <a:endParaRPr sz="1200" b="1" i="0" u="none" strike="noStrike" cap="none" dirty="0">
              <a:solidFill>
                <a:srgbClr val="000000"/>
              </a:solidFill>
              <a:latin typeface="Montserrat"/>
              <a:ea typeface="Montserrat"/>
              <a:cs typeface="Montserrat"/>
              <a:sym typeface="Montserrat"/>
            </a:endParaRPr>
          </a:p>
          <a:p>
            <a:pPr marL="0" lvl="0" indent="0" algn="l" rtl="0">
              <a:lnSpc>
                <a:spcPct val="100000"/>
              </a:lnSpc>
              <a:spcBef>
                <a:spcPts val="0"/>
              </a:spcBef>
              <a:spcAft>
                <a:spcPts val="0"/>
              </a:spcAft>
              <a:buSzPts val="1400"/>
              <a:buNone/>
            </a:pPr>
            <a:endParaRPr sz="1200" dirty="0">
              <a:latin typeface="Montserrat"/>
              <a:ea typeface="Montserrat"/>
              <a:cs typeface="Montserrat"/>
              <a:sym typeface="Montserrat"/>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7652DF-1FB6-BE53-AC84-C2C31EE19EE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738683B-F7B8-9275-B780-84F21EFC2E51}"/>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9E9BC308-B198-A698-D695-B8413A4155B2}"/>
              </a:ext>
            </a:extLst>
          </p:cNvPr>
          <p:cNvSpPr>
            <a:spLocks noGrp="1"/>
          </p:cNvSpPr>
          <p:nvPr>
            <p:ph type="body" idx="1"/>
          </p:nvPr>
        </p:nvSpPr>
        <p:spPr/>
        <p:txBody>
          <a:bodyPr/>
          <a:lstStyle/>
          <a:p>
            <a:pPr marL="0" indent="0">
              <a:lnSpc>
                <a:spcPct val="120000"/>
              </a:lnSpc>
              <a:buNone/>
            </a:pPr>
            <a:r>
              <a:rPr lang="en" b="1" i="1" dirty="0"/>
              <a:t>Notes:</a:t>
            </a:r>
            <a:r>
              <a:rPr lang="en" dirty="0"/>
              <a:t> These following supplementary extended Safer Internet Day slides are available for teachers to use to support the SID talk they will have just heard. These activities are to be completed in the classroom to continue the discussion on technology in our world with 5th and 6th class. </a:t>
            </a:r>
            <a:endParaRPr lang="en-US" dirty="0"/>
          </a:p>
          <a:p>
            <a:pPr marL="0" indent="0">
              <a:lnSpc>
                <a:spcPct val="120000"/>
              </a:lnSpc>
              <a:buNone/>
            </a:pPr>
            <a:endParaRPr lang="en-US" dirty="0"/>
          </a:p>
          <a:p>
            <a:pPr marL="0" indent="0">
              <a:buNone/>
            </a:pPr>
            <a:endParaRPr lang="en-US" dirty="0"/>
          </a:p>
          <a:p>
            <a:pPr>
              <a:buNone/>
            </a:pPr>
            <a:endParaRPr lang="en-US" dirty="0">
              <a:latin typeface="Calibri"/>
              <a:cs typeface="Calibri"/>
            </a:endParaRPr>
          </a:p>
        </p:txBody>
      </p:sp>
    </p:spTree>
    <p:extLst>
      <p:ext uri="{BB962C8B-B14F-4D97-AF65-F5344CB8AC3E}">
        <p14:creationId xmlns:p14="http://schemas.microsoft.com/office/powerpoint/2010/main" val="103373199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4">
          <a:extLst>
            <a:ext uri="{FF2B5EF4-FFF2-40B4-BE49-F238E27FC236}">
              <a16:creationId xmlns:a16="http://schemas.microsoft.com/office/drawing/2014/main" id="{36C05DCB-8971-2E1E-4663-756A4773113D}"/>
            </a:ext>
          </a:extLst>
        </p:cNvPr>
        <p:cNvGrpSpPr/>
        <p:nvPr/>
      </p:nvGrpSpPr>
      <p:grpSpPr>
        <a:xfrm>
          <a:off x="0" y="0"/>
          <a:ext cx="0" cy="0"/>
          <a:chOff x="0" y="0"/>
          <a:chExt cx="0" cy="0"/>
        </a:xfrm>
      </p:grpSpPr>
      <p:sp>
        <p:nvSpPr>
          <p:cNvPr id="955" name="Google Shape;955;p5:notes">
            <a:extLst>
              <a:ext uri="{FF2B5EF4-FFF2-40B4-BE49-F238E27FC236}">
                <a16:creationId xmlns:a16="http://schemas.microsoft.com/office/drawing/2014/main" id="{09285146-AAA2-B343-6CDD-A880F507C2BF}"/>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56" name="Google Shape;956;p5:notes">
            <a:extLst>
              <a:ext uri="{FF2B5EF4-FFF2-40B4-BE49-F238E27FC236}">
                <a16:creationId xmlns:a16="http://schemas.microsoft.com/office/drawing/2014/main" id="{9D09F6EE-3DAF-F6EB-5328-C3E4A79FCE96}"/>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indent="0">
              <a:lnSpc>
                <a:spcPct val="114999"/>
              </a:lnSpc>
              <a:buNone/>
            </a:pPr>
            <a:r>
              <a:rPr lang="en" b="1" i="1" dirty="0"/>
              <a:t>Notes:</a:t>
            </a:r>
            <a:r>
              <a:rPr lang="en" b="1" dirty="0"/>
              <a:t> </a:t>
            </a:r>
            <a:r>
              <a:rPr lang="en" dirty="0"/>
              <a:t>Today we already talked about technology and devices in our world. Here is a reminder of the key points we discussed:</a:t>
            </a:r>
            <a:endParaRPr lang="en-US" dirty="0"/>
          </a:p>
          <a:p>
            <a:pPr marL="0" indent="0">
              <a:lnSpc>
                <a:spcPct val="114999"/>
              </a:lnSpc>
              <a:buNone/>
            </a:pPr>
            <a:endParaRPr lang="en" dirty="0"/>
          </a:p>
          <a:p>
            <a:pPr marL="0" indent="0">
              <a:buNone/>
            </a:pPr>
            <a:r>
              <a:rPr lang="en" dirty="0"/>
              <a:t>Technology includes lots of brilliant smart devices that allow you to use the internet to do lots of things. </a:t>
            </a:r>
          </a:p>
          <a:p>
            <a:pPr marL="0" indent="0">
              <a:buNone/>
            </a:pPr>
            <a:endParaRPr lang="en" dirty="0"/>
          </a:p>
          <a:p>
            <a:pPr marL="0" indent="0">
              <a:buNone/>
            </a:pPr>
            <a:r>
              <a:rPr lang="en" dirty="0"/>
              <a:t>Technology companies design apps, games, social media in a way to persuade you to stay using it for longer. </a:t>
            </a:r>
            <a:endParaRPr lang="en-US" dirty="0"/>
          </a:p>
          <a:p>
            <a:pPr marL="0" indent="0">
              <a:buNone/>
            </a:pPr>
            <a:endParaRPr lang="en" dirty="0"/>
          </a:p>
          <a:p>
            <a:pPr marL="0" indent="0">
              <a:buNone/>
            </a:pPr>
            <a:r>
              <a:rPr lang="en" dirty="0"/>
              <a:t>Examples of this include features like autoplay, pop ups, streaks, loot boxes and notifications.</a:t>
            </a:r>
            <a:endParaRPr lang="en-US" dirty="0"/>
          </a:p>
          <a:p>
            <a:pPr marL="0" indent="0">
              <a:buNone/>
            </a:pPr>
            <a:endParaRPr lang="en" dirty="0"/>
          </a:p>
          <a:p>
            <a:pPr marL="0" indent="0">
              <a:buNone/>
            </a:pPr>
            <a:r>
              <a:rPr lang="en" dirty="0"/>
              <a:t>A healthy balance is important when it comes to time online.</a:t>
            </a:r>
          </a:p>
          <a:p>
            <a:pPr marL="0" indent="0">
              <a:lnSpc>
                <a:spcPct val="114999"/>
              </a:lnSpc>
              <a:buNone/>
            </a:pPr>
            <a:endParaRPr lang="en" dirty="0"/>
          </a:p>
          <a:p>
            <a:pPr marL="0" indent="0">
              <a:lnSpc>
                <a:spcPct val="114999"/>
              </a:lnSpc>
              <a:buSzPts val="1100"/>
              <a:buNone/>
            </a:pPr>
            <a:endParaRPr lang="en" dirty="0"/>
          </a:p>
        </p:txBody>
      </p:sp>
    </p:spTree>
    <p:extLst>
      <p:ext uri="{BB962C8B-B14F-4D97-AF65-F5344CB8AC3E}">
        <p14:creationId xmlns:p14="http://schemas.microsoft.com/office/powerpoint/2010/main" val="53101530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4">
          <a:extLst>
            <a:ext uri="{FF2B5EF4-FFF2-40B4-BE49-F238E27FC236}">
              <a16:creationId xmlns:a16="http://schemas.microsoft.com/office/drawing/2014/main" id="{69362B66-F54E-7970-2402-116703874A74}"/>
            </a:ext>
          </a:extLst>
        </p:cNvPr>
        <p:cNvGrpSpPr/>
        <p:nvPr/>
      </p:nvGrpSpPr>
      <p:grpSpPr>
        <a:xfrm>
          <a:off x="0" y="0"/>
          <a:ext cx="0" cy="0"/>
          <a:chOff x="0" y="0"/>
          <a:chExt cx="0" cy="0"/>
        </a:xfrm>
      </p:grpSpPr>
      <p:sp>
        <p:nvSpPr>
          <p:cNvPr id="955" name="Google Shape;955;p5:notes">
            <a:extLst>
              <a:ext uri="{FF2B5EF4-FFF2-40B4-BE49-F238E27FC236}">
                <a16:creationId xmlns:a16="http://schemas.microsoft.com/office/drawing/2014/main" id="{F16B2887-1684-0E4B-9824-4A68B01DB5FB}"/>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56" name="Google Shape;956;p5:notes">
            <a:extLst>
              <a:ext uri="{FF2B5EF4-FFF2-40B4-BE49-F238E27FC236}">
                <a16:creationId xmlns:a16="http://schemas.microsoft.com/office/drawing/2014/main" id="{F60E0D0B-3A91-2679-5D81-360D4E429D25}"/>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indent="0">
              <a:lnSpc>
                <a:spcPct val="114999"/>
              </a:lnSpc>
              <a:buNone/>
            </a:pPr>
            <a:r>
              <a:rPr lang="en" b="1" i="1" dirty="0"/>
              <a:t>Notes:</a:t>
            </a:r>
            <a:r>
              <a:rPr lang="en" b="1" dirty="0"/>
              <a:t> </a:t>
            </a:r>
            <a:r>
              <a:rPr lang="en" dirty="0"/>
              <a:t>Explain to pupils that a lot of the technology we use nowadays is called "smart" but what does that mean? It are called 'smart' is because it uses something called Artificial Intelligence or A.I. to work.</a:t>
            </a:r>
          </a:p>
          <a:p>
            <a:pPr marL="0" indent="0">
              <a:lnSpc>
                <a:spcPct val="114999"/>
              </a:lnSpc>
              <a:buNone/>
            </a:pPr>
            <a:endParaRPr lang="en" dirty="0"/>
          </a:p>
          <a:p>
            <a:pPr marL="0" indent="0">
              <a:lnSpc>
                <a:spcPct val="114999"/>
              </a:lnSpc>
              <a:buNone/>
            </a:pPr>
            <a:endParaRPr lang="en" dirty="0"/>
          </a:p>
          <a:p>
            <a:pPr marL="0" indent="0">
              <a:lnSpc>
                <a:spcPct val="114999"/>
              </a:lnSpc>
              <a:buSzPts val="1100"/>
              <a:buNone/>
            </a:pPr>
            <a:endParaRPr lang="en" dirty="0"/>
          </a:p>
        </p:txBody>
      </p:sp>
    </p:spTree>
    <p:extLst>
      <p:ext uri="{BB962C8B-B14F-4D97-AF65-F5344CB8AC3E}">
        <p14:creationId xmlns:p14="http://schemas.microsoft.com/office/powerpoint/2010/main" val="381868582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4"/>
        <p:cNvGrpSpPr/>
        <p:nvPr/>
      </p:nvGrpSpPr>
      <p:grpSpPr>
        <a:xfrm>
          <a:off x="0" y="0"/>
          <a:ext cx="0" cy="0"/>
          <a:chOff x="0" y="0"/>
          <a:chExt cx="0" cy="0"/>
        </a:xfrm>
      </p:grpSpPr>
      <p:sp>
        <p:nvSpPr>
          <p:cNvPr id="955" name="Google Shape;955;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56" name="Google Shape;956;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indent="0">
              <a:lnSpc>
                <a:spcPct val="115000"/>
              </a:lnSpc>
              <a:buClr>
                <a:schemeClr val="dk1"/>
              </a:buClr>
              <a:buSzPts val="1100"/>
              <a:buNone/>
            </a:pPr>
            <a:r>
              <a:rPr lang="en" sz="1100" b="1" i="1" dirty="0">
                <a:solidFill>
                  <a:schemeClr val="dk1"/>
                </a:solidFill>
                <a:latin typeface="+mn-lt"/>
                <a:ea typeface="Montserrat"/>
                <a:cs typeface="Montserrat"/>
                <a:sym typeface="Montserrat"/>
              </a:rPr>
              <a:t>Notes:</a:t>
            </a:r>
            <a:r>
              <a:rPr lang="en" b="1" dirty="0">
                <a:solidFill>
                  <a:schemeClr val="dk1"/>
                </a:solidFill>
                <a:latin typeface="+mn-lt"/>
                <a:ea typeface="Montserrat"/>
                <a:cs typeface="Montserrat"/>
                <a:sym typeface="Montserrat"/>
              </a:rPr>
              <a:t> </a:t>
            </a:r>
            <a:r>
              <a:rPr lang="en" dirty="0">
                <a:latin typeface="+mn-lt"/>
              </a:rPr>
              <a:t> A lot of the technology we use nowadays is called "smart" but what does that mean? It are called 'smart' is because it uses something called Artificial Intelligence or A.I. to work.</a:t>
            </a:r>
          </a:p>
          <a:p>
            <a:pPr marL="0" indent="0">
              <a:lnSpc>
                <a:spcPct val="114999"/>
              </a:lnSpc>
              <a:buSzPts val="1100"/>
              <a:buNone/>
            </a:pPr>
            <a:endParaRPr lang="en" dirty="0">
              <a:latin typeface="+mn-lt"/>
            </a:endParaRPr>
          </a:p>
          <a:p>
            <a:pPr marL="0" indent="0">
              <a:lnSpc>
                <a:spcPct val="114999"/>
              </a:lnSpc>
              <a:buNone/>
            </a:pPr>
            <a:r>
              <a:rPr lang="en" dirty="0">
                <a:latin typeface="+mn-lt"/>
              </a:rPr>
              <a:t>AI is when technology is able to gather information and put it together to perform a task in a human like way e.g. making recommendations. </a:t>
            </a:r>
            <a:r>
              <a:rPr lang="en" b="1" dirty="0">
                <a:latin typeface="+mn-lt"/>
              </a:rPr>
              <a:t>Watch this video to find out more about What is AI: </a:t>
            </a:r>
            <a:r>
              <a:rPr lang="en" dirty="0">
                <a:latin typeface="+mn-lt"/>
                <a:hlinkClick r:id="rId3"/>
              </a:rPr>
              <a:t>https://www.youtube.com/watch?v=kQPC4_DsJ8I&amp;t=17s</a:t>
            </a:r>
            <a:r>
              <a:rPr lang="en" dirty="0">
                <a:latin typeface="+mn-lt"/>
              </a:rPr>
              <a:t> </a:t>
            </a:r>
          </a:p>
          <a:p>
            <a:pPr marL="0" indent="0">
              <a:lnSpc>
                <a:spcPct val="114999"/>
              </a:lnSpc>
              <a:buNone/>
            </a:pPr>
            <a:endParaRPr lang="en" dirty="0"/>
          </a:p>
          <a:p>
            <a:pPr marL="0" indent="0">
              <a:lnSpc>
                <a:spcPct val="114999"/>
              </a:lnSpc>
              <a:buNone/>
            </a:pPr>
            <a:endParaRPr lang="en-US" dirty="0"/>
          </a:p>
        </p:txBody>
      </p:sp>
    </p:spTree>
    <p:extLst>
      <p:ext uri="{BB962C8B-B14F-4D97-AF65-F5344CB8AC3E}">
        <p14:creationId xmlns:p14="http://schemas.microsoft.com/office/powerpoint/2010/main" val="244491030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4">
          <a:extLst>
            <a:ext uri="{FF2B5EF4-FFF2-40B4-BE49-F238E27FC236}">
              <a16:creationId xmlns:a16="http://schemas.microsoft.com/office/drawing/2014/main" id="{3A103F4F-93DC-D8CB-43C1-C9B95BEBF031}"/>
            </a:ext>
          </a:extLst>
        </p:cNvPr>
        <p:cNvGrpSpPr/>
        <p:nvPr/>
      </p:nvGrpSpPr>
      <p:grpSpPr>
        <a:xfrm>
          <a:off x="0" y="0"/>
          <a:ext cx="0" cy="0"/>
          <a:chOff x="0" y="0"/>
          <a:chExt cx="0" cy="0"/>
        </a:xfrm>
      </p:grpSpPr>
      <p:sp>
        <p:nvSpPr>
          <p:cNvPr id="955" name="Google Shape;955;p5:notes">
            <a:extLst>
              <a:ext uri="{FF2B5EF4-FFF2-40B4-BE49-F238E27FC236}">
                <a16:creationId xmlns:a16="http://schemas.microsoft.com/office/drawing/2014/main" id="{9E764AB8-B6FF-41E9-AE91-38AC44212796}"/>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56" name="Google Shape;956;p5:notes">
            <a:extLst>
              <a:ext uri="{FF2B5EF4-FFF2-40B4-BE49-F238E27FC236}">
                <a16:creationId xmlns:a16="http://schemas.microsoft.com/office/drawing/2014/main" id="{B58442C7-5208-F565-028E-5B210F28263D}"/>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indent="0">
              <a:lnSpc>
                <a:spcPct val="115000"/>
              </a:lnSpc>
              <a:buClr>
                <a:schemeClr val="dk1"/>
              </a:buClr>
              <a:buSzPts val="1100"/>
              <a:buNone/>
            </a:pPr>
            <a:r>
              <a:rPr lang="en" sz="1100" b="1" i="1" dirty="0">
                <a:solidFill>
                  <a:schemeClr val="dk1"/>
                </a:solidFill>
                <a:latin typeface="+mn-lt"/>
                <a:ea typeface="Montserrat"/>
                <a:cs typeface="Montserrat"/>
                <a:sym typeface="Montserrat"/>
              </a:rPr>
              <a:t>Notes:</a:t>
            </a:r>
            <a:r>
              <a:rPr lang="en" dirty="0">
                <a:solidFill>
                  <a:schemeClr val="dk1"/>
                </a:solidFill>
                <a:latin typeface="+mn-lt"/>
                <a:ea typeface="Montserrat"/>
                <a:cs typeface="Montserrat"/>
                <a:sym typeface="Montserrat"/>
              </a:rPr>
              <a:t> </a:t>
            </a:r>
            <a:r>
              <a:rPr lang="en" dirty="0">
                <a:latin typeface="+mn-lt"/>
              </a:rPr>
              <a:t>Using think-pair-share ask pupils if they can think of any examples of artificial intelligence?</a:t>
            </a:r>
          </a:p>
          <a:p>
            <a:pPr marL="0" indent="0">
              <a:lnSpc>
                <a:spcPct val="114999"/>
              </a:lnSpc>
              <a:buSzPts val="1100"/>
              <a:buNone/>
            </a:pPr>
            <a:r>
              <a:rPr lang="en" dirty="0">
                <a:latin typeface="+mn-lt"/>
              </a:rPr>
              <a:t>Suggested A.I. examples to go through with pupils include: many smartphones have a personal assistant, for example, that will do certain things for us like telling us what the weather will be like today or finding and starting up a piece of music we want to listen to. Other examples include when YouTube, Netflix recommend what you should watch next, translating a piece of text into another language for you, using Maps to find out what is the quickest route to your destination, Google search engine, a robot vacuum hoovering the floor by itself, facial recognition i.e. when a device is set to unlock by scanning your face.</a:t>
            </a:r>
          </a:p>
          <a:p>
            <a:pPr marL="0" indent="0">
              <a:lnSpc>
                <a:spcPct val="114999"/>
              </a:lnSpc>
              <a:buSzPts val="1100"/>
              <a:buNone/>
            </a:pPr>
            <a:endParaRPr lang="en" dirty="0">
              <a:latin typeface="+mn-lt"/>
            </a:endParaRPr>
          </a:p>
          <a:p>
            <a:pPr marL="0" indent="0">
              <a:lnSpc>
                <a:spcPct val="114999"/>
              </a:lnSpc>
              <a:buSzPts val="1100"/>
              <a:buNone/>
            </a:pPr>
            <a:r>
              <a:rPr lang="en" dirty="0">
                <a:latin typeface="+mn-lt"/>
              </a:rPr>
              <a:t>After getting feedback from pupils and discussing how technology and the internet can help our lives, it’s important to explain to pupils that in order for a lot of these items, to work they collect information from us, for example, personal information when signing up, our location, searching history. </a:t>
            </a:r>
            <a:endParaRPr lang="en-US" dirty="0">
              <a:latin typeface="+mn-lt"/>
            </a:endParaRPr>
          </a:p>
          <a:p>
            <a:pPr marL="0" indent="0">
              <a:lnSpc>
                <a:spcPct val="114999"/>
              </a:lnSpc>
              <a:buSzPts val="1100"/>
              <a:buNone/>
            </a:pPr>
            <a:endParaRPr lang="en-US" dirty="0">
              <a:latin typeface="+mn-lt"/>
            </a:endParaRPr>
          </a:p>
          <a:p>
            <a:pPr marL="0" indent="0">
              <a:lnSpc>
                <a:spcPct val="114999"/>
              </a:lnSpc>
              <a:buSzPts val="1100"/>
              <a:buNone/>
            </a:pPr>
            <a:r>
              <a:rPr lang="en" dirty="0">
                <a:latin typeface="+mn-lt"/>
              </a:rPr>
              <a:t>This means it’s important to check the settings of these items with a parent or guardian and make sure they are set to private and that they are not sharing too much information without </a:t>
            </a:r>
            <a:r>
              <a:rPr lang="en" dirty="0" err="1">
                <a:latin typeface="+mn-lt"/>
              </a:rPr>
              <a:t>realising</a:t>
            </a:r>
            <a:r>
              <a:rPr lang="en" dirty="0">
                <a:latin typeface="+mn-lt"/>
              </a:rPr>
              <a:t> it or knowing where it is going.</a:t>
            </a:r>
            <a:endParaRPr lang="en-US" dirty="0">
              <a:latin typeface="+mn-lt"/>
            </a:endParaRPr>
          </a:p>
          <a:p>
            <a:pPr marL="0" indent="0">
              <a:lnSpc>
                <a:spcPct val="114999"/>
              </a:lnSpc>
              <a:buNone/>
            </a:pPr>
            <a:endParaRPr lang="en" dirty="0"/>
          </a:p>
          <a:p>
            <a:pPr marL="0" indent="0">
              <a:lnSpc>
                <a:spcPct val="114999"/>
              </a:lnSpc>
              <a:buNone/>
            </a:pPr>
            <a:endParaRPr lang="en" dirty="0"/>
          </a:p>
          <a:p>
            <a:pPr marL="0" indent="0">
              <a:lnSpc>
                <a:spcPct val="114999"/>
              </a:lnSpc>
              <a:buSzPts val="1100"/>
              <a:buNone/>
            </a:pPr>
            <a:endParaRPr lang="en" dirty="0"/>
          </a:p>
        </p:txBody>
      </p:sp>
    </p:spTree>
    <p:extLst>
      <p:ext uri="{BB962C8B-B14F-4D97-AF65-F5344CB8AC3E}">
        <p14:creationId xmlns:p14="http://schemas.microsoft.com/office/powerpoint/2010/main" val="104743193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4">
          <a:extLst>
            <a:ext uri="{FF2B5EF4-FFF2-40B4-BE49-F238E27FC236}">
              <a16:creationId xmlns:a16="http://schemas.microsoft.com/office/drawing/2014/main" id="{DBFED828-B6F2-9796-2339-61E4AF0BFB06}"/>
            </a:ext>
          </a:extLst>
        </p:cNvPr>
        <p:cNvGrpSpPr/>
        <p:nvPr/>
      </p:nvGrpSpPr>
      <p:grpSpPr>
        <a:xfrm>
          <a:off x="0" y="0"/>
          <a:ext cx="0" cy="0"/>
          <a:chOff x="0" y="0"/>
          <a:chExt cx="0" cy="0"/>
        </a:xfrm>
      </p:grpSpPr>
      <p:sp>
        <p:nvSpPr>
          <p:cNvPr id="955" name="Google Shape;955;p5:notes">
            <a:extLst>
              <a:ext uri="{FF2B5EF4-FFF2-40B4-BE49-F238E27FC236}">
                <a16:creationId xmlns:a16="http://schemas.microsoft.com/office/drawing/2014/main" id="{205F7113-2208-19C0-6B11-0D63D28BAB31}"/>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56" name="Google Shape;956;p5:notes">
            <a:extLst>
              <a:ext uri="{FF2B5EF4-FFF2-40B4-BE49-F238E27FC236}">
                <a16:creationId xmlns:a16="http://schemas.microsoft.com/office/drawing/2014/main" id="{B31F769A-69F2-4B82-4BA9-332BCFDB785E}"/>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indent="0">
              <a:lnSpc>
                <a:spcPct val="115000"/>
              </a:lnSpc>
              <a:buClr>
                <a:schemeClr val="dk1"/>
              </a:buClr>
              <a:buSzPts val="1100"/>
              <a:buNone/>
            </a:pPr>
            <a:r>
              <a:rPr lang="en" sz="1100" b="1" i="1" dirty="0">
                <a:solidFill>
                  <a:schemeClr val="dk1"/>
                </a:solidFill>
                <a:latin typeface="Montserrat"/>
                <a:ea typeface="Montserrat"/>
                <a:cs typeface="Montserrat"/>
                <a:sym typeface="Montserrat"/>
              </a:rPr>
              <a:t>Notes:</a:t>
            </a:r>
            <a:r>
              <a:rPr lang="en" b="1" dirty="0">
                <a:solidFill>
                  <a:schemeClr val="dk1"/>
                </a:solidFill>
                <a:latin typeface="Montserrat"/>
                <a:ea typeface="Montserrat"/>
                <a:cs typeface="Montserrat"/>
                <a:sym typeface="Montserrat"/>
              </a:rPr>
              <a:t> </a:t>
            </a:r>
            <a:r>
              <a:rPr lang="en" dirty="0"/>
              <a:t>Ask pupils if they can think of one advantage and one disadvantage of A.I?</a:t>
            </a:r>
            <a:endParaRPr lang="en" dirty="0">
              <a:latin typeface="Montserrat"/>
            </a:endParaRPr>
          </a:p>
          <a:p>
            <a:pPr marL="0" indent="0">
              <a:lnSpc>
                <a:spcPct val="114999"/>
              </a:lnSpc>
              <a:buNone/>
            </a:pPr>
            <a:endParaRPr lang="en" dirty="0"/>
          </a:p>
          <a:p>
            <a:pPr marL="0" indent="0">
              <a:lnSpc>
                <a:spcPct val="114999"/>
              </a:lnSpc>
              <a:buNone/>
            </a:pPr>
            <a:r>
              <a:rPr lang="en" dirty="0"/>
              <a:t>Example advantages include: AI can work out problems faster than humans, AI could solve complicated problems, AI can do simple tasks for us so we can spend more time on other things.</a:t>
            </a:r>
          </a:p>
          <a:p>
            <a:pPr marL="0" indent="0">
              <a:lnSpc>
                <a:spcPct val="114999"/>
              </a:lnSpc>
              <a:buNone/>
            </a:pPr>
            <a:endParaRPr lang="en" dirty="0"/>
          </a:p>
          <a:p>
            <a:pPr marL="0" indent="0">
              <a:lnSpc>
                <a:spcPct val="114999"/>
              </a:lnSpc>
              <a:buNone/>
            </a:pPr>
            <a:r>
              <a:rPr lang="en" dirty="0"/>
              <a:t>Example disadvantages include: AI is not as creative as humans, AI does not understand what it is saying and could give wrong information to an answer, AI might make the wrong assumptions about what people like or want. AI does not consider peoples emotions or feelings. </a:t>
            </a:r>
          </a:p>
          <a:p>
            <a:pPr marL="0" indent="0">
              <a:lnSpc>
                <a:spcPct val="114999"/>
              </a:lnSpc>
              <a:buSzPts val="1100"/>
              <a:buNone/>
            </a:pPr>
            <a:endParaRPr lang="en" dirty="0"/>
          </a:p>
        </p:txBody>
      </p:sp>
    </p:spTree>
    <p:extLst>
      <p:ext uri="{BB962C8B-B14F-4D97-AF65-F5344CB8AC3E}">
        <p14:creationId xmlns:p14="http://schemas.microsoft.com/office/powerpoint/2010/main" val="392379023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4">
          <a:extLst>
            <a:ext uri="{FF2B5EF4-FFF2-40B4-BE49-F238E27FC236}">
              <a16:creationId xmlns:a16="http://schemas.microsoft.com/office/drawing/2014/main" id="{27133651-B931-2602-FF89-CFEF62A3FF0F}"/>
            </a:ext>
          </a:extLst>
        </p:cNvPr>
        <p:cNvGrpSpPr/>
        <p:nvPr/>
      </p:nvGrpSpPr>
      <p:grpSpPr>
        <a:xfrm>
          <a:off x="0" y="0"/>
          <a:ext cx="0" cy="0"/>
          <a:chOff x="0" y="0"/>
          <a:chExt cx="0" cy="0"/>
        </a:xfrm>
      </p:grpSpPr>
      <p:sp>
        <p:nvSpPr>
          <p:cNvPr id="955" name="Google Shape;955;p5:notes">
            <a:extLst>
              <a:ext uri="{FF2B5EF4-FFF2-40B4-BE49-F238E27FC236}">
                <a16:creationId xmlns:a16="http://schemas.microsoft.com/office/drawing/2014/main" id="{5FB76EE2-B739-3BD1-6827-6F7346C46CED}"/>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56" name="Google Shape;956;p5:notes">
            <a:extLst>
              <a:ext uri="{FF2B5EF4-FFF2-40B4-BE49-F238E27FC236}">
                <a16:creationId xmlns:a16="http://schemas.microsoft.com/office/drawing/2014/main" id="{02F78BA7-E8A1-789C-849B-2BBBAA526B86}"/>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indent="0">
              <a:lnSpc>
                <a:spcPct val="115000"/>
              </a:lnSpc>
              <a:buClr>
                <a:schemeClr val="dk1"/>
              </a:buClr>
              <a:buSzPts val="1100"/>
              <a:buNone/>
            </a:pPr>
            <a:r>
              <a:rPr lang="en" sz="1100" b="1" i="1" dirty="0">
                <a:solidFill>
                  <a:schemeClr val="dk1"/>
                </a:solidFill>
                <a:latin typeface="Montserrat"/>
                <a:ea typeface="Montserrat"/>
                <a:cs typeface="Montserrat"/>
                <a:sym typeface="Montserrat"/>
              </a:rPr>
              <a:t>Notes:</a:t>
            </a:r>
            <a:r>
              <a:rPr lang="en" b="1" dirty="0">
                <a:solidFill>
                  <a:schemeClr val="dk1"/>
                </a:solidFill>
                <a:latin typeface="Montserrat"/>
                <a:ea typeface="Montserrat"/>
                <a:cs typeface="Montserrat"/>
                <a:sym typeface="Montserrat"/>
              </a:rPr>
              <a:t> </a:t>
            </a:r>
            <a:r>
              <a:rPr lang="en" dirty="0">
                <a:latin typeface="Montserrat"/>
              </a:rPr>
              <a:t> N</a:t>
            </a:r>
            <a:r>
              <a:rPr lang="en" dirty="0"/>
              <a:t>ext, give pupils this task to help them consider the concept of AI further:</a:t>
            </a:r>
            <a:endParaRPr lang="en" dirty="0">
              <a:latin typeface="Montserrat"/>
            </a:endParaRPr>
          </a:p>
          <a:p>
            <a:pPr marL="0" indent="0">
              <a:buNone/>
            </a:pPr>
            <a:r>
              <a:rPr lang="en" b="1" dirty="0"/>
              <a:t>Create your own A.I. digital assistant.</a:t>
            </a:r>
            <a:endParaRPr lang="en-US" dirty="0"/>
          </a:p>
          <a:p>
            <a:pPr marL="0" indent="0">
              <a:buNone/>
            </a:pPr>
            <a:endParaRPr lang="en" dirty="0"/>
          </a:p>
          <a:p>
            <a:pPr marL="342900" indent="-342900">
              <a:buFont typeface="Arial,Sans-Serif"/>
              <a:buChar char="•"/>
            </a:pPr>
            <a:r>
              <a:rPr lang="en" b="1" dirty="0"/>
              <a:t>Draw what they would look like.</a:t>
            </a:r>
            <a:endParaRPr lang="en-US" dirty="0"/>
          </a:p>
          <a:p>
            <a:pPr marL="0" indent="0">
              <a:buNone/>
            </a:pPr>
            <a:endParaRPr lang="en" dirty="0"/>
          </a:p>
          <a:p>
            <a:pPr marL="342900" indent="-342900">
              <a:buFont typeface="Arial,Sans-Serif"/>
              <a:buChar char="•"/>
            </a:pPr>
            <a:r>
              <a:rPr lang="en" b="1" dirty="0"/>
              <a:t>Give your A.I. digital assistant a name.</a:t>
            </a:r>
            <a:endParaRPr lang="en-US" dirty="0"/>
          </a:p>
          <a:p>
            <a:pPr marL="0" indent="0">
              <a:buNone/>
            </a:pPr>
            <a:endParaRPr lang="en" dirty="0"/>
          </a:p>
          <a:p>
            <a:pPr marL="342900" indent="-342900">
              <a:buFont typeface="Arial,Sans-Serif"/>
              <a:buChar char="•"/>
            </a:pPr>
            <a:r>
              <a:rPr lang="en" b="1" dirty="0"/>
              <a:t>Describe what tasks you would like them to be able to do to help you? </a:t>
            </a:r>
            <a:endParaRPr lang="en-US" dirty="0"/>
          </a:p>
          <a:p>
            <a:pPr marL="0" indent="0">
              <a:buNone/>
            </a:pPr>
            <a:endParaRPr lang="en" dirty="0"/>
          </a:p>
          <a:p>
            <a:pPr marL="342900" indent="-342900">
              <a:buFont typeface="Arial,Sans-Serif"/>
              <a:buChar char="•"/>
            </a:pPr>
            <a:r>
              <a:rPr lang="en" b="1" dirty="0"/>
              <a:t>How would they help you in your daily life?</a:t>
            </a:r>
            <a:endParaRPr lang="en" dirty="0"/>
          </a:p>
          <a:p>
            <a:pPr marL="0" indent="0">
              <a:lnSpc>
                <a:spcPct val="114999"/>
              </a:lnSpc>
              <a:buSzPts val="1100"/>
              <a:buNone/>
            </a:pPr>
            <a:endParaRPr lang="en" dirty="0"/>
          </a:p>
          <a:p>
            <a:pPr marL="0" indent="0">
              <a:lnSpc>
                <a:spcPct val="114999"/>
              </a:lnSpc>
              <a:buNone/>
            </a:pPr>
            <a:endParaRPr lang="en" dirty="0"/>
          </a:p>
          <a:p>
            <a:pPr marL="0" indent="0">
              <a:lnSpc>
                <a:spcPct val="114999"/>
              </a:lnSpc>
              <a:buSzPts val="1100"/>
              <a:buNone/>
            </a:pPr>
            <a:endParaRPr lang="en" dirty="0"/>
          </a:p>
        </p:txBody>
      </p:sp>
    </p:spTree>
    <p:extLst>
      <p:ext uri="{BB962C8B-B14F-4D97-AF65-F5344CB8AC3E}">
        <p14:creationId xmlns:p14="http://schemas.microsoft.com/office/powerpoint/2010/main" val="37764513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None/>
            </a:pPr>
            <a:r>
              <a:rPr lang="en" b="1" i="1" dirty="0"/>
              <a:t>Notes: </a:t>
            </a:r>
            <a:r>
              <a:rPr lang="en" dirty="0"/>
              <a:t>Run through the learning outcomes for this talk. </a:t>
            </a:r>
            <a:r>
              <a:rPr lang="en-GB" dirty="0"/>
              <a:t>On Safer Internet Day let's take time to:</a:t>
            </a:r>
            <a:endParaRPr lang="en-US" dirty="0"/>
          </a:p>
          <a:p>
            <a:pPr marL="88900" indent="0">
              <a:spcBef>
                <a:spcPts val="600"/>
              </a:spcBef>
              <a:buNone/>
            </a:pPr>
            <a:endParaRPr lang="en-GB" dirty="0"/>
          </a:p>
          <a:p>
            <a:pPr marL="431800" indent="-342900">
              <a:spcBef>
                <a:spcPts val="600"/>
              </a:spcBef>
              <a:buFont typeface="Wingdings,Sans-Serif"/>
              <a:buChar char="Ø"/>
            </a:pPr>
            <a:r>
              <a:rPr lang="en-GB" dirty="0"/>
              <a:t>Reflect on the role of technology in our lives.</a:t>
            </a:r>
            <a:endParaRPr lang="en-US" dirty="0"/>
          </a:p>
          <a:p>
            <a:pPr marL="431800" indent="-342900">
              <a:spcBef>
                <a:spcPts val="600"/>
              </a:spcBef>
              <a:buFont typeface="Wingdings,Sans-Serif"/>
              <a:buChar char="Ø"/>
            </a:pPr>
            <a:r>
              <a:rPr lang="en-GB" dirty="0"/>
              <a:t>Understand the key features of these technologies.</a:t>
            </a:r>
            <a:endParaRPr lang="en-US" dirty="0"/>
          </a:p>
          <a:p>
            <a:pPr marL="431800" indent="-342900">
              <a:spcBef>
                <a:spcPts val="600"/>
              </a:spcBef>
              <a:buFont typeface="Wingdings,Sans-Serif"/>
              <a:buChar char="Ø"/>
            </a:pPr>
            <a:r>
              <a:rPr lang="en-GB" dirty="0"/>
              <a:t>Learn how to manage our time online.</a:t>
            </a:r>
            <a:endParaRPr lang="en" dirty="0"/>
          </a:p>
        </p:txBody>
      </p:sp>
    </p:spTree>
    <p:extLst>
      <p:ext uri="{BB962C8B-B14F-4D97-AF65-F5344CB8AC3E}">
        <p14:creationId xmlns:p14="http://schemas.microsoft.com/office/powerpoint/2010/main" val="251188551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4">
          <a:extLst>
            <a:ext uri="{FF2B5EF4-FFF2-40B4-BE49-F238E27FC236}">
              <a16:creationId xmlns:a16="http://schemas.microsoft.com/office/drawing/2014/main" id="{94053ED5-4B5E-D273-6D89-398497715D3D}"/>
            </a:ext>
          </a:extLst>
        </p:cNvPr>
        <p:cNvGrpSpPr/>
        <p:nvPr/>
      </p:nvGrpSpPr>
      <p:grpSpPr>
        <a:xfrm>
          <a:off x="0" y="0"/>
          <a:ext cx="0" cy="0"/>
          <a:chOff x="0" y="0"/>
          <a:chExt cx="0" cy="0"/>
        </a:xfrm>
      </p:grpSpPr>
      <p:sp>
        <p:nvSpPr>
          <p:cNvPr id="955" name="Google Shape;955;p5:notes">
            <a:extLst>
              <a:ext uri="{FF2B5EF4-FFF2-40B4-BE49-F238E27FC236}">
                <a16:creationId xmlns:a16="http://schemas.microsoft.com/office/drawing/2014/main" id="{8975781D-A209-C4F0-BFB3-EC47ADFD77F1}"/>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56" name="Google Shape;956;p5:notes">
            <a:extLst>
              <a:ext uri="{FF2B5EF4-FFF2-40B4-BE49-F238E27FC236}">
                <a16:creationId xmlns:a16="http://schemas.microsoft.com/office/drawing/2014/main" id="{D9EB739C-D80E-47AF-DEB9-46579CE6C46A}"/>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indent="0">
              <a:lnSpc>
                <a:spcPct val="115000"/>
              </a:lnSpc>
              <a:buClr>
                <a:schemeClr val="dk1"/>
              </a:buClr>
              <a:buSzPts val="1100"/>
              <a:buNone/>
            </a:pPr>
            <a:r>
              <a:rPr lang="en" sz="1100" b="1" i="1" dirty="0">
                <a:solidFill>
                  <a:schemeClr val="dk1"/>
                </a:solidFill>
                <a:latin typeface="Montserrat"/>
                <a:ea typeface="Montserrat"/>
                <a:cs typeface="Montserrat"/>
                <a:sym typeface="Montserrat"/>
              </a:rPr>
              <a:t>Notes:</a:t>
            </a:r>
            <a:r>
              <a:rPr lang="en" b="1" dirty="0">
                <a:solidFill>
                  <a:schemeClr val="dk1"/>
                </a:solidFill>
                <a:latin typeface="Montserrat"/>
                <a:ea typeface="Montserrat"/>
                <a:cs typeface="Montserrat"/>
                <a:sym typeface="Montserrat"/>
              </a:rPr>
              <a:t> </a:t>
            </a:r>
            <a:r>
              <a:rPr lang="en" dirty="0">
                <a:latin typeface="Montserrat"/>
              </a:rPr>
              <a:t> </a:t>
            </a:r>
            <a:r>
              <a:rPr lang="en" dirty="0"/>
              <a:t>Ask pupils to reflect on the ideas that have discussed during the lesson. Display the following reflection prompts on the board and ask pupils to complete the sentences:</a:t>
            </a:r>
          </a:p>
          <a:p>
            <a:pPr marL="0" indent="0">
              <a:buNone/>
            </a:pPr>
            <a:r>
              <a:rPr lang="en"/>
              <a:t>Reflection</a:t>
            </a:r>
            <a:endParaRPr lang="en-US"/>
          </a:p>
          <a:p>
            <a:pPr marL="0" indent="0">
              <a:buNone/>
            </a:pPr>
            <a:r>
              <a:rPr lang="en" dirty="0"/>
              <a:t>The most surprising thing from this lesson was...</a:t>
            </a:r>
          </a:p>
          <a:p>
            <a:pPr marL="0" indent="0">
              <a:buNone/>
            </a:pPr>
            <a:endParaRPr lang="en" dirty="0"/>
          </a:p>
          <a:p>
            <a:pPr marL="0" indent="0">
              <a:buNone/>
            </a:pPr>
            <a:r>
              <a:rPr lang="en" dirty="0"/>
              <a:t>Action</a:t>
            </a:r>
            <a:endParaRPr lang="en-US"/>
          </a:p>
          <a:p>
            <a:pPr marL="0" indent="0">
              <a:buNone/>
            </a:pPr>
            <a:r>
              <a:rPr lang="en" dirty="0"/>
              <a:t>One thing I will do now to have a balance of online and offline activity is...</a:t>
            </a:r>
          </a:p>
          <a:p>
            <a:pPr marL="0" indent="0">
              <a:lnSpc>
                <a:spcPct val="114999"/>
              </a:lnSpc>
              <a:buSzPts val="1100"/>
              <a:buNone/>
            </a:pPr>
            <a:endParaRPr lang="en" dirty="0"/>
          </a:p>
          <a:p>
            <a:pPr marL="0" indent="0">
              <a:lnSpc>
                <a:spcPct val="114999"/>
              </a:lnSpc>
              <a:buNone/>
            </a:pPr>
            <a:endParaRPr lang="en" dirty="0"/>
          </a:p>
          <a:p>
            <a:pPr marL="0" indent="0">
              <a:lnSpc>
                <a:spcPct val="114999"/>
              </a:lnSpc>
              <a:buSzPts val="1100"/>
              <a:buNone/>
            </a:pPr>
            <a:endParaRPr lang="en" dirty="0"/>
          </a:p>
        </p:txBody>
      </p:sp>
    </p:spTree>
    <p:extLst>
      <p:ext uri="{BB962C8B-B14F-4D97-AF65-F5344CB8AC3E}">
        <p14:creationId xmlns:p14="http://schemas.microsoft.com/office/powerpoint/2010/main" val="7721530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4">
          <a:extLst>
            <a:ext uri="{FF2B5EF4-FFF2-40B4-BE49-F238E27FC236}">
              <a16:creationId xmlns:a16="http://schemas.microsoft.com/office/drawing/2014/main" id="{AA8D028B-6888-B01F-DD03-434014E45716}"/>
            </a:ext>
          </a:extLst>
        </p:cNvPr>
        <p:cNvGrpSpPr/>
        <p:nvPr/>
      </p:nvGrpSpPr>
      <p:grpSpPr>
        <a:xfrm>
          <a:off x="0" y="0"/>
          <a:ext cx="0" cy="0"/>
          <a:chOff x="0" y="0"/>
          <a:chExt cx="0" cy="0"/>
        </a:xfrm>
      </p:grpSpPr>
      <p:sp>
        <p:nvSpPr>
          <p:cNvPr id="955" name="Google Shape;955;p5:notes">
            <a:extLst>
              <a:ext uri="{FF2B5EF4-FFF2-40B4-BE49-F238E27FC236}">
                <a16:creationId xmlns:a16="http://schemas.microsoft.com/office/drawing/2014/main" id="{CF31CB3F-6EEA-7A53-A474-D0EBDE1FB930}"/>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56" name="Google Shape;956;p5:notes">
            <a:extLst>
              <a:ext uri="{FF2B5EF4-FFF2-40B4-BE49-F238E27FC236}">
                <a16:creationId xmlns:a16="http://schemas.microsoft.com/office/drawing/2014/main" id="{BD008F3B-B6F9-8DFD-59BE-F549BA014FC1}"/>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indent="0">
              <a:lnSpc>
                <a:spcPct val="114999"/>
              </a:lnSpc>
              <a:buNone/>
            </a:pPr>
            <a:r>
              <a:rPr lang="en" b="1" i="1" dirty="0"/>
              <a:t>Notes:</a:t>
            </a:r>
            <a:r>
              <a:rPr lang="en" b="1" dirty="0"/>
              <a:t> </a:t>
            </a:r>
            <a:r>
              <a:rPr lang="en" dirty="0"/>
              <a:t>Today we are going to talk about how to be safe online, we are going to consider how we use technology and the internet in our everyday lives, sometimes without even </a:t>
            </a:r>
            <a:r>
              <a:rPr lang="en" dirty="0" err="1"/>
              <a:t>realising</a:t>
            </a:r>
            <a:r>
              <a:rPr lang="en" dirty="0"/>
              <a:t> it.</a:t>
            </a:r>
            <a:endParaRPr lang="en-US" dirty="0"/>
          </a:p>
          <a:p>
            <a:pPr marL="0" indent="0">
              <a:lnSpc>
                <a:spcPct val="114999"/>
              </a:lnSpc>
              <a:buNone/>
            </a:pPr>
            <a:endParaRPr lang="en" dirty="0"/>
          </a:p>
          <a:p>
            <a:pPr marL="0" indent="0">
              <a:lnSpc>
                <a:spcPct val="114999"/>
              </a:lnSpc>
              <a:buNone/>
            </a:pPr>
            <a:r>
              <a:rPr lang="en" dirty="0"/>
              <a:t>Ensure pupils understand that when we are talking about technology in their world we are talking about the digital devices, tools and apps they use in their day-to-day life.</a:t>
            </a:r>
            <a:endParaRPr lang="en-US" dirty="0"/>
          </a:p>
          <a:p>
            <a:pPr marL="0" indent="0">
              <a:lnSpc>
                <a:spcPct val="114999"/>
              </a:lnSpc>
              <a:buNone/>
            </a:pPr>
            <a:endParaRPr lang="en" dirty="0"/>
          </a:p>
          <a:p>
            <a:pPr marL="0" indent="0">
              <a:lnSpc>
                <a:spcPct val="114999"/>
              </a:lnSpc>
              <a:buNone/>
            </a:pPr>
            <a:r>
              <a:rPr lang="en" dirty="0"/>
              <a:t>Ask pupils to name the devices displayed on the slide:</a:t>
            </a:r>
          </a:p>
          <a:p>
            <a:pPr marL="0" indent="0">
              <a:lnSpc>
                <a:spcPct val="114999"/>
              </a:lnSpc>
              <a:buNone/>
            </a:pPr>
            <a:r>
              <a:rPr lang="en" dirty="0"/>
              <a:t>From left to right devices include smart tv, smartphone, game console/controller, virtual assistant, smart watch, laptop, tablet.</a:t>
            </a:r>
          </a:p>
        </p:txBody>
      </p:sp>
    </p:spTree>
    <p:extLst>
      <p:ext uri="{BB962C8B-B14F-4D97-AF65-F5344CB8AC3E}">
        <p14:creationId xmlns:p14="http://schemas.microsoft.com/office/powerpoint/2010/main" val="14233957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4">
          <a:extLst>
            <a:ext uri="{FF2B5EF4-FFF2-40B4-BE49-F238E27FC236}">
              <a16:creationId xmlns:a16="http://schemas.microsoft.com/office/drawing/2014/main" id="{D289D041-363D-0C88-CD5F-E9B4871D05A9}"/>
            </a:ext>
          </a:extLst>
        </p:cNvPr>
        <p:cNvGrpSpPr/>
        <p:nvPr/>
      </p:nvGrpSpPr>
      <p:grpSpPr>
        <a:xfrm>
          <a:off x="0" y="0"/>
          <a:ext cx="0" cy="0"/>
          <a:chOff x="0" y="0"/>
          <a:chExt cx="0" cy="0"/>
        </a:xfrm>
      </p:grpSpPr>
      <p:sp>
        <p:nvSpPr>
          <p:cNvPr id="955" name="Google Shape;955;p5:notes">
            <a:extLst>
              <a:ext uri="{FF2B5EF4-FFF2-40B4-BE49-F238E27FC236}">
                <a16:creationId xmlns:a16="http://schemas.microsoft.com/office/drawing/2014/main" id="{1A62FC51-A405-40F7-A669-49D80CAAE24D}"/>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56" name="Google Shape;956;p5:notes">
            <a:extLst>
              <a:ext uri="{FF2B5EF4-FFF2-40B4-BE49-F238E27FC236}">
                <a16:creationId xmlns:a16="http://schemas.microsoft.com/office/drawing/2014/main" id="{D912F341-6D26-1AB3-4E33-062D6960404D}"/>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indent="0">
              <a:lnSpc>
                <a:spcPct val="114999"/>
              </a:lnSpc>
              <a:buNone/>
            </a:pPr>
            <a:r>
              <a:rPr lang="en" b="1" i="1" dirty="0"/>
              <a:t>Notes:</a:t>
            </a:r>
            <a:r>
              <a:rPr lang="en" b="1" dirty="0"/>
              <a:t> </a:t>
            </a:r>
            <a:r>
              <a:rPr lang="en" dirty="0"/>
              <a:t>Ask pupils to list all the different technology (devices) they use to connect to the internet every day. Make sure to clarify for pupils that the word technology includes lots of brilliant smart devices that allow you to use the internet to do lots of things. Suggestions could include: smart phone, smart tv, computer, tablet, laptop, game console, smart speaker/digital assistant e.g. Amazon's Alexa, smart toys.</a:t>
            </a:r>
            <a:endParaRPr lang="en-US" dirty="0"/>
          </a:p>
          <a:p>
            <a:pPr marL="0" indent="0">
              <a:lnSpc>
                <a:spcPct val="114999"/>
              </a:lnSpc>
              <a:buNone/>
            </a:pPr>
            <a:endParaRPr lang="en" dirty="0"/>
          </a:p>
          <a:p>
            <a:pPr marL="0" indent="0">
              <a:lnSpc>
                <a:spcPct val="114999"/>
              </a:lnSpc>
              <a:buNone/>
            </a:pPr>
            <a:endParaRPr lang="en" dirty="0"/>
          </a:p>
          <a:p>
            <a:pPr marL="0" indent="0">
              <a:lnSpc>
                <a:spcPct val="114999"/>
              </a:lnSpc>
              <a:buNone/>
            </a:pPr>
            <a:endParaRPr lang="en" dirty="0"/>
          </a:p>
          <a:p>
            <a:pPr marL="0" indent="0">
              <a:lnSpc>
                <a:spcPct val="114999"/>
              </a:lnSpc>
              <a:buSzPts val="1100"/>
              <a:buNone/>
            </a:pPr>
            <a:endParaRPr lang="en" dirty="0"/>
          </a:p>
        </p:txBody>
      </p:sp>
    </p:spTree>
    <p:extLst>
      <p:ext uri="{BB962C8B-B14F-4D97-AF65-F5344CB8AC3E}">
        <p14:creationId xmlns:p14="http://schemas.microsoft.com/office/powerpoint/2010/main" val="38692664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4">
          <a:extLst>
            <a:ext uri="{FF2B5EF4-FFF2-40B4-BE49-F238E27FC236}">
              <a16:creationId xmlns:a16="http://schemas.microsoft.com/office/drawing/2014/main" id="{6E4DA402-6800-4885-0450-5FA3D5B233A6}"/>
            </a:ext>
          </a:extLst>
        </p:cNvPr>
        <p:cNvGrpSpPr/>
        <p:nvPr/>
      </p:nvGrpSpPr>
      <p:grpSpPr>
        <a:xfrm>
          <a:off x="0" y="0"/>
          <a:ext cx="0" cy="0"/>
          <a:chOff x="0" y="0"/>
          <a:chExt cx="0" cy="0"/>
        </a:xfrm>
      </p:grpSpPr>
      <p:sp>
        <p:nvSpPr>
          <p:cNvPr id="955" name="Google Shape;955;p5:notes">
            <a:extLst>
              <a:ext uri="{FF2B5EF4-FFF2-40B4-BE49-F238E27FC236}">
                <a16:creationId xmlns:a16="http://schemas.microsoft.com/office/drawing/2014/main" id="{3423ED9B-0DBD-0006-8EF1-03E10E330F75}"/>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56" name="Google Shape;956;p5:notes">
            <a:extLst>
              <a:ext uri="{FF2B5EF4-FFF2-40B4-BE49-F238E27FC236}">
                <a16:creationId xmlns:a16="http://schemas.microsoft.com/office/drawing/2014/main" id="{F55BBE59-4814-5AE2-3B85-40E1C911AD2E}"/>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indent="0">
              <a:lnSpc>
                <a:spcPct val="114999"/>
              </a:lnSpc>
              <a:buNone/>
            </a:pPr>
            <a:r>
              <a:rPr lang="en" b="1" i="1" dirty="0"/>
              <a:t>Notes:</a:t>
            </a:r>
            <a:r>
              <a:rPr lang="en" b="1" dirty="0"/>
              <a:t> </a:t>
            </a:r>
            <a:r>
              <a:rPr lang="en" dirty="0"/>
              <a:t>Ask pupils, how do these types of devices help us?</a:t>
            </a:r>
            <a:endParaRPr lang="en-US" dirty="0"/>
          </a:p>
          <a:p>
            <a:pPr marL="0" indent="0">
              <a:lnSpc>
                <a:spcPct val="114999"/>
              </a:lnSpc>
              <a:buNone/>
            </a:pPr>
            <a:endParaRPr lang="en" dirty="0"/>
          </a:p>
          <a:p>
            <a:pPr marL="0" indent="0">
              <a:lnSpc>
                <a:spcPct val="114999"/>
              </a:lnSpc>
              <a:buNone/>
            </a:pPr>
            <a:r>
              <a:rPr lang="en" dirty="0"/>
              <a:t>Emphasize the benefits of</a:t>
            </a:r>
            <a:r>
              <a:rPr lang="en-GB" dirty="0"/>
              <a:t> using technology including </a:t>
            </a:r>
            <a:r>
              <a:rPr lang="en" dirty="0"/>
              <a:t>to talk to friends/relatives, to have fun, play games, instant access to music or films you want to watch, to find out information, to do school work, to record as a video or voice recording.</a:t>
            </a:r>
          </a:p>
          <a:p>
            <a:pPr marL="0" indent="0">
              <a:lnSpc>
                <a:spcPct val="114999"/>
              </a:lnSpc>
              <a:buNone/>
            </a:pPr>
            <a:endParaRPr lang="en" dirty="0"/>
          </a:p>
          <a:p>
            <a:pPr marL="0" indent="0">
              <a:lnSpc>
                <a:spcPct val="114999"/>
              </a:lnSpc>
              <a:buSzPts val="1100"/>
              <a:buNone/>
            </a:pPr>
            <a:endParaRPr lang="en" dirty="0"/>
          </a:p>
        </p:txBody>
      </p:sp>
    </p:spTree>
    <p:extLst>
      <p:ext uri="{BB962C8B-B14F-4D97-AF65-F5344CB8AC3E}">
        <p14:creationId xmlns:p14="http://schemas.microsoft.com/office/powerpoint/2010/main" val="15064261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4">
          <a:extLst>
            <a:ext uri="{FF2B5EF4-FFF2-40B4-BE49-F238E27FC236}">
              <a16:creationId xmlns:a16="http://schemas.microsoft.com/office/drawing/2014/main" id="{B22B344A-7E50-96AE-1EE3-59300A79F3A4}"/>
            </a:ext>
          </a:extLst>
        </p:cNvPr>
        <p:cNvGrpSpPr/>
        <p:nvPr/>
      </p:nvGrpSpPr>
      <p:grpSpPr>
        <a:xfrm>
          <a:off x="0" y="0"/>
          <a:ext cx="0" cy="0"/>
          <a:chOff x="0" y="0"/>
          <a:chExt cx="0" cy="0"/>
        </a:xfrm>
      </p:grpSpPr>
      <p:sp>
        <p:nvSpPr>
          <p:cNvPr id="955" name="Google Shape;955;p5:notes">
            <a:extLst>
              <a:ext uri="{FF2B5EF4-FFF2-40B4-BE49-F238E27FC236}">
                <a16:creationId xmlns:a16="http://schemas.microsoft.com/office/drawing/2014/main" id="{F83BF386-97B7-D9F7-F0D9-95D0D89F1B62}"/>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56" name="Google Shape;956;p5:notes">
            <a:extLst>
              <a:ext uri="{FF2B5EF4-FFF2-40B4-BE49-F238E27FC236}">
                <a16:creationId xmlns:a16="http://schemas.microsoft.com/office/drawing/2014/main" id="{7DD51FFC-80C8-EDBE-9492-C71656F6631D}"/>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indent="0">
              <a:buClr>
                <a:schemeClr val="dk1"/>
              </a:buClr>
              <a:buSzPts val="1100"/>
              <a:buNone/>
            </a:pPr>
            <a:r>
              <a:rPr lang="en" sz="1100" b="1" i="1" dirty="0">
                <a:solidFill>
                  <a:schemeClr val="dk1"/>
                </a:solidFill>
                <a:latin typeface="Montserrat"/>
                <a:ea typeface="Montserrat"/>
                <a:cs typeface="Montserrat"/>
                <a:sym typeface="Montserrat"/>
              </a:rPr>
              <a:t>Notes:</a:t>
            </a:r>
            <a:r>
              <a:rPr lang="en" b="1" dirty="0">
                <a:solidFill>
                  <a:schemeClr val="dk1"/>
                </a:solidFill>
                <a:latin typeface="Montserrat"/>
                <a:ea typeface="Montserrat"/>
                <a:cs typeface="Montserrat"/>
                <a:sym typeface="Montserrat"/>
              </a:rPr>
              <a:t> </a:t>
            </a:r>
            <a:r>
              <a:rPr lang="en-US" dirty="0">
                <a:solidFill>
                  <a:schemeClr val="dk1"/>
                </a:solidFill>
              </a:rPr>
              <a:t>Explain to pupils they will now do an activity to help them reflect on how much time they spend using technology/devices in their every day.</a:t>
            </a:r>
          </a:p>
          <a:p>
            <a:pPr marL="0" indent="0">
              <a:buSzPts val="1100"/>
              <a:buNone/>
            </a:pPr>
            <a:endParaRPr lang="en-US" dirty="0">
              <a:solidFill>
                <a:schemeClr val="dk1"/>
              </a:solidFill>
            </a:endParaRPr>
          </a:p>
          <a:p>
            <a:pPr marL="0" indent="0">
              <a:buSzPts val="1100"/>
              <a:buNone/>
            </a:pPr>
            <a:r>
              <a:rPr lang="en-US" dirty="0">
                <a:solidFill>
                  <a:schemeClr val="dk1"/>
                </a:solidFill>
              </a:rPr>
              <a:t>Ask pupils to count the hours you spend online (e.g., </a:t>
            </a:r>
            <a:r>
              <a:rPr lang="en-US" dirty="0" err="1">
                <a:solidFill>
                  <a:schemeClr val="dk1"/>
                </a:solidFill>
              </a:rPr>
              <a:t>t.v.</a:t>
            </a:r>
            <a:r>
              <a:rPr lang="en-US" dirty="0">
                <a:solidFill>
                  <a:schemeClr val="dk1"/>
                </a:solidFill>
              </a:rPr>
              <a:t>, tablet, game, etc.) each day.  </a:t>
            </a:r>
          </a:p>
          <a:p>
            <a:pPr marL="0" indent="0">
              <a:buSzPts val="1100"/>
              <a:buNone/>
            </a:pPr>
            <a:r>
              <a:rPr lang="en-US" dirty="0">
                <a:solidFill>
                  <a:schemeClr val="dk1"/>
                </a:solidFill>
              </a:rPr>
              <a:t>Think about how much of that time online is:</a:t>
            </a:r>
          </a:p>
          <a:p>
            <a:pPr marL="285750" indent="-285750">
              <a:buSzPts val="1100"/>
            </a:pPr>
            <a:r>
              <a:rPr lang="en-US" dirty="0">
                <a:solidFill>
                  <a:schemeClr val="dk1"/>
                </a:solidFill>
              </a:rPr>
              <a:t>productive e.g., for homework, schoolwork, learning new skills.               </a:t>
            </a:r>
          </a:p>
          <a:p>
            <a:pPr marL="285750" indent="-285750">
              <a:buSzPts val="1100"/>
            </a:pPr>
            <a:r>
              <a:rPr lang="en-US" dirty="0">
                <a:solidFill>
                  <a:schemeClr val="dk1"/>
                </a:solidFill>
              </a:rPr>
              <a:t>passive e.g., for entertainment, to watch videos for fun, communicate with friends, play games.</a:t>
            </a:r>
          </a:p>
          <a:p>
            <a:pPr marL="0" indent="0">
              <a:buClr>
                <a:schemeClr val="dk1"/>
              </a:buClr>
              <a:buSzPts val="1100"/>
              <a:buNone/>
            </a:pPr>
            <a:endParaRPr lang="en-US" dirty="0">
              <a:solidFill>
                <a:schemeClr val="dk1"/>
              </a:solidFill>
            </a:endParaRPr>
          </a:p>
          <a:p>
            <a:pPr marL="0" indent="0">
              <a:buSzPts val="1100"/>
              <a:buNone/>
            </a:pPr>
            <a:r>
              <a:rPr lang="en-US" dirty="0">
                <a:solidFill>
                  <a:schemeClr val="dk1"/>
                </a:solidFill>
              </a:rPr>
              <a:t>Which online activity do you spend the most time on? Is this time productive or passive, and why?</a:t>
            </a:r>
            <a:endParaRPr lang="en-US" dirty="0"/>
          </a:p>
          <a:p>
            <a:pPr marL="0" indent="0">
              <a:buSzPts val="1100"/>
              <a:buNone/>
            </a:pPr>
            <a:endParaRPr lang="en" b="1" dirty="0">
              <a:latin typeface="Montserrat"/>
            </a:endParaRPr>
          </a:p>
          <a:p>
            <a:pPr marL="0" indent="0">
              <a:lnSpc>
                <a:spcPct val="114999"/>
              </a:lnSpc>
              <a:buNone/>
            </a:pPr>
            <a:endParaRPr lang="en" dirty="0"/>
          </a:p>
          <a:p>
            <a:pPr marL="0" indent="0">
              <a:lnSpc>
                <a:spcPct val="114999"/>
              </a:lnSpc>
              <a:buSzPts val="1100"/>
              <a:buNone/>
            </a:pPr>
            <a:endParaRPr lang="en" dirty="0"/>
          </a:p>
        </p:txBody>
      </p:sp>
    </p:spTree>
    <p:extLst>
      <p:ext uri="{BB962C8B-B14F-4D97-AF65-F5344CB8AC3E}">
        <p14:creationId xmlns:p14="http://schemas.microsoft.com/office/powerpoint/2010/main" val="41670740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4">
          <a:extLst>
            <a:ext uri="{FF2B5EF4-FFF2-40B4-BE49-F238E27FC236}">
              <a16:creationId xmlns:a16="http://schemas.microsoft.com/office/drawing/2014/main" id="{FAB38D8A-3979-F2B6-D457-BBDBCAEFAC17}"/>
            </a:ext>
          </a:extLst>
        </p:cNvPr>
        <p:cNvGrpSpPr/>
        <p:nvPr/>
      </p:nvGrpSpPr>
      <p:grpSpPr>
        <a:xfrm>
          <a:off x="0" y="0"/>
          <a:ext cx="0" cy="0"/>
          <a:chOff x="0" y="0"/>
          <a:chExt cx="0" cy="0"/>
        </a:xfrm>
      </p:grpSpPr>
      <p:sp>
        <p:nvSpPr>
          <p:cNvPr id="955" name="Google Shape;955;p5:notes">
            <a:extLst>
              <a:ext uri="{FF2B5EF4-FFF2-40B4-BE49-F238E27FC236}">
                <a16:creationId xmlns:a16="http://schemas.microsoft.com/office/drawing/2014/main" id="{924E1157-FA85-9066-F4B5-155293910F15}"/>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56" name="Google Shape;956;p5:notes">
            <a:extLst>
              <a:ext uri="{FF2B5EF4-FFF2-40B4-BE49-F238E27FC236}">
                <a16:creationId xmlns:a16="http://schemas.microsoft.com/office/drawing/2014/main" id="{99684F0C-94F6-226A-4AC8-EFEE964DBF7D}"/>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indent="0">
              <a:buClr>
                <a:schemeClr val="dk1"/>
              </a:buClr>
              <a:buSzPts val="1100"/>
              <a:buNone/>
            </a:pPr>
            <a:r>
              <a:rPr lang="en" sz="1100" b="1" i="1" dirty="0">
                <a:solidFill>
                  <a:schemeClr val="dk1"/>
                </a:solidFill>
                <a:latin typeface="Montserrat"/>
                <a:ea typeface="Montserrat"/>
                <a:cs typeface="Montserrat"/>
                <a:sym typeface="Montserrat"/>
              </a:rPr>
              <a:t>Notes:</a:t>
            </a:r>
            <a:r>
              <a:rPr lang="en" b="1" dirty="0">
                <a:solidFill>
                  <a:schemeClr val="dk1"/>
                </a:solidFill>
                <a:latin typeface="Montserrat"/>
                <a:ea typeface="Montserrat"/>
                <a:cs typeface="Montserrat"/>
                <a:sym typeface="Montserrat"/>
              </a:rPr>
              <a:t> </a:t>
            </a:r>
            <a:r>
              <a:rPr lang="en-US" dirty="0">
                <a:solidFill>
                  <a:schemeClr val="dk1"/>
                </a:solidFill>
              </a:rPr>
              <a:t>Emphasize to pupils that both passive and productive use of technology is ok in moderation. </a:t>
            </a:r>
            <a:endParaRPr lang="en" dirty="0">
              <a:solidFill>
                <a:schemeClr val="dk1"/>
              </a:solidFill>
            </a:endParaRPr>
          </a:p>
          <a:p>
            <a:pPr marL="0" indent="0">
              <a:buSzPts val="1100"/>
              <a:buNone/>
            </a:pPr>
            <a:r>
              <a:rPr lang="en-US" dirty="0">
                <a:solidFill>
                  <a:schemeClr val="dk1"/>
                </a:solidFill>
              </a:rPr>
              <a:t>A healthy balance is important when it comes to time online.</a:t>
            </a:r>
            <a:endParaRPr lang="en" dirty="0"/>
          </a:p>
          <a:p>
            <a:pPr marL="0" indent="0">
              <a:lnSpc>
                <a:spcPct val="114999"/>
              </a:lnSpc>
              <a:buNone/>
            </a:pPr>
            <a:endParaRPr lang="en" dirty="0"/>
          </a:p>
          <a:p>
            <a:pPr marL="0" indent="0">
              <a:lnSpc>
                <a:spcPct val="114999"/>
              </a:lnSpc>
              <a:buNone/>
            </a:pPr>
            <a:endParaRPr lang="en" dirty="0"/>
          </a:p>
          <a:p>
            <a:pPr marL="0" indent="0">
              <a:lnSpc>
                <a:spcPct val="114999"/>
              </a:lnSpc>
              <a:buSzPts val="1100"/>
              <a:buNone/>
            </a:pPr>
            <a:endParaRPr lang="en" dirty="0"/>
          </a:p>
        </p:txBody>
      </p:sp>
    </p:spTree>
    <p:extLst>
      <p:ext uri="{BB962C8B-B14F-4D97-AF65-F5344CB8AC3E}">
        <p14:creationId xmlns:p14="http://schemas.microsoft.com/office/powerpoint/2010/main" val="21919229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4"/>
        <p:cNvGrpSpPr/>
        <p:nvPr/>
      </p:nvGrpSpPr>
      <p:grpSpPr>
        <a:xfrm>
          <a:off x="0" y="0"/>
          <a:ext cx="0" cy="0"/>
          <a:chOff x="0" y="0"/>
          <a:chExt cx="0" cy="0"/>
        </a:xfrm>
      </p:grpSpPr>
      <p:sp>
        <p:nvSpPr>
          <p:cNvPr id="955" name="Google Shape;955;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56" name="Google Shape;956;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indent="0">
              <a:lnSpc>
                <a:spcPct val="115000"/>
              </a:lnSpc>
              <a:buClr>
                <a:schemeClr val="dk1"/>
              </a:buClr>
              <a:buSzPts val="1100"/>
              <a:buNone/>
            </a:pPr>
            <a:r>
              <a:rPr lang="en" sz="1100" b="1" i="1" dirty="0">
                <a:solidFill>
                  <a:schemeClr val="dk1"/>
                </a:solidFill>
                <a:latin typeface="+mn-lt"/>
                <a:ea typeface="Montserrat"/>
                <a:cs typeface="Montserrat"/>
                <a:sym typeface="Montserrat"/>
              </a:rPr>
              <a:t>Notes:</a:t>
            </a:r>
            <a:r>
              <a:rPr lang="en" b="1" i="1" dirty="0">
                <a:solidFill>
                  <a:schemeClr val="dk1"/>
                </a:solidFill>
                <a:latin typeface="+mn-lt"/>
                <a:ea typeface="Montserrat"/>
                <a:cs typeface="Montserrat"/>
                <a:sym typeface="Montserrat"/>
              </a:rPr>
              <a:t> </a:t>
            </a:r>
            <a:r>
              <a:rPr lang="en" dirty="0">
                <a:solidFill>
                  <a:schemeClr val="dk1"/>
                </a:solidFill>
                <a:latin typeface="+mn-lt"/>
                <a:ea typeface="Montserrat"/>
                <a:cs typeface="Montserrat"/>
                <a:sym typeface="Montserrat"/>
              </a:rPr>
              <a:t>Next, ask pupils to consider if they ever find it hard to switch off from a game/app/website when they are using it? Why? What is it about the game/app/website that makes us want to stay using it for so long?</a:t>
            </a:r>
            <a:endParaRPr lang="en" dirty="0">
              <a:latin typeface="+mn-lt"/>
            </a:endParaRPr>
          </a:p>
          <a:p>
            <a:pPr marL="0" indent="0">
              <a:lnSpc>
                <a:spcPct val="114999"/>
              </a:lnSpc>
              <a:buNone/>
            </a:pPr>
            <a:endParaRPr lang="en" dirty="0"/>
          </a:p>
          <a:p>
            <a:pPr marL="0" indent="0">
              <a:lnSpc>
                <a:spcPct val="114999"/>
              </a:lnSpc>
              <a:buNone/>
            </a:pPr>
            <a:endParaRPr lang="en" dirty="0"/>
          </a:p>
          <a:p>
            <a:pPr marL="0" indent="0">
              <a:lnSpc>
                <a:spcPct val="114999"/>
              </a:lnSpc>
              <a:buSzPts val="1100"/>
              <a:buNone/>
            </a:pPr>
            <a:endParaRPr lang="en" dirty="0"/>
          </a:p>
        </p:txBody>
      </p:sp>
    </p:spTree>
    <p:extLst>
      <p:ext uri="{BB962C8B-B14F-4D97-AF65-F5344CB8AC3E}">
        <p14:creationId xmlns:p14="http://schemas.microsoft.com/office/powerpoint/2010/main" val="27589778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type="title">
  <p:cSld name="TITLE">
    <p:bg>
      <p:bgPr>
        <a:solidFill>
          <a:srgbClr val="F64646"/>
        </a:solidFill>
        <a:effectLst/>
      </p:bgPr>
    </p:bg>
    <p:spTree>
      <p:nvGrpSpPr>
        <p:cNvPr id="1" name="Shape 9"/>
        <p:cNvGrpSpPr/>
        <p:nvPr/>
      </p:nvGrpSpPr>
      <p:grpSpPr>
        <a:xfrm>
          <a:off x="0" y="0"/>
          <a:ext cx="0" cy="0"/>
          <a:chOff x="0" y="0"/>
          <a:chExt cx="0" cy="0"/>
        </a:xfrm>
      </p:grpSpPr>
      <p:grpSp>
        <p:nvGrpSpPr>
          <p:cNvPr id="10" name="Google Shape;10;p16"/>
          <p:cNvGrpSpPr/>
          <p:nvPr/>
        </p:nvGrpSpPr>
        <p:grpSpPr>
          <a:xfrm>
            <a:off x="-6" y="-11"/>
            <a:ext cx="2429759" cy="1609289"/>
            <a:chOff x="608719" y="-11"/>
            <a:chExt cx="2429759" cy="1609289"/>
          </a:xfrm>
        </p:grpSpPr>
        <p:sp>
          <p:nvSpPr>
            <p:cNvPr id="11" name="Google Shape;11;p16"/>
            <p:cNvSpPr/>
            <p:nvPr/>
          </p:nvSpPr>
          <p:spPr>
            <a:xfrm>
              <a:off x="608719" y="322534"/>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FFFFFF">
                <a:alpha val="5058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 name="Google Shape;12;p16"/>
            <p:cNvSpPr/>
            <p:nvPr/>
          </p:nvSpPr>
          <p:spPr>
            <a:xfrm>
              <a:off x="608719" y="965890"/>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 name="Google Shape;13;p16"/>
            <p:cNvSpPr/>
            <p:nvPr/>
          </p:nvSpPr>
          <p:spPr>
            <a:xfrm>
              <a:off x="1822766" y="322534"/>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A4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 name="Google Shape;14;p16"/>
            <p:cNvSpPr/>
            <p:nvPr/>
          </p:nvSpPr>
          <p:spPr>
            <a:xfrm>
              <a:off x="1822766" y="965890"/>
              <a:ext cx="607856" cy="643388"/>
            </a:xfrm>
            <a:custGeom>
              <a:avLst/>
              <a:gdLst/>
              <a:ahLst/>
              <a:cxnLst/>
              <a:rect l="l" t="t" r="r" b="b"/>
              <a:pathLst>
                <a:path w="20427" h="20037" extrusionOk="0">
                  <a:moveTo>
                    <a:pt x="0" y="1"/>
                  </a:moveTo>
                  <a:lnTo>
                    <a:pt x="0" y="20037"/>
                  </a:lnTo>
                  <a:lnTo>
                    <a:pt x="20427" y="9991"/>
                  </a:lnTo>
                  <a:lnTo>
                    <a:pt x="0" y="1"/>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 name="Google Shape;15;p16"/>
            <p:cNvSpPr/>
            <p:nvPr/>
          </p:nvSpPr>
          <p:spPr>
            <a:xfrm>
              <a:off x="1214909" y="-11"/>
              <a:ext cx="607886" cy="643356"/>
            </a:xfrm>
            <a:custGeom>
              <a:avLst/>
              <a:gdLst/>
              <a:ahLst/>
              <a:cxnLst/>
              <a:rect l="l" t="t" r="r" b="b"/>
              <a:pathLst>
                <a:path w="20428" h="20036" extrusionOk="0">
                  <a:moveTo>
                    <a:pt x="1" y="0"/>
                  </a:moveTo>
                  <a:lnTo>
                    <a:pt x="1" y="20036"/>
                  </a:lnTo>
                  <a:lnTo>
                    <a:pt x="20427" y="10046"/>
                  </a:lnTo>
                  <a:lnTo>
                    <a:pt x="1"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 name="Google Shape;16;p16"/>
            <p:cNvSpPr/>
            <p:nvPr/>
          </p:nvSpPr>
          <p:spPr>
            <a:xfrm>
              <a:off x="1822766" y="-11"/>
              <a:ext cx="607856" cy="322577"/>
            </a:xfrm>
            <a:custGeom>
              <a:avLst/>
              <a:gdLst/>
              <a:ahLst/>
              <a:cxnLst/>
              <a:rect l="l" t="t" r="r" b="b"/>
              <a:pathLst>
                <a:path w="20427" h="10046" extrusionOk="0">
                  <a:moveTo>
                    <a:pt x="0" y="0"/>
                  </a:moveTo>
                  <a:lnTo>
                    <a:pt x="0" y="10046"/>
                  </a:lnTo>
                  <a:lnTo>
                    <a:pt x="20427" y="0"/>
                  </a:lnTo>
                  <a:close/>
                </a:path>
              </a:pathLst>
            </a:custGeom>
            <a:solidFill>
              <a:srgbClr val="FFA4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 name="Google Shape;17;p16"/>
            <p:cNvSpPr/>
            <p:nvPr/>
          </p:nvSpPr>
          <p:spPr>
            <a:xfrm>
              <a:off x="608719" y="643313"/>
              <a:ext cx="606220"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 name="Google Shape;18;p16"/>
            <p:cNvSpPr/>
            <p:nvPr/>
          </p:nvSpPr>
          <p:spPr>
            <a:xfrm>
              <a:off x="1214909" y="322534"/>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alpha val="2196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 name="Google Shape;19;p16"/>
            <p:cNvSpPr/>
            <p:nvPr/>
          </p:nvSpPr>
          <p:spPr>
            <a:xfrm>
              <a:off x="1214909" y="965890"/>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C8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 name="Google Shape;20;p16"/>
            <p:cNvSpPr/>
            <p:nvPr/>
          </p:nvSpPr>
          <p:spPr>
            <a:xfrm>
              <a:off x="2430592" y="322534"/>
              <a:ext cx="607886" cy="643388"/>
            </a:xfrm>
            <a:custGeom>
              <a:avLst/>
              <a:gdLst/>
              <a:ahLst/>
              <a:cxnLst/>
              <a:rect l="l" t="t" r="r" b="b"/>
              <a:pathLst>
                <a:path w="20428" h="20037" extrusionOk="0">
                  <a:moveTo>
                    <a:pt x="20427" y="1"/>
                  </a:moveTo>
                  <a:lnTo>
                    <a:pt x="1" y="9991"/>
                  </a:lnTo>
                  <a:lnTo>
                    <a:pt x="20427" y="20037"/>
                  </a:lnTo>
                  <a:lnTo>
                    <a:pt x="20427" y="1"/>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 name="Google Shape;21;p16"/>
            <p:cNvSpPr/>
            <p:nvPr/>
          </p:nvSpPr>
          <p:spPr>
            <a:xfrm>
              <a:off x="608719" y="-11"/>
              <a:ext cx="606220" cy="643356"/>
            </a:xfrm>
            <a:custGeom>
              <a:avLst/>
              <a:gdLst/>
              <a:ahLst/>
              <a:cxnLst/>
              <a:rect l="l" t="t" r="r" b="b"/>
              <a:pathLst>
                <a:path w="20372" h="20036" extrusionOk="0">
                  <a:moveTo>
                    <a:pt x="20372" y="0"/>
                  </a:moveTo>
                  <a:lnTo>
                    <a:pt x="1" y="10046"/>
                  </a:lnTo>
                  <a:lnTo>
                    <a:pt x="20372" y="20036"/>
                  </a:lnTo>
                  <a:lnTo>
                    <a:pt x="20372"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 name="Google Shape;22;p16"/>
            <p:cNvSpPr/>
            <p:nvPr/>
          </p:nvSpPr>
          <p:spPr>
            <a:xfrm>
              <a:off x="1214909" y="-11"/>
              <a:ext cx="607886" cy="322577"/>
            </a:xfrm>
            <a:custGeom>
              <a:avLst/>
              <a:gdLst/>
              <a:ahLst/>
              <a:cxnLst/>
              <a:rect l="l" t="t" r="r" b="b"/>
              <a:pathLst>
                <a:path w="20428" h="10046" extrusionOk="0">
                  <a:moveTo>
                    <a:pt x="1"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23" name="Google Shape;23;p16"/>
          <p:cNvSpPr txBox="1">
            <a:spLocks noGrp="1"/>
          </p:cNvSpPr>
          <p:nvPr>
            <p:ph type="ctrTitle"/>
          </p:nvPr>
        </p:nvSpPr>
        <p:spPr>
          <a:xfrm>
            <a:off x="685800" y="1991825"/>
            <a:ext cx="5265000" cy="11598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Clr>
                <a:srgbClr val="FFFFFF"/>
              </a:buClr>
              <a:buSzPts val="4000"/>
              <a:buNone/>
              <a:defRPr sz="4000">
                <a:solidFill>
                  <a:srgbClr val="FFFFFF"/>
                </a:solidFill>
              </a:defRPr>
            </a:lvl1pPr>
            <a:lvl2pPr lvl="1" algn="l">
              <a:lnSpc>
                <a:spcPct val="100000"/>
              </a:lnSpc>
              <a:spcBef>
                <a:spcPts val="0"/>
              </a:spcBef>
              <a:spcAft>
                <a:spcPts val="0"/>
              </a:spcAft>
              <a:buClr>
                <a:srgbClr val="FFFFFF"/>
              </a:buClr>
              <a:buSzPts val="4000"/>
              <a:buNone/>
              <a:defRPr sz="4000">
                <a:solidFill>
                  <a:srgbClr val="FFFFFF"/>
                </a:solidFill>
              </a:defRPr>
            </a:lvl2pPr>
            <a:lvl3pPr lvl="2" algn="l">
              <a:lnSpc>
                <a:spcPct val="100000"/>
              </a:lnSpc>
              <a:spcBef>
                <a:spcPts val="0"/>
              </a:spcBef>
              <a:spcAft>
                <a:spcPts val="0"/>
              </a:spcAft>
              <a:buClr>
                <a:srgbClr val="FFFFFF"/>
              </a:buClr>
              <a:buSzPts val="4000"/>
              <a:buNone/>
              <a:defRPr sz="4000">
                <a:solidFill>
                  <a:srgbClr val="FFFFFF"/>
                </a:solidFill>
              </a:defRPr>
            </a:lvl3pPr>
            <a:lvl4pPr lvl="3" algn="l">
              <a:lnSpc>
                <a:spcPct val="100000"/>
              </a:lnSpc>
              <a:spcBef>
                <a:spcPts val="0"/>
              </a:spcBef>
              <a:spcAft>
                <a:spcPts val="0"/>
              </a:spcAft>
              <a:buClr>
                <a:srgbClr val="FFFFFF"/>
              </a:buClr>
              <a:buSzPts val="4000"/>
              <a:buNone/>
              <a:defRPr sz="4000">
                <a:solidFill>
                  <a:srgbClr val="FFFFFF"/>
                </a:solidFill>
              </a:defRPr>
            </a:lvl4pPr>
            <a:lvl5pPr lvl="4" algn="l">
              <a:lnSpc>
                <a:spcPct val="100000"/>
              </a:lnSpc>
              <a:spcBef>
                <a:spcPts val="0"/>
              </a:spcBef>
              <a:spcAft>
                <a:spcPts val="0"/>
              </a:spcAft>
              <a:buClr>
                <a:srgbClr val="FFFFFF"/>
              </a:buClr>
              <a:buSzPts val="4000"/>
              <a:buNone/>
              <a:defRPr sz="4000">
                <a:solidFill>
                  <a:srgbClr val="FFFFFF"/>
                </a:solidFill>
              </a:defRPr>
            </a:lvl5pPr>
            <a:lvl6pPr lvl="5" algn="l">
              <a:lnSpc>
                <a:spcPct val="100000"/>
              </a:lnSpc>
              <a:spcBef>
                <a:spcPts val="0"/>
              </a:spcBef>
              <a:spcAft>
                <a:spcPts val="0"/>
              </a:spcAft>
              <a:buClr>
                <a:srgbClr val="FFFFFF"/>
              </a:buClr>
              <a:buSzPts val="4000"/>
              <a:buNone/>
              <a:defRPr sz="4000">
                <a:solidFill>
                  <a:srgbClr val="FFFFFF"/>
                </a:solidFill>
              </a:defRPr>
            </a:lvl6pPr>
            <a:lvl7pPr lvl="6" algn="l">
              <a:lnSpc>
                <a:spcPct val="100000"/>
              </a:lnSpc>
              <a:spcBef>
                <a:spcPts val="0"/>
              </a:spcBef>
              <a:spcAft>
                <a:spcPts val="0"/>
              </a:spcAft>
              <a:buClr>
                <a:srgbClr val="FFFFFF"/>
              </a:buClr>
              <a:buSzPts val="4000"/>
              <a:buNone/>
              <a:defRPr sz="4000">
                <a:solidFill>
                  <a:srgbClr val="FFFFFF"/>
                </a:solidFill>
              </a:defRPr>
            </a:lvl7pPr>
            <a:lvl8pPr lvl="7" algn="l">
              <a:lnSpc>
                <a:spcPct val="100000"/>
              </a:lnSpc>
              <a:spcBef>
                <a:spcPts val="0"/>
              </a:spcBef>
              <a:spcAft>
                <a:spcPts val="0"/>
              </a:spcAft>
              <a:buClr>
                <a:srgbClr val="FFFFFF"/>
              </a:buClr>
              <a:buSzPts val="4000"/>
              <a:buNone/>
              <a:defRPr sz="4000">
                <a:solidFill>
                  <a:srgbClr val="FFFFFF"/>
                </a:solidFill>
              </a:defRPr>
            </a:lvl8pPr>
            <a:lvl9pPr lvl="8" algn="l">
              <a:lnSpc>
                <a:spcPct val="100000"/>
              </a:lnSpc>
              <a:spcBef>
                <a:spcPts val="0"/>
              </a:spcBef>
              <a:spcAft>
                <a:spcPts val="0"/>
              </a:spcAft>
              <a:buClr>
                <a:srgbClr val="FFFFFF"/>
              </a:buClr>
              <a:buSzPts val="4000"/>
              <a:buNone/>
              <a:defRPr sz="4000">
                <a:solidFill>
                  <a:srgbClr val="FFFFFF"/>
                </a:solidFill>
              </a:defRPr>
            </a:lvl9pPr>
          </a:lstStyle>
          <a:p>
            <a:endParaRPr/>
          </a:p>
        </p:txBody>
      </p:sp>
      <p:grpSp>
        <p:nvGrpSpPr>
          <p:cNvPr id="24" name="Google Shape;24;p16"/>
          <p:cNvGrpSpPr/>
          <p:nvPr/>
        </p:nvGrpSpPr>
        <p:grpSpPr>
          <a:xfrm>
            <a:off x="4894945" y="-11"/>
            <a:ext cx="4252453" cy="5146815"/>
            <a:chOff x="4894945" y="-11"/>
            <a:chExt cx="4252453" cy="5146815"/>
          </a:xfrm>
        </p:grpSpPr>
        <p:sp>
          <p:nvSpPr>
            <p:cNvPr id="25" name="Google Shape;25;p16"/>
            <p:cNvSpPr/>
            <p:nvPr/>
          </p:nvSpPr>
          <p:spPr>
            <a:xfrm>
              <a:off x="6108962" y="4182670"/>
              <a:ext cx="607886" cy="643356"/>
            </a:xfrm>
            <a:custGeom>
              <a:avLst/>
              <a:gdLst/>
              <a:ahLst/>
              <a:cxnLst/>
              <a:rect l="l" t="t" r="r" b="b"/>
              <a:pathLst>
                <a:path w="20428" h="20036" extrusionOk="0">
                  <a:moveTo>
                    <a:pt x="1" y="0"/>
                  </a:moveTo>
                  <a:lnTo>
                    <a:pt x="1" y="20036"/>
                  </a:lnTo>
                  <a:lnTo>
                    <a:pt x="20427" y="9990"/>
                  </a:lnTo>
                  <a:lnTo>
                    <a:pt x="1" y="0"/>
                  </a:lnTo>
                  <a:close/>
                </a:path>
              </a:pathLst>
            </a:custGeom>
            <a:solidFill>
              <a:srgbClr val="FFA4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 name="Google Shape;26;p16"/>
            <p:cNvSpPr/>
            <p:nvPr/>
          </p:nvSpPr>
          <p:spPr>
            <a:xfrm>
              <a:off x="6716818" y="3860093"/>
              <a:ext cx="607856" cy="643388"/>
            </a:xfrm>
            <a:custGeom>
              <a:avLst/>
              <a:gdLst/>
              <a:ahLst/>
              <a:cxnLst/>
              <a:rect l="l" t="t" r="r" b="b"/>
              <a:pathLst>
                <a:path w="20427" h="20037" extrusionOk="0">
                  <a:moveTo>
                    <a:pt x="0" y="0"/>
                  </a:moveTo>
                  <a:lnTo>
                    <a:pt x="0" y="20036"/>
                  </a:lnTo>
                  <a:lnTo>
                    <a:pt x="20427" y="10046"/>
                  </a:lnTo>
                  <a:lnTo>
                    <a:pt x="0"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 name="Google Shape;27;p16"/>
            <p:cNvSpPr/>
            <p:nvPr/>
          </p:nvSpPr>
          <p:spPr>
            <a:xfrm>
              <a:off x="7324645" y="3539314"/>
              <a:ext cx="607886" cy="643388"/>
            </a:xfrm>
            <a:custGeom>
              <a:avLst/>
              <a:gdLst/>
              <a:ahLst/>
              <a:cxnLst/>
              <a:rect l="l" t="t" r="r" b="b"/>
              <a:pathLst>
                <a:path w="20428" h="20037" extrusionOk="0">
                  <a:moveTo>
                    <a:pt x="1" y="0"/>
                  </a:moveTo>
                  <a:lnTo>
                    <a:pt x="1" y="20036"/>
                  </a:lnTo>
                  <a:lnTo>
                    <a:pt x="20427" y="9990"/>
                  </a:lnTo>
                  <a:lnTo>
                    <a:pt x="1" y="0"/>
                  </a:lnTo>
                  <a:close/>
                </a:path>
              </a:pathLst>
            </a:custGeom>
            <a:solidFill>
              <a:srgbClr val="FFFFFF">
                <a:alpha val="5058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 name="Google Shape;28;p16"/>
            <p:cNvSpPr/>
            <p:nvPr/>
          </p:nvSpPr>
          <p:spPr>
            <a:xfrm>
              <a:off x="7324645" y="4182670"/>
              <a:ext cx="607886" cy="643356"/>
            </a:xfrm>
            <a:custGeom>
              <a:avLst/>
              <a:gdLst/>
              <a:ahLst/>
              <a:cxnLst/>
              <a:rect l="l" t="t" r="r" b="b"/>
              <a:pathLst>
                <a:path w="20428" h="20036" extrusionOk="0">
                  <a:moveTo>
                    <a:pt x="1" y="0"/>
                  </a:moveTo>
                  <a:lnTo>
                    <a:pt x="1" y="20036"/>
                  </a:lnTo>
                  <a:lnTo>
                    <a:pt x="20427" y="9990"/>
                  </a:lnTo>
                  <a:lnTo>
                    <a:pt x="1" y="0"/>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 name="Google Shape;29;p16"/>
            <p:cNvSpPr/>
            <p:nvPr/>
          </p:nvSpPr>
          <p:spPr>
            <a:xfrm>
              <a:off x="7932502" y="643313"/>
              <a:ext cx="606220" cy="643388"/>
            </a:xfrm>
            <a:custGeom>
              <a:avLst/>
              <a:gdLst/>
              <a:ahLst/>
              <a:cxnLst/>
              <a:rect l="l" t="t" r="r" b="b"/>
              <a:pathLst>
                <a:path w="20372" h="20037" extrusionOk="0">
                  <a:moveTo>
                    <a:pt x="0" y="1"/>
                  </a:moveTo>
                  <a:lnTo>
                    <a:pt x="0" y="20037"/>
                  </a:lnTo>
                  <a:lnTo>
                    <a:pt x="20371"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 name="Google Shape;30;p16"/>
            <p:cNvSpPr/>
            <p:nvPr/>
          </p:nvSpPr>
          <p:spPr>
            <a:xfrm>
              <a:off x="8538692" y="322534"/>
              <a:ext cx="607856" cy="643388"/>
            </a:xfrm>
            <a:custGeom>
              <a:avLst/>
              <a:gdLst/>
              <a:ahLst/>
              <a:cxnLst/>
              <a:rect l="l" t="t" r="r" b="b"/>
              <a:pathLst>
                <a:path w="20427" h="20037" extrusionOk="0">
                  <a:moveTo>
                    <a:pt x="0" y="1"/>
                  </a:moveTo>
                  <a:lnTo>
                    <a:pt x="0" y="20037"/>
                  </a:lnTo>
                  <a:lnTo>
                    <a:pt x="20427" y="9991"/>
                  </a:lnTo>
                  <a:lnTo>
                    <a:pt x="0" y="1"/>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 name="Google Shape;31;p16"/>
            <p:cNvSpPr/>
            <p:nvPr/>
          </p:nvSpPr>
          <p:spPr>
            <a:xfrm>
              <a:off x="7932502" y="1286669"/>
              <a:ext cx="606220" cy="643388"/>
            </a:xfrm>
            <a:custGeom>
              <a:avLst/>
              <a:gdLst/>
              <a:ahLst/>
              <a:cxnLst/>
              <a:rect l="l" t="t" r="r" b="b"/>
              <a:pathLst>
                <a:path w="20372" h="20037" extrusionOk="0">
                  <a:moveTo>
                    <a:pt x="0" y="1"/>
                  </a:moveTo>
                  <a:lnTo>
                    <a:pt x="0" y="20037"/>
                  </a:lnTo>
                  <a:lnTo>
                    <a:pt x="20371" y="10047"/>
                  </a:lnTo>
                  <a:lnTo>
                    <a:pt x="0" y="1"/>
                  </a:lnTo>
                  <a:close/>
                </a:path>
              </a:pathLst>
            </a:custGeom>
            <a:solidFill>
              <a:srgbClr val="FFC8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 name="Google Shape;32;p16"/>
            <p:cNvSpPr/>
            <p:nvPr/>
          </p:nvSpPr>
          <p:spPr>
            <a:xfrm>
              <a:off x="7932502" y="3216737"/>
              <a:ext cx="606220" cy="643388"/>
            </a:xfrm>
            <a:custGeom>
              <a:avLst/>
              <a:gdLst/>
              <a:ahLst/>
              <a:cxnLst/>
              <a:rect l="l" t="t" r="r" b="b"/>
              <a:pathLst>
                <a:path w="20372" h="20037" extrusionOk="0">
                  <a:moveTo>
                    <a:pt x="0" y="0"/>
                  </a:moveTo>
                  <a:lnTo>
                    <a:pt x="0" y="20036"/>
                  </a:lnTo>
                  <a:lnTo>
                    <a:pt x="20371" y="10046"/>
                  </a:lnTo>
                  <a:lnTo>
                    <a:pt x="0"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 name="Google Shape;33;p16"/>
            <p:cNvSpPr/>
            <p:nvPr/>
          </p:nvSpPr>
          <p:spPr>
            <a:xfrm>
              <a:off x="8538692" y="3539314"/>
              <a:ext cx="607856" cy="643388"/>
            </a:xfrm>
            <a:custGeom>
              <a:avLst/>
              <a:gdLst/>
              <a:ahLst/>
              <a:cxnLst/>
              <a:rect l="l" t="t" r="r" b="b"/>
              <a:pathLst>
                <a:path w="20427" h="20037" extrusionOk="0">
                  <a:moveTo>
                    <a:pt x="0" y="0"/>
                  </a:moveTo>
                  <a:lnTo>
                    <a:pt x="0" y="20036"/>
                  </a:lnTo>
                  <a:lnTo>
                    <a:pt x="20427" y="9990"/>
                  </a:lnTo>
                  <a:lnTo>
                    <a:pt x="0"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 name="Google Shape;34;p16"/>
            <p:cNvSpPr/>
            <p:nvPr/>
          </p:nvSpPr>
          <p:spPr>
            <a:xfrm>
              <a:off x="6108962" y="-11"/>
              <a:ext cx="607886" cy="322577"/>
            </a:xfrm>
            <a:custGeom>
              <a:avLst/>
              <a:gdLst/>
              <a:ahLst/>
              <a:cxnLst/>
              <a:rect l="l" t="t" r="r" b="b"/>
              <a:pathLst>
                <a:path w="20428" h="10046" extrusionOk="0">
                  <a:moveTo>
                    <a:pt x="1" y="0"/>
                  </a:moveTo>
                  <a:lnTo>
                    <a:pt x="1" y="10046"/>
                  </a:lnTo>
                  <a:lnTo>
                    <a:pt x="20427" y="0"/>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 name="Google Shape;35;p16"/>
            <p:cNvSpPr/>
            <p:nvPr/>
          </p:nvSpPr>
          <p:spPr>
            <a:xfrm>
              <a:off x="6716818" y="-11"/>
              <a:ext cx="607856" cy="643356"/>
            </a:xfrm>
            <a:custGeom>
              <a:avLst/>
              <a:gdLst/>
              <a:ahLst/>
              <a:cxnLst/>
              <a:rect l="l" t="t" r="r" b="b"/>
              <a:pathLst>
                <a:path w="20427" h="20036" extrusionOk="0">
                  <a:moveTo>
                    <a:pt x="0" y="0"/>
                  </a:moveTo>
                  <a:lnTo>
                    <a:pt x="0" y="20036"/>
                  </a:lnTo>
                  <a:lnTo>
                    <a:pt x="20427" y="10046"/>
                  </a:lnTo>
                  <a:lnTo>
                    <a:pt x="0" y="0"/>
                  </a:lnTo>
                  <a:close/>
                </a:path>
              </a:pathLst>
            </a:custGeom>
            <a:solidFill>
              <a:srgbClr val="FFA4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 name="Google Shape;36;p16"/>
            <p:cNvSpPr/>
            <p:nvPr/>
          </p:nvSpPr>
          <p:spPr>
            <a:xfrm>
              <a:off x="7324645" y="-11"/>
              <a:ext cx="607886" cy="322577"/>
            </a:xfrm>
            <a:custGeom>
              <a:avLst/>
              <a:gdLst/>
              <a:ahLst/>
              <a:cxnLst/>
              <a:rect l="l" t="t" r="r" b="b"/>
              <a:pathLst>
                <a:path w="20428" h="10046" extrusionOk="0">
                  <a:moveTo>
                    <a:pt x="1" y="0"/>
                  </a:moveTo>
                  <a:lnTo>
                    <a:pt x="1"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 name="Google Shape;37;p16"/>
            <p:cNvSpPr/>
            <p:nvPr/>
          </p:nvSpPr>
          <p:spPr>
            <a:xfrm>
              <a:off x="7932502" y="-11"/>
              <a:ext cx="606220" cy="643356"/>
            </a:xfrm>
            <a:custGeom>
              <a:avLst/>
              <a:gdLst/>
              <a:ahLst/>
              <a:cxnLst/>
              <a:rect l="l" t="t" r="r" b="b"/>
              <a:pathLst>
                <a:path w="20372" h="20036" extrusionOk="0">
                  <a:moveTo>
                    <a:pt x="0" y="0"/>
                  </a:moveTo>
                  <a:lnTo>
                    <a:pt x="0" y="20036"/>
                  </a:lnTo>
                  <a:lnTo>
                    <a:pt x="20371" y="10046"/>
                  </a:lnTo>
                  <a:lnTo>
                    <a:pt x="0" y="0"/>
                  </a:lnTo>
                  <a:close/>
                </a:path>
              </a:pathLst>
            </a:custGeom>
            <a:solidFill>
              <a:srgbClr val="FFFFFF">
                <a:alpha val="2196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 name="Google Shape;38;p16"/>
            <p:cNvSpPr/>
            <p:nvPr/>
          </p:nvSpPr>
          <p:spPr>
            <a:xfrm>
              <a:off x="8538692" y="-11"/>
              <a:ext cx="607856" cy="322577"/>
            </a:xfrm>
            <a:custGeom>
              <a:avLst/>
              <a:gdLst/>
              <a:ahLst/>
              <a:cxnLst/>
              <a:rect l="l" t="t" r="r" b="b"/>
              <a:pathLst>
                <a:path w="20427" h="10046" extrusionOk="0">
                  <a:moveTo>
                    <a:pt x="0" y="0"/>
                  </a:moveTo>
                  <a:lnTo>
                    <a:pt x="0" y="10046"/>
                  </a:lnTo>
                  <a:lnTo>
                    <a:pt x="20427" y="0"/>
                  </a:lnTo>
                  <a:close/>
                </a:path>
              </a:pathLst>
            </a:custGeom>
            <a:solidFill>
              <a:srgbClr val="FFFFFF">
                <a:alpha val="5058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 name="Google Shape;39;p16"/>
            <p:cNvSpPr/>
            <p:nvPr/>
          </p:nvSpPr>
          <p:spPr>
            <a:xfrm>
              <a:off x="4894945" y="3860093"/>
              <a:ext cx="607856" cy="643388"/>
            </a:xfrm>
            <a:custGeom>
              <a:avLst/>
              <a:gdLst/>
              <a:ahLst/>
              <a:cxnLst/>
              <a:rect l="l" t="t" r="r" b="b"/>
              <a:pathLst>
                <a:path w="20427" h="20037" extrusionOk="0">
                  <a:moveTo>
                    <a:pt x="20427" y="0"/>
                  </a:moveTo>
                  <a:lnTo>
                    <a:pt x="0" y="10046"/>
                  </a:lnTo>
                  <a:lnTo>
                    <a:pt x="20427" y="20036"/>
                  </a:lnTo>
                  <a:lnTo>
                    <a:pt x="20427" y="0"/>
                  </a:lnTo>
                  <a:close/>
                </a:path>
              </a:pathLst>
            </a:custGeom>
            <a:solidFill>
              <a:srgbClr val="FFC8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 name="Google Shape;40;p16"/>
            <p:cNvSpPr/>
            <p:nvPr/>
          </p:nvSpPr>
          <p:spPr>
            <a:xfrm>
              <a:off x="6108962" y="3860093"/>
              <a:ext cx="607886" cy="643388"/>
            </a:xfrm>
            <a:custGeom>
              <a:avLst/>
              <a:gdLst/>
              <a:ahLst/>
              <a:cxnLst/>
              <a:rect l="l" t="t" r="r" b="b"/>
              <a:pathLst>
                <a:path w="20428" h="20037" extrusionOk="0">
                  <a:moveTo>
                    <a:pt x="20427" y="0"/>
                  </a:moveTo>
                  <a:lnTo>
                    <a:pt x="1" y="10046"/>
                  </a:lnTo>
                  <a:lnTo>
                    <a:pt x="20427" y="2003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 name="Google Shape;41;p16"/>
            <p:cNvSpPr/>
            <p:nvPr/>
          </p:nvSpPr>
          <p:spPr>
            <a:xfrm>
              <a:off x="5502772" y="4182670"/>
              <a:ext cx="606220" cy="643356"/>
            </a:xfrm>
            <a:custGeom>
              <a:avLst/>
              <a:gdLst/>
              <a:ahLst/>
              <a:cxnLst/>
              <a:rect l="l" t="t" r="r" b="b"/>
              <a:pathLst>
                <a:path w="20372" h="20036" extrusionOk="0">
                  <a:moveTo>
                    <a:pt x="20372" y="0"/>
                  </a:moveTo>
                  <a:lnTo>
                    <a:pt x="1" y="9990"/>
                  </a:lnTo>
                  <a:lnTo>
                    <a:pt x="20372" y="20036"/>
                  </a:lnTo>
                  <a:lnTo>
                    <a:pt x="20372" y="0"/>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 name="Google Shape;42;p16"/>
            <p:cNvSpPr/>
            <p:nvPr/>
          </p:nvSpPr>
          <p:spPr>
            <a:xfrm>
              <a:off x="7324645" y="3216737"/>
              <a:ext cx="607886" cy="643388"/>
            </a:xfrm>
            <a:custGeom>
              <a:avLst/>
              <a:gdLst/>
              <a:ahLst/>
              <a:cxnLst/>
              <a:rect l="l" t="t" r="r" b="b"/>
              <a:pathLst>
                <a:path w="20428" h="20037" extrusionOk="0">
                  <a:moveTo>
                    <a:pt x="20427" y="0"/>
                  </a:moveTo>
                  <a:lnTo>
                    <a:pt x="1" y="10046"/>
                  </a:lnTo>
                  <a:lnTo>
                    <a:pt x="20427" y="2003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 name="Google Shape;43;p16"/>
            <p:cNvSpPr/>
            <p:nvPr/>
          </p:nvSpPr>
          <p:spPr>
            <a:xfrm>
              <a:off x="6716818" y="3539314"/>
              <a:ext cx="607856" cy="643388"/>
            </a:xfrm>
            <a:custGeom>
              <a:avLst/>
              <a:gdLst/>
              <a:ahLst/>
              <a:cxnLst/>
              <a:rect l="l" t="t" r="r" b="b"/>
              <a:pathLst>
                <a:path w="20427" h="20037" extrusionOk="0">
                  <a:moveTo>
                    <a:pt x="20427" y="0"/>
                  </a:moveTo>
                  <a:lnTo>
                    <a:pt x="0" y="9990"/>
                  </a:lnTo>
                  <a:lnTo>
                    <a:pt x="20427" y="20036"/>
                  </a:lnTo>
                  <a:lnTo>
                    <a:pt x="20427" y="0"/>
                  </a:lnTo>
                  <a:close/>
                </a:path>
              </a:pathLst>
            </a:custGeom>
            <a:solidFill>
              <a:srgbClr val="FFA4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 name="Google Shape;44;p16"/>
            <p:cNvSpPr/>
            <p:nvPr/>
          </p:nvSpPr>
          <p:spPr>
            <a:xfrm>
              <a:off x="6716818" y="4182670"/>
              <a:ext cx="607856" cy="643356"/>
            </a:xfrm>
            <a:custGeom>
              <a:avLst/>
              <a:gdLst/>
              <a:ahLst/>
              <a:cxnLst/>
              <a:rect l="l" t="t" r="r" b="b"/>
              <a:pathLst>
                <a:path w="20427" h="20036" extrusionOk="0">
                  <a:moveTo>
                    <a:pt x="20427" y="0"/>
                  </a:moveTo>
                  <a:lnTo>
                    <a:pt x="0" y="9990"/>
                  </a:lnTo>
                  <a:lnTo>
                    <a:pt x="20427" y="20036"/>
                  </a:lnTo>
                  <a:lnTo>
                    <a:pt x="20427" y="0"/>
                  </a:lnTo>
                  <a:close/>
                </a:path>
              </a:pathLst>
            </a:custGeom>
            <a:solidFill>
              <a:srgbClr val="FFC8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 name="Google Shape;45;p16"/>
            <p:cNvSpPr/>
            <p:nvPr/>
          </p:nvSpPr>
          <p:spPr>
            <a:xfrm>
              <a:off x="7932502" y="322534"/>
              <a:ext cx="606220" cy="643388"/>
            </a:xfrm>
            <a:custGeom>
              <a:avLst/>
              <a:gdLst/>
              <a:ahLst/>
              <a:cxnLst/>
              <a:rect l="l" t="t" r="r" b="b"/>
              <a:pathLst>
                <a:path w="20372" h="20037" extrusionOk="0">
                  <a:moveTo>
                    <a:pt x="20371" y="1"/>
                  </a:moveTo>
                  <a:lnTo>
                    <a:pt x="0" y="9991"/>
                  </a:lnTo>
                  <a:lnTo>
                    <a:pt x="20371" y="20037"/>
                  </a:lnTo>
                  <a:lnTo>
                    <a:pt x="20371" y="1"/>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 name="Google Shape;46;p16"/>
            <p:cNvSpPr/>
            <p:nvPr/>
          </p:nvSpPr>
          <p:spPr>
            <a:xfrm>
              <a:off x="7932502" y="965890"/>
              <a:ext cx="606220" cy="643388"/>
            </a:xfrm>
            <a:custGeom>
              <a:avLst/>
              <a:gdLst/>
              <a:ahLst/>
              <a:cxnLst/>
              <a:rect l="l" t="t" r="r" b="b"/>
              <a:pathLst>
                <a:path w="20372" h="20037" extrusionOk="0">
                  <a:moveTo>
                    <a:pt x="20371" y="1"/>
                  </a:moveTo>
                  <a:lnTo>
                    <a:pt x="0" y="9991"/>
                  </a:lnTo>
                  <a:lnTo>
                    <a:pt x="20371" y="20037"/>
                  </a:lnTo>
                  <a:lnTo>
                    <a:pt x="20371" y="1"/>
                  </a:lnTo>
                  <a:close/>
                </a:path>
              </a:pathLst>
            </a:custGeom>
            <a:solidFill>
              <a:srgbClr val="FFA4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 name="Google Shape;47;p16"/>
            <p:cNvSpPr/>
            <p:nvPr/>
          </p:nvSpPr>
          <p:spPr>
            <a:xfrm>
              <a:off x="7932502" y="2895958"/>
              <a:ext cx="606220" cy="643388"/>
            </a:xfrm>
            <a:custGeom>
              <a:avLst/>
              <a:gdLst/>
              <a:ahLst/>
              <a:cxnLst/>
              <a:rect l="l" t="t" r="r" b="b"/>
              <a:pathLst>
                <a:path w="20372" h="20037" extrusionOk="0">
                  <a:moveTo>
                    <a:pt x="20371" y="0"/>
                  </a:moveTo>
                  <a:lnTo>
                    <a:pt x="0" y="9990"/>
                  </a:lnTo>
                  <a:lnTo>
                    <a:pt x="20371" y="20036"/>
                  </a:lnTo>
                  <a:lnTo>
                    <a:pt x="20371" y="0"/>
                  </a:lnTo>
                  <a:close/>
                </a:path>
              </a:pathLst>
            </a:custGeom>
            <a:solidFill>
              <a:srgbClr val="FFFFFF">
                <a:alpha val="2196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 name="Google Shape;48;p16"/>
            <p:cNvSpPr/>
            <p:nvPr/>
          </p:nvSpPr>
          <p:spPr>
            <a:xfrm>
              <a:off x="7932492" y="3538418"/>
              <a:ext cx="607856" cy="643388"/>
            </a:xfrm>
            <a:custGeom>
              <a:avLst/>
              <a:gdLst/>
              <a:ahLst/>
              <a:cxnLst/>
              <a:rect l="l" t="t" r="r" b="b"/>
              <a:pathLst>
                <a:path w="20427" h="20037" extrusionOk="0">
                  <a:moveTo>
                    <a:pt x="20427" y="0"/>
                  </a:moveTo>
                  <a:lnTo>
                    <a:pt x="0" y="10046"/>
                  </a:lnTo>
                  <a:lnTo>
                    <a:pt x="20427" y="20036"/>
                  </a:lnTo>
                  <a:lnTo>
                    <a:pt x="20427" y="0"/>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 name="Google Shape;49;p16"/>
            <p:cNvSpPr/>
            <p:nvPr/>
          </p:nvSpPr>
          <p:spPr>
            <a:xfrm>
              <a:off x="6108962" y="-11"/>
              <a:ext cx="607886" cy="643356"/>
            </a:xfrm>
            <a:custGeom>
              <a:avLst/>
              <a:gdLst/>
              <a:ahLst/>
              <a:cxnLst/>
              <a:rect l="l" t="t" r="r" b="b"/>
              <a:pathLst>
                <a:path w="20428" h="20036" extrusionOk="0">
                  <a:moveTo>
                    <a:pt x="20427" y="0"/>
                  </a:moveTo>
                  <a:lnTo>
                    <a:pt x="1" y="10046"/>
                  </a:lnTo>
                  <a:lnTo>
                    <a:pt x="20427" y="20036"/>
                  </a:lnTo>
                  <a:lnTo>
                    <a:pt x="20427" y="0"/>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 name="Google Shape;50;p16"/>
            <p:cNvSpPr/>
            <p:nvPr/>
          </p:nvSpPr>
          <p:spPr>
            <a:xfrm>
              <a:off x="6716818" y="-11"/>
              <a:ext cx="607856" cy="322577"/>
            </a:xfrm>
            <a:custGeom>
              <a:avLst/>
              <a:gdLst/>
              <a:ahLst/>
              <a:cxnLst/>
              <a:rect l="l" t="t" r="r" b="b"/>
              <a:pathLst>
                <a:path w="20427" h="10046" extrusionOk="0">
                  <a:moveTo>
                    <a:pt x="0" y="0"/>
                  </a:moveTo>
                  <a:lnTo>
                    <a:pt x="20427"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 name="Google Shape;51;p16"/>
            <p:cNvSpPr/>
            <p:nvPr/>
          </p:nvSpPr>
          <p:spPr>
            <a:xfrm>
              <a:off x="6716818" y="4825993"/>
              <a:ext cx="607856" cy="320811"/>
            </a:xfrm>
            <a:custGeom>
              <a:avLst/>
              <a:gdLst/>
              <a:ahLst/>
              <a:cxnLst/>
              <a:rect l="l" t="t" r="r" b="b"/>
              <a:pathLst>
                <a:path w="20427" h="9991" extrusionOk="0">
                  <a:moveTo>
                    <a:pt x="20427" y="1"/>
                  </a:moveTo>
                  <a:lnTo>
                    <a:pt x="0" y="9991"/>
                  </a:lnTo>
                  <a:lnTo>
                    <a:pt x="20427" y="9991"/>
                  </a:lnTo>
                  <a:lnTo>
                    <a:pt x="20427" y="1"/>
                  </a:lnTo>
                  <a:close/>
                </a:path>
              </a:pathLst>
            </a:custGeom>
            <a:solidFill>
              <a:srgbClr val="FFFFFF">
                <a:alpha val="2196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 name="Google Shape;52;p16"/>
            <p:cNvSpPr/>
            <p:nvPr/>
          </p:nvSpPr>
          <p:spPr>
            <a:xfrm>
              <a:off x="7324645" y="4503448"/>
              <a:ext cx="607886" cy="643356"/>
            </a:xfrm>
            <a:custGeom>
              <a:avLst/>
              <a:gdLst/>
              <a:ahLst/>
              <a:cxnLst/>
              <a:rect l="l" t="t" r="r" b="b"/>
              <a:pathLst>
                <a:path w="20428" h="20036" extrusionOk="0">
                  <a:moveTo>
                    <a:pt x="20427" y="0"/>
                  </a:moveTo>
                  <a:lnTo>
                    <a:pt x="1" y="10046"/>
                  </a:lnTo>
                  <a:lnTo>
                    <a:pt x="20427" y="2003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 name="Google Shape;53;p16"/>
            <p:cNvSpPr/>
            <p:nvPr/>
          </p:nvSpPr>
          <p:spPr>
            <a:xfrm>
              <a:off x="8538692" y="-11"/>
              <a:ext cx="607856" cy="643356"/>
            </a:xfrm>
            <a:custGeom>
              <a:avLst/>
              <a:gdLst/>
              <a:ahLst/>
              <a:cxnLst/>
              <a:rect l="l" t="t" r="r" b="b"/>
              <a:pathLst>
                <a:path w="20427" h="20036" extrusionOk="0">
                  <a:moveTo>
                    <a:pt x="20427" y="0"/>
                  </a:moveTo>
                  <a:lnTo>
                    <a:pt x="0" y="10046"/>
                  </a:lnTo>
                  <a:lnTo>
                    <a:pt x="20427" y="20036"/>
                  </a:lnTo>
                  <a:lnTo>
                    <a:pt x="20427" y="0"/>
                  </a:lnTo>
                  <a:close/>
                </a:path>
              </a:pathLst>
            </a:custGeom>
            <a:solidFill>
              <a:srgbClr val="FFC8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 name="Google Shape;54;p16"/>
            <p:cNvSpPr/>
            <p:nvPr/>
          </p:nvSpPr>
          <p:spPr>
            <a:xfrm>
              <a:off x="8538692" y="4503448"/>
              <a:ext cx="607856" cy="643356"/>
            </a:xfrm>
            <a:custGeom>
              <a:avLst/>
              <a:gdLst/>
              <a:ahLst/>
              <a:cxnLst/>
              <a:rect l="l" t="t" r="r" b="b"/>
              <a:pathLst>
                <a:path w="20427" h="20036" extrusionOk="0">
                  <a:moveTo>
                    <a:pt x="20427" y="0"/>
                  </a:moveTo>
                  <a:lnTo>
                    <a:pt x="0" y="10046"/>
                  </a:lnTo>
                  <a:lnTo>
                    <a:pt x="20427" y="2003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 name="Google Shape;55;p16"/>
            <p:cNvSpPr/>
            <p:nvPr/>
          </p:nvSpPr>
          <p:spPr>
            <a:xfrm>
              <a:off x="7324658" y="322534"/>
              <a:ext cx="607886" cy="643388"/>
            </a:xfrm>
            <a:custGeom>
              <a:avLst/>
              <a:gdLst/>
              <a:ahLst/>
              <a:cxnLst/>
              <a:rect l="l" t="t" r="r" b="b"/>
              <a:pathLst>
                <a:path w="20428" h="20037" extrusionOk="0">
                  <a:moveTo>
                    <a:pt x="1" y="1"/>
                  </a:moveTo>
                  <a:lnTo>
                    <a:pt x="1" y="20037"/>
                  </a:lnTo>
                  <a:lnTo>
                    <a:pt x="20427" y="9991"/>
                  </a:lnTo>
                  <a:lnTo>
                    <a:pt x="1"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 name="Google Shape;56;p16"/>
            <p:cNvSpPr/>
            <p:nvPr/>
          </p:nvSpPr>
          <p:spPr>
            <a:xfrm>
              <a:off x="7324658" y="965890"/>
              <a:ext cx="607886" cy="643388"/>
            </a:xfrm>
            <a:custGeom>
              <a:avLst/>
              <a:gdLst/>
              <a:ahLst/>
              <a:cxnLst/>
              <a:rect l="l" t="t" r="r" b="b"/>
              <a:pathLst>
                <a:path w="20428" h="20037" extrusionOk="0">
                  <a:moveTo>
                    <a:pt x="1" y="1"/>
                  </a:moveTo>
                  <a:lnTo>
                    <a:pt x="1" y="20037"/>
                  </a:lnTo>
                  <a:lnTo>
                    <a:pt x="20427" y="9991"/>
                  </a:lnTo>
                  <a:lnTo>
                    <a:pt x="1" y="1"/>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 name="Google Shape;57;p16"/>
            <p:cNvSpPr/>
            <p:nvPr/>
          </p:nvSpPr>
          <p:spPr>
            <a:xfrm>
              <a:off x="6716831" y="322534"/>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FFFFF">
                <a:alpha val="5058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 name="Google Shape;58;p16"/>
            <p:cNvSpPr/>
            <p:nvPr/>
          </p:nvSpPr>
          <p:spPr>
            <a:xfrm>
              <a:off x="6716831" y="965890"/>
              <a:ext cx="607856" cy="643388"/>
            </a:xfrm>
            <a:custGeom>
              <a:avLst/>
              <a:gdLst/>
              <a:ahLst/>
              <a:cxnLst/>
              <a:rect l="l" t="t" r="r" b="b"/>
              <a:pathLst>
                <a:path w="20427" h="20037" extrusionOk="0">
                  <a:moveTo>
                    <a:pt x="20427" y="1"/>
                  </a:moveTo>
                  <a:lnTo>
                    <a:pt x="0" y="9991"/>
                  </a:lnTo>
                  <a:lnTo>
                    <a:pt x="20427" y="20037"/>
                  </a:lnTo>
                  <a:lnTo>
                    <a:pt x="20427" y="1"/>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 name="Google Shape;59;p16"/>
            <p:cNvSpPr/>
            <p:nvPr/>
          </p:nvSpPr>
          <p:spPr>
            <a:xfrm>
              <a:off x="7324658" y="1286669"/>
              <a:ext cx="607886" cy="643388"/>
            </a:xfrm>
            <a:custGeom>
              <a:avLst/>
              <a:gdLst/>
              <a:ahLst/>
              <a:cxnLst/>
              <a:rect l="l" t="t" r="r" b="b"/>
              <a:pathLst>
                <a:path w="20428" h="20037" extrusionOk="0">
                  <a:moveTo>
                    <a:pt x="20427" y="1"/>
                  </a:moveTo>
                  <a:lnTo>
                    <a:pt x="1" y="10047"/>
                  </a:lnTo>
                  <a:lnTo>
                    <a:pt x="20427" y="20037"/>
                  </a:lnTo>
                  <a:lnTo>
                    <a:pt x="20427" y="1"/>
                  </a:lnTo>
                  <a:close/>
                </a:path>
              </a:pathLst>
            </a:custGeom>
            <a:solidFill>
              <a:srgbClr val="FFFFFF">
                <a:alpha val="5058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 name="Google Shape;60;p16"/>
            <p:cNvSpPr/>
            <p:nvPr/>
          </p:nvSpPr>
          <p:spPr>
            <a:xfrm>
              <a:off x="7324658" y="-11"/>
              <a:ext cx="607886" cy="643356"/>
            </a:xfrm>
            <a:custGeom>
              <a:avLst/>
              <a:gdLst/>
              <a:ahLst/>
              <a:cxnLst/>
              <a:rect l="l" t="t" r="r" b="b"/>
              <a:pathLst>
                <a:path w="20428" h="20036" extrusionOk="0">
                  <a:moveTo>
                    <a:pt x="20427" y="0"/>
                  </a:moveTo>
                  <a:lnTo>
                    <a:pt x="1" y="10046"/>
                  </a:lnTo>
                  <a:lnTo>
                    <a:pt x="20427" y="2003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 name="Google Shape;61;p16"/>
            <p:cNvSpPr/>
            <p:nvPr/>
          </p:nvSpPr>
          <p:spPr>
            <a:xfrm>
              <a:off x="8538692" y="4825993"/>
              <a:ext cx="607856" cy="320811"/>
            </a:xfrm>
            <a:custGeom>
              <a:avLst/>
              <a:gdLst/>
              <a:ahLst/>
              <a:cxnLst/>
              <a:rect l="l" t="t" r="r" b="b"/>
              <a:pathLst>
                <a:path w="20427" h="9991" extrusionOk="0">
                  <a:moveTo>
                    <a:pt x="0" y="1"/>
                  </a:moveTo>
                  <a:lnTo>
                    <a:pt x="0" y="9991"/>
                  </a:lnTo>
                  <a:lnTo>
                    <a:pt x="20427" y="9991"/>
                  </a:lnTo>
                  <a:lnTo>
                    <a:pt x="0" y="1"/>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 name="Google Shape;62;p16"/>
            <p:cNvSpPr/>
            <p:nvPr/>
          </p:nvSpPr>
          <p:spPr>
            <a:xfrm>
              <a:off x="6109812" y="2252602"/>
              <a:ext cx="607886" cy="643388"/>
            </a:xfrm>
            <a:custGeom>
              <a:avLst/>
              <a:gdLst/>
              <a:ahLst/>
              <a:cxnLst/>
              <a:rect l="l" t="t" r="r" b="b"/>
              <a:pathLst>
                <a:path w="20428" h="20037" extrusionOk="0">
                  <a:moveTo>
                    <a:pt x="1" y="0"/>
                  </a:moveTo>
                  <a:lnTo>
                    <a:pt x="1" y="20036"/>
                  </a:lnTo>
                  <a:lnTo>
                    <a:pt x="20427" y="9991"/>
                  </a:lnTo>
                  <a:lnTo>
                    <a:pt x="1"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 name="Google Shape;63;p16"/>
            <p:cNvSpPr/>
            <p:nvPr/>
          </p:nvSpPr>
          <p:spPr>
            <a:xfrm>
              <a:off x="6109812" y="3539314"/>
              <a:ext cx="607886" cy="643388"/>
            </a:xfrm>
            <a:custGeom>
              <a:avLst/>
              <a:gdLst/>
              <a:ahLst/>
              <a:cxnLst/>
              <a:rect l="l" t="t" r="r" b="b"/>
              <a:pathLst>
                <a:path w="20428" h="20037" extrusionOk="0">
                  <a:moveTo>
                    <a:pt x="1" y="0"/>
                  </a:moveTo>
                  <a:lnTo>
                    <a:pt x="1" y="20036"/>
                  </a:lnTo>
                  <a:lnTo>
                    <a:pt x="20427" y="9990"/>
                  </a:lnTo>
                  <a:lnTo>
                    <a:pt x="1" y="0"/>
                  </a:lnTo>
                  <a:close/>
                </a:path>
              </a:pathLst>
            </a:custGeom>
            <a:solidFill>
              <a:srgbClr val="FFA4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 name="Google Shape;64;p16"/>
            <p:cNvSpPr/>
            <p:nvPr/>
          </p:nvSpPr>
          <p:spPr>
            <a:xfrm>
              <a:off x="6717668" y="1286669"/>
              <a:ext cx="607856" cy="643388"/>
            </a:xfrm>
            <a:custGeom>
              <a:avLst/>
              <a:gdLst/>
              <a:ahLst/>
              <a:cxnLst/>
              <a:rect l="l" t="t" r="r" b="b"/>
              <a:pathLst>
                <a:path w="20427" h="20037" extrusionOk="0">
                  <a:moveTo>
                    <a:pt x="0" y="1"/>
                  </a:moveTo>
                  <a:lnTo>
                    <a:pt x="0" y="20037"/>
                  </a:lnTo>
                  <a:lnTo>
                    <a:pt x="20427"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 name="Google Shape;65;p16"/>
            <p:cNvSpPr/>
            <p:nvPr/>
          </p:nvSpPr>
          <p:spPr>
            <a:xfrm>
              <a:off x="6717668" y="1930025"/>
              <a:ext cx="607856" cy="643388"/>
            </a:xfrm>
            <a:custGeom>
              <a:avLst/>
              <a:gdLst/>
              <a:ahLst/>
              <a:cxnLst/>
              <a:rect l="l" t="t" r="r" b="b"/>
              <a:pathLst>
                <a:path w="20427" h="20037" extrusionOk="0">
                  <a:moveTo>
                    <a:pt x="0" y="1"/>
                  </a:moveTo>
                  <a:lnTo>
                    <a:pt x="0" y="20037"/>
                  </a:lnTo>
                  <a:lnTo>
                    <a:pt x="20427" y="10046"/>
                  </a:lnTo>
                  <a:lnTo>
                    <a:pt x="0" y="1"/>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 name="Google Shape;66;p16"/>
            <p:cNvSpPr/>
            <p:nvPr/>
          </p:nvSpPr>
          <p:spPr>
            <a:xfrm>
              <a:off x="6717668" y="2573381"/>
              <a:ext cx="607856" cy="643388"/>
            </a:xfrm>
            <a:custGeom>
              <a:avLst/>
              <a:gdLst/>
              <a:ahLst/>
              <a:cxnLst/>
              <a:rect l="l" t="t" r="r" b="b"/>
              <a:pathLst>
                <a:path w="20427" h="20037" extrusionOk="0">
                  <a:moveTo>
                    <a:pt x="0" y="1"/>
                  </a:moveTo>
                  <a:lnTo>
                    <a:pt x="0" y="20036"/>
                  </a:lnTo>
                  <a:lnTo>
                    <a:pt x="20427" y="10046"/>
                  </a:lnTo>
                  <a:lnTo>
                    <a:pt x="0" y="1"/>
                  </a:lnTo>
                  <a:close/>
                </a:path>
              </a:pathLst>
            </a:custGeom>
            <a:solidFill>
              <a:srgbClr val="FFA4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 name="Google Shape;67;p16"/>
            <p:cNvSpPr/>
            <p:nvPr/>
          </p:nvSpPr>
          <p:spPr>
            <a:xfrm>
              <a:off x="7325495" y="2252602"/>
              <a:ext cx="607886" cy="643388"/>
            </a:xfrm>
            <a:custGeom>
              <a:avLst/>
              <a:gdLst/>
              <a:ahLst/>
              <a:cxnLst/>
              <a:rect l="l" t="t" r="r" b="b"/>
              <a:pathLst>
                <a:path w="20428" h="20037" extrusionOk="0">
                  <a:moveTo>
                    <a:pt x="1" y="0"/>
                  </a:moveTo>
                  <a:lnTo>
                    <a:pt x="1" y="20036"/>
                  </a:lnTo>
                  <a:lnTo>
                    <a:pt x="20427" y="9991"/>
                  </a:lnTo>
                  <a:lnTo>
                    <a:pt x="1" y="0"/>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 name="Google Shape;68;p16"/>
            <p:cNvSpPr/>
            <p:nvPr/>
          </p:nvSpPr>
          <p:spPr>
            <a:xfrm>
              <a:off x="6717668" y="3216737"/>
              <a:ext cx="607856" cy="643388"/>
            </a:xfrm>
            <a:custGeom>
              <a:avLst/>
              <a:gdLst/>
              <a:ahLst/>
              <a:cxnLst/>
              <a:rect l="l" t="t" r="r" b="b"/>
              <a:pathLst>
                <a:path w="20427" h="20037" extrusionOk="0">
                  <a:moveTo>
                    <a:pt x="0" y="0"/>
                  </a:moveTo>
                  <a:lnTo>
                    <a:pt x="0" y="20036"/>
                  </a:lnTo>
                  <a:lnTo>
                    <a:pt x="20427" y="10046"/>
                  </a:lnTo>
                  <a:lnTo>
                    <a:pt x="0"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 name="Google Shape;69;p16"/>
            <p:cNvSpPr/>
            <p:nvPr/>
          </p:nvSpPr>
          <p:spPr>
            <a:xfrm>
              <a:off x="7325495" y="2895958"/>
              <a:ext cx="607886" cy="643388"/>
            </a:xfrm>
            <a:custGeom>
              <a:avLst/>
              <a:gdLst/>
              <a:ahLst/>
              <a:cxnLst/>
              <a:rect l="l" t="t" r="r" b="b"/>
              <a:pathLst>
                <a:path w="20428" h="20037" extrusionOk="0">
                  <a:moveTo>
                    <a:pt x="1" y="0"/>
                  </a:moveTo>
                  <a:lnTo>
                    <a:pt x="1" y="20036"/>
                  </a:lnTo>
                  <a:lnTo>
                    <a:pt x="20427" y="9990"/>
                  </a:lnTo>
                  <a:lnTo>
                    <a:pt x="1"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 name="Google Shape;70;p16"/>
            <p:cNvSpPr/>
            <p:nvPr/>
          </p:nvSpPr>
          <p:spPr>
            <a:xfrm>
              <a:off x="7933352" y="1930025"/>
              <a:ext cx="606220" cy="643388"/>
            </a:xfrm>
            <a:custGeom>
              <a:avLst/>
              <a:gdLst/>
              <a:ahLst/>
              <a:cxnLst/>
              <a:rect l="l" t="t" r="r" b="b"/>
              <a:pathLst>
                <a:path w="20372" h="20037" extrusionOk="0">
                  <a:moveTo>
                    <a:pt x="0" y="1"/>
                  </a:moveTo>
                  <a:lnTo>
                    <a:pt x="0" y="20037"/>
                  </a:lnTo>
                  <a:lnTo>
                    <a:pt x="20371" y="10046"/>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 name="Google Shape;71;p16"/>
            <p:cNvSpPr/>
            <p:nvPr/>
          </p:nvSpPr>
          <p:spPr>
            <a:xfrm>
              <a:off x="7933352" y="2573381"/>
              <a:ext cx="606220" cy="643388"/>
            </a:xfrm>
            <a:custGeom>
              <a:avLst/>
              <a:gdLst/>
              <a:ahLst/>
              <a:cxnLst/>
              <a:rect l="l" t="t" r="r" b="b"/>
              <a:pathLst>
                <a:path w="20372" h="20037" extrusionOk="0">
                  <a:moveTo>
                    <a:pt x="0" y="1"/>
                  </a:moveTo>
                  <a:lnTo>
                    <a:pt x="0" y="20036"/>
                  </a:lnTo>
                  <a:lnTo>
                    <a:pt x="20371" y="10046"/>
                  </a:lnTo>
                  <a:lnTo>
                    <a:pt x="0" y="1"/>
                  </a:lnTo>
                  <a:close/>
                </a:path>
              </a:pathLst>
            </a:custGeom>
            <a:solidFill>
              <a:srgbClr val="FFFFFF">
                <a:alpha val="5058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 name="Google Shape;72;p16"/>
            <p:cNvSpPr/>
            <p:nvPr/>
          </p:nvSpPr>
          <p:spPr>
            <a:xfrm>
              <a:off x="8539542" y="1608802"/>
              <a:ext cx="607856" cy="643388"/>
            </a:xfrm>
            <a:custGeom>
              <a:avLst/>
              <a:gdLst/>
              <a:ahLst/>
              <a:cxnLst/>
              <a:rect l="l" t="t" r="r" b="b"/>
              <a:pathLst>
                <a:path w="20427" h="20037" extrusionOk="0">
                  <a:moveTo>
                    <a:pt x="0" y="0"/>
                  </a:moveTo>
                  <a:lnTo>
                    <a:pt x="0" y="20036"/>
                  </a:lnTo>
                  <a:lnTo>
                    <a:pt x="20427" y="9991"/>
                  </a:lnTo>
                  <a:lnTo>
                    <a:pt x="0" y="0"/>
                  </a:lnTo>
                  <a:close/>
                </a:path>
              </a:pathLst>
            </a:custGeom>
            <a:solidFill>
              <a:srgbClr val="FFFFFF">
                <a:alpha val="2196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 name="Google Shape;73;p16"/>
            <p:cNvSpPr/>
            <p:nvPr/>
          </p:nvSpPr>
          <p:spPr>
            <a:xfrm>
              <a:off x="6109812" y="1286669"/>
              <a:ext cx="607886" cy="643388"/>
            </a:xfrm>
            <a:custGeom>
              <a:avLst/>
              <a:gdLst/>
              <a:ahLst/>
              <a:cxnLst/>
              <a:rect l="l" t="t" r="r" b="b"/>
              <a:pathLst>
                <a:path w="20428" h="20037" extrusionOk="0">
                  <a:moveTo>
                    <a:pt x="20427" y="1"/>
                  </a:moveTo>
                  <a:lnTo>
                    <a:pt x="1" y="10047"/>
                  </a:lnTo>
                  <a:lnTo>
                    <a:pt x="20427" y="20037"/>
                  </a:lnTo>
                  <a:lnTo>
                    <a:pt x="20427" y="1"/>
                  </a:lnTo>
                  <a:close/>
                </a:path>
              </a:pathLst>
            </a:custGeom>
            <a:solidFill>
              <a:srgbClr val="FFA4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 name="Google Shape;74;p16"/>
            <p:cNvSpPr/>
            <p:nvPr/>
          </p:nvSpPr>
          <p:spPr>
            <a:xfrm>
              <a:off x="6109812" y="3216737"/>
              <a:ext cx="607886" cy="643388"/>
            </a:xfrm>
            <a:custGeom>
              <a:avLst/>
              <a:gdLst/>
              <a:ahLst/>
              <a:cxnLst/>
              <a:rect l="l" t="t" r="r" b="b"/>
              <a:pathLst>
                <a:path w="20428" h="20037" extrusionOk="0">
                  <a:moveTo>
                    <a:pt x="20427" y="0"/>
                  </a:moveTo>
                  <a:lnTo>
                    <a:pt x="1" y="10046"/>
                  </a:lnTo>
                  <a:lnTo>
                    <a:pt x="20427" y="20036"/>
                  </a:lnTo>
                  <a:lnTo>
                    <a:pt x="20427" y="0"/>
                  </a:lnTo>
                  <a:close/>
                </a:path>
              </a:pathLst>
            </a:custGeom>
            <a:solidFill>
              <a:srgbClr val="FFC8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 name="Google Shape;75;p16"/>
            <p:cNvSpPr/>
            <p:nvPr/>
          </p:nvSpPr>
          <p:spPr>
            <a:xfrm>
              <a:off x="6717668" y="1609246"/>
              <a:ext cx="607856" cy="643388"/>
            </a:xfrm>
            <a:custGeom>
              <a:avLst/>
              <a:gdLst/>
              <a:ahLst/>
              <a:cxnLst/>
              <a:rect l="l" t="t" r="r" b="b"/>
              <a:pathLst>
                <a:path w="20427" h="20037" extrusionOk="0">
                  <a:moveTo>
                    <a:pt x="20427" y="1"/>
                  </a:moveTo>
                  <a:lnTo>
                    <a:pt x="0" y="9991"/>
                  </a:lnTo>
                  <a:lnTo>
                    <a:pt x="20427" y="20036"/>
                  </a:lnTo>
                  <a:lnTo>
                    <a:pt x="20427"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6" name="Google Shape;76;p16"/>
            <p:cNvSpPr/>
            <p:nvPr/>
          </p:nvSpPr>
          <p:spPr>
            <a:xfrm>
              <a:off x="7325495" y="1930025"/>
              <a:ext cx="607886" cy="643388"/>
            </a:xfrm>
            <a:custGeom>
              <a:avLst/>
              <a:gdLst/>
              <a:ahLst/>
              <a:cxnLst/>
              <a:rect l="l" t="t" r="r" b="b"/>
              <a:pathLst>
                <a:path w="20428" h="20037" extrusionOk="0">
                  <a:moveTo>
                    <a:pt x="20427" y="1"/>
                  </a:moveTo>
                  <a:lnTo>
                    <a:pt x="1" y="10046"/>
                  </a:lnTo>
                  <a:lnTo>
                    <a:pt x="20427" y="20037"/>
                  </a:lnTo>
                  <a:lnTo>
                    <a:pt x="20427" y="1"/>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7" name="Google Shape;77;p16"/>
            <p:cNvSpPr/>
            <p:nvPr/>
          </p:nvSpPr>
          <p:spPr>
            <a:xfrm>
              <a:off x="6717668" y="2252602"/>
              <a:ext cx="607856" cy="643388"/>
            </a:xfrm>
            <a:custGeom>
              <a:avLst/>
              <a:gdLst/>
              <a:ahLst/>
              <a:cxnLst/>
              <a:rect l="l" t="t" r="r" b="b"/>
              <a:pathLst>
                <a:path w="20427" h="20037" extrusionOk="0">
                  <a:moveTo>
                    <a:pt x="20427" y="0"/>
                  </a:moveTo>
                  <a:lnTo>
                    <a:pt x="0" y="9991"/>
                  </a:lnTo>
                  <a:lnTo>
                    <a:pt x="20427" y="20036"/>
                  </a:lnTo>
                  <a:lnTo>
                    <a:pt x="20427" y="0"/>
                  </a:lnTo>
                  <a:close/>
                </a:path>
              </a:pathLst>
            </a:custGeom>
            <a:solidFill>
              <a:srgbClr val="FFFFFF">
                <a:alpha val="5058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 name="Google Shape;78;p16"/>
            <p:cNvSpPr/>
            <p:nvPr/>
          </p:nvSpPr>
          <p:spPr>
            <a:xfrm>
              <a:off x="7325495" y="2573381"/>
              <a:ext cx="607886" cy="643388"/>
            </a:xfrm>
            <a:custGeom>
              <a:avLst/>
              <a:gdLst/>
              <a:ahLst/>
              <a:cxnLst/>
              <a:rect l="l" t="t" r="r" b="b"/>
              <a:pathLst>
                <a:path w="20428" h="20037" extrusionOk="0">
                  <a:moveTo>
                    <a:pt x="20427" y="1"/>
                  </a:moveTo>
                  <a:lnTo>
                    <a:pt x="1" y="10046"/>
                  </a:lnTo>
                  <a:lnTo>
                    <a:pt x="20427" y="20036"/>
                  </a:lnTo>
                  <a:lnTo>
                    <a:pt x="20427" y="1"/>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79" name="Google Shape;79;p16"/>
          <p:cNvGrpSpPr/>
          <p:nvPr/>
        </p:nvGrpSpPr>
        <p:grpSpPr>
          <a:xfrm flipH="1">
            <a:off x="-8" y="3860093"/>
            <a:ext cx="2429755" cy="1286711"/>
            <a:chOff x="6714243" y="3860093"/>
            <a:chExt cx="2429755" cy="1286711"/>
          </a:xfrm>
        </p:grpSpPr>
        <p:sp>
          <p:nvSpPr>
            <p:cNvPr id="80" name="Google Shape;80;p16"/>
            <p:cNvSpPr/>
            <p:nvPr/>
          </p:nvSpPr>
          <p:spPr>
            <a:xfrm>
              <a:off x="7929952" y="3860093"/>
              <a:ext cx="606220" cy="643388"/>
            </a:xfrm>
            <a:custGeom>
              <a:avLst/>
              <a:gdLst/>
              <a:ahLst/>
              <a:cxnLst/>
              <a:rect l="l" t="t" r="r" b="b"/>
              <a:pathLst>
                <a:path w="20372" h="20037" extrusionOk="0">
                  <a:moveTo>
                    <a:pt x="0" y="0"/>
                  </a:moveTo>
                  <a:lnTo>
                    <a:pt x="0" y="20036"/>
                  </a:lnTo>
                  <a:lnTo>
                    <a:pt x="20371" y="10046"/>
                  </a:lnTo>
                  <a:lnTo>
                    <a:pt x="0" y="0"/>
                  </a:lnTo>
                  <a:close/>
                </a:path>
              </a:pathLst>
            </a:custGeom>
            <a:solidFill>
              <a:srgbClr val="FFA4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1" name="Google Shape;81;p16"/>
            <p:cNvSpPr/>
            <p:nvPr/>
          </p:nvSpPr>
          <p:spPr>
            <a:xfrm>
              <a:off x="8536142" y="4182670"/>
              <a:ext cx="607856" cy="643356"/>
            </a:xfrm>
            <a:custGeom>
              <a:avLst/>
              <a:gdLst/>
              <a:ahLst/>
              <a:cxnLst/>
              <a:rect l="l" t="t" r="r" b="b"/>
              <a:pathLst>
                <a:path w="20427" h="20036" extrusionOk="0">
                  <a:moveTo>
                    <a:pt x="0" y="0"/>
                  </a:moveTo>
                  <a:lnTo>
                    <a:pt x="0" y="20036"/>
                  </a:lnTo>
                  <a:lnTo>
                    <a:pt x="20427" y="9990"/>
                  </a:lnTo>
                  <a:lnTo>
                    <a:pt x="0"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2" name="Google Shape;82;p16"/>
            <p:cNvSpPr/>
            <p:nvPr/>
          </p:nvSpPr>
          <p:spPr>
            <a:xfrm>
              <a:off x="7322095" y="4825993"/>
              <a:ext cx="607886" cy="320811"/>
            </a:xfrm>
            <a:custGeom>
              <a:avLst/>
              <a:gdLst/>
              <a:ahLst/>
              <a:cxnLst/>
              <a:rect l="l" t="t" r="r" b="b"/>
              <a:pathLst>
                <a:path w="20428" h="9991" extrusionOk="0">
                  <a:moveTo>
                    <a:pt x="1" y="1"/>
                  </a:moveTo>
                  <a:lnTo>
                    <a:pt x="1" y="9991"/>
                  </a:lnTo>
                  <a:lnTo>
                    <a:pt x="20427" y="9991"/>
                  </a:lnTo>
                  <a:lnTo>
                    <a:pt x="1"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3" name="Google Shape;83;p16"/>
            <p:cNvSpPr/>
            <p:nvPr/>
          </p:nvSpPr>
          <p:spPr>
            <a:xfrm>
              <a:off x="7929952" y="4503448"/>
              <a:ext cx="606220" cy="643356"/>
            </a:xfrm>
            <a:custGeom>
              <a:avLst/>
              <a:gdLst/>
              <a:ahLst/>
              <a:cxnLst/>
              <a:rect l="l" t="t" r="r" b="b"/>
              <a:pathLst>
                <a:path w="20372" h="20036" extrusionOk="0">
                  <a:moveTo>
                    <a:pt x="0" y="0"/>
                  </a:moveTo>
                  <a:lnTo>
                    <a:pt x="0" y="20036"/>
                  </a:lnTo>
                  <a:lnTo>
                    <a:pt x="20371" y="10046"/>
                  </a:lnTo>
                  <a:lnTo>
                    <a:pt x="0" y="0"/>
                  </a:lnTo>
                  <a:close/>
                </a:path>
              </a:pathLst>
            </a:custGeom>
            <a:solidFill>
              <a:srgbClr val="FFFFFF">
                <a:alpha val="5058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4" name="Google Shape;84;p16"/>
            <p:cNvSpPr/>
            <p:nvPr/>
          </p:nvSpPr>
          <p:spPr>
            <a:xfrm>
              <a:off x="8536142" y="4825993"/>
              <a:ext cx="607856" cy="320811"/>
            </a:xfrm>
            <a:custGeom>
              <a:avLst/>
              <a:gdLst/>
              <a:ahLst/>
              <a:cxnLst/>
              <a:rect l="l" t="t" r="r" b="b"/>
              <a:pathLst>
                <a:path w="20427" h="9991" extrusionOk="0">
                  <a:moveTo>
                    <a:pt x="0" y="1"/>
                  </a:moveTo>
                  <a:lnTo>
                    <a:pt x="0" y="9991"/>
                  </a:lnTo>
                  <a:lnTo>
                    <a:pt x="20427" y="9991"/>
                  </a:lnTo>
                  <a:lnTo>
                    <a:pt x="0" y="1"/>
                  </a:lnTo>
                  <a:close/>
                </a:path>
              </a:pathLst>
            </a:custGeom>
            <a:solidFill>
              <a:srgbClr val="FFFFFF">
                <a:alpha val="5058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5" name="Google Shape;85;p16"/>
            <p:cNvSpPr/>
            <p:nvPr/>
          </p:nvSpPr>
          <p:spPr>
            <a:xfrm>
              <a:off x="7322095" y="3860093"/>
              <a:ext cx="607886" cy="643388"/>
            </a:xfrm>
            <a:custGeom>
              <a:avLst/>
              <a:gdLst/>
              <a:ahLst/>
              <a:cxnLst/>
              <a:rect l="l" t="t" r="r" b="b"/>
              <a:pathLst>
                <a:path w="20428" h="20037" extrusionOk="0">
                  <a:moveTo>
                    <a:pt x="20427" y="0"/>
                  </a:moveTo>
                  <a:lnTo>
                    <a:pt x="1" y="10046"/>
                  </a:lnTo>
                  <a:lnTo>
                    <a:pt x="20427" y="20036"/>
                  </a:lnTo>
                  <a:lnTo>
                    <a:pt x="20427" y="0"/>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6" name="Google Shape;86;p16"/>
            <p:cNvSpPr/>
            <p:nvPr/>
          </p:nvSpPr>
          <p:spPr>
            <a:xfrm>
              <a:off x="8536142" y="3860093"/>
              <a:ext cx="607856" cy="643388"/>
            </a:xfrm>
            <a:custGeom>
              <a:avLst/>
              <a:gdLst/>
              <a:ahLst/>
              <a:cxnLst/>
              <a:rect l="l" t="t" r="r" b="b"/>
              <a:pathLst>
                <a:path w="20427" h="20037" extrusionOk="0">
                  <a:moveTo>
                    <a:pt x="20427" y="0"/>
                  </a:moveTo>
                  <a:lnTo>
                    <a:pt x="0" y="10046"/>
                  </a:lnTo>
                  <a:lnTo>
                    <a:pt x="20427" y="20036"/>
                  </a:lnTo>
                  <a:lnTo>
                    <a:pt x="20427" y="0"/>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7" name="Google Shape;87;p16"/>
            <p:cNvSpPr/>
            <p:nvPr/>
          </p:nvSpPr>
          <p:spPr>
            <a:xfrm>
              <a:off x="7929952" y="4182670"/>
              <a:ext cx="606220" cy="643356"/>
            </a:xfrm>
            <a:custGeom>
              <a:avLst/>
              <a:gdLst/>
              <a:ahLst/>
              <a:cxnLst/>
              <a:rect l="l" t="t" r="r" b="b"/>
              <a:pathLst>
                <a:path w="20372" h="20036" extrusionOk="0">
                  <a:moveTo>
                    <a:pt x="20371" y="0"/>
                  </a:moveTo>
                  <a:lnTo>
                    <a:pt x="0" y="9990"/>
                  </a:lnTo>
                  <a:lnTo>
                    <a:pt x="20371" y="20036"/>
                  </a:lnTo>
                  <a:lnTo>
                    <a:pt x="20371"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8" name="Google Shape;88;p16"/>
            <p:cNvSpPr/>
            <p:nvPr/>
          </p:nvSpPr>
          <p:spPr>
            <a:xfrm>
              <a:off x="7322095" y="4503448"/>
              <a:ext cx="607886" cy="643356"/>
            </a:xfrm>
            <a:custGeom>
              <a:avLst/>
              <a:gdLst/>
              <a:ahLst/>
              <a:cxnLst/>
              <a:rect l="l" t="t" r="r" b="b"/>
              <a:pathLst>
                <a:path w="20428" h="20036" extrusionOk="0">
                  <a:moveTo>
                    <a:pt x="20427" y="0"/>
                  </a:moveTo>
                  <a:lnTo>
                    <a:pt x="1" y="10046"/>
                  </a:lnTo>
                  <a:lnTo>
                    <a:pt x="20427" y="20036"/>
                  </a:lnTo>
                  <a:lnTo>
                    <a:pt x="20427" y="0"/>
                  </a:lnTo>
                  <a:close/>
                </a:path>
              </a:pathLst>
            </a:custGeom>
            <a:solidFill>
              <a:srgbClr val="FFC8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9" name="Google Shape;89;p16"/>
            <p:cNvSpPr/>
            <p:nvPr/>
          </p:nvSpPr>
          <p:spPr>
            <a:xfrm>
              <a:off x="7929952" y="4825993"/>
              <a:ext cx="606220" cy="320811"/>
            </a:xfrm>
            <a:custGeom>
              <a:avLst/>
              <a:gdLst/>
              <a:ahLst/>
              <a:cxnLst/>
              <a:rect l="l" t="t" r="r" b="b"/>
              <a:pathLst>
                <a:path w="20372" h="9991" extrusionOk="0">
                  <a:moveTo>
                    <a:pt x="20371" y="1"/>
                  </a:moveTo>
                  <a:lnTo>
                    <a:pt x="0" y="9991"/>
                  </a:lnTo>
                  <a:lnTo>
                    <a:pt x="20371" y="9991"/>
                  </a:lnTo>
                  <a:lnTo>
                    <a:pt x="20371"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0" name="Google Shape;90;p16"/>
            <p:cNvSpPr/>
            <p:nvPr/>
          </p:nvSpPr>
          <p:spPr>
            <a:xfrm>
              <a:off x="8536142" y="4503448"/>
              <a:ext cx="607856" cy="643356"/>
            </a:xfrm>
            <a:custGeom>
              <a:avLst/>
              <a:gdLst/>
              <a:ahLst/>
              <a:cxnLst/>
              <a:rect l="l" t="t" r="r" b="b"/>
              <a:pathLst>
                <a:path w="20427" h="20036" extrusionOk="0">
                  <a:moveTo>
                    <a:pt x="20427" y="0"/>
                  </a:moveTo>
                  <a:lnTo>
                    <a:pt x="0" y="10046"/>
                  </a:lnTo>
                  <a:lnTo>
                    <a:pt x="20427" y="2003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1" name="Google Shape;91;p16"/>
            <p:cNvSpPr/>
            <p:nvPr/>
          </p:nvSpPr>
          <p:spPr>
            <a:xfrm>
              <a:off x="6714243" y="4825993"/>
              <a:ext cx="607856" cy="320811"/>
            </a:xfrm>
            <a:custGeom>
              <a:avLst/>
              <a:gdLst/>
              <a:ahLst/>
              <a:cxnLst/>
              <a:rect l="l" t="t" r="r" b="b"/>
              <a:pathLst>
                <a:path w="20427" h="9991" extrusionOk="0">
                  <a:moveTo>
                    <a:pt x="20427" y="1"/>
                  </a:moveTo>
                  <a:lnTo>
                    <a:pt x="0" y="9991"/>
                  </a:lnTo>
                  <a:lnTo>
                    <a:pt x="20427" y="9991"/>
                  </a:lnTo>
                  <a:lnTo>
                    <a:pt x="20427" y="1"/>
                  </a:lnTo>
                  <a:close/>
                </a:path>
              </a:pathLst>
            </a:custGeom>
            <a:solidFill>
              <a:srgbClr val="FFFFFF">
                <a:alpha val="2196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lateral pattern">
  <p:cSld name="Blank lateral pattern">
    <p:spTree>
      <p:nvGrpSpPr>
        <p:cNvPr id="1" name="Shape 391"/>
        <p:cNvGrpSpPr/>
        <p:nvPr/>
      </p:nvGrpSpPr>
      <p:grpSpPr>
        <a:xfrm>
          <a:off x="0" y="0"/>
          <a:ext cx="0" cy="0"/>
          <a:chOff x="0" y="0"/>
          <a:chExt cx="0" cy="0"/>
        </a:xfrm>
      </p:grpSpPr>
      <p:grpSp>
        <p:nvGrpSpPr>
          <p:cNvPr id="392" name="Google Shape;392;p26"/>
          <p:cNvGrpSpPr/>
          <p:nvPr/>
        </p:nvGrpSpPr>
        <p:grpSpPr>
          <a:xfrm>
            <a:off x="6109812" y="-11"/>
            <a:ext cx="3037586" cy="5146815"/>
            <a:chOff x="6109812" y="-11"/>
            <a:chExt cx="3037586" cy="5146815"/>
          </a:xfrm>
        </p:grpSpPr>
        <p:sp>
          <p:nvSpPr>
            <p:cNvPr id="393" name="Google Shape;393;p26"/>
            <p:cNvSpPr/>
            <p:nvPr/>
          </p:nvSpPr>
          <p:spPr>
            <a:xfrm>
              <a:off x="7324645" y="3539314"/>
              <a:ext cx="607886" cy="643388"/>
            </a:xfrm>
            <a:custGeom>
              <a:avLst/>
              <a:gdLst/>
              <a:ahLst/>
              <a:cxnLst/>
              <a:rect l="l" t="t" r="r" b="b"/>
              <a:pathLst>
                <a:path w="20428" h="20037" extrusionOk="0">
                  <a:moveTo>
                    <a:pt x="1" y="0"/>
                  </a:moveTo>
                  <a:lnTo>
                    <a:pt x="1" y="20036"/>
                  </a:lnTo>
                  <a:lnTo>
                    <a:pt x="20427" y="9990"/>
                  </a:lnTo>
                  <a:lnTo>
                    <a:pt x="1"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4" name="Google Shape;394;p26"/>
            <p:cNvSpPr/>
            <p:nvPr/>
          </p:nvSpPr>
          <p:spPr>
            <a:xfrm>
              <a:off x="7324645" y="4182670"/>
              <a:ext cx="607886" cy="643356"/>
            </a:xfrm>
            <a:custGeom>
              <a:avLst/>
              <a:gdLst/>
              <a:ahLst/>
              <a:cxnLst/>
              <a:rect l="l" t="t" r="r" b="b"/>
              <a:pathLst>
                <a:path w="20428" h="20036" extrusionOk="0">
                  <a:moveTo>
                    <a:pt x="1" y="0"/>
                  </a:moveTo>
                  <a:lnTo>
                    <a:pt x="1" y="20036"/>
                  </a:lnTo>
                  <a:lnTo>
                    <a:pt x="20427" y="9990"/>
                  </a:lnTo>
                  <a:lnTo>
                    <a:pt x="1"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5" name="Google Shape;395;p26"/>
            <p:cNvSpPr/>
            <p:nvPr/>
          </p:nvSpPr>
          <p:spPr>
            <a:xfrm>
              <a:off x="7932502" y="643313"/>
              <a:ext cx="606220" cy="643388"/>
            </a:xfrm>
            <a:custGeom>
              <a:avLst/>
              <a:gdLst/>
              <a:ahLst/>
              <a:cxnLst/>
              <a:rect l="l" t="t" r="r" b="b"/>
              <a:pathLst>
                <a:path w="20372" h="20037" extrusionOk="0">
                  <a:moveTo>
                    <a:pt x="0" y="1"/>
                  </a:moveTo>
                  <a:lnTo>
                    <a:pt x="0" y="20037"/>
                  </a:lnTo>
                  <a:lnTo>
                    <a:pt x="20371"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6" name="Google Shape;396;p26"/>
            <p:cNvSpPr/>
            <p:nvPr/>
          </p:nvSpPr>
          <p:spPr>
            <a:xfrm>
              <a:off x="8538692" y="322534"/>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7" name="Google Shape;397;p26"/>
            <p:cNvSpPr/>
            <p:nvPr/>
          </p:nvSpPr>
          <p:spPr>
            <a:xfrm>
              <a:off x="7932502" y="1286669"/>
              <a:ext cx="606220" cy="643388"/>
            </a:xfrm>
            <a:custGeom>
              <a:avLst/>
              <a:gdLst/>
              <a:ahLst/>
              <a:cxnLst/>
              <a:rect l="l" t="t" r="r" b="b"/>
              <a:pathLst>
                <a:path w="20372" h="20037" extrusionOk="0">
                  <a:moveTo>
                    <a:pt x="0" y="1"/>
                  </a:moveTo>
                  <a:lnTo>
                    <a:pt x="0" y="20037"/>
                  </a:lnTo>
                  <a:lnTo>
                    <a:pt x="20371" y="10047"/>
                  </a:lnTo>
                  <a:lnTo>
                    <a:pt x="0" y="1"/>
                  </a:lnTo>
                  <a:close/>
                </a:path>
              </a:pathLst>
            </a:custGeom>
            <a:solidFill>
              <a:srgbClr val="FFC8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8" name="Google Shape;398;p26"/>
            <p:cNvSpPr/>
            <p:nvPr/>
          </p:nvSpPr>
          <p:spPr>
            <a:xfrm>
              <a:off x="7932502" y="3216737"/>
              <a:ext cx="606220" cy="643388"/>
            </a:xfrm>
            <a:custGeom>
              <a:avLst/>
              <a:gdLst/>
              <a:ahLst/>
              <a:cxnLst/>
              <a:rect l="l" t="t" r="r" b="b"/>
              <a:pathLst>
                <a:path w="20372" h="20037" extrusionOk="0">
                  <a:moveTo>
                    <a:pt x="0" y="0"/>
                  </a:moveTo>
                  <a:lnTo>
                    <a:pt x="0" y="20036"/>
                  </a:lnTo>
                  <a:lnTo>
                    <a:pt x="20371" y="10046"/>
                  </a:lnTo>
                  <a:lnTo>
                    <a:pt x="0"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9" name="Google Shape;399;p26"/>
            <p:cNvSpPr/>
            <p:nvPr/>
          </p:nvSpPr>
          <p:spPr>
            <a:xfrm>
              <a:off x="8538692" y="3539314"/>
              <a:ext cx="607856" cy="643388"/>
            </a:xfrm>
            <a:custGeom>
              <a:avLst/>
              <a:gdLst/>
              <a:ahLst/>
              <a:cxnLst/>
              <a:rect l="l" t="t" r="r" b="b"/>
              <a:pathLst>
                <a:path w="20427" h="20037" extrusionOk="0">
                  <a:moveTo>
                    <a:pt x="0" y="0"/>
                  </a:moveTo>
                  <a:lnTo>
                    <a:pt x="0" y="20036"/>
                  </a:lnTo>
                  <a:lnTo>
                    <a:pt x="20427" y="9990"/>
                  </a:lnTo>
                  <a:lnTo>
                    <a:pt x="0"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0" name="Google Shape;400;p26"/>
            <p:cNvSpPr/>
            <p:nvPr/>
          </p:nvSpPr>
          <p:spPr>
            <a:xfrm>
              <a:off x="7932502" y="-11"/>
              <a:ext cx="606220" cy="643356"/>
            </a:xfrm>
            <a:custGeom>
              <a:avLst/>
              <a:gdLst/>
              <a:ahLst/>
              <a:cxnLst/>
              <a:rect l="l" t="t" r="r" b="b"/>
              <a:pathLst>
                <a:path w="20372" h="20036" extrusionOk="0">
                  <a:moveTo>
                    <a:pt x="0" y="0"/>
                  </a:moveTo>
                  <a:lnTo>
                    <a:pt x="0" y="20036"/>
                  </a:lnTo>
                  <a:lnTo>
                    <a:pt x="20371" y="10046"/>
                  </a:lnTo>
                  <a:lnTo>
                    <a:pt x="0" y="0"/>
                  </a:lnTo>
                  <a:close/>
                </a:path>
              </a:pathLst>
            </a:custGeom>
            <a:solidFill>
              <a:srgbClr val="F64646">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1" name="Google Shape;401;p26"/>
            <p:cNvSpPr/>
            <p:nvPr/>
          </p:nvSpPr>
          <p:spPr>
            <a:xfrm>
              <a:off x="8538692" y="-11"/>
              <a:ext cx="607856" cy="322577"/>
            </a:xfrm>
            <a:custGeom>
              <a:avLst/>
              <a:gdLst/>
              <a:ahLst/>
              <a:cxnLst/>
              <a:rect l="l" t="t" r="r" b="b"/>
              <a:pathLst>
                <a:path w="20427" h="10046" extrusionOk="0">
                  <a:moveTo>
                    <a:pt x="0" y="0"/>
                  </a:moveTo>
                  <a:lnTo>
                    <a:pt x="0" y="10046"/>
                  </a:lnTo>
                  <a:lnTo>
                    <a:pt x="20427"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2" name="Google Shape;402;p26"/>
            <p:cNvSpPr/>
            <p:nvPr/>
          </p:nvSpPr>
          <p:spPr>
            <a:xfrm>
              <a:off x="7324645" y="3216737"/>
              <a:ext cx="607886" cy="643388"/>
            </a:xfrm>
            <a:custGeom>
              <a:avLst/>
              <a:gdLst/>
              <a:ahLst/>
              <a:cxnLst/>
              <a:rect l="l" t="t" r="r" b="b"/>
              <a:pathLst>
                <a:path w="20428" h="20037" extrusionOk="0">
                  <a:moveTo>
                    <a:pt x="20427" y="0"/>
                  </a:moveTo>
                  <a:lnTo>
                    <a:pt x="1" y="10046"/>
                  </a:lnTo>
                  <a:lnTo>
                    <a:pt x="20427" y="2003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3" name="Google Shape;403;p26"/>
            <p:cNvSpPr/>
            <p:nvPr/>
          </p:nvSpPr>
          <p:spPr>
            <a:xfrm>
              <a:off x="6716818" y="3539314"/>
              <a:ext cx="607856" cy="643388"/>
            </a:xfrm>
            <a:custGeom>
              <a:avLst/>
              <a:gdLst/>
              <a:ahLst/>
              <a:cxnLst/>
              <a:rect l="l" t="t" r="r" b="b"/>
              <a:pathLst>
                <a:path w="20427" h="20037" extrusionOk="0">
                  <a:moveTo>
                    <a:pt x="20427" y="0"/>
                  </a:moveTo>
                  <a:lnTo>
                    <a:pt x="0" y="9990"/>
                  </a:lnTo>
                  <a:lnTo>
                    <a:pt x="20427" y="20036"/>
                  </a:lnTo>
                  <a:lnTo>
                    <a:pt x="20427" y="0"/>
                  </a:lnTo>
                  <a:close/>
                </a:path>
              </a:pathLst>
            </a:custGeom>
            <a:solidFill>
              <a:srgbClr val="FFA4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4" name="Google Shape;404;p26"/>
            <p:cNvSpPr/>
            <p:nvPr/>
          </p:nvSpPr>
          <p:spPr>
            <a:xfrm>
              <a:off x="7932502" y="322534"/>
              <a:ext cx="606220" cy="643388"/>
            </a:xfrm>
            <a:custGeom>
              <a:avLst/>
              <a:gdLst/>
              <a:ahLst/>
              <a:cxnLst/>
              <a:rect l="l" t="t" r="r" b="b"/>
              <a:pathLst>
                <a:path w="20372" h="20037" extrusionOk="0">
                  <a:moveTo>
                    <a:pt x="20371" y="1"/>
                  </a:moveTo>
                  <a:lnTo>
                    <a:pt x="0" y="9991"/>
                  </a:lnTo>
                  <a:lnTo>
                    <a:pt x="20371" y="20037"/>
                  </a:lnTo>
                  <a:lnTo>
                    <a:pt x="20371" y="1"/>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5" name="Google Shape;405;p26"/>
            <p:cNvSpPr/>
            <p:nvPr/>
          </p:nvSpPr>
          <p:spPr>
            <a:xfrm>
              <a:off x="7932502" y="965890"/>
              <a:ext cx="606220" cy="643388"/>
            </a:xfrm>
            <a:custGeom>
              <a:avLst/>
              <a:gdLst/>
              <a:ahLst/>
              <a:cxnLst/>
              <a:rect l="l" t="t" r="r" b="b"/>
              <a:pathLst>
                <a:path w="20372" h="20037" extrusionOk="0">
                  <a:moveTo>
                    <a:pt x="20371" y="1"/>
                  </a:moveTo>
                  <a:lnTo>
                    <a:pt x="0" y="9991"/>
                  </a:lnTo>
                  <a:lnTo>
                    <a:pt x="20371" y="20037"/>
                  </a:lnTo>
                  <a:lnTo>
                    <a:pt x="20371" y="1"/>
                  </a:lnTo>
                  <a:close/>
                </a:path>
              </a:pathLst>
            </a:custGeom>
            <a:solidFill>
              <a:srgbClr val="FFA4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6" name="Google Shape;406;p26"/>
            <p:cNvSpPr/>
            <p:nvPr/>
          </p:nvSpPr>
          <p:spPr>
            <a:xfrm>
              <a:off x="7932502" y="2895958"/>
              <a:ext cx="606220" cy="643388"/>
            </a:xfrm>
            <a:custGeom>
              <a:avLst/>
              <a:gdLst/>
              <a:ahLst/>
              <a:cxnLst/>
              <a:rect l="l" t="t" r="r" b="b"/>
              <a:pathLst>
                <a:path w="20372" h="20037" extrusionOk="0">
                  <a:moveTo>
                    <a:pt x="20371" y="0"/>
                  </a:moveTo>
                  <a:lnTo>
                    <a:pt x="0" y="9990"/>
                  </a:lnTo>
                  <a:lnTo>
                    <a:pt x="20371" y="20036"/>
                  </a:lnTo>
                  <a:lnTo>
                    <a:pt x="20371" y="0"/>
                  </a:lnTo>
                  <a:close/>
                </a:path>
              </a:pathLst>
            </a:custGeom>
            <a:solidFill>
              <a:srgbClr val="F64646">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7" name="Google Shape;407;p26"/>
            <p:cNvSpPr/>
            <p:nvPr/>
          </p:nvSpPr>
          <p:spPr>
            <a:xfrm>
              <a:off x="7932492" y="3538418"/>
              <a:ext cx="607856" cy="643388"/>
            </a:xfrm>
            <a:custGeom>
              <a:avLst/>
              <a:gdLst/>
              <a:ahLst/>
              <a:cxnLst/>
              <a:rect l="l" t="t" r="r" b="b"/>
              <a:pathLst>
                <a:path w="20427" h="20037" extrusionOk="0">
                  <a:moveTo>
                    <a:pt x="20427" y="0"/>
                  </a:moveTo>
                  <a:lnTo>
                    <a:pt x="0" y="10046"/>
                  </a:lnTo>
                  <a:lnTo>
                    <a:pt x="20427" y="20036"/>
                  </a:lnTo>
                  <a:lnTo>
                    <a:pt x="20427"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8" name="Google Shape;408;p26"/>
            <p:cNvSpPr/>
            <p:nvPr/>
          </p:nvSpPr>
          <p:spPr>
            <a:xfrm>
              <a:off x="6716818" y="-11"/>
              <a:ext cx="607856" cy="322577"/>
            </a:xfrm>
            <a:custGeom>
              <a:avLst/>
              <a:gdLst/>
              <a:ahLst/>
              <a:cxnLst/>
              <a:rect l="l" t="t" r="r" b="b"/>
              <a:pathLst>
                <a:path w="20427" h="10046" extrusionOk="0">
                  <a:moveTo>
                    <a:pt x="0" y="0"/>
                  </a:moveTo>
                  <a:lnTo>
                    <a:pt x="20427"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9" name="Google Shape;409;p26"/>
            <p:cNvSpPr/>
            <p:nvPr/>
          </p:nvSpPr>
          <p:spPr>
            <a:xfrm>
              <a:off x="6716818" y="4825993"/>
              <a:ext cx="607856" cy="320811"/>
            </a:xfrm>
            <a:custGeom>
              <a:avLst/>
              <a:gdLst/>
              <a:ahLst/>
              <a:cxnLst/>
              <a:rect l="l" t="t" r="r" b="b"/>
              <a:pathLst>
                <a:path w="20427" h="9991" extrusionOk="0">
                  <a:moveTo>
                    <a:pt x="20427" y="1"/>
                  </a:moveTo>
                  <a:lnTo>
                    <a:pt x="0" y="9991"/>
                  </a:lnTo>
                  <a:lnTo>
                    <a:pt x="20427" y="9991"/>
                  </a:lnTo>
                  <a:lnTo>
                    <a:pt x="20427" y="1"/>
                  </a:lnTo>
                  <a:close/>
                </a:path>
              </a:pathLst>
            </a:custGeom>
            <a:solidFill>
              <a:srgbClr val="F64646">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0" name="Google Shape;410;p26"/>
            <p:cNvSpPr/>
            <p:nvPr/>
          </p:nvSpPr>
          <p:spPr>
            <a:xfrm>
              <a:off x="7324645" y="4503448"/>
              <a:ext cx="607886" cy="643356"/>
            </a:xfrm>
            <a:custGeom>
              <a:avLst/>
              <a:gdLst/>
              <a:ahLst/>
              <a:cxnLst/>
              <a:rect l="l" t="t" r="r" b="b"/>
              <a:pathLst>
                <a:path w="20428" h="20036" extrusionOk="0">
                  <a:moveTo>
                    <a:pt x="20427" y="0"/>
                  </a:moveTo>
                  <a:lnTo>
                    <a:pt x="1" y="10046"/>
                  </a:lnTo>
                  <a:lnTo>
                    <a:pt x="20427" y="2003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1" name="Google Shape;411;p26"/>
            <p:cNvSpPr/>
            <p:nvPr/>
          </p:nvSpPr>
          <p:spPr>
            <a:xfrm>
              <a:off x="8538692" y="-11"/>
              <a:ext cx="607856" cy="643356"/>
            </a:xfrm>
            <a:custGeom>
              <a:avLst/>
              <a:gdLst/>
              <a:ahLst/>
              <a:cxnLst/>
              <a:rect l="l" t="t" r="r" b="b"/>
              <a:pathLst>
                <a:path w="20427" h="20036" extrusionOk="0">
                  <a:moveTo>
                    <a:pt x="20427" y="0"/>
                  </a:moveTo>
                  <a:lnTo>
                    <a:pt x="0" y="10046"/>
                  </a:lnTo>
                  <a:lnTo>
                    <a:pt x="20427" y="20036"/>
                  </a:lnTo>
                  <a:lnTo>
                    <a:pt x="20427" y="0"/>
                  </a:lnTo>
                  <a:close/>
                </a:path>
              </a:pathLst>
            </a:custGeom>
            <a:solidFill>
              <a:srgbClr val="FFC8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2" name="Google Shape;412;p26"/>
            <p:cNvSpPr/>
            <p:nvPr/>
          </p:nvSpPr>
          <p:spPr>
            <a:xfrm>
              <a:off x="8538692" y="4503448"/>
              <a:ext cx="607856" cy="643356"/>
            </a:xfrm>
            <a:custGeom>
              <a:avLst/>
              <a:gdLst/>
              <a:ahLst/>
              <a:cxnLst/>
              <a:rect l="l" t="t" r="r" b="b"/>
              <a:pathLst>
                <a:path w="20427" h="20036" extrusionOk="0">
                  <a:moveTo>
                    <a:pt x="20427" y="0"/>
                  </a:moveTo>
                  <a:lnTo>
                    <a:pt x="0" y="10046"/>
                  </a:lnTo>
                  <a:lnTo>
                    <a:pt x="20427" y="2003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3" name="Google Shape;413;p26"/>
            <p:cNvSpPr/>
            <p:nvPr/>
          </p:nvSpPr>
          <p:spPr>
            <a:xfrm>
              <a:off x="7324658" y="322534"/>
              <a:ext cx="607886" cy="643388"/>
            </a:xfrm>
            <a:custGeom>
              <a:avLst/>
              <a:gdLst/>
              <a:ahLst/>
              <a:cxnLst/>
              <a:rect l="l" t="t" r="r" b="b"/>
              <a:pathLst>
                <a:path w="20428" h="20037" extrusionOk="0">
                  <a:moveTo>
                    <a:pt x="1" y="1"/>
                  </a:moveTo>
                  <a:lnTo>
                    <a:pt x="1" y="20037"/>
                  </a:lnTo>
                  <a:lnTo>
                    <a:pt x="20427" y="9991"/>
                  </a:lnTo>
                  <a:lnTo>
                    <a:pt x="1"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4" name="Google Shape;414;p26"/>
            <p:cNvSpPr/>
            <p:nvPr/>
          </p:nvSpPr>
          <p:spPr>
            <a:xfrm>
              <a:off x="7324658" y="965890"/>
              <a:ext cx="607886" cy="643388"/>
            </a:xfrm>
            <a:custGeom>
              <a:avLst/>
              <a:gdLst/>
              <a:ahLst/>
              <a:cxnLst/>
              <a:rect l="l" t="t" r="r" b="b"/>
              <a:pathLst>
                <a:path w="20428" h="20037" extrusionOk="0">
                  <a:moveTo>
                    <a:pt x="1" y="1"/>
                  </a:moveTo>
                  <a:lnTo>
                    <a:pt x="1" y="20037"/>
                  </a:lnTo>
                  <a:lnTo>
                    <a:pt x="20427" y="9991"/>
                  </a:lnTo>
                  <a:lnTo>
                    <a:pt x="1" y="1"/>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5" name="Google Shape;415;p26"/>
            <p:cNvSpPr/>
            <p:nvPr/>
          </p:nvSpPr>
          <p:spPr>
            <a:xfrm>
              <a:off x="6716831" y="965890"/>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6" name="Google Shape;416;p26"/>
            <p:cNvSpPr/>
            <p:nvPr/>
          </p:nvSpPr>
          <p:spPr>
            <a:xfrm>
              <a:off x="7324658" y="1286669"/>
              <a:ext cx="607886" cy="643388"/>
            </a:xfrm>
            <a:custGeom>
              <a:avLst/>
              <a:gdLst/>
              <a:ahLst/>
              <a:cxnLst/>
              <a:rect l="l" t="t" r="r" b="b"/>
              <a:pathLst>
                <a:path w="20428" h="20037" extrusionOk="0">
                  <a:moveTo>
                    <a:pt x="20427" y="1"/>
                  </a:moveTo>
                  <a:lnTo>
                    <a:pt x="1" y="10047"/>
                  </a:lnTo>
                  <a:lnTo>
                    <a:pt x="20427" y="20037"/>
                  </a:lnTo>
                  <a:lnTo>
                    <a:pt x="20427"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7" name="Google Shape;417;p26"/>
            <p:cNvSpPr/>
            <p:nvPr/>
          </p:nvSpPr>
          <p:spPr>
            <a:xfrm>
              <a:off x="7324658" y="-11"/>
              <a:ext cx="607886" cy="643356"/>
            </a:xfrm>
            <a:custGeom>
              <a:avLst/>
              <a:gdLst/>
              <a:ahLst/>
              <a:cxnLst/>
              <a:rect l="l" t="t" r="r" b="b"/>
              <a:pathLst>
                <a:path w="20428" h="20036" extrusionOk="0">
                  <a:moveTo>
                    <a:pt x="20427" y="0"/>
                  </a:moveTo>
                  <a:lnTo>
                    <a:pt x="1" y="10046"/>
                  </a:lnTo>
                  <a:lnTo>
                    <a:pt x="20427" y="2003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8" name="Google Shape;418;p26"/>
            <p:cNvSpPr/>
            <p:nvPr/>
          </p:nvSpPr>
          <p:spPr>
            <a:xfrm>
              <a:off x="8538692" y="4825993"/>
              <a:ext cx="607856" cy="320811"/>
            </a:xfrm>
            <a:custGeom>
              <a:avLst/>
              <a:gdLst/>
              <a:ahLst/>
              <a:cxnLst/>
              <a:rect l="l" t="t" r="r" b="b"/>
              <a:pathLst>
                <a:path w="20427" h="9991" extrusionOk="0">
                  <a:moveTo>
                    <a:pt x="0" y="1"/>
                  </a:moveTo>
                  <a:lnTo>
                    <a:pt x="0" y="9991"/>
                  </a:lnTo>
                  <a:lnTo>
                    <a:pt x="20427" y="9991"/>
                  </a:lnTo>
                  <a:lnTo>
                    <a:pt x="0" y="1"/>
                  </a:lnTo>
                  <a:close/>
                </a:path>
              </a:pathLst>
            </a:custGeom>
            <a:no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9" name="Google Shape;419;p26"/>
            <p:cNvSpPr/>
            <p:nvPr/>
          </p:nvSpPr>
          <p:spPr>
            <a:xfrm>
              <a:off x="6717668" y="1930025"/>
              <a:ext cx="607856" cy="643388"/>
            </a:xfrm>
            <a:custGeom>
              <a:avLst/>
              <a:gdLst/>
              <a:ahLst/>
              <a:cxnLst/>
              <a:rect l="l" t="t" r="r" b="b"/>
              <a:pathLst>
                <a:path w="20427" h="20037" extrusionOk="0">
                  <a:moveTo>
                    <a:pt x="0" y="1"/>
                  </a:moveTo>
                  <a:lnTo>
                    <a:pt x="0" y="20037"/>
                  </a:lnTo>
                  <a:lnTo>
                    <a:pt x="20427" y="10046"/>
                  </a:lnTo>
                  <a:lnTo>
                    <a:pt x="0" y="1"/>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0" name="Google Shape;420;p26"/>
            <p:cNvSpPr/>
            <p:nvPr/>
          </p:nvSpPr>
          <p:spPr>
            <a:xfrm>
              <a:off x="7325495" y="2252602"/>
              <a:ext cx="607886" cy="643388"/>
            </a:xfrm>
            <a:custGeom>
              <a:avLst/>
              <a:gdLst/>
              <a:ahLst/>
              <a:cxnLst/>
              <a:rect l="l" t="t" r="r" b="b"/>
              <a:pathLst>
                <a:path w="20428" h="20037" extrusionOk="0">
                  <a:moveTo>
                    <a:pt x="1" y="0"/>
                  </a:moveTo>
                  <a:lnTo>
                    <a:pt x="1" y="20036"/>
                  </a:lnTo>
                  <a:lnTo>
                    <a:pt x="20427" y="9991"/>
                  </a:lnTo>
                  <a:lnTo>
                    <a:pt x="1"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1" name="Google Shape;421;p26"/>
            <p:cNvSpPr/>
            <p:nvPr/>
          </p:nvSpPr>
          <p:spPr>
            <a:xfrm>
              <a:off x="6717668" y="3216737"/>
              <a:ext cx="607856" cy="643388"/>
            </a:xfrm>
            <a:custGeom>
              <a:avLst/>
              <a:gdLst/>
              <a:ahLst/>
              <a:cxnLst/>
              <a:rect l="l" t="t" r="r" b="b"/>
              <a:pathLst>
                <a:path w="20427" h="20037" extrusionOk="0">
                  <a:moveTo>
                    <a:pt x="0" y="0"/>
                  </a:moveTo>
                  <a:lnTo>
                    <a:pt x="0" y="20036"/>
                  </a:lnTo>
                  <a:lnTo>
                    <a:pt x="20427" y="10046"/>
                  </a:lnTo>
                  <a:lnTo>
                    <a:pt x="0"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2" name="Google Shape;422;p26"/>
            <p:cNvSpPr/>
            <p:nvPr/>
          </p:nvSpPr>
          <p:spPr>
            <a:xfrm>
              <a:off x="7933352" y="1930025"/>
              <a:ext cx="606220" cy="643388"/>
            </a:xfrm>
            <a:custGeom>
              <a:avLst/>
              <a:gdLst/>
              <a:ahLst/>
              <a:cxnLst/>
              <a:rect l="l" t="t" r="r" b="b"/>
              <a:pathLst>
                <a:path w="20372" h="20037" extrusionOk="0">
                  <a:moveTo>
                    <a:pt x="0" y="1"/>
                  </a:moveTo>
                  <a:lnTo>
                    <a:pt x="0" y="20037"/>
                  </a:lnTo>
                  <a:lnTo>
                    <a:pt x="20371" y="10046"/>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3" name="Google Shape;423;p26"/>
            <p:cNvSpPr/>
            <p:nvPr/>
          </p:nvSpPr>
          <p:spPr>
            <a:xfrm>
              <a:off x="7933352" y="2573381"/>
              <a:ext cx="606220" cy="643388"/>
            </a:xfrm>
            <a:custGeom>
              <a:avLst/>
              <a:gdLst/>
              <a:ahLst/>
              <a:cxnLst/>
              <a:rect l="l" t="t" r="r" b="b"/>
              <a:pathLst>
                <a:path w="20372" h="20037" extrusionOk="0">
                  <a:moveTo>
                    <a:pt x="0" y="1"/>
                  </a:moveTo>
                  <a:lnTo>
                    <a:pt x="0" y="20036"/>
                  </a:lnTo>
                  <a:lnTo>
                    <a:pt x="20371" y="10046"/>
                  </a:lnTo>
                  <a:lnTo>
                    <a:pt x="0"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4" name="Google Shape;424;p26"/>
            <p:cNvSpPr/>
            <p:nvPr/>
          </p:nvSpPr>
          <p:spPr>
            <a:xfrm>
              <a:off x="8539542" y="1608802"/>
              <a:ext cx="607856" cy="643388"/>
            </a:xfrm>
            <a:custGeom>
              <a:avLst/>
              <a:gdLst/>
              <a:ahLst/>
              <a:cxnLst/>
              <a:rect l="l" t="t" r="r" b="b"/>
              <a:pathLst>
                <a:path w="20427" h="20037" extrusionOk="0">
                  <a:moveTo>
                    <a:pt x="0" y="0"/>
                  </a:moveTo>
                  <a:lnTo>
                    <a:pt x="0" y="20036"/>
                  </a:lnTo>
                  <a:lnTo>
                    <a:pt x="20427" y="9991"/>
                  </a:lnTo>
                  <a:lnTo>
                    <a:pt x="0" y="0"/>
                  </a:lnTo>
                  <a:close/>
                </a:path>
              </a:pathLst>
            </a:custGeom>
            <a:solidFill>
              <a:srgbClr val="F64646">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5" name="Google Shape;425;p26"/>
            <p:cNvSpPr/>
            <p:nvPr/>
          </p:nvSpPr>
          <p:spPr>
            <a:xfrm>
              <a:off x="6109812" y="3216737"/>
              <a:ext cx="607886" cy="643388"/>
            </a:xfrm>
            <a:custGeom>
              <a:avLst/>
              <a:gdLst/>
              <a:ahLst/>
              <a:cxnLst/>
              <a:rect l="l" t="t" r="r" b="b"/>
              <a:pathLst>
                <a:path w="20428" h="20037" extrusionOk="0">
                  <a:moveTo>
                    <a:pt x="20427" y="0"/>
                  </a:moveTo>
                  <a:lnTo>
                    <a:pt x="1" y="10046"/>
                  </a:lnTo>
                  <a:lnTo>
                    <a:pt x="20427" y="20036"/>
                  </a:lnTo>
                  <a:lnTo>
                    <a:pt x="20427" y="0"/>
                  </a:lnTo>
                  <a:close/>
                </a:path>
              </a:pathLst>
            </a:custGeom>
            <a:solidFill>
              <a:srgbClr val="FFC8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6" name="Google Shape;426;p26"/>
            <p:cNvSpPr/>
            <p:nvPr/>
          </p:nvSpPr>
          <p:spPr>
            <a:xfrm>
              <a:off x="6717668" y="1609246"/>
              <a:ext cx="607856" cy="643388"/>
            </a:xfrm>
            <a:custGeom>
              <a:avLst/>
              <a:gdLst/>
              <a:ahLst/>
              <a:cxnLst/>
              <a:rect l="l" t="t" r="r" b="b"/>
              <a:pathLst>
                <a:path w="20427" h="20037" extrusionOk="0">
                  <a:moveTo>
                    <a:pt x="20427" y="1"/>
                  </a:moveTo>
                  <a:lnTo>
                    <a:pt x="0" y="9991"/>
                  </a:lnTo>
                  <a:lnTo>
                    <a:pt x="20427" y="20036"/>
                  </a:lnTo>
                  <a:lnTo>
                    <a:pt x="20427"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7" name="Google Shape;427;p26"/>
            <p:cNvSpPr/>
            <p:nvPr/>
          </p:nvSpPr>
          <p:spPr>
            <a:xfrm>
              <a:off x="7325495" y="1930025"/>
              <a:ext cx="607886" cy="643388"/>
            </a:xfrm>
            <a:custGeom>
              <a:avLst/>
              <a:gdLst/>
              <a:ahLst/>
              <a:cxnLst/>
              <a:rect l="l" t="t" r="r" b="b"/>
              <a:pathLst>
                <a:path w="20428" h="20037" extrusionOk="0">
                  <a:moveTo>
                    <a:pt x="20427" y="1"/>
                  </a:moveTo>
                  <a:lnTo>
                    <a:pt x="1" y="10046"/>
                  </a:lnTo>
                  <a:lnTo>
                    <a:pt x="20427" y="20037"/>
                  </a:lnTo>
                  <a:lnTo>
                    <a:pt x="20427" y="1"/>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428" name="Google Shape;428;p26"/>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1pPr>
            <a:lvl2pPr marL="0" marR="0" lvl="1"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2pPr>
            <a:lvl3pPr marL="0" marR="0" lvl="2"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3pPr>
            <a:lvl4pPr marL="0" marR="0" lvl="3"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4pPr>
            <a:lvl5pPr marL="0" marR="0" lvl="4"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5pPr>
            <a:lvl6pPr marL="0" marR="0" lvl="5"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6pPr>
            <a:lvl7pPr marL="0" marR="0" lvl="6"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7pPr>
            <a:lvl8pPr marL="0" marR="0" lvl="7"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8pPr>
            <a:lvl9pPr marL="0" marR="0" lvl="8"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 2 columns" type="twoColTx">
  <p:cSld name="TITLE_AND_TWO_COLUMNS">
    <p:spTree>
      <p:nvGrpSpPr>
        <p:cNvPr id="1" name="Shape 433"/>
        <p:cNvGrpSpPr/>
        <p:nvPr/>
      </p:nvGrpSpPr>
      <p:grpSpPr>
        <a:xfrm>
          <a:off x="0" y="0"/>
          <a:ext cx="0" cy="0"/>
          <a:chOff x="0" y="0"/>
          <a:chExt cx="0" cy="0"/>
        </a:xfrm>
      </p:grpSpPr>
      <p:grpSp>
        <p:nvGrpSpPr>
          <p:cNvPr id="434" name="Google Shape;434;p30"/>
          <p:cNvGrpSpPr/>
          <p:nvPr/>
        </p:nvGrpSpPr>
        <p:grpSpPr>
          <a:xfrm>
            <a:off x="892" y="-11"/>
            <a:ext cx="3037586" cy="2252645"/>
            <a:chOff x="892" y="-11"/>
            <a:chExt cx="3037586" cy="2252645"/>
          </a:xfrm>
        </p:grpSpPr>
        <p:sp>
          <p:nvSpPr>
            <p:cNvPr id="435" name="Google Shape;435;p30"/>
            <p:cNvSpPr/>
            <p:nvPr/>
          </p:nvSpPr>
          <p:spPr>
            <a:xfrm>
              <a:off x="892" y="643313"/>
              <a:ext cx="607856" cy="643388"/>
            </a:xfrm>
            <a:custGeom>
              <a:avLst/>
              <a:gdLst/>
              <a:ahLst/>
              <a:cxnLst/>
              <a:rect l="l" t="t" r="r" b="b"/>
              <a:pathLst>
                <a:path w="20427" h="20037" extrusionOk="0">
                  <a:moveTo>
                    <a:pt x="0" y="1"/>
                  </a:moveTo>
                  <a:lnTo>
                    <a:pt x="0" y="20037"/>
                  </a:lnTo>
                  <a:lnTo>
                    <a:pt x="20427"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6" name="Google Shape;436;p30"/>
            <p:cNvSpPr/>
            <p:nvPr/>
          </p:nvSpPr>
          <p:spPr>
            <a:xfrm>
              <a:off x="608719" y="322534"/>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7" name="Google Shape;437;p30"/>
            <p:cNvSpPr/>
            <p:nvPr/>
          </p:nvSpPr>
          <p:spPr>
            <a:xfrm>
              <a:off x="608719" y="965890"/>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8" name="Google Shape;438;p30"/>
            <p:cNvSpPr/>
            <p:nvPr/>
          </p:nvSpPr>
          <p:spPr>
            <a:xfrm>
              <a:off x="1822766" y="322534"/>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A4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9" name="Google Shape;439;p30"/>
            <p:cNvSpPr/>
            <p:nvPr/>
          </p:nvSpPr>
          <p:spPr>
            <a:xfrm>
              <a:off x="1214909" y="1286669"/>
              <a:ext cx="607886" cy="643388"/>
            </a:xfrm>
            <a:custGeom>
              <a:avLst/>
              <a:gdLst/>
              <a:ahLst/>
              <a:cxnLst/>
              <a:rect l="l" t="t" r="r" b="b"/>
              <a:pathLst>
                <a:path w="20428" h="20037" extrusionOk="0">
                  <a:moveTo>
                    <a:pt x="1" y="1"/>
                  </a:moveTo>
                  <a:lnTo>
                    <a:pt x="1" y="20037"/>
                  </a:lnTo>
                  <a:lnTo>
                    <a:pt x="20427" y="10047"/>
                  </a:lnTo>
                  <a:lnTo>
                    <a:pt x="1" y="1"/>
                  </a:lnTo>
                  <a:close/>
                </a:path>
              </a:pathLst>
            </a:custGeom>
            <a:solidFill>
              <a:srgbClr val="FFA4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0" name="Google Shape;440;p30"/>
            <p:cNvSpPr/>
            <p:nvPr/>
          </p:nvSpPr>
          <p:spPr>
            <a:xfrm>
              <a:off x="1822766" y="965890"/>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1" name="Google Shape;441;p30"/>
            <p:cNvSpPr/>
            <p:nvPr/>
          </p:nvSpPr>
          <p:spPr>
            <a:xfrm>
              <a:off x="892" y="-11"/>
              <a:ext cx="607856" cy="643356"/>
            </a:xfrm>
            <a:custGeom>
              <a:avLst/>
              <a:gdLst/>
              <a:ahLst/>
              <a:cxnLst/>
              <a:rect l="l" t="t" r="r" b="b"/>
              <a:pathLst>
                <a:path w="20427" h="20036" extrusionOk="0">
                  <a:moveTo>
                    <a:pt x="0" y="0"/>
                  </a:moveTo>
                  <a:lnTo>
                    <a:pt x="0" y="20036"/>
                  </a:lnTo>
                  <a:lnTo>
                    <a:pt x="20427" y="10046"/>
                  </a:lnTo>
                  <a:lnTo>
                    <a:pt x="0"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2" name="Google Shape;442;p30"/>
            <p:cNvSpPr/>
            <p:nvPr/>
          </p:nvSpPr>
          <p:spPr>
            <a:xfrm>
              <a:off x="608719" y="-11"/>
              <a:ext cx="606220" cy="322577"/>
            </a:xfrm>
            <a:custGeom>
              <a:avLst/>
              <a:gdLst/>
              <a:ahLst/>
              <a:cxnLst/>
              <a:rect l="l" t="t" r="r" b="b"/>
              <a:pathLst>
                <a:path w="20372" h="10046" extrusionOk="0">
                  <a:moveTo>
                    <a:pt x="1" y="0"/>
                  </a:moveTo>
                  <a:lnTo>
                    <a:pt x="1" y="10046"/>
                  </a:lnTo>
                  <a:lnTo>
                    <a:pt x="20372" y="0"/>
                  </a:lnTo>
                  <a:close/>
                </a:path>
              </a:pathLst>
            </a:custGeom>
            <a:solidFill>
              <a:srgbClr val="FFC8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3" name="Google Shape;443;p30"/>
            <p:cNvSpPr/>
            <p:nvPr/>
          </p:nvSpPr>
          <p:spPr>
            <a:xfrm>
              <a:off x="1214909" y="-11"/>
              <a:ext cx="607886" cy="643356"/>
            </a:xfrm>
            <a:custGeom>
              <a:avLst/>
              <a:gdLst/>
              <a:ahLst/>
              <a:cxnLst/>
              <a:rect l="l" t="t" r="r" b="b"/>
              <a:pathLst>
                <a:path w="20428" h="20036" extrusionOk="0">
                  <a:moveTo>
                    <a:pt x="1" y="0"/>
                  </a:moveTo>
                  <a:lnTo>
                    <a:pt x="1" y="20036"/>
                  </a:lnTo>
                  <a:lnTo>
                    <a:pt x="20427" y="10046"/>
                  </a:lnTo>
                  <a:lnTo>
                    <a:pt x="1"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4" name="Google Shape;444;p30"/>
            <p:cNvSpPr/>
            <p:nvPr/>
          </p:nvSpPr>
          <p:spPr>
            <a:xfrm>
              <a:off x="1822766" y="-11"/>
              <a:ext cx="607856" cy="322577"/>
            </a:xfrm>
            <a:custGeom>
              <a:avLst/>
              <a:gdLst/>
              <a:ahLst/>
              <a:cxnLst/>
              <a:rect l="l" t="t" r="r" b="b"/>
              <a:pathLst>
                <a:path w="20427" h="10046" extrusionOk="0">
                  <a:moveTo>
                    <a:pt x="0" y="0"/>
                  </a:moveTo>
                  <a:lnTo>
                    <a:pt x="0" y="10046"/>
                  </a:lnTo>
                  <a:lnTo>
                    <a:pt x="20427" y="0"/>
                  </a:lnTo>
                  <a:close/>
                </a:path>
              </a:pathLst>
            </a:custGeom>
            <a:solidFill>
              <a:srgbClr val="FFA4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5" name="Google Shape;445;p30"/>
            <p:cNvSpPr/>
            <p:nvPr/>
          </p:nvSpPr>
          <p:spPr>
            <a:xfrm>
              <a:off x="2430592" y="-11"/>
              <a:ext cx="607886" cy="643356"/>
            </a:xfrm>
            <a:custGeom>
              <a:avLst/>
              <a:gdLst/>
              <a:ahLst/>
              <a:cxnLst/>
              <a:rect l="l" t="t" r="r" b="b"/>
              <a:pathLst>
                <a:path w="20428" h="20036" extrusionOk="0">
                  <a:moveTo>
                    <a:pt x="1" y="0"/>
                  </a:moveTo>
                  <a:lnTo>
                    <a:pt x="1" y="20036"/>
                  </a:lnTo>
                  <a:lnTo>
                    <a:pt x="20427" y="10046"/>
                  </a:lnTo>
                  <a:lnTo>
                    <a:pt x="1"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6" name="Google Shape;446;p30"/>
            <p:cNvSpPr/>
            <p:nvPr/>
          </p:nvSpPr>
          <p:spPr>
            <a:xfrm>
              <a:off x="892" y="322534"/>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7" name="Google Shape;447;p30"/>
            <p:cNvSpPr/>
            <p:nvPr/>
          </p:nvSpPr>
          <p:spPr>
            <a:xfrm>
              <a:off x="608719" y="643313"/>
              <a:ext cx="606220"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8" name="Google Shape;448;p30"/>
            <p:cNvSpPr/>
            <p:nvPr/>
          </p:nvSpPr>
          <p:spPr>
            <a:xfrm>
              <a:off x="892" y="965890"/>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9" name="Google Shape;449;p30"/>
            <p:cNvSpPr/>
            <p:nvPr/>
          </p:nvSpPr>
          <p:spPr>
            <a:xfrm>
              <a:off x="608719" y="1286669"/>
              <a:ext cx="606220"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0" name="Google Shape;450;p30"/>
            <p:cNvSpPr/>
            <p:nvPr/>
          </p:nvSpPr>
          <p:spPr>
            <a:xfrm>
              <a:off x="892" y="1609246"/>
              <a:ext cx="607856" cy="643388"/>
            </a:xfrm>
            <a:custGeom>
              <a:avLst/>
              <a:gdLst/>
              <a:ahLst/>
              <a:cxnLst/>
              <a:rect l="l" t="t" r="r" b="b"/>
              <a:pathLst>
                <a:path w="20427" h="20037" extrusionOk="0">
                  <a:moveTo>
                    <a:pt x="20427" y="1"/>
                  </a:moveTo>
                  <a:lnTo>
                    <a:pt x="0" y="9991"/>
                  </a:lnTo>
                  <a:lnTo>
                    <a:pt x="20427" y="20036"/>
                  </a:lnTo>
                  <a:lnTo>
                    <a:pt x="20427" y="1"/>
                  </a:lnTo>
                  <a:close/>
                </a:path>
              </a:pathLst>
            </a:custGeom>
            <a:solidFill>
              <a:srgbClr val="F64646">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1" name="Google Shape;451;p30"/>
            <p:cNvSpPr/>
            <p:nvPr/>
          </p:nvSpPr>
          <p:spPr>
            <a:xfrm>
              <a:off x="1214909" y="322534"/>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64646">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2" name="Google Shape;452;p30"/>
            <p:cNvSpPr/>
            <p:nvPr/>
          </p:nvSpPr>
          <p:spPr>
            <a:xfrm>
              <a:off x="1214909" y="965890"/>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C8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3" name="Google Shape;453;p30"/>
            <p:cNvSpPr/>
            <p:nvPr/>
          </p:nvSpPr>
          <p:spPr>
            <a:xfrm>
              <a:off x="1214909" y="1609246"/>
              <a:ext cx="607886" cy="643388"/>
            </a:xfrm>
            <a:custGeom>
              <a:avLst/>
              <a:gdLst/>
              <a:ahLst/>
              <a:cxnLst/>
              <a:rect l="l" t="t" r="r" b="b"/>
              <a:pathLst>
                <a:path w="20428" h="20037" extrusionOk="0">
                  <a:moveTo>
                    <a:pt x="20427" y="1"/>
                  </a:moveTo>
                  <a:lnTo>
                    <a:pt x="1" y="9991"/>
                  </a:lnTo>
                  <a:lnTo>
                    <a:pt x="20427" y="20036"/>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4" name="Google Shape;454;p30"/>
            <p:cNvSpPr/>
            <p:nvPr/>
          </p:nvSpPr>
          <p:spPr>
            <a:xfrm>
              <a:off x="2430592" y="322534"/>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5" name="Google Shape;455;p30"/>
            <p:cNvSpPr/>
            <p:nvPr/>
          </p:nvSpPr>
          <p:spPr>
            <a:xfrm>
              <a:off x="892" y="-11"/>
              <a:ext cx="607856" cy="322577"/>
            </a:xfrm>
            <a:custGeom>
              <a:avLst/>
              <a:gdLst/>
              <a:ahLst/>
              <a:cxnLst/>
              <a:rect l="l" t="t" r="r" b="b"/>
              <a:pathLst>
                <a:path w="20427" h="10046" extrusionOk="0">
                  <a:moveTo>
                    <a:pt x="0" y="0"/>
                  </a:moveTo>
                  <a:lnTo>
                    <a:pt x="20427"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6" name="Google Shape;456;p30"/>
            <p:cNvSpPr/>
            <p:nvPr/>
          </p:nvSpPr>
          <p:spPr>
            <a:xfrm>
              <a:off x="608719" y="-11"/>
              <a:ext cx="606220" cy="643356"/>
            </a:xfrm>
            <a:custGeom>
              <a:avLst/>
              <a:gdLst/>
              <a:ahLst/>
              <a:cxnLst/>
              <a:rect l="l" t="t" r="r" b="b"/>
              <a:pathLst>
                <a:path w="20372" h="20036" extrusionOk="0">
                  <a:moveTo>
                    <a:pt x="20372" y="0"/>
                  </a:moveTo>
                  <a:lnTo>
                    <a:pt x="1" y="10046"/>
                  </a:lnTo>
                  <a:lnTo>
                    <a:pt x="20372" y="20036"/>
                  </a:lnTo>
                  <a:lnTo>
                    <a:pt x="20372"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7" name="Google Shape;457;p30"/>
            <p:cNvSpPr/>
            <p:nvPr/>
          </p:nvSpPr>
          <p:spPr>
            <a:xfrm>
              <a:off x="1214909" y="-11"/>
              <a:ext cx="607886" cy="322577"/>
            </a:xfrm>
            <a:custGeom>
              <a:avLst/>
              <a:gdLst/>
              <a:ahLst/>
              <a:cxnLst/>
              <a:rect l="l" t="t" r="r" b="b"/>
              <a:pathLst>
                <a:path w="20428" h="10046" extrusionOk="0">
                  <a:moveTo>
                    <a:pt x="1" y="0"/>
                  </a:moveTo>
                  <a:lnTo>
                    <a:pt x="20427" y="1004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458" name="Google Shape;458;p30"/>
          <p:cNvGrpSpPr/>
          <p:nvPr/>
        </p:nvGrpSpPr>
        <p:grpSpPr>
          <a:xfrm>
            <a:off x="6714243" y="3860093"/>
            <a:ext cx="2429755" cy="1286711"/>
            <a:chOff x="6714243" y="3860093"/>
            <a:chExt cx="2429755" cy="1286711"/>
          </a:xfrm>
        </p:grpSpPr>
        <p:sp>
          <p:nvSpPr>
            <p:cNvPr id="459" name="Google Shape;459;p30"/>
            <p:cNvSpPr/>
            <p:nvPr/>
          </p:nvSpPr>
          <p:spPr>
            <a:xfrm>
              <a:off x="7929952" y="3860093"/>
              <a:ext cx="606220" cy="643388"/>
            </a:xfrm>
            <a:custGeom>
              <a:avLst/>
              <a:gdLst/>
              <a:ahLst/>
              <a:cxnLst/>
              <a:rect l="l" t="t" r="r" b="b"/>
              <a:pathLst>
                <a:path w="20372" h="20037" extrusionOk="0">
                  <a:moveTo>
                    <a:pt x="0" y="0"/>
                  </a:moveTo>
                  <a:lnTo>
                    <a:pt x="0" y="20036"/>
                  </a:lnTo>
                  <a:lnTo>
                    <a:pt x="20371" y="10046"/>
                  </a:lnTo>
                  <a:lnTo>
                    <a:pt x="0" y="0"/>
                  </a:lnTo>
                  <a:close/>
                </a:path>
              </a:pathLst>
            </a:custGeom>
            <a:solidFill>
              <a:srgbClr val="FFA4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0" name="Google Shape;460;p30"/>
            <p:cNvSpPr/>
            <p:nvPr/>
          </p:nvSpPr>
          <p:spPr>
            <a:xfrm>
              <a:off x="8536142" y="4182670"/>
              <a:ext cx="607856" cy="643356"/>
            </a:xfrm>
            <a:custGeom>
              <a:avLst/>
              <a:gdLst/>
              <a:ahLst/>
              <a:cxnLst/>
              <a:rect l="l" t="t" r="r" b="b"/>
              <a:pathLst>
                <a:path w="20427" h="20036" extrusionOk="0">
                  <a:moveTo>
                    <a:pt x="0" y="0"/>
                  </a:moveTo>
                  <a:lnTo>
                    <a:pt x="0" y="20036"/>
                  </a:lnTo>
                  <a:lnTo>
                    <a:pt x="20427" y="9990"/>
                  </a:lnTo>
                  <a:lnTo>
                    <a:pt x="0"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1" name="Google Shape;461;p30"/>
            <p:cNvSpPr/>
            <p:nvPr/>
          </p:nvSpPr>
          <p:spPr>
            <a:xfrm>
              <a:off x="7322095" y="4825993"/>
              <a:ext cx="607886" cy="320811"/>
            </a:xfrm>
            <a:custGeom>
              <a:avLst/>
              <a:gdLst/>
              <a:ahLst/>
              <a:cxnLst/>
              <a:rect l="l" t="t" r="r" b="b"/>
              <a:pathLst>
                <a:path w="20428" h="9991" extrusionOk="0">
                  <a:moveTo>
                    <a:pt x="1" y="1"/>
                  </a:moveTo>
                  <a:lnTo>
                    <a:pt x="1" y="9991"/>
                  </a:lnTo>
                  <a:lnTo>
                    <a:pt x="20427" y="9991"/>
                  </a:lnTo>
                  <a:lnTo>
                    <a:pt x="1"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2" name="Google Shape;462;p30"/>
            <p:cNvSpPr/>
            <p:nvPr/>
          </p:nvSpPr>
          <p:spPr>
            <a:xfrm>
              <a:off x="7929952" y="4503448"/>
              <a:ext cx="606220" cy="643356"/>
            </a:xfrm>
            <a:custGeom>
              <a:avLst/>
              <a:gdLst/>
              <a:ahLst/>
              <a:cxnLst/>
              <a:rect l="l" t="t" r="r" b="b"/>
              <a:pathLst>
                <a:path w="20372" h="20036" extrusionOk="0">
                  <a:moveTo>
                    <a:pt x="0" y="0"/>
                  </a:moveTo>
                  <a:lnTo>
                    <a:pt x="0" y="20036"/>
                  </a:lnTo>
                  <a:lnTo>
                    <a:pt x="20371" y="10046"/>
                  </a:lnTo>
                  <a:lnTo>
                    <a:pt x="0"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3" name="Google Shape;463;p30"/>
            <p:cNvSpPr/>
            <p:nvPr/>
          </p:nvSpPr>
          <p:spPr>
            <a:xfrm>
              <a:off x="8536142" y="4825993"/>
              <a:ext cx="607856" cy="320811"/>
            </a:xfrm>
            <a:custGeom>
              <a:avLst/>
              <a:gdLst/>
              <a:ahLst/>
              <a:cxnLst/>
              <a:rect l="l" t="t" r="r" b="b"/>
              <a:pathLst>
                <a:path w="20427" h="9991" extrusionOk="0">
                  <a:moveTo>
                    <a:pt x="0" y="1"/>
                  </a:moveTo>
                  <a:lnTo>
                    <a:pt x="0" y="9991"/>
                  </a:lnTo>
                  <a:lnTo>
                    <a:pt x="20427" y="9991"/>
                  </a:lnTo>
                  <a:lnTo>
                    <a:pt x="0"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4" name="Google Shape;464;p30"/>
            <p:cNvSpPr/>
            <p:nvPr/>
          </p:nvSpPr>
          <p:spPr>
            <a:xfrm>
              <a:off x="7322095" y="3860093"/>
              <a:ext cx="607886" cy="643388"/>
            </a:xfrm>
            <a:custGeom>
              <a:avLst/>
              <a:gdLst/>
              <a:ahLst/>
              <a:cxnLst/>
              <a:rect l="l" t="t" r="r" b="b"/>
              <a:pathLst>
                <a:path w="20428" h="20037" extrusionOk="0">
                  <a:moveTo>
                    <a:pt x="20427" y="0"/>
                  </a:moveTo>
                  <a:lnTo>
                    <a:pt x="1" y="10046"/>
                  </a:lnTo>
                  <a:lnTo>
                    <a:pt x="20427" y="20036"/>
                  </a:lnTo>
                  <a:lnTo>
                    <a:pt x="20427"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5" name="Google Shape;465;p30"/>
            <p:cNvSpPr/>
            <p:nvPr/>
          </p:nvSpPr>
          <p:spPr>
            <a:xfrm>
              <a:off x="8536142" y="3860093"/>
              <a:ext cx="607856" cy="643388"/>
            </a:xfrm>
            <a:custGeom>
              <a:avLst/>
              <a:gdLst/>
              <a:ahLst/>
              <a:cxnLst/>
              <a:rect l="l" t="t" r="r" b="b"/>
              <a:pathLst>
                <a:path w="20427" h="20037" extrusionOk="0">
                  <a:moveTo>
                    <a:pt x="20427" y="0"/>
                  </a:moveTo>
                  <a:lnTo>
                    <a:pt x="0" y="10046"/>
                  </a:lnTo>
                  <a:lnTo>
                    <a:pt x="20427" y="20036"/>
                  </a:lnTo>
                  <a:lnTo>
                    <a:pt x="20427"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6" name="Google Shape;466;p30"/>
            <p:cNvSpPr/>
            <p:nvPr/>
          </p:nvSpPr>
          <p:spPr>
            <a:xfrm>
              <a:off x="7929952" y="4182670"/>
              <a:ext cx="606220" cy="643356"/>
            </a:xfrm>
            <a:custGeom>
              <a:avLst/>
              <a:gdLst/>
              <a:ahLst/>
              <a:cxnLst/>
              <a:rect l="l" t="t" r="r" b="b"/>
              <a:pathLst>
                <a:path w="20372" h="20036" extrusionOk="0">
                  <a:moveTo>
                    <a:pt x="20371" y="0"/>
                  </a:moveTo>
                  <a:lnTo>
                    <a:pt x="0" y="9990"/>
                  </a:lnTo>
                  <a:lnTo>
                    <a:pt x="20371" y="20036"/>
                  </a:lnTo>
                  <a:lnTo>
                    <a:pt x="20371"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7" name="Google Shape;467;p30"/>
            <p:cNvSpPr/>
            <p:nvPr/>
          </p:nvSpPr>
          <p:spPr>
            <a:xfrm>
              <a:off x="7322095" y="4503448"/>
              <a:ext cx="607886" cy="643356"/>
            </a:xfrm>
            <a:custGeom>
              <a:avLst/>
              <a:gdLst/>
              <a:ahLst/>
              <a:cxnLst/>
              <a:rect l="l" t="t" r="r" b="b"/>
              <a:pathLst>
                <a:path w="20428" h="20036" extrusionOk="0">
                  <a:moveTo>
                    <a:pt x="20427" y="0"/>
                  </a:moveTo>
                  <a:lnTo>
                    <a:pt x="1" y="10046"/>
                  </a:lnTo>
                  <a:lnTo>
                    <a:pt x="20427" y="20036"/>
                  </a:lnTo>
                  <a:lnTo>
                    <a:pt x="20427" y="0"/>
                  </a:lnTo>
                  <a:close/>
                </a:path>
              </a:pathLst>
            </a:custGeom>
            <a:solidFill>
              <a:srgbClr val="FFC8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8" name="Google Shape;468;p30"/>
            <p:cNvSpPr/>
            <p:nvPr/>
          </p:nvSpPr>
          <p:spPr>
            <a:xfrm>
              <a:off x="7929952" y="4825993"/>
              <a:ext cx="606220" cy="320811"/>
            </a:xfrm>
            <a:custGeom>
              <a:avLst/>
              <a:gdLst/>
              <a:ahLst/>
              <a:cxnLst/>
              <a:rect l="l" t="t" r="r" b="b"/>
              <a:pathLst>
                <a:path w="20372" h="9991" extrusionOk="0">
                  <a:moveTo>
                    <a:pt x="20371" y="1"/>
                  </a:moveTo>
                  <a:lnTo>
                    <a:pt x="0" y="9991"/>
                  </a:lnTo>
                  <a:lnTo>
                    <a:pt x="20371" y="9991"/>
                  </a:lnTo>
                  <a:lnTo>
                    <a:pt x="20371"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9" name="Google Shape;469;p30"/>
            <p:cNvSpPr/>
            <p:nvPr/>
          </p:nvSpPr>
          <p:spPr>
            <a:xfrm>
              <a:off x="8536142" y="4503448"/>
              <a:ext cx="607856" cy="643356"/>
            </a:xfrm>
            <a:custGeom>
              <a:avLst/>
              <a:gdLst/>
              <a:ahLst/>
              <a:cxnLst/>
              <a:rect l="l" t="t" r="r" b="b"/>
              <a:pathLst>
                <a:path w="20427" h="20036" extrusionOk="0">
                  <a:moveTo>
                    <a:pt x="20427" y="0"/>
                  </a:moveTo>
                  <a:lnTo>
                    <a:pt x="0" y="10046"/>
                  </a:lnTo>
                  <a:lnTo>
                    <a:pt x="20427" y="2003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0" name="Google Shape;470;p30"/>
            <p:cNvSpPr/>
            <p:nvPr/>
          </p:nvSpPr>
          <p:spPr>
            <a:xfrm>
              <a:off x="6714243" y="4825993"/>
              <a:ext cx="607856" cy="320811"/>
            </a:xfrm>
            <a:custGeom>
              <a:avLst/>
              <a:gdLst/>
              <a:ahLst/>
              <a:cxnLst/>
              <a:rect l="l" t="t" r="r" b="b"/>
              <a:pathLst>
                <a:path w="20427" h="9991" extrusionOk="0">
                  <a:moveTo>
                    <a:pt x="20427" y="1"/>
                  </a:moveTo>
                  <a:lnTo>
                    <a:pt x="0" y="9991"/>
                  </a:lnTo>
                  <a:lnTo>
                    <a:pt x="20427" y="9991"/>
                  </a:lnTo>
                  <a:lnTo>
                    <a:pt x="20427" y="1"/>
                  </a:lnTo>
                  <a:close/>
                </a:path>
              </a:pathLst>
            </a:custGeom>
            <a:solidFill>
              <a:srgbClr val="F64646">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471" name="Google Shape;471;p30"/>
          <p:cNvSpPr txBox="1">
            <a:spLocks noGrp="1"/>
          </p:cNvSpPr>
          <p:nvPr>
            <p:ph type="title"/>
          </p:nvPr>
        </p:nvSpPr>
        <p:spPr>
          <a:xfrm>
            <a:off x="1320025" y="866525"/>
            <a:ext cx="6455700" cy="6681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2400"/>
              <a:buNone/>
              <a:defRPr/>
            </a:lvl1pPr>
            <a:lvl2pPr lvl="1" algn="l">
              <a:lnSpc>
                <a:spcPct val="100000"/>
              </a:lnSpc>
              <a:spcBef>
                <a:spcPts val="0"/>
              </a:spcBef>
              <a:spcAft>
                <a:spcPts val="0"/>
              </a:spcAft>
              <a:buSzPts val="2400"/>
              <a:buNone/>
              <a:defRPr/>
            </a:lvl2pPr>
            <a:lvl3pPr lvl="2" algn="l">
              <a:lnSpc>
                <a:spcPct val="100000"/>
              </a:lnSpc>
              <a:spcBef>
                <a:spcPts val="0"/>
              </a:spcBef>
              <a:spcAft>
                <a:spcPts val="0"/>
              </a:spcAft>
              <a:buSzPts val="2400"/>
              <a:buNone/>
              <a:defRPr/>
            </a:lvl3pPr>
            <a:lvl4pPr lvl="3" algn="l">
              <a:lnSpc>
                <a:spcPct val="100000"/>
              </a:lnSpc>
              <a:spcBef>
                <a:spcPts val="0"/>
              </a:spcBef>
              <a:spcAft>
                <a:spcPts val="0"/>
              </a:spcAft>
              <a:buSzPts val="2400"/>
              <a:buNone/>
              <a:defRPr/>
            </a:lvl4pPr>
            <a:lvl5pPr lvl="4" algn="l">
              <a:lnSpc>
                <a:spcPct val="100000"/>
              </a:lnSpc>
              <a:spcBef>
                <a:spcPts val="0"/>
              </a:spcBef>
              <a:spcAft>
                <a:spcPts val="0"/>
              </a:spcAft>
              <a:buSzPts val="2400"/>
              <a:buNone/>
              <a:defRPr/>
            </a:lvl5pPr>
            <a:lvl6pPr lvl="5" algn="l">
              <a:lnSpc>
                <a:spcPct val="100000"/>
              </a:lnSpc>
              <a:spcBef>
                <a:spcPts val="0"/>
              </a:spcBef>
              <a:spcAft>
                <a:spcPts val="0"/>
              </a:spcAft>
              <a:buSzPts val="2400"/>
              <a:buNone/>
              <a:defRPr/>
            </a:lvl6pPr>
            <a:lvl7pPr lvl="6" algn="l">
              <a:lnSpc>
                <a:spcPct val="100000"/>
              </a:lnSpc>
              <a:spcBef>
                <a:spcPts val="0"/>
              </a:spcBef>
              <a:spcAft>
                <a:spcPts val="0"/>
              </a:spcAft>
              <a:buSzPts val="2400"/>
              <a:buNone/>
              <a:defRPr/>
            </a:lvl7pPr>
            <a:lvl8pPr lvl="7" algn="l">
              <a:lnSpc>
                <a:spcPct val="100000"/>
              </a:lnSpc>
              <a:spcBef>
                <a:spcPts val="0"/>
              </a:spcBef>
              <a:spcAft>
                <a:spcPts val="0"/>
              </a:spcAft>
              <a:buSzPts val="2400"/>
              <a:buNone/>
              <a:defRPr/>
            </a:lvl8pPr>
            <a:lvl9pPr lvl="8" algn="l">
              <a:lnSpc>
                <a:spcPct val="100000"/>
              </a:lnSpc>
              <a:spcBef>
                <a:spcPts val="0"/>
              </a:spcBef>
              <a:spcAft>
                <a:spcPts val="0"/>
              </a:spcAft>
              <a:buSzPts val="2400"/>
              <a:buNone/>
              <a:defRPr/>
            </a:lvl9pPr>
          </a:lstStyle>
          <a:p>
            <a:endParaRPr/>
          </a:p>
        </p:txBody>
      </p:sp>
      <p:sp>
        <p:nvSpPr>
          <p:cNvPr id="472" name="Google Shape;472;p30"/>
          <p:cNvSpPr txBox="1">
            <a:spLocks noGrp="1"/>
          </p:cNvSpPr>
          <p:nvPr>
            <p:ph type="body" idx="1"/>
          </p:nvPr>
        </p:nvSpPr>
        <p:spPr>
          <a:xfrm>
            <a:off x="1320025" y="1582625"/>
            <a:ext cx="3133500" cy="2955300"/>
          </a:xfrm>
          <a:prstGeom prst="rect">
            <a:avLst/>
          </a:prstGeom>
          <a:noFill/>
          <a:ln>
            <a:noFill/>
          </a:ln>
        </p:spPr>
        <p:txBody>
          <a:bodyPr spcFirstLastPara="1" wrap="square" lIns="91425" tIns="91425" rIns="91425" bIns="91425" anchor="t" anchorCtr="0">
            <a:noAutofit/>
          </a:bodyPr>
          <a:lstStyle>
            <a:lvl1pPr marL="457200" lvl="0" indent="-342900" algn="l">
              <a:lnSpc>
                <a:spcPct val="100000"/>
              </a:lnSpc>
              <a:spcBef>
                <a:spcPts val="600"/>
              </a:spcBef>
              <a:spcAft>
                <a:spcPts val="0"/>
              </a:spcAft>
              <a:buSzPts val="1800"/>
              <a:buChar char="◂"/>
              <a:defRPr sz="1800"/>
            </a:lvl1pPr>
            <a:lvl2pPr marL="914400" lvl="1" indent="-342900" algn="l">
              <a:lnSpc>
                <a:spcPct val="100000"/>
              </a:lnSpc>
              <a:spcBef>
                <a:spcPts val="0"/>
              </a:spcBef>
              <a:spcAft>
                <a:spcPts val="0"/>
              </a:spcAft>
              <a:buSzPts val="1800"/>
              <a:buChar char="◂"/>
              <a:defRPr sz="1800"/>
            </a:lvl2pPr>
            <a:lvl3pPr marL="1371600" lvl="2" indent="-342900" algn="l">
              <a:lnSpc>
                <a:spcPct val="100000"/>
              </a:lnSpc>
              <a:spcBef>
                <a:spcPts val="0"/>
              </a:spcBef>
              <a:spcAft>
                <a:spcPts val="0"/>
              </a:spcAft>
              <a:buSzPts val="1800"/>
              <a:buChar char="◂"/>
              <a:defRPr sz="1800"/>
            </a:lvl3pPr>
            <a:lvl4pPr marL="1828800" lvl="3" indent="-342900" algn="l">
              <a:lnSpc>
                <a:spcPct val="100000"/>
              </a:lnSpc>
              <a:spcBef>
                <a:spcPts val="0"/>
              </a:spcBef>
              <a:spcAft>
                <a:spcPts val="0"/>
              </a:spcAft>
              <a:buSzPts val="1800"/>
              <a:buChar char="◂"/>
              <a:defRPr sz="1800"/>
            </a:lvl4pPr>
            <a:lvl5pPr marL="2286000" lvl="4" indent="-342900" algn="l">
              <a:lnSpc>
                <a:spcPct val="100000"/>
              </a:lnSpc>
              <a:spcBef>
                <a:spcPts val="0"/>
              </a:spcBef>
              <a:spcAft>
                <a:spcPts val="0"/>
              </a:spcAft>
              <a:buSzPts val="1800"/>
              <a:buChar char="○"/>
              <a:defRPr sz="1800"/>
            </a:lvl5pPr>
            <a:lvl6pPr marL="2743200" lvl="5" indent="-342900" algn="l">
              <a:lnSpc>
                <a:spcPct val="100000"/>
              </a:lnSpc>
              <a:spcBef>
                <a:spcPts val="0"/>
              </a:spcBef>
              <a:spcAft>
                <a:spcPts val="0"/>
              </a:spcAft>
              <a:buSzPts val="1800"/>
              <a:buChar char="■"/>
              <a:defRPr sz="1800"/>
            </a:lvl6pPr>
            <a:lvl7pPr marL="3200400" lvl="6" indent="-342900" algn="l">
              <a:lnSpc>
                <a:spcPct val="100000"/>
              </a:lnSpc>
              <a:spcBef>
                <a:spcPts val="0"/>
              </a:spcBef>
              <a:spcAft>
                <a:spcPts val="0"/>
              </a:spcAft>
              <a:buSzPts val="1800"/>
              <a:buChar char="●"/>
              <a:defRPr sz="1800"/>
            </a:lvl7pPr>
            <a:lvl8pPr marL="3657600" lvl="7" indent="-342900" algn="l">
              <a:lnSpc>
                <a:spcPct val="100000"/>
              </a:lnSpc>
              <a:spcBef>
                <a:spcPts val="0"/>
              </a:spcBef>
              <a:spcAft>
                <a:spcPts val="0"/>
              </a:spcAft>
              <a:buSzPts val="1800"/>
              <a:buChar char="○"/>
              <a:defRPr sz="1800"/>
            </a:lvl8pPr>
            <a:lvl9pPr marL="4114800" lvl="8" indent="-342900" algn="l">
              <a:lnSpc>
                <a:spcPct val="100000"/>
              </a:lnSpc>
              <a:spcBef>
                <a:spcPts val="0"/>
              </a:spcBef>
              <a:spcAft>
                <a:spcPts val="0"/>
              </a:spcAft>
              <a:buSzPts val="1800"/>
              <a:buChar char="■"/>
              <a:defRPr sz="1800"/>
            </a:lvl9pPr>
          </a:lstStyle>
          <a:p>
            <a:endParaRPr/>
          </a:p>
        </p:txBody>
      </p:sp>
      <p:sp>
        <p:nvSpPr>
          <p:cNvPr id="473" name="Google Shape;473;p30"/>
          <p:cNvSpPr txBox="1">
            <a:spLocks noGrp="1"/>
          </p:cNvSpPr>
          <p:nvPr>
            <p:ph type="body" idx="2"/>
          </p:nvPr>
        </p:nvSpPr>
        <p:spPr>
          <a:xfrm>
            <a:off x="4642177" y="1582625"/>
            <a:ext cx="3133500" cy="2955300"/>
          </a:xfrm>
          <a:prstGeom prst="rect">
            <a:avLst/>
          </a:prstGeom>
          <a:noFill/>
          <a:ln>
            <a:noFill/>
          </a:ln>
        </p:spPr>
        <p:txBody>
          <a:bodyPr spcFirstLastPara="1" wrap="square" lIns="91425" tIns="91425" rIns="91425" bIns="91425" anchor="t" anchorCtr="0">
            <a:noAutofit/>
          </a:bodyPr>
          <a:lstStyle>
            <a:lvl1pPr marL="457200" lvl="0" indent="-342900" algn="l">
              <a:lnSpc>
                <a:spcPct val="100000"/>
              </a:lnSpc>
              <a:spcBef>
                <a:spcPts val="600"/>
              </a:spcBef>
              <a:spcAft>
                <a:spcPts val="0"/>
              </a:spcAft>
              <a:buSzPts val="1800"/>
              <a:buChar char="◂"/>
              <a:defRPr sz="1800"/>
            </a:lvl1pPr>
            <a:lvl2pPr marL="914400" lvl="1" indent="-342900" algn="l">
              <a:lnSpc>
                <a:spcPct val="100000"/>
              </a:lnSpc>
              <a:spcBef>
                <a:spcPts val="0"/>
              </a:spcBef>
              <a:spcAft>
                <a:spcPts val="0"/>
              </a:spcAft>
              <a:buSzPts val="1800"/>
              <a:buChar char="◂"/>
              <a:defRPr sz="1800"/>
            </a:lvl2pPr>
            <a:lvl3pPr marL="1371600" lvl="2" indent="-342900" algn="l">
              <a:lnSpc>
                <a:spcPct val="100000"/>
              </a:lnSpc>
              <a:spcBef>
                <a:spcPts val="0"/>
              </a:spcBef>
              <a:spcAft>
                <a:spcPts val="0"/>
              </a:spcAft>
              <a:buSzPts val="1800"/>
              <a:buChar char="◂"/>
              <a:defRPr sz="1800"/>
            </a:lvl3pPr>
            <a:lvl4pPr marL="1828800" lvl="3" indent="-342900" algn="l">
              <a:lnSpc>
                <a:spcPct val="100000"/>
              </a:lnSpc>
              <a:spcBef>
                <a:spcPts val="0"/>
              </a:spcBef>
              <a:spcAft>
                <a:spcPts val="0"/>
              </a:spcAft>
              <a:buSzPts val="1800"/>
              <a:buChar char="◂"/>
              <a:defRPr sz="1800"/>
            </a:lvl4pPr>
            <a:lvl5pPr marL="2286000" lvl="4" indent="-342900" algn="l">
              <a:lnSpc>
                <a:spcPct val="100000"/>
              </a:lnSpc>
              <a:spcBef>
                <a:spcPts val="0"/>
              </a:spcBef>
              <a:spcAft>
                <a:spcPts val="0"/>
              </a:spcAft>
              <a:buSzPts val="1800"/>
              <a:buChar char="○"/>
              <a:defRPr sz="1800"/>
            </a:lvl5pPr>
            <a:lvl6pPr marL="2743200" lvl="5" indent="-342900" algn="l">
              <a:lnSpc>
                <a:spcPct val="100000"/>
              </a:lnSpc>
              <a:spcBef>
                <a:spcPts val="0"/>
              </a:spcBef>
              <a:spcAft>
                <a:spcPts val="0"/>
              </a:spcAft>
              <a:buSzPts val="1800"/>
              <a:buChar char="■"/>
              <a:defRPr sz="1800"/>
            </a:lvl6pPr>
            <a:lvl7pPr marL="3200400" lvl="6" indent="-342900" algn="l">
              <a:lnSpc>
                <a:spcPct val="100000"/>
              </a:lnSpc>
              <a:spcBef>
                <a:spcPts val="0"/>
              </a:spcBef>
              <a:spcAft>
                <a:spcPts val="0"/>
              </a:spcAft>
              <a:buSzPts val="1800"/>
              <a:buChar char="●"/>
              <a:defRPr sz="1800"/>
            </a:lvl7pPr>
            <a:lvl8pPr marL="3657600" lvl="7" indent="-342900" algn="l">
              <a:lnSpc>
                <a:spcPct val="100000"/>
              </a:lnSpc>
              <a:spcBef>
                <a:spcPts val="0"/>
              </a:spcBef>
              <a:spcAft>
                <a:spcPts val="0"/>
              </a:spcAft>
              <a:buSzPts val="1800"/>
              <a:buChar char="○"/>
              <a:defRPr sz="1800"/>
            </a:lvl8pPr>
            <a:lvl9pPr marL="4114800" lvl="8" indent="-342900" algn="l">
              <a:lnSpc>
                <a:spcPct val="100000"/>
              </a:lnSpc>
              <a:spcBef>
                <a:spcPts val="0"/>
              </a:spcBef>
              <a:spcAft>
                <a:spcPts val="0"/>
              </a:spcAft>
              <a:buSzPts val="1800"/>
              <a:buChar char="■"/>
              <a:defRPr sz="1800"/>
            </a:lvl9pPr>
          </a:lstStyle>
          <a:p>
            <a:endParaRPr/>
          </a:p>
        </p:txBody>
      </p:sp>
      <p:sp>
        <p:nvSpPr>
          <p:cNvPr id="474" name="Google Shape;474;p30"/>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1pPr>
            <a:lvl2pPr marL="0" marR="0" lvl="1"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2pPr>
            <a:lvl3pPr marL="0" marR="0" lvl="2"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3pPr>
            <a:lvl4pPr marL="0" marR="0" lvl="3"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4pPr>
            <a:lvl5pPr marL="0" marR="0" lvl="4"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5pPr>
            <a:lvl6pPr marL="0" marR="0" lvl="5"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6pPr>
            <a:lvl7pPr marL="0" marR="0" lvl="6"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7pPr>
            <a:lvl8pPr marL="0" marR="0" lvl="7"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8pPr>
            <a:lvl9pPr marL="0" marR="0" lvl="8"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 1 column" type="tx">
  <p:cSld name="TITLE_AND_BODY">
    <p:spTree>
      <p:nvGrpSpPr>
        <p:cNvPr id="1" name="Shape 475"/>
        <p:cNvGrpSpPr/>
        <p:nvPr/>
      </p:nvGrpSpPr>
      <p:grpSpPr>
        <a:xfrm>
          <a:off x="0" y="0"/>
          <a:ext cx="0" cy="0"/>
          <a:chOff x="0" y="0"/>
          <a:chExt cx="0" cy="0"/>
        </a:xfrm>
      </p:grpSpPr>
      <p:grpSp>
        <p:nvGrpSpPr>
          <p:cNvPr id="476" name="Google Shape;476;p34"/>
          <p:cNvGrpSpPr/>
          <p:nvPr/>
        </p:nvGrpSpPr>
        <p:grpSpPr>
          <a:xfrm>
            <a:off x="6714243" y="3860093"/>
            <a:ext cx="2429755" cy="1286711"/>
            <a:chOff x="6714243" y="3860093"/>
            <a:chExt cx="2429755" cy="1286711"/>
          </a:xfrm>
        </p:grpSpPr>
        <p:sp>
          <p:nvSpPr>
            <p:cNvPr id="477" name="Google Shape;477;p34"/>
            <p:cNvSpPr/>
            <p:nvPr/>
          </p:nvSpPr>
          <p:spPr>
            <a:xfrm>
              <a:off x="7929952" y="3860093"/>
              <a:ext cx="606220" cy="643388"/>
            </a:xfrm>
            <a:custGeom>
              <a:avLst/>
              <a:gdLst/>
              <a:ahLst/>
              <a:cxnLst/>
              <a:rect l="l" t="t" r="r" b="b"/>
              <a:pathLst>
                <a:path w="20372" h="20037" extrusionOk="0">
                  <a:moveTo>
                    <a:pt x="0" y="0"/>
                  </a:moveTo>
                  <a:lnTo>
                    <a:pt x="0" y="20036"/>
                  </a:lnTo>
                  <a:lnTo>
                    <a:pt x="20371" y="10046"/>
                  </a:lnTo>
                  <a:lnTo>
                    <a:pt x="0" y="0"/>
                  </a:lnTo>
                  <a:close/>
                </a:path>
              </a:pathLst>
            </a:custGeom>
            <a:solidFill>
              <a:srgbClr val="FFA4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8" name="Google Shape;478;p34"/>
            <p:cNvSpPr/>
            <p:nvPr/>
          </p:nvSpPr>
          <p:spPr>
            <a:xfrm>
              <a:off x="8536142" y="4182670"/>
              <a:ext cx="607856" cy="643356"/>
            </a:xfrm>
            <a:custGeom>
              <a:avLst/>
              <a:gdLst/>
              <a:ahLst/>
              <a:cxnLst/>
              <a:rect l="l" t="t" r="r" b="b"/>
              <a:pathLst>
                <a:path w="20427" h="20036" extrusionOk="0">
                  <a:moveTo>
                    <a:pt x="0" y="0"/>
                  </a:moveTo>
                  <a:lnTo>
                    <a:pt x="0" y="20036"/>
                  </a:lnTo>
                  <a:lnTo>
                    <a:pt x="20427" y="9990"/>
                  </a:lnTo>
                  <a:lnTo>
                    <a:pt x="0"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9" name="Google Shape;479;p34"/>
            <p:cNvSpPr/>
            <p:nvPr/>
          </p:nvSpPr>
          <p:spPr>
            <a:xfrm>
              <a:off x="7322095" y="4825993"/>
              <a:ext cx="607886" cy="320811"/>
            </a:xfrm>
            <a:custGeom>
              <a:avLst/>
              <a:gdLst/>
              <a:ahLst/>
              <a:cxnLst/>
              <a:rect l="l" t="t" r="r" b="b"/>
              <a:pathLst>
                <a:path w="20428" h="9991" extrusionOk="0">
                  <a:moveTo>
                    <a:pt x="1" y="1"/>
                  </a:moveTo>
                  <a:lnTo>
                    <a:pt x="1" y="9991"/>
                  </a:lnTo>
                  <a:lnTo>
                    <a:pt x="20427" y="9991"/>
                  </a:lnTo>
                  <a:lnTo>
                    <a:pt x="1"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0" name="Google Shape;480;p34"/>
            <p:cNvSpPr/>
            <p:nvPr/>
          </p:nvSpPr>
          <p:spPr>
            <a:xfrm>
              <a:off x="7929952" y="4503448"/>
              <a:ext cx="606220" cy="643356"/>
            </a:xfrm>
            <a:custGeom>
              <a:avLst/>
              <a:gdLst/>
              <a:ahLst/>
              <a:cxnLst/>
              <a:rect l="l" t="t" r="r" b="b"/>
              <a:pathLst>
                <a:path w="20372" h="20036" extrusionOk="0">
                  <a:moveTo>
                    <a:pt x="0" y="0"/>
                  </a:moveTo>
                  <a:lnTo>
                    <a:pt x="0" y="20036"/>
                  </a:lnTo>
                  <a:lnTo>
                    <a:pt x="20371" y="10046"/>
                  </a:lnTo>
                  <a:lnTo>
                    <a:pt x="0"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1" name="Google Shape;481;p34"/>
            <p:cNvSpPr/>
            <p:nvPr/>
          </p:nvSpPr>
          <p:spPr>
            <a:xfrm>
              <a:off x="8536142" y="4825993"/>
              <a:ext cx="607856" cy="320811"/>
            </a:xfrm>
            <a:custGeom>
              <a:avLst/>
              <a:gdLst/>
              <a:ahLst/>
              <a:cxnLst/>
              <a:rect l="l" t="t" r="r" b="b"/>
              <a:pathLst>
                <a:path w="20427" h="9991" extrusionOk="0">
                  <a:moveTo>
                    <a:pt x="0" y="1"/>
                  </a:moveTo>
                  <a:lnTo>
                    <a:pt x="0" y="9991"/>
                  </a:lnTo>
                  <a:lnTo>
                    <a:pt x="20427" y="9991"/>
                  </a:lnTo>
                  <a:lnTo>
                    <a:pt x="0"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2" name="Google Shape;482;p34"/>
            <p:cNvSpPr/>
            <p:nvPr/>
          </p:nvSpPr>
          <p:spPr>
            <a:xfrm>
              <a:off x="7322095" y="3860093"/>
              <a:ext cx="607886" cy="643388"/>
            </a:xfrm>
            <a:custGeom>
              <a:avLst/>
              <a:gdLst/>
              <a:ahLst/>
              <a:cxnLst/>
              <a:rect l="l" t="t" r="r" b="b"/>
              <a:pathLst>
                <a:path w="20428" h="20037" extrusionOk="0">
                  <a:moveTo>
                    <a:pt x="20427" y="0"/>
                  </a:moveTo>
                  <a:lnTo>
                    <a:pt x="1" y="10046"/>
                  </a:lnTo>
                  <a:lnTo>
                    <a:pt x="20427" y="20036"/>
                  </a:lnTo>
                  <a:lnTo>
                    <a:pt x="20427"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3" name="Google Shape;483;p34"/>
            <p:cNvSpPr/>
            <p:nvPr/>
          </p:nvSpPr>
          <p:spPr>
            <a:xfrm>
              <a:off x="8536142" y="3860093"/>
              <a:ext cx="607856" cy="643388"/>
            </a:xfrm>
            <a:custGeom>
              <a:avLst/>
              <a:gdLst/>
              <a:ahLst/>
              <a:cxnLst/>
              <a:rect l="l" t="t" r="r" b="b"/>
              <a:pathLst>
                <a:path w="20427" h="20037" extrusionOk="0">
                  <a:moveTo>
                    <a:pt x="20427" y="0"/>
                  </a:moveTo>
                  <a:lnTo>
                    <a:pt x="0" y="10046"/>
                  </a:lnTo>
                  <a:lnTo>
                    <a:pt x="20427" y="20036"/>
                  </a:lnTo>
                  <a:lnTo>
                    <a:pt x="20427"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4" name="Google Shape;484;p34"/>
            <p:cNvSpPr/>
            <p:nvPr/>
          </p:nvSpPr>
          <p:spPr>
            <a:xfrm>
              <a:off x="7929952" y="4182670"/>
              <a:ext cx="606220" cy="643356"/>
            </a:xfrm>
            <a:custGeom>
              <a:avLst/>
              <a:gdLst/>
              <a:ahLst/>
              <a:cxnLst/>
              <a:rect l="l" t="t" r="r" b="b"/>
              <a:pathLst>
                <a:path w="20372" h="20036" extrusionOk="0">
                  <a:moveTo>
                    <a:pt x="20371" y="0"/>
                  </a:moveTo>
                  <a:lnTo>
                    <a:pt x="0" y="9990"/>
                  </a:lnTo>
                  <a:lnTo>
                    <a:pt x="20371" y="20036"/>
                  </a:lnTo>
                  <a:lnTo>
                    <a:pt x="20371"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5" name="Google Shape;485;p34"/>
            <p:cNvSpPr/>
            <p:nvPr/>
          </p:nvSpPr>
          <p:spPr>
            <a:xfrm>
              <a:off x="7322095" y="4503448"/>
              <a:ext cx="607886" cy="643356"/>
            </a:xfrm>
            <a:custGeom>
              <a:avLst/>
              <a:gdLst/>
              <a:ahLst/>
              <a:cxnLst/>
              <a:rect l="l" t="t" r="r" b="b"/>
              <a:pathLst>
                <a:path w="20428" h="20036" extrusionOk="0">
                  <a:moveTo>
                    <a:pt x="20427" y="0"/>
                  </a:moveTo>
                  <a:lnTo>
                    <a:pt x="1" y="10046"/>
                  </a:lnTo>
                  <a:lnTo>
                    <a:pt x="20427" y="20036"/>
                  </a:lnTo>
                  <a:lnTo>
                    <a:pt x="20427" y="0"/>
                  </a:lnTo>
                  <a:close/>
                </a:path>
              </a:pathLst>
            </a:custGeom>
            <a:solidFill>
              <a:srgbClr val="FFC8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6" name="Google Shape;486;p34"/>
            <p:cNvSpPr/>
            <p:nvPr/>
          </p:nvSpPr>
          <p:spPr>
            <a:xfrm>
              <a:off x="7929952" y="4825993"/>
              <a:ext cx="606220" cy="320811"/>
            </a:xfrm>
            <a:custGeom>
              <a:avLst/>
              <a:gdLst/>
              <a:ahLst/>
              <a:cxnLst/>
              <a:rect l="l" t="t" r="r" b="b"/>
              <a:pathLst>
                <a:path w="20372" h="9991" extrusionOk="0">
                  <a:moveTo>
                    <a:pt x="20371" y="1"/>
                  </a:moveTo>
                  <a:lnTo>
                    <a:pt x="0" y="9991"/>
                  </a:lnTo>
                  <a:lnTo>
                    <a:pt x="20371" y="9991"/>
                  </a:lnTo>
                  <a:lnTo>
                    <a:pt x="20371"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7" name="Google Shape;487;p34"/>
            <p:cNvSpPr/>
            <p:nvPr/>
          </p:nvSpPr>
          <p:spPr>
            <a:xfrm>
              <a:off x="8536142" y="4503448"/>
              <a:ext cx="607856" cy="643356"/>
            </a:xfrm>
            <a:custGeom>
              <a:avLst/>
              <a:gdLst/>
              <a:ahLst/>
              <a:cxnLst/>
              <a:rect l="l" t="t" r="r" b="b"/>
              <a:pathLst>
                <a:path w="20427" h="20036" extrusionOk="0">
                  <a:moveTo>
                    <a:pt x="20427" y="0"/>
                  </a:moveTo>
                  <a:lnTo>
                    <a:pt x="0" y="10046"/>
                  </a:lnTo>
                  <a:lnTo>
                    <a:pt x="20427" y="2003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8" name="Google Shape;488;p34"/>
            <p:cNvSpPr/>
            <p:nvPr/>
          </p:nvSpPr>
          <p:spPr>
            <a:xfrm>
              <a:off x="6714243" y="4825993"/>
              <a:ext cx="607856" cy="320811"/>
            </a:xfrm>
            <a:custGeom>
              <a:avLst/>
              <a:gdLst/>
              <a:ahLst/>
              <a:cxnLst/>
              <a:rect l="l" t="t" r="r" b="b"/>
              <a:pathLst>
                <a:path w="20427" h="9991" extrusionOk="0">
                  <a:moveTo>
                    <a:pt x="20427" y="1"/>
                  </a:moveTo>
                  <a:lnTo>
                    <a:pt x="0" y="9991"/>
                  </a:lnTo>
                  <a:lnTo>
                    <a:pt x="20427" y="9991"/>
                  </a:lnTo>
                  <a:lnTo>
                    <a:pt x="20427" y="1"/>
                  </a:lnTo>
                  <a:close/>
                </a:path>
              </a:pathLst>
            </a:custGeom>
            <a:solidFill>
              <a:srgbClr val="F64646">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489" name="Google Shape;489;p34"/>
          <p:cNvGrpSpPr/>
          <p:nvPr/>
        </p:nvGrpSpPr>
        <p:grpSpPr>
          <a:xfrm>
            <a:off x="892" y="-11"/>
            <a:ext cx="3037586" cy="2252645"/>
            <a:chOff x="892" y="-11"/>
            <a:chExt cx="3037586" cy="2252645"/>
          </a:xfrm>
        </p:grpSpPr>
        <p:sp>
          <p:nvSpPr>
            <p:cNvPr id="490" name="Google Shape;490;p34"/>
            <p:cNvSpPr/>
            <p:nvPr/>
          </p:nvSpPr>
          <p:spPr>
            <a:xfrm>
              <a:off x="892" y="643313"/>
              <a:ext cx="607856" cy="643388"/>
            </a:xfrm>
            <a:custGeom>
              <a:avLst/>
              <a:gdLst/>
              <a:ahLst/>
              <a:cxnLst/>
              <a:rect l="l" t="t" r="r" b="b"/>
              <a:pathLst>
                <a:path w="20427" h="20037" extrusionOk="0">
                  <a:moveTo>
                    <a:pt x="0" y="1"/>
                  </a:moveTo>
                  <a:lnTo>
                    <a:pt x="0" y="20037"/>
                  </a:lnTo>
                  <a:lnTo>
                    <a:pt x="20427"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1" name="Google Shape;491;p34"/>
            <p:cNvSpPr/>
            <p:nvPr/>
          </p:nvSpPr>
          <p:spPr>
            <a:xfrm>
              <a:off x="608719" y="322534"/>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2" name="Google Shape;492;p34"/>
            <p:cNvSpPr/>
            <p:nvPr/>
          </p:nvSpPr>
          <p:spPr>
            <a:xfrm>
              <a:off x="608719" y="965890"/>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3" name="Google Shape;493;p34"/>
            <p:cNvSpPr/>
            <p:nvPr/>
          </p:nvSpPr>
          <p:spPr>
            <a:xfrm>
              <a:off x="1822766" y="322534"/>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A4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4" name="Google Shape;494;p34"/>
            <p:cNvSpPr/>
            <p:nvPr/>
          </p:nvSpPr>
          <p:spPr>
            <a:xfrm>
              <a:off x="1214909" y="1286669"/>
              <a:ext cx="607886" cy="643388"/>
            </a:xfrm>
            <a:custGeom>
              <a:avLst/>
              <a:gdLst/>
              <a:ahLst/>
              <a:cxnLst/>
              <a:rect l="l" t="t" r="r" b="b"/>
              <a:pathLst>
                <a:path w="20428" h="20037" extrusionOk="0">
                  <a:moveTo>
                    <a:pt x="1" y="1"/>
                  </a:moveTo>
                  <a:lnTo>
                    <a:pt x="1" y="20037"/>
                  </a:lnTo>
                  <a:lnTo>
                    <a:pt x="20427" y="10047"/>
                  </a:lnTo>
                  <a:lnTo>
                    <a:pt x="1" y="1"/>
                  </a:lnTo>
                  <a:close/>
                </a:path>
              </a:pathLst>
            </a:custGeom>
            <a:solidFill>
              <a:srgbClr val="FFA4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5" name="Google Shape;495;p34"/>
            <p:cNvSpPr/>
            <p:nvPr/>
          </p:nvSpPr>
          <p:spPr>
            <a:xfrm>
              <a:off x="1822766" y="965890"/>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6" name="Google Shape;496;p34"/>
            <p:cNvSpPr/>
            <p:nvPr/>
          </p:nvSpPr>
          <p:spPr>
            <a:xfrm>
              <a:off x="892" y="-11"/>
              <a:ext cx="607856" cy="643356"/>
            </a:xfrm>
            <a:custGeom>
              <a:avLst/>
              <a:gdLst/>
              <a:ahLst/>
              <a:cxnLst/>
              <a:rect l="l" t="t" r="r" b="b"/>
              <a:pathLst>
                <a:path w="20427" h="20036" extrusionOk="0">
                  <a:moveTo>
                    <a:pt x="0" y="0"/>
                  </a:moveTo>
                  <a:lnTo>
                    <a:pt x="0" y="20036"/>
                  </a:lnTo>
                  <a:lnTo>
                    <a:pt x="20427" y="10046"/>
                  </a:lnTo>
                  <a:lnTo>
                    <a:pt x="0"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7" name="Google Shape;497;p34"/>
            <p:cNvSpPr/>
            <p:nvPr/>
          </p:nvSpPr>
          <p:spPr>
            <a:xfrm>
              <a:off x="608719" y="-11"/>
              <a:ext cx="606220" cy="322577"/>
            </a:xfrm>
            <a:custGeom>
              <a:avLst/>
              <a:gdLst/>
              <a:ahLst/>
              <a:cxnLst/>
              <a:rect l="l" t="t" r="r" b="b"/>
              <a:pathLst>
                <a:path w="20372" h="10046" extrusionOk="0">
                  <a:moveTo>
                    <a:pt x="1" y="0"/>
                  </a:moveTo>
                  <a:lnTo>
                    <a:pt x="1" y="10046"/>
                  </a:lnTo>
                  <a:lnTo>
                    <a:pt x="20372" y="0"/>
                  </a:lnTo>
                  <a:close/>
                </a:path>
              </a:pathLst>
            </a:custGeom>
            <a:solidFill>
              <a:srgbClr val="FFC8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8" name="Google Shape;498;p34"/>
            <p:cNvSpPr/>
            <p:nvPr/>
          </p:nvSpPr>
          <p:spPr>
            <a:xfrm>
              <a:off x="1214909" y="-11"/>
              <a:ext cx="607886" cy="643356"/>
            </a:xfrm>
            <a:custGeom>
              <a:avLst/>
              <a:gdLst/>
              <a:ahLst/>
              <a:cxnLst/>
              <a:rect l="l" t="t" r="r" b="b"/>
              <a:pathLst>
                <a:path w="20428" h="20036" extrusionOk="0">
                  <a:moveTo>
                    <a:pt x="1" y="0"/>
                  </a:moveTo>
                  <a:lnTo>
                    <a:pt x="1" y="20036"/>
                  </a:lnTo>
                  <a:lnTo>
                    <a:pt x="20427" y="10046"/>
                  </a:lnTo>
                  <a:lnTo>
                    <a:pt x="1"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9" name="Google Shape;499;p34"/>
            <p:cNvSpPr/>
            <p:nvPr/>
          </p:nvSpPr>
          <p:spPr>
            <a:xfrm>
              <a:off x="1822766" y="-11"/>
              <a:ext cx="607856" cy="322577"/>
            </a:xfrm>
            <a:custGeom>
              <a:avLst/>
              <a:gdLst/>
              <a:ahLst/>
              <a:cxnLst/>
              <a:rect l="l" t="t" r="r" b="b"/>
              <a:pathLst>
                <a:path w="20427" h="10046" extrusionOk="0">
                  <a:moveTo>
                    <a:pt x="0" y="0"/>
                  </a:moveTo>
                  <a:lnTo>
                    <a:pt x="0" y="10046"/>
                  </a:lnTo>
                  <a:lnTo>
                    <a:pt x="20427" y="0"/>
                  </a:lnTo>
                  <a:close/>
                </a:path>
              </a:pathLst>
            </a:custGeom>
            <a:solidFill>
              <a:srgbClr val="FFA4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0" name="Google Shape;500;p34"/>
            <p:cNvSpPr/>
            <p:nvPr/>
          </p:nvSpPr>
          <p:spPr>
            <a:xfrm>
              <a:off x="2430592" y="-11"/>
              <a:ext cx="607886" cy="643356"/>
            </a:xfrm>
            <a:custGeom>
              <a:avLst/>
              <a:gdLst/>
              <a:ahLst/>
              <a:cxnLst/>
              <a:rect l="l" t="t" r="r" b="b"/>
              <a:pathLst>
                <a:path w="20428" h="20036" extrusionOk="0">
                  <a:moveTo>
                    <a:pt x="1" y="0"/>
                  </a:moveTo>
                  <a:lnTo>
                    <a:pt x="1" y="20036"/>
                  </a:lnTo>
                  <a:lnTo>
                    <a:pt x="20427" y="10046"/>
                  </a:lnTo>
                  <a:lnTo>
                    <a:pt x="1"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1" name="Google Shape;501;p34"/>
            <p:cNvSpPr/>
            <p:nvPr/>
          </p:nvSpPr>
          <p:spPr>
            <a:xfrm>
              <a:off x="892" y="322534"/>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2" name="Google Shape;502;p34"/>
            <p:cNvSpPr/>
            <p:nvPr/>
          </p:nvSpPr>
          <p:spPr>
            <a:xfrm>
              <a:off x="608719" y="643313"/>
              <a:ext cx="606220"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3" name="Google Shape;503;p34"/>
            <p:cNvSpPr/>
            <p:nvPr/>
          </p:nvSpPr>
          <p:spPr>
            <a:xfrm>
              <a:off x="892" y="965890"/>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4" name="Google Shape;504;p34"/>
            <p:cNvSpPr/>
            <p:nvPr/>
          </p:nvSpPr>
          <p:spPr>
            <a:xfrm>
              <a:off x="608719" y="1286669"/>
              <a:ext cx="606220"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5" name="Google Shape;505;p34"/>
            <p:cNvSpPr/>
            <p:nvPr/>
          </p:nvSpPr>
          <p:spPr>
            <a:xfrm>
              <a:off x="892" y="1609246"/>
              <a:ext cx="607856" cy="643388"/>
            </a:xfrm>
            <a:custGeom>
              <a:avLst/>
              <a:gdLst/>
              <a:ahLst/>
              <a:cxnLst/>
              <a:rect l="l" t="t" r="r" b="b"/>
              <a:pathLst>
                <a:path w="20427" h="20037" extrusionOk="0">
                  <a:moveTo>
                    <a:pt x="20427" y="1"/>
                  </a:moveTo>
                  <a:lnTo>
                    <a:pt x="0" y="9991"/>
                  </a:lnTo>
                  <a:lnTo>
                    <a:pt x="20427" y="20036"/>
                  </a:lnTo>
                  <a:lnTo>
                    <a:pt x="20427" y="1"/>
                  </a:lnTo>
                  <a:close/>
                </a:path>
              </a:pathLst>
            </a:custGeom>
            <a:solidFill>
              <a:srgbClr val="F64646">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6" name="Google Shape;506;p34"/>
            <p:cNvSpPr/>
            <p:nvPr/>
          </p:nvSpPr>
          <p:spPr>
            <a:xfrm>
              <a:off x="1214909" y="322534"/>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64646">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7" name="Google Shape;507;p34"/>
            <p:cNvSpPr/>
            <p:nvPr/>
          </p:nvSpPr>
          <p:spPr>
            <a:xfrm>
              <a:off x="1214909" y="965890"/>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C8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8" name="Google Shape;508;p34"/>
            <p:cNvSpPr/>
            <p:nvPr/>
          </p:nvSpPr>
          <p:spPr>
            <a:xfrm>
              <a:off x="1214909" y="1609246"/>
              <a:ext cx="607886" cy="643388"/>
            </a:xfrm>
            <a:custGeom>
              <a:avLst/>
              <a:gdLst/>
              <a:ahLst/>
              <a:cxnLst/>
              <a:rect l="l" t="t" r="r" b="b"/>
              <a:pathLst>
                <a:path w="20428" h="20037" extrusionOk="0">
                  <a:moveTo>
                    <a:pt x="20427" y="1"/>
                  </a:moveTo>
                  <a:lnTo>
                    <a:pt x="1" y="9991"/>
                  </a:lnTo>
                  <a:lnTo>
                    <a:pt x="20427" y="20036"/>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9" name="Google Shape;509;p34"/>
            <p:cNvSpPr/>
            <p:nvPr/>
          </p:nvSpPr>
          <p:spPr>
            <a:xfrm>
              <a:off x="2430592" y="322534"/>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0" name="Google Shape;510;p34"/>
            <p:cNvSpPr/>
            <p:nvPr/>
          </p:nvSpPr>
          <p:spPr>
            <a:xfrm>
              <a:off x="892" y="-11"/>
              <a:ext cx="607856" cy="322577"/>
            </a:xfrm>
            <a:custGeom>
              <a:avLst/>
              <a:gdLst/>
              <a:ahLst/>
              <a:cxnLst/>
              <a:rect l="l" t="t" r="r" b="b"/>
              <a:pathLst>
                <a:path w="20427" h="10046" extrusionOk="0">
                  <a:moveTo>
                    <a:pt x="0" y="0"/>
                  </a:moveTo>
                  <a:lnTo>
                    <a:pt x="20427"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1" name="Google Shape;511;p34"/>
            <p:cNvSpPr/>
            <p:nvPr/>
          </p:nvSpPr>
          <p:spPr>
            <a:xfrm>
              <a:off x="608719" y="-11"/>
              <a:ext cx="606220" cy="643356"/>
            </a:xfrm>
            <a:custGeom>
              <a:avLst/>
              <a:gdLst/>
              <a:ahLst/>
              <a:cxnLst/>
              <a:rect l="l" t="t" r="r" b="b"/>
              <a:pathLst>
                <a:path w="20372" h="20036" extrusionOk="0">
                  <a:moveTo>
                    <a:pt x="20372" y="0"/>
                  </a:moveTo>
                  <a:lnTo>
                    <a:pt x="1" y="10046"/>
                  </a:lnTo>
                  <a:lnTo>
                    <a:pt x="20372" y="20036"/>
                  </a:lnTo>
                  <a:lnTo>
                    <a:pt x="20372"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2" name="Google Shape;512;p34"/>
            <p:cNvSpPr/>
            <p:nvPr/>
          </p:nvSpPr>
          <p:spPr>
            <a:xfrm>
              <a:off x="1214909" y="-11"/>
              <a:ext cx="607886" cy="322577"/>
            </a:xfrm>
            <a:custGeom>
              <a:avLst/>
              <a:gdLst/>
              <a:ahLst/>
              <a:cxnLst/>
              <a:rect l="l" t="t" r="r" b="b"/>
              <a:pathLst>
                <a:path w="20428" h="10046" extrusionOk="0">
                  <a:moveTo>
                    <a:pt x="1" y="0"/>
                  </a:moveTo>
                  <a:lnTo>
                    <a:pt x="20427" y="1004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513" name="Google Shape;513;p34"/>
          <p:cNvSpPr txBox="1">
            <a:spLocks noGrp="1"/>
          </p:cNvSpPr>
          <p:nvPr>
            <p:ph type="title"/>
          </p:nvPr>
        </p:nvSpPr>
        <p:spPr>
          <a:xfrm>
            <a:off x="1320025" y="866525"/>
            <a:ext cx="6455700" cy="6681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2400"/>
              <a:buNone/>
              <a:defRPr/>
            </a:lvl1pPr>
            <a:lvl2pPr lvl="1" algn="l">
              <a:lnSpc>
                <a:spcPct val="100000"/>
              </a:lnSpc>
              <a:spcBef>
                <a:spcPts val="0"/>
              </a:spcBef>
              <a:spcAft>
                <a:spcPts val="0"/>
              </a:spcAft>
              <a:buSzPts val="2400"/>
              <a:buNone/>
              <a:defRPr/>
            </a:lvl2pPr>
            <a:lvl3pPr lvl="2" algn="l">
              <a:lnSpc>
                <a:spcPct val="100000"/>
              </a:lnSpc>
              <a:spcBef>
                <a:spcPts val="0"/>
              </a:spcBef>
              <a:spcAft>
                <a:spcPts val="0"/>
              </a:spcAft>
              <a:buSzPts val="2400"/>
              <a:buNone/>
              <a:defRPr/>
            </a:lvl3pPr>
            <a:lvl4pPr lvl="3" algn="l">
              <a:lnSpc>
                <a:spcPct val="100000"/>
              </a:lnSpc>
              <a:spcBef>
                <a:spcPts val="0"/>
              </a:spcBef>
              <a:spcAft>
                <a:spcPts val="0"/>
              </a:spcAft>
              <a:buSzPts val="2400"/>
              <a:buNone/>
              <a:defRPr/>
            </a:lvl4pPr>
            <a:lvl5pPr lvl="4" algn="l">
              <a:lnSpc>
                <a:spcPct val="100000"/>
              </a:lnSpc>
              <a:spcBef>
                <a:spcPts val="0"/>
              </a:spcBef>
              <a:spcAft>
                <a:spcPts val="0"/>
              </a:spcAft>
              <a:buSzPts val="2400"/>
              <a:buNone/>
              <a:defRPr/>
            </a:lvl5pPr>
            <a:lvl6pPr lvl="5" algn="l">
              <a:lnSpc>
                <a:spcPct val="100000"/>
              </a:lnSpc>
              <a:spcBef>
                <a:spcPts val="0"/>
              </a:spcBef>
              <a:spcAft>
                <a:spcPts val="0"/>
              </a:spcAft>
              <a:buSzPts val="2400"/>
              <a:buNone/>
              <a:defRPr/>
            </a:lvl6pPr>
            <a:lvl7pPr lvl="6" algn="l">
              <a:lnSpc>
                <a:spcPct val="100000"/>
              </a:lnSpc>
              <a:spcBef>
                <a:spcPts val="0"/>
              </a:spcBef>
              <a:spcAft>
                <a:spcPts val="0"/>
              </a:spcAft>
              <a:buSzPts val="2400"/>
              <a:buNone/>
              <a:defRPr/>
            </a:lvl7pPr>
            <a:lvl8pPr lvl="7" algn="l">
              <a:lnSpc>
                <a:spcPct val="100000"/>
              </a:lnSpc>
              <a:spcBef>
                <a:spcPts val="0"/>
              </a:spcBef>
              <a:spcAft>
                <a:spcPts val="0"/>
              </a:spcAft>
              <a:buSzPts val="2400"/>
              <a:buNone/>
              <a:defRPr/>
            </a:lvl8pPr>
            <a:lvl9pPr lvl="8" algn="l">
              <a:lnSpc>
                <a:spcPct val="100000"/>
              </a:lnSpc>
              <a:spcBef>
                <a:spcPts val="0"/>
              </a:spcBef>
              <a:spcAft>
                <a:spcPts val="0"/>
              </a:spcAft>
              <a:buSzPts val="2400"/>
              <a:buNone/>
              <a:defRPr/>
            </a:lvl9pPr>
          </a:lstStyle>
          <a:p>
            <a:endParaRPr/>
          </a:p>
        </p:txBody>
      </p:sp>
      <p:sp>
        <p:nvSpPr>
          <p:cNvPr id="514" name="Google Shape;514;p34"/>
          <p:cNvSpPr txBox="1">
            <a:spLocks noGrp="1"/>
          </p:cNvSpPr>
          <p:nvPr>
            <p:ph type="body" idx="1"/>
          </p:nvPr>
        </p:nvSpPr>
        <p:spPr>
          <a:xfrm>
            <a:off x="1320025" y="1613274"/>
            <a:ext cx="6455700" cy="2902500"/>
          </a:xfrm>
          <a:prstGeom prst="rect">
            <a:avLst/>
          </a:prstGeom>
          <a:noFill/>
          <a:ln>
            <a:noFill/>
          </a:ln>
        </p:spPr>
        <p:txBody>
          <a:bodyPr spcFirstLastPara="1" wrap="square" lIns="91425" tIns="91425" rIns="91425" bIns="91425" anchor="t" anchorCtr="0">
            <a:noAutofit/>
          </a:bodyPr>
          <a:lstStyle>
            <a:lvl1pPr marL="457200" lvl="0" indent="-368300" algn="l">
              <a:lnSpc>
                <a:spcPct val="100000"/>
              </a:lnSpc>
              <a:spcBef>
                <a:spcPts val="600"/>
              </a:spcBef>
              <a:spcAft>
                <a:spcPts val="0"/>
              </a:spcAft>
              <a:buSzPts val="2200"/>
              <a:buChar char="◂"/>
              <a:defRPr/>
            </a:lvl1pPr>
            <a:lvl2pPr marL="914400" lvl="1" indent="-368300" algn="l">
              <a:lnSpc>
                <a:spcPct val="100000"/>
              </a:lnSpc>
              <a:spcBef>
                <a:spcPts val="0"/>
              </a:spcBef>
              <a:spcAft>
                <a:spcPts val="0"/>
              </a:spcAft>
              <a:buSzPts val="2200"/>
              <a:buChar char="◂"/>
              <a:defRPr/>
            </a:lvl2pPr>
            <a:lvl3pPr marL="1371600" lvl="2" indent="-368300" algn="l">
              <a:lnSpc>
                <a:spcPct val="100000"/>
              </a:lnSpc>
              <a:spcBef>
                <a:spcPts val="0"/>
              </a:spcBef>
              <a:spcAft>
                <a:spcPts val="0"/>
              </a:spcAft>
              <a:buSzPts val="2200"/>
              <a:buChar char="◂"/>
              <a:defRPr/>
            </a:lvl3pPr>
            <a:lvl4pPr marL="1828800" lvl="3" indent="-368300" algn="l">
              <a:lnSpc>
                <a:spcPct val="100000"/>
              </a:lnSpc>
              <a:spcBef>
                <a:spcPts val="0"/>
              </a:spcBef>
              <a:spcAft>
                <a:spcPts val="0"/>
              </a:spcAft>
              <a:buSzPts val="2200"/>
              <a:buChar char="◂"/>
              <a:defRPr/>
            </a:lvl4pPr>
            <a:lvl5pPr marL="2286000" lvl="4" indent="-368300" algn="l">
              <a:lnSpc>
                <a:spcPct val="100000"/>
              </a:lnSpc>
              <a:spcBef>
                <a:spcPts val="0"/>
              </a:spcBef>
              <a:spcAft>
                <a:spcPts val="0"/>
              </a:spcAft>
              <a:buSzPts val="2200"/>
              <a:buChar char="○"/>
              <a:defRPr/>
            </a:lvl5pPr>
            <a:lvl6pPr marL="2743200" lvl="5" indent="-368300" algn="l">
              <a:lnSpc>
                <a:spcPct val="100000"/>
              </a:lnSpc>
              <a:spcBef>
                <a:spcPts val="0"/>
              </a:spcBef>
              <a:spcAft>
                <a:spcPts val="0"/>
              </a:spcAft>
              <a:buSzPts val="2200"/>
              <a:buChar char="■"/>
              <a:defRPr/>
            </a:lvl6pPr>
            <a:lvl7pPr marL="3200400" lvl="6" indent="-368300" algn="l">
              <a:lnSpc>
                <a:spcPct val="100000"/>
              </a:lnSpc>
              <a:spcBef>
                <a:spcPts val="0"/>
              </a:spcBef>
              <a:spcAft>
                <a:spcPts val="0"/>
              </a:spcAft>
              <a:buSzPts val="2200"/>
              <a:buChar char="●"/>
              <a:defRPr/>
            </a:lvl7pPr>
            <a:lvl8pPr marL="3657600" lvl="7" indent="-368300" algn="l">
              <a:lnSpc>
                <a:spcPct val="100000"/>
              </a:lnSpc>
              <a:spcBef>
                <a:spcPts val="0"/>
              </a:spcBef>
              <a:spcAft>
                <a:spcPts val="0"/>
              </a:spcAft>
              <a:buSzPts val="2200"/>
              <a:buChar char="○"/>
              <a:defRPr/>
            </a:lvl8pPr>
            <a:lvl9pPr marL="4114800" lvl="8" indent="-368300" algn="l">
              <a:lnSpc>
                <a:spcPct val="100000"/>
              </a:lnSpc>
              <a:spcBef>
                <a:spcPts val="0"/>
              </a:spcBef>
              <a:spcAft>
                <a:spcPts val="0"/>
              </a:spcAft>
              <a:buSzPts val="2200"/>
              <a:buChar char="■"/>
              <a:defRPr/>
            </a:lvl9pPr>
          </a:lstStyle>
          <a:p>
            <a:endParaRPr/>
          </a:p>
        </p:txBody>
      </p:sp>
      <p:sp>
        <p:nvSpPr>
          <p:cNvPr id="515" name="Google Shape;515;p34"/>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1pPr>
            <a:lvl2pPr marL="0" marR="0" lvl="1"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2pPr>
            <a:lvl3pPr marL="0" marR="0" lvl="2"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3pPr>
            <a:lvl4pPr marL="0" marR="0" lvl="3"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4pPr>
            <a:lvl5pPr marL="0" marR="0" lvl="4"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5pPr>
            <a:lvl6pPr marL="0" marR="0" lvl="5"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6pPr>
            <a:lvl7pPr marL="0" marR="0" lvl="6"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7pPr>
            <a:lvl8pPr marL="0" marR="0" lvl="7"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8pPr>
            <a:lvl9pPr marL="0" marR="0" lvl="8"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lank lateral pattern">
  <p:cSld name="BLANK_2">
    <p:spTree>
      <p:nvGrpSpPr>
        <p:cNvPr id="1" name="Shape 516"/>
        <p:cNvGrpSpPr/>
        <p:nvPr/>
      </p:nvGrpSpPr>
      <p:grpSpPr>
        <a:xfrm>
          <a:off x="0" y="0"/>
          <a:ext cx="0" cy="0"/>
          <a:chOff x="0" y="0"/>
          <a:chExt cx="0" cy="0"/>
        </a:xfrm>
      </p:grpSpPr>
      <p:grpSp>
        <p:nvGrpSpPr>
          <p:cNvPr id="517" name="Google Shape;517;p31"/>
          <p:cNvGrpSpPr/>
          <p:nvPr/>
        </p:nvGrpSpPr>
        <p:grpSpPr>
          <a:xfrm>
            <a:off x="6109812" y="-11"/>
            <a:ext cx="3037586" cy="5146815"/>
            <a:chOff x="6109812" y="-11"/>
            <a:chExt cx="3037586" cy="5146815"/>
          </a:xfrm>
        </p:grpSpPr>
        <p:sp>
          <p:nvSpPr>
            <p:cNvPr id="518" name="Google Shape;518;p31"/>
            <p:cNvSpPr/>
            <p:nvPr/>
          </p:nvSpPr>
          <p:spPr>
            <a:xfrm>
              <a:off x="7324645" y="3539314"/>
              <a:ext cx="607886" cy="643388"/>
            </a:xfrm>
            <a:custGeom>
              <a:avLst/>
              <a:gdLst/>
              <a:ahLst/>
              <a:cxnLst/>
              <a:rect l="l" t="t" r="r" b="b"/>
              <a:pathLst>
                <a:path w="20428" h="20037" extrusionOk="0">
                  <a:moveTo>
                    <a:pt x="1" y="0"/>
                  </a:moveTo>
                  <a:lnTo>
                    <a:pt x="1" y="20036"/>
                  </a:lnTo>
                  <a:lnTo>
                    <a:pt x="20427" y="9990"/>
                  </a:lnTo>
                  <a:lnTo>
                    <a:pt x="1"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9" name="Google Shape;519;p31"/>
            <p:cNvSpPr/>
            <p:nvPr/>
          </p:nvSpPr>
          <p:spPr>
            <a:xfrm>
              <a:off x="7324645" y="4182670"/>
              <a:ext cx="607886" cy="643356"/>
            </a:xfrm>
            <a:custGeom>
              <a:avLst/>
              <a:gdLst/>
              <a:ahLst/>
              <a:cxnLst/>
              <a:rect l="l" t="t" r="r" b="b"/>
              <a:pathLst>
                <a:path w="20428" h="20036" extrusionOk="0">
                  <a:moveTo>
                    <a:pt x="1" y="0"/>
                  </a:moveTo>
                  <a:lnTo>
                    <a:pt x="1" y="20036"/>
                  </a:lnTo>
                  <a:lnTo>
                    <a:pt x="20427" y="9990"/>
                  </a:lnTo>
                  <a:lnTo>
                    <a:pt x="1"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0" name="Google Shape;520;p31"/>
            <p:cNvSpPr/>
            <p:nvPr/>
          </p:nvSpPr>
          <p:spPr>
            <a:xfrm>
              <a:off x="7932502" y="643313"/>
              <a:ext cx="606220" cy="643388"/>
            </a:xfrm>
            <a:custGeom>
              <a:avLst/>
              <a:gdLst/>
              <a:ahLst/>
              <a:cxnLst/>
              <a:rect l="l" t="t" r="r" b="b"/>
              <a:pathLst>
                <a:path w="20372" h="20037" extrusionOk="0">
                  <a:moveTo>
                    <a:pt x="0" y="1"/>
                  </a:moveTo>
                  <a:lnTo>
                    <a:pt x="0" y="20037"/>
                  </a:lnTo>
                  <a:lnTo>
                    <a:pt x="20371"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1" name="Google Shape;521;p31"/>
            <p:cNvSpPr/>
            <p:nvPr/>
          </p:nvSpPr>
          <p:spPr>
            <a:xfrm>
              <a:off x="8538692" y="322534"/>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2" name="Google Shape;522;p31"/>
            <p:cNvSpPr/>
            <p:nvPr/>
          </p:nvSpPr>
          <p:spPr>
            <a:xfrm>
              <a:off x="7932502" y="1286669"/>
              <a:ext cx="606220" cy="643388"/>
            </a:xfrm>
            <a:custGeom>
              <a:avLst/>
              <a:gdLst/>
              <a:ahLst/>
              <a:cxnLst/>
              <a:rect l="l" t="t" r="r" b="b"/>
              <a:pathLst>
                <a:path w="20372" h="20037" extrusionOk="0">
                  <a:moveTo>
                    <a:pt x="0" y="1"/>
                  </a:moveTo>
                  <a:lnTo>
                    <a:pt x="0" y="20037"/>
                  </a:lnTo>
                  <a:lnTo>
                    <a:pt x="20371" y="10047"/>
                  </a:lnTo>
                  <a:lnTo>
                    <a:pt x="0" y="1"/>
                  </a:lnTo>
                  <a:close/>
                </a:path>
              </a:pathLst>
            </a:custGeom>
            <a:solidFill>
              <a:srgbClr val="FFC8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3" name="Google Shape;523;p31"/>
            <p:cNvSpPr/>
            <p:nvPr/>
          </p:nvSpPr>
          <p:spPr>
            <a:xfrm>
              <a:off x="7932502" y="3216737"/>
              <a:ext cx="606220" cy="643388"/>
            </a:xfrm>
            <a:custGeom>
              <a:avLst/>
              <a:gdLst/>
              <a:ahLst/>
              <a:cxnLst/>
              <a:rect l="l" t="t" r="r" b="b"/>
              <a:pathLst>
                <a:path w="20372" h="20037" extrusionOk="0">
                  <a:moveTo>
                    <a:pt x="0" y="0"/>
                  </a:moveTo>
                  <a:lnTo>
                    <a:pt x="0" y="20036"/>
                  </a:lnTo>
                  <a:lnTo>
                    <a:pt x="20371" y="10046"/>
                  </a:lnTo>
                  <a:lnTo>
                    <a:pt x="0"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4" name="Google Shape;524;p31"/>
            <p:cNvSpPr/>
            <p:nvPr/>
          </p:nvSpPr>
          <p:spPr>
            <a:xfrm>
              <a:off x="8538692" y="3539314"/>
              <a:ext cx="607856" cy="643388"/>
            </a:xfrm>
            <a:custGeom>
              <a:avLst/>
              <a:gdLst/>
              <a:ahLst/>
              <a:cxnLst/>
              <a:rect l="l" t="t" r="r" b="b"/>
              <a:pathLst>
                <a:path w="20427" h="20037" extrusionOk="0">
                  <a:moveTo>
                    <a:pt x="0" y="0"/>
                  </a:moveTo>
                  <a:lnTo>
                    <a:pt x="0" y="20036"/>
                  </a:lnTo>
                  <a:lnTo>
                    <a:pt x="20427" y="9990"/>
                  </a:lnTo>
                  <a:lnTo>
                    <a:pt x="0"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5" name="Google Shape;525;p31"/>
            <p:cNvSpPr/>
            <p:nvPr/>
          </p:nvSpPr>
          <p:spPr>
            <a:xfrm>
              <a:off x="7932502" y="-11"/>
              <a:ext cx="606220" cy="643356"/>
            </a:xfrm>
            <a:custGeom>
              <a:avLst/>
              <a:gdLst/>
              <a:ahLst/>
              <a:cxnLst/>
              <a:rect l="l" t="t" r="r" b="b"/>
              <a:pathLst>
                <a:path w="20372" h="20036" extrusionOk="0">
                  <a:moveTo>
                    <a:pt x="0" y="0"/>
                  </a:moveTo>
                  <a:lnTo>
                    <a:pt x="0" y="20036"/>
                  </a:lnTo>
                  <a:lnTo>
                    <a:pt x="20371" y="10046"/>
                  </a:lnTo>
                  <a:lnTo>
                    <a:pt x="0" y="0"/>
                  </a:lnTo>
                  <a:close/>
                </a:path>
              </a:pathLst>
            </a:custGeom>
            <a:solidFill>
              <a:srgbClr val="F64646">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6" name="Google Shape;526;p31"/>
            <p:cNvSpPr/>
            <p:nvPr/>
          </p:nvSpPr>
          <p:spPr>
            <a:xfrm>
              <a:off x="8538692" y="-11"/>
              <a:ext cx="607856" cy="322577"/>
            </a:xfrm>
            <a:custGeom>
              <a:avLst/>
              <a:gdLst/>
              <a:ahLst/>
              <a:cxnLst/>
              <a:rect l="l" t="t" r="r" b="b"/>
              <a:pathLst>
                <a:path w="20427" h="10046" extrusionOk="0">
                  <a:moveTo>
                    <a:pt x="0" y="0"/>
                  </a:moveTo>
                  <a:lnTo>
                    <a:pt x="0" y="10046"/>
                  </a:lnTo>
                  <a:lnTo>
                    <a:pt x="20427"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7" name="Google Shape;527;p31"/>
            <p:cNvSpPr/>
            <p:nvPr/>
          </p:nvSpPr>
          <p:spPr>
            <a:xfrm>
              <a:off x="7324645" y="3216737"/>
              <a:ext cx="607886" cy="643388"/>
            </a:xfrm>
            <a:custGeom>
              <a:avLst/>
              <a:gdLst/>
              <a:ahLst/>
              <a:cxnLst/>
              <a:rect l="l" t="t" r="r" b="b"/>
              <a:pathLst>
                <a:path w="20428" h="20037" extrusionOk="0">
                  <a:moveTo>
                    <a:pt x="20427" y="0"/>
                  </a:moveTo>
                  <a:lnTo>
                    <a:pt x="1" y="10046"/>
                  </a:lnTo>
                  <a:lnTo>
                    <a:pt x="20427" y="2003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8" name="Google Shape;528;p31"/>
            <p:cNvSpPr/>
            <p:nvPr/>
          </p:nvSpPr>
          <p:spPr>
            <a:xfrm>
              <a:off x="6716818" y="3539314"/>
              <a:ext cx="607856" cy="643388"/>
            </a:xfrm>
            <a:custGeom>
              <a:avLst/>
              <a:gdLst/>
              <a:ahLst/>
              <a:cxnLst/>
              <a:rect l="l" t="t" r="r" b="b"/>
              <a:pathLst>
                <a:path w="20427" h="20037" extrusionOk="0">
                  <a:moveTo>
                    <a:pt x="20427" y="0"/>
                  </a:moveTo>
                  <a:lnTo>
                    <a:pt x="0" y="9990"/>
                  </a:lnTo>
                  <a:lnTo>
                    <a:pt x="20427" y="20036"/>
                  </a:lnTo>
                  <a:lnTo>
                    <a:pt x="20427" y="0"/>
                  </a:lnTo>
                  <a:close/>
                </a:path>
              </a:pathLst>
            </a:custGeom>
            <a:solidFill>
              <a:srgbClr val="FFA4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9" name="Google Shape;529;p31"/>
            <p:cNvSpPr/>
            <p:nvPr/>
          </p:nvSpPr>
          <p:spPr>
            <a:xfrm>
              <a:off x="7932502" y="322534"/>
              <a:ext cx="606220" cy="643388"/>
            </a:xfrm>
            <a:custGeom>
              <a:avLst/>
              <a:gdLst/>
              <a:ahLst/>
              <a:cxnLst/>
              <a:rect l="l" t="t" r="r" b="b"/>
              <a:pathLst>
                <a:path w="20372" h="20037" extrusionOk="0">
                  <a:moveTo>
                    <a:pt x="20371" y="1"/>
                  </a:moveTo>
                  <a:lnTo>
                    <a:pt x="0" y="9991"/>
                  </a:lnTo>
                  <a:lnTo>
                    <a:pt x="20371" y="20037"/>
                  </a:lnTo>
                  <a:lnTo>
                    <a:pt x="20371" y="1"/>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0" name="Google Shape;530;p31"/>
            <p:cNvSpPr/>
            <p:nvPr/>
          </p:nvSpPr>
          <p:spPr>
            <a:xfrm>
              <a:off x="7932502" y="965890"/>
              <a:ext cx="606220" cy="643388"/>
            </a:xfrm>
            <a:custGeom>
              <a:avLst/>
              <a:gdLst/>
              <a:ahLst/>
              <a:cxnLst/>
              <a:rect l="l" t="t" r="r" b="b"/>
              <a:pathLst>
                <a:path w="20372" h="20037" extrusionOk="0">
                  <a:moveTo>
                    <a:pt x="20371" y="1"/>
                  </a:moveTo>
                  <a:lnTo>
                    <a:pt x="0" y="9991"/>
                  </a:lnTo>
                  <a:lnTo>
                    <a:pt x="20371" y="20037"/>
                  </a:lnTo>
                  <a:lnTo>
                    <a:pt x="20371" y="1"/>
                  </a:lnTo>
                  <a:close/>
                </a:path>
              </a:pathLst>
            </a:custGeom>
            <a:solidFill>
              <a:srgbClr val="FFA4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1" name="Google Shape;531;p31"/>
            <p:cNvSpPr/>
            <p:nvPr/>
          </p:nvSpPr>
          <p:spPr>
            <a:xfrm>
              <a:off x="7932502" y="2895958"/>
              <a:ext cx="606220" cy="643388"/>
            </a:xfrm>
            <a:custGeom>
              <a:avLst/>
              <a:gdLst/>
              <a:ahLst/>
              <a:cxnLst/>
              <a:rect l="l" t="t" r="r" b="b"/>
              <a:pathLst>
                <a:path w="20372" h="20037" extrusionOk="0">
                  <a:moveTo>
                    <a:pt x="20371" y="0"/>
                  </a:moveTo>
                  <a:lnTo>
                    <a:pt x="0" y="9990"/>
                  </a:lnTo>
                  <a:lnTo>
                    <a:pt x="20371" y="20036"/>
                  </a:lnTo>
                  <a:lnTo>
                    <a:pt x="20371" y="0"/>
                  </a:lnTo>
                  <a:close/>
                </a:path>
              </a:pathLst>
            </a:custGeom>
            <a:solidFill>
              <a:srgbClr val="F64646">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2" name="Google Shape;532;p31"/>
            <p:cNvSpPr/>
            <p:nvPr/>
          </p:nvSpPr>
          <p:spPr>
            <a:xfrm>
              <a:off x="7932492" y="3538418"/>
              <a:ext cx="607856" cy="643388"/>
            </a:xfrm>
            <a:custGeom>
              <a:avLst/>
              <a:gdLst/>
              <a:ahLst/>
              <a:cxnLst/>
              <a:rect l="l" t="t" r="r" b="b"/>
              <a:pathLst>
                <a:path w="20427" h="20037" extrusionOk="0">
                  <a:moveTo>
                    <a:pt x="20427" y="0"/>
                  </a:moveTo>
                  <a:lnTo>
                    <a:pt x="0" y="10046"/>
                  </a:lnTo>
                  <a:lnTo>
                    <a:pt x="20427" y="20036"/>
                  </a:lnTo>
                  <a:lnTo>
                    <a:pt x="20427"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3" name="Google Shape;533;p31"/>
            <p:cNvSpPr/>
            <p:nvPr/>
          </p:nvSpPr>
          <p:spPr>
            <a:xfrm>
              <a:off x="6716818" y="-11"/>
              <a:ext cx="607856" cy="322577"/>
            </a:xfrm>
            <a:custGeom>
              <a:avLst/>
              <a:gdLst/>
              <a:ahLst/>
              <a:cxnLst/>
              <a:rect l="l" t="t" r="r" b="b"/>
              <a:pathLst>
                <a:path w="20427" h="10046" extrusionOk="0">
                  <a:moveTo>
                    <a:pt x="0" y="0"/>
                  </a:moveTo>
                  <a:lnTo>
                    <a:pt x="20427"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4" name="Google Shape;534;p31"/>
            <p:cNvSpPr/>
            <p:nvPr/>
          </p:nvSpPr>
          <p:spPr>
            <a:xfrm>
              <a:off x="6716818" y="4825993"/>
              <a:ext cx="607856" cy="320811"/>
            </a:xfrm>
            <a:custGeom>
              <a:avLst/>
              <a:gdLst/>
              <a:ahLst/>
              <a:cxnLst/>
              <a:rect l="l" t="t" r="r" b="b"/>
              <a:pathLst>
                <a:path w="20427" h="9991" extrusionOk="0">
                  <a:moveTo>
                    <a:pt x="20427" y="1"/>
                  </a:moveTo>
                  <a:lnTo>
                    <a:pt x="0" y="9991"/>
                  </a:lnTo>
                  <a:lnTo>
                    <a:pt x="20427" y="9991"/>
                  </a:lnTo>
                  <a:lnTo>
                    <a:pt x="20427" y="1"/>
                  </a:lnTo>
                  <a:close/>
                </a:path>
              </a:pathLst>
            </a:custGeom>
            <a:solidFill>
              <a:srgbClr val="F64646">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5" name="Google Shape;535;p31"/>
            <p:cNvSpPr/>
            <p:nvPr/>
          </p:nvSpPr>
          <p:spPr>
            <a:xfrm>
              <a:off x="7324645" y="4503448"/>
              <a:ext cx="607886" cy="643356"/>
            </a:xfrm>
            <a:custGeom>
              <a:avLst/>
              <a:gdLst/>
              <a:ahLst/>
              <a:cxnLst/>
              <a:rect l="l" t="t" r="r" b="b"/>
              <a:pathLst>
                <a:path w="20428" h="20036" extrusionOk="0">
                  <a:moveTo>
                    <a:pt x="20427" y="0"/>
                  </a:moveTo>
                  <a:lnTo>
                    <a:pt x="1" y="10046"/>
                  </a:lnTo>
                  <a:lnTo>
                    <a:pt x="20427" y="2003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6" name="Google Shape;536;p31"/>
            <p:cNvSpPr/>
            <p:nvPr/>
          </p:nvSpPr>
          <p:spPr>
            <a:xfrm>
              <a:off x="8538692" y="-11"/>
              <a:ext cx="607856" cy="643356"/>
            </a:xfrm>
            <a:custGeom>
              <a:avLst/>
              <a:gdLst/>
              <a:ahLst/>
              <a:cxnLst/>
              <a:rect l="l" t="t" r="r" b="b"/>
              <a:pathLst>
                <a:path w="20427" h="20036" extrusionOk="0">
                  <a:moveTo>
                    <a:pt x="20427" y="0"/>
                  </a:moveTo>
                  <a:lnTo>
                    <a:pt x="0" y="10046"/>
                  </a:lnTo>
                  <a:lnTo>
                    <a:pt x="20427" y="20036"/>
                  </a:lnTo>
                  <a:lnTo>
                    <a:pt x="20427" y="0"/>
                  </a:lnTo>
                  <a:close/>
                </a:path>
              </a:pathLst>
            </a:custGeom>
            <a:solidFill>
              <a:srgbClr val="FFC8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7" name="Google Shape;537;p31"/>
            <p:cNvSpPr/>
            <p:nvPr/>
          </p:nvSpPr>
          <p:spPr>
            <a:xfrm>
              <a:off x="8538692" y="4503448"/>
              <a:ext cx="607856" cy="643356"/>
            </a:xfrm>
            <a:custGeom>
              <a:avLst/>
              <a:gdLst/>
              <a:ahLst/>
              <a:cxnLst/>
              <a:rect l="l" t="t" r="r" b="b"/>
              <a:pathLst>
                <a:path w="20427" h="20036" extrusionOk="0">
                  <a:moveTo>
                    <a:pt x="20427" y="0"/>
                  </a:moveTo>
                  <a:lnTo>
                    <a:pt x="0" y="10046"/>
                  </a:lnTo>
                  <a:lnTo>
                    <a:pt x="20427" y="2003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8" name="Google Shape;538;p31"/>
            <p:cNvSpPr/>
            <p:nvPr/>
          </p:nvSpPr>
          <p:spPr>
            <a:xfrm>
              <a:off x="7324658" y="322534"/>
              <a:ext cx="607886" cy="643388"/>
            </a:xfrm>
            <a:custGeom>
              <a:avLst/>
              <a:gdLst/>
              <a:ahLst/>
              <a:cxnLst/>
              <a:rect l="l" t="t" r="r" b="b"/>
              <a:pathLst>
                <a:path w="20428" h="20037" extrusionOk="0">
                  <a:moveTo>
                    <a:pt x="1" y="1"/>
                  </a:moveTo>
                  <a:lnTo>
                    <a:pt x="1" y="20037"/>
                  </a:lnTo>
                  <a:lnTo>
                    <a:pt x="20427" y="9991"/>
                  </a:lnTo>
                  <a:lnTo>
                    <a:pt x="1"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9" name="Google Shape;539;p31"/>
            <p:cNvSpPr/>
            <p:nvPr/>
          </p:nvSpPr>
          <p:spPr>
            <a:xfrm>
              <a:off x="7324658" y="965890"/>
              <a:ext cx="607886" cy="643388"/>
            </a:xfrm>
            <a:custGeom>
              <a:avLst/>
              <a:gdLst/>
              <a:ahLst/>
              <a:cxnLst/>
              <a:rect l="l" t="t" r="r" b="b"/>
              <a:pathLst>
                <a:path w="20428" h="20037" extrusionOk="0">
                  <a:moveTo>
                    <a:pt x="1" y="1"/>
                  </a:moveTo>
                  <a:lnTo>
                    <a:pt x="1" y="20037"/>
                  </a:lnTo>
                  <a:lnTo>
                    <a:pt x="20427" y="9991"/>
                  </a:lnTo>
                  <a:lnTo>
                    <a:pt x="1" y="1"/>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0" name="Google Shape;540;p31"/>
            <p:cNvSpPr/>
            <p:nvPr/>
          </p:nvSpPr>
          <p:spPr>
            <a:xfrm>
              <a:off x="6716831" y="965890"/>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1" name="Google Shape;541;p31"/>
            <p:cNvSpPr/>
            <p:nvPr/>
          </p:nvSpPr>
          <p:spPr>
            <a:xfrm>
              <a:off x="7324658" y="1286669"/>
              <a:ext cx="607886" cy="643388"/>
            </a:xfrm>
            <a:custGeom>
              <a:avLst/>
              <a:gdLst/>
              <a:ahLst/>
              <a:cxnLst/>
              <a:rect l="l" t="t" r="r" b="b"/>
              <a:pathLst>
                <a:path w="20428" h="20037" extrusionOk="0">
                  <a:moveTo>
                    <a:pt x="20427" y="1"/>
                  </a:moveTo>
                  <a:lnTo>
                    <a:pt x="1" y="10047"/>
                  </a:lnTo>
                  <a:lnTo>
                    <a:pt x="20427" y="20037"/>
                  </a:lnTo>
                  <a:lnTo>
                    <a:pt x="20427"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2" name="Google Shape;542;p31"/>
            <p:cNvSpPr/>
            <p:nvPr/>
          </p:nvSpPr>
          <p:spPr>
            <a:xfrm>
              <a:off x="7324658" y="-11"/>
              <a:ext cx="607886" cy="643356"/>
            </a:xfrm>
            <a:custGeom>
              <a:avLst/>
              <a:gdLst/>
              <a:ahLst/>
              <a:cxnLst/>
              <a:rect l="l" t="t" r="r" b="b"/>
              <a:pathLst>
                <a:path w="20428" h="20036" extrusionOk="0">
                  <a:moveTo>
                    <a:pt x="20427" y="0"/>
                  </a:moveTo>
                  <a:lnTo>
                    <a:pt x="1" y="10046"/>
                  </a:lnTo>
                  <a:lnTo>
                    <a:pt x="20427" y="2003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3" name="Google Shape;543;p31"/>
            <p:cNvSpPr/>
            <p:nvPr/>
          </p:nvSpPr>
          <p:spPr>
            <a:xfrm>
              <a:off x="8538692" y="4825993"/>
              <a:ext cx="607856" cy="320811"/>
            </a:xfrm>
            <a:custGeom>
              <a:avLst/>
              <a:gdLst/>
              <a:ahLst/>
              <a:cxnLst/>
              <a:rect l="l" t="t" r="r" b="b"/>
              <a:pathLst>
                <a:path w="20427" h="9991" extrusionOk="0">
                  <a:moveTo>
                    <a:pt x="0" y="1"/>
                  </a:moveTo>
                  <a:lnTo>
                    <a:pt x="0" y="9991"/>
                  </a:lnTo>
                  <a:lnTo>
                    <a:pt x="20427" y="9991"/>
                  </a:lnTo>
                  <a:lnTo>
                    <a:pt x="0" y="1"/>
                  </a:lnTo>
                  <a:close/>
                </a:path>
              </a:pathLst>
            </a:custGeom>
            <a:no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4" name="Google Shape;544;p31"/>
            <p:cNvSpPr/>
            <p:nvPr/>
          </p:nvSpPr>
          <p:spPr>
            <a:xfrm>
              <a:off x="6717668" y="1930025"/>
              <a:ext cx="607856" cy="643388"/>
            </a:xfrm>
            <a:custGeom>
              <a:avLst/>
              <a:gdLst/>
              <a:ahLst/>
              <a:cxnLst/>
              <a:rect l="l" t="t" r="r" b="b"/>
              <a:pathLst>
                <a:path w="20427" h="20037" extrusionOk="0">
                  <a:moveTo>
                    <a:pt x="0" y="1"/>
                  </a:moveTo>
                  <a:lnTo>
                    <a:pt x="0" y="20037"/>
                  </a:lnTo>
                  <a:lnTo>
                    <a:pt x="20427" y="10046"/>
                  </a:lnTo>
                  <a:lnTo>
                    <a:pt x="0" y="1"/>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5" name="Google Shape;545;p31"/>
            <p:cNvSpPr/>
            <p:nvPr/>
          </p:nvSpPr>
          <p:spPr>
            <a:xfrm>
              <a:off x="7325495" y="2252602"/>
              <a:ext cx="607886" cy="643388"/>
            </a:xfrm>
            <a:custGeom>
              <a:avLst/>
              <a:gdLst/>
              <a:ahLst/>
              <a:cxnLst/>
              <a:rect l="l" t="t" r="r" b="b"/>
              <a:pathLst>
                <a:path w="20428" h="20037" extrusionOk="0">
                  <a:moveTo>
                    <a:pt x="1" y="0"/>
                  </a:moveTo>
                  <a:lnTo>
                    <a:pt x="1" y="20036"/>
                  </a:lnTo>
                  <a:lnTo>
                    <a:pt x="20427" y="9991"/>
                  </a:lnTo>
                  <a:lnTo>
                    <a:pt x="1"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6" name="Google Shape;546;p31"/>
            <p:cNvSpPr/>
            <p:nvPr/>
          </p:nvSpPr>
          <p:spPr>
            <a:xfrm>
              <a:off x="6717668" y="3216737"/>
              <a:ext cx="607856" cy="643388"/>
            </a:xfrm>
            <a:custGeom>
              <a:avLst/>
              <a:gdLst/>
              <a:ahLst/>
              <a:cxnLst/>
              <a:rect l="l" t="t" r="r" b="b"/>
              <a:pathLst>
                <a:path w="20427" h="20037" extrusionOk="0">
                  <a:moveTo>
                    <a:pt x="0" y="0"/>
                  </a:moveTo>
                  <a:lnTo>
                    <a:pt x="0" y="20036"/>
                  </a:lnTo>
                  <a:lnTo>
                    <a:pt x="20427" y="10046"/>
                  </a:lnTo>
                  <a:lnTo>
                    <a:pt x="0"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7" name="Google Shape;547;p31"/>
            <p:cNvSpPr/>
            <p:nvPr/>
          </p:nvSpPr>
          <p:spPr>
            <a:xfrm>
              <a:off x="7933352" y="1930025"/>
              <a:ext cx="606220" cy="643388"/>
            </a:xfrm>
            <a:custGeom>
              <a:avLst/>
              <a:gdLst/>
              <a:ahLst/>
              <a:cxnLst/>
              <a:rect l="l" t="t" r="r" b="b"/>
              <a:pathLst>
                <a:path w="20372" h="20037" extrusionOk="0">
                  <a:moveTo>
                    <a:pt x="0" y="1"/>
                  </a:moveTo>
                  <a:lnTo>
                    <a:pt x="0" y="20037"/>
                  </a:lnTo>
                  <a:lnTo>
                    <a:pt x="20371" y="10046"/>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8" name="Google Shape;548;p31"/>
            <p:cNvSpPr/>
            <p:nvPr/>
          </p:nvSpPr>
          <p:spPr>
            <a:xfrm>
              <a:off x="7933352" y="2573381"/>
              <a:ext cx="606220" cy="643388"/>
            </a:xfrm>
            <a:custGeom>
              <a:avLst/>
              <a:gdLst/>
              <a:ahLst/>
              <a:cxnLst/>
              <a:rect l="l" t="t" r="r" b="b"/>
              <a:pathLst>
                <a:path w="20372" h="20037" extrusionOk="0">
                  <a:moveTo>
                    <a:pt x="0" y="1"/>
                  </a:moveTo>
                  <a:lnTo>
                    <a:pt x="0" y="20036"/>
                  </a:lnTo>
                  <a:lnTo>
                    <a:pt x="20371" y="10046"/>
                  </a:lnTo>
                  <a:lnTo>
                    <a:pt x="0"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9" name="Google Shape;549;p31"/>
            <p:cNvSpPr/>
            <p:nvPr/>
          </p:nvSpPr>
          <p:spPr>
            <a:xfrm>
              <a:off x="8539542" y="1608802"/>
              <a:ext cx="607856" cy="643388"/>
            </a:xfrm>
            <a:custGeom>
              <a:avLst/>
              <a:gdLst/>
              <a:ahLst/>
              <a:cxnLst/>
              <a:rect l="l" t="t" r="r" b="b"/>
              <a:pathLst>
                <a:path w="20427" h="20037" extrusionOk="0">
                  <a:moveTo>
                    <a:pt x="0" y="0"/>
                  </a:moveTo>
                  <a:lnTo>
                    <a:pt x="0" y="20036"/>
                  </a:lnTo>
                  <a:lnTo>
                    <a:pt x="20427" y="9991"/>
                  </a:lnTo>
                  <a:lnTo>
                    <a:pt x="0" y="0"/>
                  </a:lnTo>
                  <a:close/>
                </a:path>
              </a:pathLst>
            </a:custGeom>
            <a:solidFill>
              <a:srgbClr val="F64646">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0" name="Google Shape;550;p31"/>
            <p:cNvSpPr/>
            <p:nvPr/>
          </p:nvSpPr>
          <p:spPr>
            <a:xfrm>
              <a:off x="6109812" y="3216737"/>
              <a:ext cx="607886" cy="643388"/>
            </a:xfrm>
            <a:custGeom>
              <a:avLst/>
              <a:gdLst/>
              <a:ahLst/>
              <a:cxnLst/>
              <a:rect l="l" t="t" r="r" b="b"/>
              <a:pathLst>
                <a:path w="20428" h="20037" extrusionOk="0">
                  <a:moveTo>
                    <a:pt x="20427" y="0"/>
                  </a:moveTo>
                  <a:lnTo>
                    <a:pt x="1" y="10046"/>
                  </a:lnTo>
                  <a:lnTo>
                    <a:pt x="20427" y="20036"/>
                  </a:lnTo>
                  <a:lnTo>
                    <a:pt x="20427" y="0"/>
                  </a:lnTo>
                  <a:close/>
                </a:path>
              </a:pathLst>
            </a:custGeom>
            <a:solidFill>
              <a:srgbClr val="FFC8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1" name="Google Shape;551;p31"/>
            <p:cNvSpPr/>
            <p:nvPr/>
          </p:nvSpPr>
          <p:spPr>
            <a:xfrm>
              <a:off x="6717668" y="1609246"/>
              <a:ext cx="607856" cy="643388"/>
            </a:xfrm>
            <a:custGeom>
              <a:avLst/>
              <a:gdLst/>
              <a:ahLst/>
              <a:cxnLst/>
              <a:rect l="l" t="t" r="r" b="b"/>
              <a:pathLst>
                <a:path w="20427" h="20037" extrusionOk="0">
                  <a:moveTo>
                    <a:pt x="20427" y="1"/>
                  </a:moveTo>
                  <a:lnTo>
                    <a:pt x="0" y="9991"/>
                  </a:lnTo>
                  <a:lnTo>
                    <a:pt x="20427" y="20036"/>
                  </a:lnTo>
                  <a:lnTo>
                    <a:pt x="20427"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2" name="Google Shape;552;p31"/>
            <p:cNvSpPr/>
            <p:nvPr/>
          </p:nvSpPr>
          <p:spPr>
            <a:xfrm>
              <a:off x="7325495" y="1930025"/>
              <a:ext cx="607886" cy="643388"/>
            </a:xfrm>
            <a:custGeom>
              <a:avLst/>
              <a:gdLst/>
              <a:ahLst/>
              <a:cxnLst/>
              <a:rect l="l" t="t" r="r" b="b"/>
              <a:pathLst>
                <a:path w="20428" h="20037" extrusionOk="0">
                  <a:moveTo>
                    <a:pt x="20427" y="1"/>
                  </a:moveTo>
                  <a:lnTo>
                    <a:pt x="1" y="10046"/>
                  </a:lnTo>
                  <a:lnTo>
                    <a:pt x="20427" y="20037"/>
                  </a:lnTo>
                  <a:lnTo>
                    <a:pt x="20427" y="1"/>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553" name="Google Shape;553;p31"/>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1pPr>
            <a:lvl2pPr marL="0" marR="0" lvl="1"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2pPr>
            <a:lvl3pPr marL="0" marR="0" lvl="2"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3pPr>
            <a:lvl4pPr marL="0" marR="0" lvl="3"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4pPr>
            <a:lvl5pPr marL="0" marR="0" lvl="4"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5pPr>
            <a:lvl6pPr marL="0" marR="0" lvl="5"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6pPr>
            <a:lvl7pPr marL="0" marR="0" lvl="6"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7pPr>
            <a:lvl8pPr marL="0" marR="0" lvl="7"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8pPr>
            <a:lvl9pPr marL="0" marR="0" lvl="8"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54"/>
        <p:cNvGrpSpPr/>
        <p:nvPr/>
      </p:nvGrpSpPr>
      <p:grpSpPr>
        <a:xfrm>
          <a:off x="0" y="0"/>
          <a:ext cx="0" cy="0"/>
          <a:chOff x="0" y="0"/>
          <a:chExt cx="0" cy="0"/>
        </a:xfrm>
      </p:grpSpPr>
      <p:grpSp>
        <p:nvGrpSpPr>
          <p:cNvPr id="555" name="Google Shape;555;p40"/>
          <p:cNvGrpSpPr/>
          <p:nvPr/>
        </p:nvGrpSpPr>
        <p:grpSpPr>
          <a:xfrm rot="10800000" flipH="1">
            <a:off x="900" y="3856776"/>
            <a:ext cx="9143992" cy="1286720"/>
            <a:chOff x="900" y="0"/>
            <a:chExt cx="9143992" cy="1286720"/>
          </a:xfrm>
        </p:grpSpPr>
        <p:sp>
          <p:nvSpPr>
            <p:cNvPr id="556" name="Google Shape;556;p40"/>
            <p:cNvSpPr/>
            <p:nvPr/>
          </p:nvSpPr>
          <p:spPr>
            <a:xfrm>
              <a:off x="4878953" y="643320"/>
              <a:ext cx="609899" cy="643388"/>
            </a:xfrm>
            <a:custGeom>
              <a:avLst/>
              <a:gdLst/>
              <a:ahLst/>
              <a:cxnLst/>
              <a:rect l="l" t="t" r="r" b="b"/>
              <a:pathLst>
                <a:path w="20427" h="20037" extrusionOk="0">
                  <a:moveTo>
                    <a:pt x="0" y="1"/>
                  </a:moveTo>
                  <a:lnTo>
                    <a:pt x="0" y="20037"/>
                  </a:lnTo>
                  <a:lnTo>
                    <a:pt x="20427"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7" name="Google Shape;557;p40"/>
            <p:cNvSpPr/>
            <p:nvPr/>
          </p:nvSpPr>
          <p:spPr>
            <a:xfrm>
              <a:off x="5488830" y="322543"/>
              <a:ext cx="608257" cy="643388"/>
            </a:xfrm>
            <a:custGeom>
              <a:avLst/>
              <a:gdLst/>
              <a:ahLst/>
              <a:cxnLst/>
              <a:rect l="l" t="t" r="r" b="b"/>
              <a:pathLst>
                <a:path w="20372" h="20037" extrusionOk="0">
                  <a:moveTo>
                    <a:pt x="1" y="1"/>
                  </a:moveTo>
                  <a:lnTo>
                    <a:pt x="1" y="20037"/>
                  </a:lnTo>
                  <a:lnTo>
                    <a:pt x="20372" y="9991"/>
                  </a:lnTo>
                  <a:lnTo>
                    <a:pt x="1"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8" name="Google Shape;558;p40"/>
            <p:cNvSpPr/>
            <p:nvPr/>
          </p:nvSpPr>
          <p:spPr>
            <a:xfrm>
              <a:off x="8536629" y="863"/>
              <a:ext cx="608257" cy="643388"/>
            </a:xfrm>
            <a:custGeom>
              <a:avLst/>
              <a:gdLst/>
              <a:ahLst/>
              <a:cxnLst/>
              <a:rect l="l" t="t" r="r" b="b"/>
              <a:pathLst>
                <a:path w="20372" h="20037" extrusionOk="0">
                  <a:moveTo>
                    <a:pt x="1" y="1"/>
                  </a:moveTo>
                  <a:lnTo>
                    <a:pt x="1" y="20037"/>
                  </a:lnTo>
                  <a:lnTo>
                    <a:pt x="20372" y="9991"/>
                  </a:lnTo>
                  <a:lnTo>
                    <a:pt x="1" y="1"/>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9" name="Google Shape;559;p40"/>
            <p:cNvSpPr/>
            <p:nvPr/>
          </p:nvSpPr>
          <p:spPr>
            <a:xfrm>
              <a:off x="6706973" y="322543"/>
              <a:ext cx="609899" cy="643388"/>
            </a:xfrm>
            <a:custGeom>
              <a:avLst/>
              <a:gdLst/>
              <a:ahLst/>
              <a:cxnLst/>
              <a:rect l="l" t="t" r="r" b="b"/>
              <a:pathLst>
                <a:path w="20427" h="20037" extrusionOk="0">
                  <a:moveTo>
                    <a:pt x="0" y="1"/>
                  </a:moveTo>
                  <a:lnTo>
                    <a:pt x="0" y="20037"/>
                  </a:lnTo>
                  <a:lnTo>
                    <a:pt x="20427" y="9991"/>
                  </a:lnTo>
                  <a:lnTo>
                    <a:pt x="0"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0" name="Google Shape;560;p40"/>
            <p:cNvSpPr/>
            <p:nvPr/>
          </p:nvSpPr>
          <p:spPr>
            <a:xfrm>
              <a:off x="4878953" y="0"/>
              <a:ext cx="609899" cy="643356"/>
            </a:xfrm>
            <a:custGeom>
              <a:avLst/>
              <a:gdLst/>
              <a:ahLst/>
              <a:cxnLst/>
              <a:rect l="l" t="t" r="r" b="b"/>
              <a:pathLst>
                <a:path w="20427" h="20036" extrusionOk="0">
                  <a:moveTo>
                    <a:pt x="0" y="0"/>
                  </a:moveTo>
                  <a:lnTo>
                    <a:pt x="0" y="20036"/>
                  </a:lnTo>
                  <a:lnTo>
                    <a:pt x="20427" y="10046"/>
                  </a:lnTo>
                  <a:lnTo>
                    <a:pt x="0"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1" name="Google Shape;561;p40"/>
            <p:cNvSpPr/>
            <p:nvPr/>
          </p:nvSpPr>
          <p:spPr>
            <a:xfrm>
              <a:off x="5488830" y="0"/>
              <a:ext cx="608257" cy="322577"/>
            </a:xfrm>
            <a:custGeom>
              <a:avLst/>
              <a:gdLst/>
              <a:ahLst/>
              <a:cxnLst/>
              <a:rect l="l" t="t" r="r" b="b"/>
              <a:pathLst>
                <a:path w="20372" h="10046" extrusionOk="0">
                  <a:moveTo>
                    <a:pt x="1" y="0"/>
                  </a:moveTo>
                  <a:lnTo>
                    <a:pt x="1" y="10046"/>
                  </a:lnTo>
                  <a:lnTo>
                    <a:pt x="20372" y="0"/>
                  </a:lnTo>
                  <a:close/>
                </a:path>
              </a:pathLst>
            </a:custGeom>
            <a:solidFill>
              <a:srgbClr val="FFC8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2" name="Google Shape;562;p40"/>
            <p:cNvSpPr/>
            <p:nvPr/>
          </p:nvSpPr>
          <p:spPr>
            <a:xfrm>
              <a:off x="6097065" y="0"/>
              <a:ext cx="609929" cy="643356"/>
            </a:xfrm>
            <a:custGeom>
              <a:avLst/>
              <a:gdLst/>
              <a:ahLst/>
              <a:cxnLst/>
              <a:rect l="l" t="t" r="r" b="b"/>
              <a:pathLst>
                <a:path w="20428" h="20036" extrusionOk="0">
                  <a:moveTo>
                    <a:pt x="1" y="0"/>
                  </a:moveTo>
                  <a:lnTo>
                    <a:pt x="1" y="20036"/>
                  </a:lnTo>
                  <a:lnTo>
                    <a:pt x="20427" y="10046"/>
                  </a:lnTo>
                  <a:lnTo>
                    <a:pt x="1"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3" name="Google Shape;563;p40"/>
            <p:cNvSpPr/>
            <p:nvPr/>
          </p:nvSpPr>
          <p:spPr>
            <a:xfrm>
              <a:off x="6706973" y="0"/>
              <a:ext cx="609899" cy="322577"/>
            </a:xfrm>
            <a:custGeom>
              <a:avLst/>
              <a:gdLst/>
              <a:ahLst/>
              <a:cxnLst/>
              <a:rect l="l" t="t" r="r" b="b"/>
              <a:pathLst>
                <a:path w="20427" h="10046" extrusionOk="0">
                  <a:moveTo>
                    <a:pt x="0" y="0"/>
                  </a:moveTo>
                  <a:lnTo>
                    <a:pt x="0" y="10046"/>
                  </a:lnTo>
                  <a:lnTo>
                    <a:pt x="20427" y="0"/>
                  </a:lnTo>
                  <a:close/>
                </a:path>
              </a:pathLst>
            </a:custGeom>
            <a:solidFill>
              <a:srgbClr val="FFA4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4" name="Google Shape;564;p40"/>
            <p:cNvSpPr/>
            <p:nvPr/>
          </p:nvSpPr>
          <p:spPr>
            <a:xfrm>
              <a:off x="7316850" y="0"/>
              <a:ext cx="609929" cy="643356"/>
            </a:xfrm>
            <a:custGeom>
              <a:avLst/>
              <a:gdLst/>
              <a:ahLst/>
              <a:cxnLst/>
              <a:rect l="l" t="t" r="r" b="b"/>
              <a:pathLst>
                <a:path w="20428" h="20036" extrusionOk="0">
                  <a:moveTo>
                    <a:pt x="1" y="0"/>
                  </a:moveTo>
                  <a:lnTo>
                    <a:pt x="1" y="20036"/>
                  </a:lnTo>
                  <a:lnTo>
                    <a:pt x="20427" y="10046"/>
                  </a:lnTo>
                  <a:lnTo>
                    <a:pt x="1"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5" name="Google Shape;565;p40"/>
            <p:cNvSpPr/>
            <p:nvPr/>
          </p:nvSpPr>
          <p:spPr>
            <a:xfrm>
              <a:off x="4878953" y="322543"/>
              <a:ext cx="609899"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6" name="Google Shape;566;p40"/>
            <p:cNvSpPr/>
            <p:nvPr/>
          </p:nvSpPr>
          <p:spPr>
            <a:xfrm>
              <a:off x="5488830" y="643320"/>
              <a:ext cx="608257"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C8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7" name="Google Shape;567;p40"/>
            <p:cNvSpPr/>
            <p:nvPr/>
          </p:nvSpPr>
          <p:spPr>
            <a:xfrm>
              <a:off x="7926751" y="863"/>
              <a:ext cx="609899"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8" name="Google Shape;568;p40"/>
            <p:cNvSpPr/>
            <p:nvPr/>
          </p:nvSpPr>
          <p:spPr>
            <a:xfrm>
              <a:off x="8536629" y="321640"/>
              <a:ext cx="608257"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9" name="Google Shape;569;p40"/>
            <p:cNvSpPr/>
            <p:nvPr/>
          </p:nvSpPr>
          <p:spPr>
            <a:xfrm>
              <a:off x="6097065" y="322543"/>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A4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0" name="Google Shape;570;p40"/>
            <p:cNvSpPr/>
            <p:nvPr/>
          </p:nvSpPr>
          <p:spPr>
            <a:xfrm>
              <a:off x="6706962" y="643329"/>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1" name="Google Shape;571;p40"/>
            <p:cNvSpPr/>
            <p:nvPr/>
          </p:nvSpPr>
          <p:spPr>
            <a:xfrm>
              <a:off x="4878953" y="0"/>
              <a:ext cx="609899" cy="322577"/>
            </a:xfrm>
            <a:custGeom>
              <a:avLst/>
              <a:gdLst/>
              <a:ahLst/>
              <a:cxnLst/>
              <a:rect l="l" t="t" r="r" b="b"/>
              <a:pathLst>
                <a:path w="20427" h="10046" extrusionOk="0">
                  <a:moveTo>
                    <a:pt x="0" y="0"/>
                  </a:moveTo>
                  <a:lnTo>
                    <a:pt x="20427"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2" name="Google Shape;572;p40"/>
            <p:cNvSpPr/>
            <p:nvPr/>
          </p:nvSpPr>
          <p:spPr>
            <a:xfrm>
              <a:off x="5488830" y="0"/>
              <a:ext cx="608257" cy="643356"/>
            </a:xfrm>
            <a:custGeom>
              <a:avLst/>
              <a:gdLst/>
              <a:ahLst/>
              <a:cxnLst/>
              <a:rect l="l" t="t" r="r" b="b"/>
              <a:pathLst>
                <a:path w="20372" h="20036" extrusionOk="0">
                  <a:moveTo>
                    <a:pt x="20372" y="0"/>
                  </a:moveTo>
                  <a:lnTo>
                    <a:pt x="1" y="10046"/>
                  </a:lnTo>
                  <a:lnTo>
                    <a:pt x="20372" y="20036"/>
                  </a:lnTo>
                  <a:lnTo>
                    <a:pt x="20372"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3" name="Google Shape;573;p40"/>
            <p:cNvSpPr/>
            <p:nvPr/>
          </p:nvSpPr>
          <p:spPr>
            <a:xfrm>
              <a:off x="6097065" y="0"/>
              <a:ext cx="609929" cy="322577"/>
            </a:xfrm>
            <a:custGeom>
              <a:avLst/>
              <a:gdLst/>
              <a:ahLst/>
              <a:cxnLst/>
              <a:rect l="l" t="t" r="r" b="b"/>
              <a:pathLst>
                <a:path w="20428" h="10046" extrusionOk="0">
                  <a:moveTo>
                    <a:pt x="1"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4" name="Google Shape;574;p40"/>
            <p:cNvSpPr/>
            <p:nvPr/>
          </p:nvSpPr>
          <p:spPr>
            <a:xfrm>
              <a:off x="8534993" y="0"/>
              <a:ext cx="609899" cy="322577"/>
            </a:xfrm>
            <a:custGeom>
              <a:avLst/>
              <a:gdLst/>
              <a:ahLst/>
              <a:cxnLst/>
              <a:rect l="l" t="t" r="r" b="b"/>
              <a:pathLst>
                <a:path w="20427" h="10046" extrusionOk="0">
                  <a:moveTo>
                    <a:pt x="0"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5" name="Google Shape;575;p40"/>
            <p:cNvSpPr/>
            <p:nvPr/>
          </p:nvSpPr>
          <p:spPr>
            <a:xfrm>
              <a:off x="7926757" y="0"/>
              <a:ext cx="608257" cy="322577"/>
            </a:xfrm>
            <a:custGeom>
              <a:avLst/>
              <a:gdLst/>
              <a:ahLst/>
              <a:cxnLst/>
              <a:rect l="l" t="t" r="r" b="b"/>
              <a:pathLst>
                <a:path w="20372" h="10046" extrusionOk="0">
                  <a:moveTo>
                    <a:pt x="0" y="0"/>
                  </a:moveTo>
                  <a:lnTo>
                    <a:pt x="0" y="10046"/>
                  </a:lnTo>
                  <a:lnTo>
                    <a:pt x="20371" y="0"/>
                  </a:lnTo>
                  <a:close/>
                </a:path>
              </a:pathLst>
            </a:custGeom>
            <a:solidFill>
              <a:srgbClr val="FFC8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6" name="Google Shape;576;p40"/>
            <p:cNvSpPr/>
            <p:nvPr/>
          </p:nvSpPr>
          <p:spPr>
            <a:xfrm>
              <a:off x="7925909" y="321643"/>
              <a:ext cx="609899" cy="643388"/>
            </a:xfrm>
            <a:custGeom>
              <a:avLst/>
              <a:gdLst/>
              <a:ahLst/>
              <a:cxnLst/>
              <a:rect l="l" t="t" r="r" b="b"/>
              <a:pathLst>
                <a:path w="20427" h="20037" extrusionOk="0">
                  <a:moveTo>
                    <a:pt x="0" y="1"/>
                  </a:moveTo>
                  <a:lnTo>
                    <a:pt x="0" y="20037"/>
                  </a:lnTo>
                  <a:lnTo>
                    <a:pt x="20427" y="9991"/>
                  </a:lnTo>
                  <a:lnTo>
                    <a:pt x="0" y="1"/>
                  </a:lnTo>
                  <a:close/>
                </a:path>
              </a:pathLst>
            </a:custGeom>
            <a:solidFill>
              <a:srgbClr val="F64646">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7" name="Google Shape;577;p40"/>
            <p:cNvSpPr/>
            <p:nvPr/>
          </p:nvSpPr>
          <p:spPr>
            <a:xfrm flipH="1">
              <a:off x="7316858" y="643329"/>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8" name="Google Shape;578;p40"/>
            <p:cNvSpPr/>
            <p:nvPr/>
          </p:nvSpPr>
          <p:spPr>
            <a:xfrm>
              <a:off x="900" y="643324"/>
              <a:ext cx="609899" cy="643388"/>
            </a:xfrm>
            <a:custGeom>
              <a:avLst/>
              <a:gdLst/>
              <a:ahLst/>
              <a:cxnLst/>
              <a:rect l="l" t="t" r="r" b="b"/>
              <a:pathLst>
                <a:path w="20427" h="20037" extrusionOk="0">
                  <a:moveTo>
                    <a:pt x="0" y="1"/>
                  </a:moveTo>
                  <a:lnTo>
                    <a:pt x="0" y="20037"/>
                  </a:lnTo>
                  <a:lnTo>
                    <a:pt x="20427"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9" name="Google Shape;579;p40"/>
            <p:cNvSpPr/>
            <p:nvPr/>
          </p:nvSpPr>
          <p:spPr>
            <a:xfrm>
              <a:off x="610793" y="322545"/>
              <a:ext cx="608257" cy="643388"/>
            </a:xfrm>
            <a:custGeom>
              <a:avLst/>
              <a:gdLst/>
              <a:ahLst/>
              <a:cxnLst/>
              <a:rect l="l" t="t" r="r" b="b"/>
              <a:pathLst>
                <a:path w="20372" h="20037" extrusionOk="0">
                  <a:moveTo>
                    <a:pt x="1" y="1"/>
                  </a:moveTo>
                  <a:lnTo>
                    <a:pt x="1" y="20037"/>
                  </a:lnTo>
                  <a:lnTo>
                    <a:pt x="20372" y="9991"/>
                  </a:lnTo>
                  <a:lnTo>
                    <a:pt x="1"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0" name="Google Shape;580;p40"/>
            <p:cNvSpPr/>
            <p:nvPr/>
          </p:nvSpPr>
          <p:spPr>
            <a:xfrm>
              <a:off x="3658671" y="863"/>
              <a:ext cx="608257" cy="643388"/>
            </a:xfrm>
            <a:custGeom>
              <a:avLst/>
              <a:gdLst/>
              <a:ahLst/>
              <a:cxnLst/>
              <a:rect l="l" t="t" r="r" b="b"/>
              <a:pathLst>
                <a:path w="20372" h="20037" extrusionOk="0">
                  <a:moveTo>
                    <a:pt x="1" y="1"/>
                  </a:moveTo>
                  <a:lnTo>
                    <a:pt x="1" y="20037"/>
                  </a:lnTo>
                  <a:lnTo>
                    <a:pt x="20372" y="9991"/>
                  </a:lnTo>
                  <a:lnTo>
                    <a:pt x="1"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1" name="Google Shape;581;p40"/>
            <p:cNvSpPr/>
            <p:nvPr/>
          </p:nvSpPr>
          <p:spPr>
            <a:xfrm>
              <a:off x="1828968" y="322545"/>
              <a:ext cx="609899" cy="643388"/>
            </a:xfrm>
            <a:custGeom>
              <a:avLst/>
              <a:gdLst/>
              <a:ahLst/>
              <a:cxnLst/>
              <a:rect l="l" t="t" r="r" b="b"/>
              <a:pathLst>
                <a:path w="20427" h="20037" extrusionOk="0">
                  <a:moveTo>
                    <a:pt x="0" y="1"/>
                  </a:moveTo>
                  <a:lnTo>
                    <a:pt x="0" y="20037"/>
                  </a:lnTo>
                  <a:lnTo>
                    <a:pt x="20427" y="9991"/>
                  </a:lnTo>
                  <a:lnTo>
                    <a:pt x="0"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2" name="Google Shape;582;p40"/>
            <p:cNvSpPr/>
            <p:nvPr/>
          </p:nvSpPr>
          <p:spPr>
            <a:xfrm>
              <a:off x="4266922" y="321642"/>
              <a:ext cx="609929" cy="643388"/>
            </a:xfrm>
            <a:custGeom>
              <a:avLst/>
              <a:gdLst/>
              <a:ahLst/>
              <a:cxnLst/>
              <a:rect l="l" t="t" r="r" b="b"/>
              <a:pathLst>
                <a:path w="20428" h="20037" extrusionOk="0">
                  <a:moveTo>
                    <a:pt x="1" y="1"/>
                  </a:moveTo>
                  <a:lnTo>
                    <a:pt x="1" y="20037"/>
                  </a:lnTo>
                  <a:lnTo>
                    <a:pt x="20427" y="10047"/>
                  </a:lnTo>
                  <a:lnTo>
                    <a:pt x="1" y="1"/>
                  </a:lnTo>
                  <a:close/>
                </a:path>
              </a:pathLst>
            </a:custGeom>
            <a:solidFill>
              <a:srgbClr val="F64646">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3" name="Google Shape;583;p40"/>
            <p:cNvSpPr/>
            <p:nvPr/>
          </p:nvSpPr>
          <p:spPr>
            <a:xfrm>
              <a:off x="900" y="0"/>
              <a:ext cx="609899" cy="643356"/>
            </a:xfrm>
            <a:custGeom>
              <a:avLst/>
              <a:gdLst/>
              <a:ahLst/>
              <a:cxnLst/>
              <a:rect l="l" t="t" r="r" b="b"/>
              <a:pathLst>
                <a:path w="20427" h="20036" extrusionOk="0">
                  <a:moveTo>
                    <a:pt x="0" y="0"/>
                  </a:moveTo>
                  <a:lnTo>
                    <a:pt x="0" y="20036"/>
                  </a:lnTo>
                  <a:lnTo>
                    <a:pt x="20427" y="10046"/>
                  </a:lnTo>
                  <a:lnTo>
                    <a:pt x="0" y="0"/>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4" name="Google Shape;584;p40"/>
            <p:cNvSpPr/>
            <p:nvPr/>
          </p:nvSpPr>
          <p:spPr>
            <a:xfrm>
              <a:off x="610793" y="0"/>
              <a:ext cx="608257" cy="322577"/>
            </a:xfrm>
            <a:custGeom>
              <a:avLst/>
              <a:gdLst/>
              <a:ahLst/>
              <a:cxnLst/>
              <a:rect l="l" t="t" r="r" b="b"/>
              <a:pathLst>
                <a:path w="20372" h="10046" extrusionOk="0">
                  <a:moveTo>
                    <a:pt x="1" y="0"/>
                  </a:moveTo>
                  <a:lnTo>
                    <a:pt x="1" y="10046"/>
                  </a:lnTo>
                  <a:lnTo>
                    <a:pt x="20372" y="0"/>
                  </a:lnTo>
                  <a:close/>
                </a:path>
              </a:pathLst>
            </a:custGeom>
            <a:solidFill>
              <a:srgbClr val="FFC8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5" name="Google Shape;585;p40"/>
            <p:cNvSpPr/>
            <p:nvPr/>
          </p:nvSpPr>
          <p:spPr>
            <a:xfrm>
              <a:off x="1219044" y="0"/>
              <a:ext cx="609929" cy="643356"/>
            </a:xfrm>
            <a:custGeom>
              <a:avLst/>
              <a:gdLst/>
              <a:ahLst/>
              <a:cxnLst/>
              <a:rect l="l" t="t" r="r" b="b"/>
              <a:pathLst>
                <a:path w="20428" h="20036" extrusionOk="0">
                  <a:moveTo>
                    <a:pt x="1" y="0"/>
                  </a:moveTo>
                  <a:lnTo>
                    <a:pt x="1" y="20036"/>
                  </a:lnTo>
                  <a:lnTo>
                    <a:pt x="20427" y="10046"/>
                  </a:lnTo>
                  <a:lnTo>
                    <a:pt x="1"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6" name="Google Shape;586;p40"/>
            <p:cNvSpPr/>
            <p:nvPr/>
          </p:nvSpPr>
          <p:spPr>
            <a:xfrm>
              <a:off x="1828968" y="0"/>
              <a:ext cx="609899" cy="322577"/>
            </a:xfrm>
            <a:custGeom>
              <a:avLst/>
              <a:gdLst/>
              <a:ahLst/>
              <a:cxnLst/>
              <a:rect l="l" t="t" r="r" b="b"/>
              <a:pathLst>
                <a:path w="20427" h="10046" extrusionOk="0">
                  <a:moveTo>
                    <a:pt x="0" y="0"/>
                  </a:moveTo>
                  <a:lnTo>
                    <a:pt x="0" y="10046"/>
                  </a:lnTo>
                  <a:lnTo>
                    <a:pt x="20427" y="0"/>
                  </a:lnTo>
                  <a:close/>
                </a:path>
              </a:pathLst>
            </a:custGeom>
            <a:solidFill>
              <a:srgbClr val="FFA4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7" name="Google Shape;587;p40"/>
            <p:cNvSpPr/>
            <p:nvPr/>
          </p:nvSpPr>
          <p:spPr>
            <a:xfrm>
              <a:off x="2438861" y="0"/>
              <a:ext cx="609929" cy="643356"/>
            </a:xfrm>
            <a:custGeom>
              <a:avLst/>
              <a:gdLst/>
              <a:ahLst/>
              <a:cxnLst/>
              <a:rect l="l" t="t" r="r" b="b"/>
              <a:pathLst>
                <a:path w="20428" h="20036" extrusionOk="0">
                  <a:moveTo>
                    <a:pt x="1" y="0"/>
                  </a:moveTo>
                  <a:lnTo>
                    <a:pt x="1" y="20036"/>
                  </a:lnTo>
                  <a:lnTo>
                    <a:pt x="20427" y="10046"/>
                  </a:lnTo>
                  <a:lnTo>
                    <a:pt x="1"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8" name="Google Shape;588;p40"/>
            <p:cNvSpPr/>
            <p:nvPr/>
          </p:nvSpPr>
          <p:spPr>
            <a:xfrm>
              <a:off x="900" y="322545"/>
              <a:ext cx="609899"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9" name="Google Shape;589;p40"/>
            <p:cNvSpPr/>
            <p:nvPr/>
          </p:nvSpPr>
          <p:spPr>
            <a:xfrm>
              <a:off x="610793" y="643324"/>
              <a:ext cx="608257"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C8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0" name="Google Shape;590;p40"/>
            <p:cNvSpPr/>
            <p:nvPr/>
          </p:nvSpPr>
          <p:spPr>
            <a:xfrm>
              <a:off x="3048778" y="863"/>
              <a:ext cx="609899"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1" name="Google Shape;591;p40"/>
            <p:cNvSpPr/>
            <p:nvPr/>
          </p:nvSpPr>
          <p:spPr>
            <a:xfrm>
              <a:off x="3658671" y="321642"/>
              <a:ext cx="608257"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2" name="Google Shape;592;p40"/>
            <p:cNvSpPr/>
            <p:nvPr/>
          </p:nvSpPr>
          <p:spPr>
            <a:xfrm>
              <a:off x="1219044" y="322545"/>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C8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3" name="Google Shape;593;p40"/>
            <p:cNvSpPr/>
            <p:nvPr/>
          </p:nvSpPr>
          <p:spPr>
            <a:xfrm>
              <a:off x="4266922" y="863"/>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A4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4" name="Google Shape;594;p40"/>
            <p:cNvSpPr/>
            <p:nvPr/>
          </p:nvSpPr>
          <p:spPr>
            <a:xfrm>
              <a:off x="900" y="0"/>
              <a:ext cx="609899" cy="322577"/>
            </a:xfrm>
            <a:custGeom>
              <a:avLst/>
              <a:gdLst/>
              <a:ahLst/>
              <a:cxnLst/>
              <a:rect l="l" t="t" r="r" b="b"/>
              <a:pathLst>
                <a:path w="20427" h="10046" extrusionOk="0">
                  <a:moveTo>
                    <a:pt x="0"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5" name="Google Shape;595;p40"/>
            <p:cNvSpPr/>
            <p:nvPr/>
          </p:nvSpPr>
          <p:spPr>
            <a:xfrm>
              <a:off x="610793" y="0"/>
              <a:ext cx="608257" cy="643356"/>
            </a:xfrm>
            <a:custGeom>
              <a:avLst/>
              <a:gdLst/>
              <a:ahLst/>
              <a:cxnLst/>
              <a:rect l="l" t="t" r="r" b="b"/>
              <a:pathLst>
                <a:path w="20372" h="20036" extrusionOk="0">
                  <a:moveTo>
                    <a:pt x="20372" y="0"/>
                  </a:moveTo>
                  <a:lnTo>
                    <a:pt x="1" y="10046"/>
                  </a:lnTo>
                  <a:lnTo>
                    <a:pt x="20372" y="20036"/>
                  </a:lnTo>
                  <a:lnTo>
                    <a:pt x="20372"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6" name="Google Shape;596;p40"/>
            <p:cNvSpPr/>
            <p:nvPr/>
          </p:nvSpPr>
          <p:spPr>
            <a:xfrm>
              <a:off x="1219044" y="0"/>
              <a:ext cx="609929" cy="322577"/>
            </a:xfrm>
            <a:custGeom>
              <a:avLst/>
              <a:gdLst/>
              <a:ahLst/>
              <a:cxnLst/>
              <a:rect l="l" t="t" r="r" b="b"/>
              <a:pathLst>
                <a:path w="20428" h="10046" extrusionOk="0">
                  <a:moveTo>
                    <a:pt x="1" y="0"/>
                  </a:moveTo>
                  <a:lnTo>
                    <a:pt x="20427" y="1004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7" name="Google Shape;597;p40"/>
            <p:cNvSpPr/>
            <p:nvPr/>
          </p:nvSpPr>
          <p:spPr>
            <a:xfrm>
              <a:off x="4266958" y="0"/>
              <a:ext cx="609899" cy="322577"/>
            </a:xfrm>
            <a:custGeom>
              <a:avLst/>
              <a:gdLst/>
              <a:ahLst/>
              <a:cxnLst/>
              <a:rect l="l" t="t" r="r" b="b"/>
              <a:pathLst>
                <a:path w="20427" h="10046" extrusionOk="0">
                  <a:moveTo>
                    <a:pt x="0" y="0"/>
                  </a:moveTo>
                  <a:lnTo>
                    <a:pt x="0"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8" name="Google Shape;598;p40"/>
            <p:cNvSpPr/>
            <p:nvPr/>
          </p:nvSpPr>
          <p:spPr>
            <a:xfrm>
              <a:off x="3657035" y="0"/>
              <a:ext cx="609899" cy="322577"/>
            </a:xfrm>
            <a:custGeom>
              <a:avLst/>
              <a:gdLst/>
              <a:ahLst/>
              <a:cxnLst/>
              <a:rect l="l" t="t" r="r" b="b"/>
              <a:pathLst>
                <a:path w="20427" h="10046" extrusionOk="0">
                  <a:moveTo>
                    <a:pt x="0"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9" name="Google Shape;599;p40"/>
            <p:cNvSpPr/>
            <p:nvPr/>
          </p:nvSpPr>
          <p:spPr>
            <a:xfrm>
              <a:off x="3048784" y="0"/>
              <a:ext cx="608257" cy="322577"/>
            </a:xfrm>
            <a:custGeom>
              <a:avLst/>
              <a:gdLst/>
              <a:ahLst/>
              <a:cxnLst/>
              <a:rect l="l" t="t" r="r" b="b"/>
              <a:pathLst>
                <a:path w="20372" h="10046" extrusionOk="0">
                  <a:moveTo>
                    <a:pt x="0" y="0"/>
                  </a:moveTo>
                  <a:lnTo>
                    <a:pt x="0" y="10046"/>
                  </a:lnTo>
                  <a:lnTo>
                    <a:pt x="20371" y="0"/>
                  </a:lnTo>
                  <a:close/>
                </a:path>
              </a:pathLst>
            </a:custGeom>
            <a:solidFill>
              <a:srgbClr val="FFC8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0" name="Google Shape;600;p40"/>
            <p:cNvSpPr/>
            <p:nvPr/>
          </p:nvSpPr>
          <p:spPr>
            <a:xfrm>
              <a:off x="2438861" y="0"/>
              <a:ext cx="609929" cy="322577"/>
            </a:xfrm>
            <a:custGeom>
              <a:avLst/>
              <a:gdLst/>
              <a:ahLst/>
              <a:cxnLst/>
              <a:rect l="l" t="t" r="r" b="b"/>
              <a:pathLst>
                <a:path w="20428" h="10046" extrusionOk="0">
                  <a:moveTo>
                    <a:pt x="1" y="0"/>
                  </a:moveTo>
                  <a:lnTo>
                    <a:pt x="20427" y="10046"/>
                  </a:lnTo>
                  <a:lnTo>
                    <a:pt x="20427" y="0"/>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1" name="Google Shape;601;p40"/>
            <p:cNvSpPr/>
            <p:nvPr/>
          </p:nvSpPr>
          <p:spPr>
            <a:xfrm>
              <a:off x="3047936" y="321645"/>
              <a:ext cx="609899" cy="643388"/>
            </a:xfrm>
            <a:custGeom>
              <a:avLst/>
              <a:gdLst/>
              <a:ahLst/>
              <a:cxnLst/>
              <a:rect l="l" t="t" r="r" b="b"/>
              <a:pathLst>
                <a:path w="20427" h="20037" extrusionOk="0">
                  <a:moveTo>
                    <a:pt x="0" y="1"/>
                  </a:moveTo>
                  <a:lnTo>
                    <a:pt x="0" y="20037"/>
                  </a:lnTo>
                  <a:lnTo>
                    <a:pt x="20427" y="9991"/>
                  </a:lnTo>
                  <a:lnTo>
                    <a:pt x="0" y="1"/>
                  </a:lnTo>
                  <a:close/>
                </a:path>
              </a:pathLst>
            </a:custGeom>
            <a:solidFill>
              <a:srgbClr val="FFC8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2" name="Google Shape;602;p40"/>
            <p:cNvSpPr/>
            <p:nvPr/>
          </p:nvSpPr>
          <p:spPr>
            <a:xfrm flipH="1">
              <a:off x="3658935" y="643332"/>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3" name="Google Shape;603;p40"/>
            <p:cNvSpPr/>
            <p:nvPr/>
          </p:nvSpPr>
          <p:spPr>
            <a:xfrm flipH="1">
              <a:off x="1219312" y="643329"/>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604" name="Google Shape;604;p40"/>
          <p:cNvSpPr txBox="1">
            <a:spLocks noGrp="1"/>
          </p:cNvSpPr>
          <p:nvPr>
            <p:ph type="title"/>
          </p:nvPr>
        </p:nvSpPr>
        <p:spPr>
          <a:xfrm>
            <a:off x="0" y="0"/>
            <a:ext cx="9144000" cy="6963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2000"/>
              <a:buNone/>
              <a:defRPr sz="2000"/>
            </a:lvl1pPr>
            <a:lvl2pPr lvl="1" algn="ctr">
              <a:lnSpc>
                <a:spcPct val="100000"/>
              </a:lnSpc>
              <a:spcBef>
                <a:spcPts val="0"/>
              </a:spcBef>
              <a:spcAft>
                <a:spcPts val="0"/>
              </a:spcAft>
              <a:buSzPts val="2000"/>
              <a:buNone/>
              <a:defRPr sz="2000"/>
            </a:lvl2pPr>
            <a:lvl3pPr lvl="2" algn="ctr">
              <a:lnSpc>
                <a:spcPct val="100000"/>
              </a:lnSpc>
              <a:spcBef>
                <a:spcPts val="0"/>
              </a:spcBef>
              <a:spcAft>
                <a:spcPts val="0"/>
              </a:spcAft>
              <a:buSzPts val="2000"/>
              <a:buNone/>
              <a:defRPr sz="2000"/>
            </a:lvl3pPr>
            <a:lvl4pPr lvl="3" algn="ctr">
              <a:lnSpc>
                <a:spcPct val="100000"/>
              </a:lnSpc>
              <a:spcBef>
                <a:spcPts val="0"/>
              </a:spcBef>
              <a:spcAft>
                <a:spcPts val="0"/>
              </a:spcAft>
              <a:buSzPts val="2000"/>
              <a:buNone/>
              <a:defRPr sz="2000"/>
            </a:lvl4pPr>
            <a:lvl5pPr lvl="4" algn="ctr">
              <a:lnSpc>
                <a:spcPct val="100000"/>
              </a:lnSpc>
              <a:spcBef>
                <a:spcPts val="0"/>
              </a:spcBef>
              <a:spcAft>
                <a:spcPts val="0"/>
              </a:spcAft>
              <a:buSzPts val="2000"/>
              <a:buNone/>
              <a:defRPr sz="2000"/>
            </a:lvl5pPr>
            <a:lvl6pPr lvl="5" algn="ctr">
              <a:lnSpc>
                <a:spcPct val="100000"/>
              </a:lnSpc>
              <a:spcBef>
                <a:spcPts val="0"/>
              </a:spcBef>
              <a:spcAft>
                <a:spcPts val="0"/>
              </a:spcAft>
              <a:buSzPts val="2000"/>
              <a:buNone/>
              <a:defRPr sz="2000"/>
            </a:lvl6pPr>
            <a:lvl7pPr lvl="6" algn="ctr">
              <a:lnSpc>
                <a:spcPct val="100000"/>
              </a:lnSpc>
              <a:spcBef>
                <a:spcPts val="0"/>
              </a:spcBef>
              <a:spcAft>
                <a:spcPts val="0"/>
              </a:spcAft>
              <a:buSzPts val="2000"/>
              <a:buNone/>
              <a:defRPr sz="2000"/>
            </a:lvl7pPr>
            <a:lvl8pPr lvl="7" algn="ctr">
              <a:lnSpc>
                <a:spcPct val="100000"/>
              </a:lnSpc>
              <a:spcBef>
                <a:spcPts val="0"/>
              </a:spcBef>
              <a:spcAft>
                <a:spcPts val="0"/>
              </a:spcAft>
              <a:buSzPts val="2000"/>
              <a:buNone/>
              <a:defRPr sz="2000"/>
            </a:lvl8pPr>
            <a:lvl9pPr lvl="8" algn="ctr">
              <a:lnSpc>
                <a:spcPct val="100000"/>
              </a:lnSpc>
              <a:spcBef>
                <a:spcPts val="0"/>
              </a:spcBef>
              <a:spcAft>
                <a:spcPts val="0"/>
              </a:spcAft>
              <a:buSzPts val="2000"/>
              <a:buNone/>
              <a:defRPr sz="2000"/>
            </a:lvl9pPr>
          </a:lstStyle>
          <a:p>
            <a:endParaRPr/>
          </a:p>
        </p:txBody>
      </p:sp>
      <p:sp>
        <p:nvSpPr>
          <p:cNvPr id="605" name="Google Shape;605;p40"/>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1pPr>
            <a:lvl2pPr marL="0" marR="0" lvl="1"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2pPr>
            <a:lvl3pPr marL="0" marR="0" lvl="2"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3pPr>
            <a:lvl4pPr marL="0" marR="0" lvl="3"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4pPr>
            <a:lvl5pPr marL="0" marR="0" lvl="4"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5pPr>
            <a:lvl6pPr marL="0" marR="0" lvl="5"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6pPr>
            <a:lvl7pPr marL="0" marR="0" lvl="6"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7pPr>
            <a:lvl8pPr marL="0" marR="0" lvl="7"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8pPr>
            <a:lvl9pPr marL="0" marR="0" lvl="8"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lank bottom pattern">
  <p:cSld name="BLANK_2_1">
    <p:spTree>
      <p:nvGrpSpPr>
        <p:cNvPr id="1" name="Shape 606"/>
        <p:cNvGrpSpPr/>
        <p:nvPr/>
      </p:nvGrpSpPr>
      <p:grpSpPr>
        <a:xfrm>
          <a:off x="0" y="0"/>
          <a:ext cx="0" cy="0"/>
          <a:chOff x="0" y="0"/>
          <a:chExt cx="0" cy="0"/>
        </a:xfrm>
      </p:grpSpPr>
      <p:grpSp>
        <p:nvGrpSpPr>
          <p:cNvPr id="607" name="Google Shape;607;p35"/>
          <p:cNvGrpSpPr/>
          <p:nvPr/>
        </p:nvGrpSpPr>
        <p:grpSpPr>
          <a:xfrm rot="10800000" flipH="1">
            <a:off x="900" y="3856776"/>
            <a:ext cx="9143992" cy="1286720"/>
            <a:chOff x="900" y="0"/>
            <a:chExt cx="9143992" cy="1286720"/>
          </a:xfrm>
        </p:grpSpPr>
        <p:sp>
          <p:nvSpPr>
            <p:cNvPr id="608" name="Google Shape;608;p35"/>
            <p:cNvSpPr/>
            <p:nvPr/>
          </p:nvSpPr>
          <p:spPr>
            <a:xfrm>
              <a:off x="4878953" y="643320"/>
              <a:ext cx="609899" cy="643388"/>
            </a:xfrm>
            <a:custGeom>
              <a:avLst/>
              <a:gdLst/>
              <a:ahLst/>
              <a:cxnLst/>
              <a:rect l="l" t="t" r="r" b="b"/>
              <a:pathLst>
                <a:path w="20427" h="20037" extrusionOk="0">
                  <a:moveTo>
                    <a:pt x="0" y="1"/>
                  </a:moveTo>
                  <a:lnTo>
                    <a:pt x="0" y="20037"/>
                  </a:lnTo>
                  <a:lnTo>
                    <a:pt x="20427"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9" name="Google Shape;609;p35"/>
            <p:cNvSpPr/>
            <p:nvPr/>
          </p:nvSpPr>
          <p:spPr>
            <a:xfrm>
              <a:off x="5488830" y="322543"/>
              <a:ext cx="608257" cy="643388"/>
            </a:xfrm>
            <a:custGeom>
              <a:avLst/>
              <a:gdLst/>
              <a:ahLst/>
              <a:cxnLst/>
              <a:rect l="l" t="t" r="r" b="b"/>
              <a:pathLst>
                <a:path w="20372" h="20037" extrusionOk="0">
                  <a:moveTo>
                    <a:pt x="1" y="1"/>
                  </a:moveTo>
                  <a:lnTo>
                    <a:pt x="1" y="20037"/>
                  </a:lnTo>
                  <a:lnTo>
                    <a:pt x="20372" y="9991"/>
                  </a:lnTo>
                  <a:lnTo>
                    <a:pt x="1"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0" name="Google Shape;610;p35"/>
            <p:cNvSpPr/>
            <p:nvPr/>
          </p:nvSpPr>
          <p:spPr>
            <a:xfrm>
              <a:off x="8536629" y="863"/>
              <a:ext cx="608257" cy="643388"/>
            </a:xfrm>
            <a:custGeom>
              <a:avLst/>
              <a:gdLst/>
              <a:ahLst/>
              <a:cxnLst/>
              <a:rect l="l" t="t" r="r" b="b"/>
              <a:pathLst>
                <a:path w="20372" h="20037" extrusionOk="0">
                  <a:moveTo>
                    <a:pt x="1" y="1"/>
                  </a:moveTo>
                  <a:lnTo>
                    <a:pt x="1" y="20037"/>
                  </a:lnTo>
                  <a:lnTo>
                    <a:pt x="20372" y="9991"/>
                  </a:lnTo>
                  <a:lnTo>
                    <a:pt x="1" y="1"/>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1" name="Google Shape;611;p35"/>
            <p:cNvSpPr/>
            <p:nvPr/>
          </p:nvSpPr>
          <p:spPr>
            <a:xfrm>
              <a:off x="6706973" y="322543"/>
              <a:ext cx="609899" cy="643388"/>
            </a:xfrm>
            <a:custGeom>
              <a:avLst/>
              <a:gdLst/>
              <a:ahLst/>
              <a:cxnLst/>
              <a:rect l="l" t="t" r="r" b="b"/>
              <a:pathLst>
                <a:path w="20427" h="20037" extrusionOk="0">
                  <a:moveTo>
                    <a:pt x="0" y="1"/>
                  </a:moveTo>
                  <a:lnTo>
                    <a:pt x="0" y="20037"/>
                  </a:lnTo>
                  <a:lnTo>
                    <a:pt x="20427" y="9991"/>
                  </a:lnTo>
                  <a:lnTo>
                    <a:pt x="0"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2" name="Google Shape;612;p35"/>
            <p:cNvSpPr/>
            <p:nvPr/>
          </p:nvSpPr>
          <p:spPr>
            <a:xfrm>
              <a:off x="4878953" y="0"/>
              <a:ext cx="609899" cy="643356"/>
            </a:xfrm>
            <a:custGeom>
              <a:avLst/>
              <a:gdLst/>
              <a:ahLst/>
              <a:cxnLst/>
              <a:rect l="l" t="t" r="r" b="b"/>
              <a:pathLst>
                <a:path w="20427" h="20036" extrusionOk="0">
                  <a:moveTo>
                    <a:pt x="0" y="0"/>
                  </a:moveTo>
                  <a:lnTo>
                    <a:pt x="0" y="20036"/>
                  </a:lnTo>
                  <a:lnTo>
                    <a:pt x="20427" y="10046"/>
                  </a:lnTo>
                  <a:lnTo>
                    <a:pt x="0"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3" name="Google Shape;613;p35"/>
            <p:cNvSpPr/>
            <p:nvPr/>
          </p:nvSpPr>
          <p:spPr>
            <a:xfrm>
              <a:off x="5488830" y="0"/>
              <a:ext cx="608257" cy="322577"/>
            </a:xfrm>
            <a:custGeom>
              <a:avLst/>
              <a:gdLst/>
              <a:ahLst/>
              <a:cxnLst/>
              <a:rect l="l" t="t" r="r" b="b"/>
              <a:pathLst>
                <a:path w="20372" h="10046" extrusionOk="0">
                  <a:moveTo>
                    <a:pt x="1" y="0"/>
                  </a:moveTo>
                  <a:lnTo>
                    <a:pt x="1" y="10046"/>
                  </a:lnTo>
                  <a:lnTo>
                    <a:pt x="20372" y="0"/>
                  </a:lnTo>
                  <a:close/>
                </a:path>
              </a:pathLst>
            </a:custGeom>
            <a:solidFill>
              <a:srgbClr val="FFC8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4" name="Google Shape;614;p35"/>
            <p:cNvSpPr/>
            <p:nvPr/>
          </p:nvSpPr>
          <p:spPr>
            <a:xfrm>
              <a:off x="6097065" y="0"/>
              <a:ext cx="609929" cy="643356"/>
            </a:xfrm>
            <a:custGeom>
              <a:avLst/>
              <a:gdLst/>
              <a:ahLst/>
              <a:cxnLst/>
              <a:rect l="l" t="t" r="r" b="b"/>
              <a:pathLst>
                <a:path w="20428" h="20036" extrusionOk="0">
                  <a:moveTo>
                    <a:pt x="1" y="0"/>
                  </a:moveTo>
                  <a:lnTo>
                    <a:pt x="1" y="20036"/>
                  </a:lnTo>
                  <a:lnTo>
                    <a:pt x="20427" y="10046"/>
                  </a:lnTo>
                  <a:lnTo>
                    <a:pt x="1"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5" name="Google Shape;615;p35"/>
            <p:cNvSpPr/>
            <p:nvPr/>
          </p:nvSpPr>
          <p:spPr>
            <a:xfrm>
              <a:off x="6706973" y="0"/>
              <a:ext cx="609899" cy="322577"/>
            </a:xfrm>
            <a:custGeom>
              <a:avLst/>
              <a:gdLst/>
              <a:ahLst/>
              <a:cxnLst/>
              <a:rect l="l" t="t" r="r" b="b"/>
              <a:pathLst>
                <a:path w="20427" h="10046" extrusionOk="0">
                  <a:moveTo>
                    <a:pt x="0" y="0"/>
                  </a:moveTo>
                  <a:lnTo>
                    <a:pt x="0" y="10046"/>
                  </a:lnTo>
                  <a:lnTo>
                    <a:pt x="20427" y="0"/>
                  </a:lnTo>
                  <a:close/>
                </a:path>
              </a:pathLst>
            </a:custGeom>
            <a:solidFill>
              <a:srgbClr val="FFA4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6" name="Google Shape;616;p35"/>
            <p:cNvSpPr/>
            <p:nvPr/>
          </p:nvSpPr>
          <p:spPr>
            <a:xfrm>
              <a:off x="7316850" y="0"/>
              <a:ext cx="609929" cy="643356"/>
            </a:xfrm>
            <a:custGeom>
              <a:avLst/>
              <a:gdLst/>
              <a:ahLst/>
              <a:cxnLst/>
              <a:rect l="l" t="t" r="r" b="b"/>
              <a:pathLst>
                <a:path w="20428" h="20036" extrusionOk="0">
                  <a:moveTo>
                    <a:pt x="1" y="0"/>
                  </a:moveTo>
                  <a:lnTo>
                    <a:pt x="1" y="20036"/>
                  </a:lnTo>
                  <a:lnTo>
                    <a:pt x="20427" y="10046"/>
                  </a:lnTo>
                  <a:lnTo>
                    <a:pt x="1"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7" name="Google Shape;617;p35"/>
            <p:cNvSpPr/>
            <p:nvPr/>
          </p:nvSpPr>
          <p:spPr>
            <a:xfrm>
              <a:off x="4878953" y="322543"/>
              <a:ext cx="609899"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8" name="Google Shape;618;p35"/>
            <p:cNvSpPr/>
            <p:nvPr/>
          </p:nvSpPr>
          <p:spPr>
            <a:xfrm>
              <a:off x="5488830" y="643320"/>
              <a:ext cx="608257"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C8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9" name="Google Shape;619;p35"/>
            <p:cNvSpPr/>
            <p:nvPr/>
          </p:nvSpPr>
          <p:spPr>
            <a:xfrm>
              <a:off x="7926751" y="863"/>
              <a:ext cx="609899"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0" name="Google Shape;620;p35"/>
            <p:cNvSpPr/>
            <p:nvPr/>
          </p:nvSpPr>
          <p:spPr>
            <a:xfrm>
              <a:off x="8536629" y="321640"/>
              <a:ext cx="608257"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1" name="Google Shape;621;p35"/>
            <p:cNvSpPr/>
            <p:nvPr/>
          </p:nvSpPr>
          <p:spPr>
            <a:xfrm>
              <a:off x="6097065" y="322543"/>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A4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2" name="Google Shape;622;p35"/>
            <p:cNvSpPr/>
            <p:nvPr/>
          </p:nvSpPr>
          <p:spPr>
            <a:xfrm>
              <a:off x="6706962" y="643329"/>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3" name="Google Shape;623;p35"/>
            <p:cNvSpPr/>
            <p:nvPr/>
          </p:nvSpPr>
          <p:spPr>
            <a:xfrm>
              <a:off x="4878953" y="0"/>
              <a:ext cx="609899" cy="322577"/>
            </a:xfrm>
            <a:custGeom>
              <a:avLst/>
              <a:gdLst/>
              <a:ahLst/>
              <a:cxnLst/>
              <a:rect l="l" t="t" r="r" b="b"/>
              <a:pathLst>
                <a:path w="20427" h="10046" extrusionOk="0">
                  <a:moveTo>
                    <a:pt x="0" y="0"/>
                  </a:moveTo>
                  <a:lnTo>
                    <a:pt x="20427"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4" name="Google Shape;624;p35"/>
            <p:cNvSpPr/>
            <p:nvPr/>
          </p:nvSpPr>
          <p:spPr>
            <a:xfrm>
              <a:off x="5488830" y="0"/>
              <a:ext cx="608257" cy="643356"/>
            </a:xfrm>
            <a:custGeom>
              <a:avLst/>
              <a:gdLst/>
              <a:ahLst/>
              <a:cxnLst/>
              <a:rect l="l" t="t" r="r" b="b"/>
              <a:pathLst>
                <a:path w="20372" h="20036" extrusionOk="0">
                  <a:moveTo>
                    <a:pt x="20372" y="0"/>
                  </a:moveTo>
                  <a:lnTo>
                    <a:pt x="1" y="10046"/>
                  </a:lnTo>
                  <a:lnTo>
                    <a:pt x="20372" y="20036"/>
                  </a:lnTo>
                  <a:lnTo>
                    <a:pt x="20372"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5" name="Google Shape;625;p35"/>
            <p:cNvSpPr/>
            <p:nvPr/>
          </p:nvSpPr>
          <p:spPr>
            <a:xfrm>
              <a:off x="6097065" y="0"/>
              <a:ext cx="609929" cy="322577"/>
            </a:xfrm>
            <a:custGeom>
              <a:avLst/>
              <a:gdLst/>
              <a:ahLst/>
              <a:cxnLst/>
              <a:rect l="l" t="t" r="r" b="b"/>
              <a:pathLst>
                <a:path w="20428" h="10046" extrusionOk="0">
                  <a:moveTo>
                    <a:pt x="1"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6" name="Google Shape;626;p35"/>
            <p:cNvSpPr/>
            <p:nvPr/>
          </p:nvSpPr>
          <p:spPr>
            <a:xfrm>
              <a:off x="8534993" y="0"/>
              <a:ext cx="609899" cy="322577"/>
            </a:xfrm>
            <a:custGeom>
              <a:avLst/>
              <a:gdLst/>
              <a:ahLst/>
              <a:cxnLst/>
              <a:rect l="l" t="t" r="r" b="b"/>
              <a:pathLst>
                <a:path w="20427" h="10046" extrusionOk="0">
                  <a:moveTo>
                    <a:pt x="0"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7" name="Google Shape;627;p35"/>
            <p:cNvSpPr/>
            <p:nvPr/>
          </p:nvSpPr>
          <p:spPr>
            <a:xfrm>
              <a:off x="7926757" y="0"/>
              <a:ext cx="608257" cy="322577"/>
            </a:xfrm>
            <a:custGeom>
              <a:avLst/>
              <a:gdLst/>
              <a:ahLst/>
              <a:cxnLst/>
              <a:rect l="l" t="t" r="r" b="b"/>
              <a:pathLst>
                <a:path w="20372" h="10046" extrusionOk="0">
                  <a:moveTo>
                    <a:pt x="0" y="0"/>
                  </a:moveTo>
                  <a:lnTo>
                    <a:pt x="0" y="10046"/>
                  </a:lnTo>
                  <a:lnTo>
                    <a:pt x="20371" y="0"/>
                  </a:lnTo>
                  <a:close/>
                </a:path>
              </a:pathLst>
            </a:custGeom>
            <a:solidFill>
              <a:srgbClr val="FFC8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8" name="Google Shape;628;p35"/>
            <p:cNvSpPr/>
            <p:nvPr/>
          </p:nvSpPr>
          <p:spPr>
            <a:xfrm>
              <a:off x="7925909" y="321643"/>
              <a:ext cx="609899" cy="643388"/>
            </a:xfrm>
            <a:custGeom>
              <a:avLst/>
              <a:gdLst/>
              <a:ahLst/>
              <a:cxnLst/>
              <a:rect l="l" t="t" r="r" b="b"/>
              <a:pathLst>
                <a:path w="20427" h="20037" extrusionOk="0">
                  <a:moveTo>
                    <a:pt x="0" y="1"/>
                  </a:moveTo>
                  <a:lnTo>
                    <a:pt x="0" y="20037"/>
                  </a:lnTo>
                  <a:lnTo>
                    <a:pt x="20427" y="9991"/>
                  </a:lnTo>
                  <a:lnTo>
                    <a:pt x="0" y="1"/>
                  </a:lnTo>
                  <a:close/>
                </a:path>
              </a:pathLst>
            </a:custGeom>
            <a:solidFill>
              <a:srgbClr val="F64646">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9" name="Google Shape;629;p35"/>
            <p:cNvSpPr/>
            <p:nvPr/>
          </p:nvSpPr>
          <p:spPr>
            <a:xfrm flipH="1">
              <a:off x="7316858" y="643329"/>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0" name="Google Shape;630;p35"/>
            <p:cNvSpPr/>
            <p:nvPr/>
          </p:nvSpPr>
          <p:spPr>
            <a:xfrm>
              <a:off x="900" y="643324"/>
              <a:ext cx="609899" cy="643388"/>
            </a:xfrm>
            <a:custGeom>
              <a:avLst/>
              <a:gdLst/>
              <a:ahLst/>
              <a:cxnLst/>
              <a:rect l="l" t="t" r="r" b="b"/>
              <a:pathLst>
                <a:path w="20427" h="20037" extrusionOk="0">
                  <a:moveTo>
                    <a:pt x="0" y="1"/>
                  </a:moveTo>
                  <a:lnTo>
                    <a:pt x="0" y="20037"/>
                  </a:lnTo>
                  <a:lnTo>
                    <a:pt x="20427"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1" name="Google Shape;631;p35"/>
            <p:cNvSpPr/>
            <p:nvPr/>
          </p:nvSpPr>
          <p:spPr>
            <a:xfrm>
              <a:off x="610793" y="322545"/>
              <a:ext cx="608257" cy="643388"/>
            </a:xfrm>
            <a:custGeom>
              <a:avLst/>
              <a:gdLst/>
              <a:ahLst/>
              <a:cxnLst/>
              <a:rect l="l" t="t" r="r" b="b"/>
              <a:pathLst>
                <a:path w="20372" h="20037" extrusionOk="0">
                  <a:moveTo>
                    <a:pt x="1" y="1"/>
                  </a:moveTo>
                  <a:lnTo>
                    <a:pt x="1" y="20037"/>
                  </a:lnTo>
                  <a:lnTo>
                    <a:pt x="20372" y="9991"/>
                  </a:lnTo>
                  <a:lnTo>
                    <a:pt x="1"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2" name="Google Shape;632;p35"/>
            <p:cNvSpPr/>
            <p:nvPr/>
          </p:nvSpPr>
          <p:spPr>
            <a:xfrm>
              <a:off x="3658671" y="863"/>
              <a:ext cx="608257" cy="643388"/>
            </a:xfrm>
            <a:custGeom>
              <a:avLst/>
              <a:gdLst/>
              <a:ahLst/>
              <a:cxnLst/>
              <a:rect l="l" t="t" r="r" b="b"/>
              <a:pathLst>
                <a:path w="20372" h="20037" extrusionOk="0">
                  <a:moveTo>
                    <a:pt x="1" y="1"/>
                  </a:moveTo>
                  <a:lnTo>
                    <a:pt x="1" y="20037"/>
                  </a:lnTo>
                  <a:lnTo>
                    <a:pt x="20372" y="9991"/>
                  </a:lnTo>
                  <a:lnTo>
                    <a:pt x="1"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3" name="Google Shape;633;p35"/>
            <p:cNvSpPr/>
            <p:nvPr/>
          </p:nvSpPr>
          <p:spPr>
            <a:xfrm>
              <a:off x="1828968" y="322545"/>
              <a:ext cx="609899" cy="643388"/>
            </a:xfrm>
            <a:custGeom>
              <a:avLst/>
              <a:gdLst/>
              <a:ahLst/>
              <a:cxnLst/>
              <a:rect l="l" t="t" r="r" b="b"/>
              <a:pathLst>
                <a:path w="20427" h="20037" extrusionOk="0">
                  <a:moveTo>
                    <a:pt x="0" y="1"/>
                  </a:moveTo>
                  <a:lnTo>
                    <a:pt x="0" y="20037"/>
                  </a:lnTo>
                  <a:lnTo>
                    <a:pt x="20427" y="9991"/>
                  </a:lnTo>
                  <a:lnTo>
                    <a:pt x="0"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4" name="Google Shape;634;p35"/>
            <p:cNvSpPr/>
            <p:nvPr/>
          </p:nvSpPr>
          <p:spPr>
            <a:xfrm>
              <a:off x="4266922" y="321642"/>
              <a:ext cx="609929" cy="643388"/>
            </a:xfrm>
            <a:custGeom>
              <a:avLst/>
              <a:gdLst/>
              <a:ahLst/>
              <a:cxnLst/>
              <a:rect l="l" t="t" r="r" b="b"/>
              <a:pathLst>
                <a:path w="20428" h="20037" extrusionOk="0">
                  <a:moveTo>
                    <a:pt x="1" y="1"/>
                  </a:moveTo>
                  <a:lnTo>
                    <a:pt x="1" y="20037"/>
                  </a:lnTo>
                  <a:lnTo>
                    <a:pt x="20427" y="10047"/>
                  </a:lnTo>
                  <a:lnTo>
                    <a:pt x="1" y="1"/>
                  </a:lnTo>
                  <a:close/>
                </a:path>
              </a:pathLst>
            </a:custGeom>
            <a:solidFill>
              <a:srgbClr val="F64646">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5" name="Google Shape;635;p35"/>
            <p:cNvSpPr/>
            <p:nvPr/>
          </p:nvSpPr>
          <p:spPr>
            <a:xfrm>
              <a:off x="900" y="0"/>
              <a:ext cx="609899" cy="643356"/>
            </a:xfrm>
            <a:custGeom>
              <a:avLst/>
              <a:gdLst/>
              <a:ahLst/>
              <a:cxnLst/>
              <a:rect l="l" t="t" r="r" b="b"/>
              <a:pathLst>
                <a:path w="20427" h="20036" extrusionOk="0">
                  <a:moveTo>
                    <a:pt x="0" y="0"/>
                  </a:moveTo>
                  <a:lnTo>
                    <a:pt x="0" y="20036"/>
                  </a:lnTo>
                  <a:lnTo>
                    <a:pt x="20427" y="10046"/>
                  </a:lnTo>
                  <a:lnTo>
                    <a:pt x="0" y="0"/>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6" name="Google Shape;636;p35"/>
            <p:cNvSpPr/>
            <p:nvPr/>
          </p:nvSpPr>
          <p:spPr>
            <a:xfrm>
              <a:off x="610793" y="0"/>
              <a:ext cx="608257" cy="322577"/>
            </a:xfrm>
            <a:custGeom>
              <a:avLst/>
              <a:gdLst/>
              <a:ahLst/>
              <a:cxnLst/>
              <a:rect l="l" t="t" r="r" b="b"/>
              <a:pathLst>
                <a:path w="20372" h="10046" extrusionOk="0">
                  <a:moveTo>
                    <a:pt x="1" y="0"/>
                  </a:moveTo>
                  <a:lnTo>
                    <a:pt x="1" y="10046"/>
                  </a:lnTo>
                  <a:lnTo>
                    <a:pt x="20372" y="0"/>
                  </a:lnTo>
                  <a:close/>
                </a:path>
              </a:pathLst>
            </a:custGeom>
            <a:solidFill>
              <a:srgbClr val="FFC8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7" name="Google Shape;637;p35"/>
            <p:cNvSpPr/>
            <p:nvPr/>
          </p:nvSpPr>
          <p:spPr>
            <a:xfrm>
              <a:off x="1219044" y="0"/>
              <a:ext cx="609929" cy="643356"/>
            </a:xfrm>
            <a:custGeom>
              <a:avLst/>
              <a:gdLst/>
              <a:ahLst/>
              <a:cxnLst/>
              <a:rect l="l" t="t" r="r" b="b"/>
              <a:pathLst>
                <a:path w="20428" h="20036" extrusionOk="0">
                  <a:moveTo>
                    <a:pt x="1" y="0"/>
                  </a:moveTo>
                  <a:lnTo>
                    <a:pt x="1" y="20036"/>
                  </a:lnTo>
                  <a:lnTo>
                    <a:pt x="20427" y="10046"/>
                  </a:lnTo>
                  <a:lnTo>
                    <a:pt x="1"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8" name="Google Shape;638;p35"/>
            <p:cNvSpPr/>
            <p:nvPr/>
          </p:nvSpPr>
          <p:spPr>
            <a:xfrm>
              <a:off x="1828968" y="0"/>
              <a:ext cx="609899" cy="322577"/>
            </a:xfrm>
            <a:custGeom>
              <a:avLst/>
              <a:gdLst/>
              <a:ahLst/>
              <a:cxnLst/>
              <a:rect l="l" t="t" r="r" b="b"/>
              <a:pathLst>
                <a:path w="20427" h="10046" extrusionOk="0">
                  <a:moveTo>
                    <a:pt x="0" y="0"/>
                  </a:moveTo>
                  <a:lnTo>
                    <a:pt x="0" y="10046"/>
                  </a:lnTo>
                  <a:lnTo>
                    <a:pt x="20427" y="0"/>
                  </a:lnTo>
                  <a:close/>
                </a:path>
              </a:pathLst>
            </a:custGeom>
            <a:solidFill>
              <a:srgbClr val="FFA4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9" name="Google Shape;639;p35"/>
            <p:cNvSpPr/>
            <p:nvPr/>
          </p:nvSpPr>
          <p:spPr>
            <a:xfrm>
              <a:off x="2438861" y="0"/>
              <a:ext cx="609929" cy="643356"/>
            </a:xfrm>
            <a:custGeom>
              <a:avLst/>
              <a:gdLst/>
              <a:ahLst/>
              <a:cxnLst/>
              <a:rect l="l" t="t" r="r" b="b"/>
              <a:pathLst>
                <a:path w="20428" h="20036" extrusionOk="0">
                  <a:moveTo>
                    <a:pt x="1" y="0"/>
                  </a:moveTo>
                  <a:lnTo>
                    <a:pt x="1" y="20036"/>
                  </a:lnTo>
                  <a:lnTo>
                    <a:pt x="20427" y="10046"/>
                  </a:lnTo>
                  <a:lnTo>
                    <a:pt x="1"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0" name="Google Shape;640;p35"/>
            <p:cNvSpPr/>
            <p:nvPr/>
          </p:nvSpPr>
          <p:spPr>
            <a:xfrm>
              <a:off x="900" y="322545"/>
              <a:ext cx="609899"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1" name="Google Shape;641;p35"/>
            <p:cNvSpPr/>
            <p:nvPr/>
          </p:nvSpPr>
          <p:spPr>
            <a:xfrm>
              <a:off x="610793" y="643324"/>
              <a:ext cx="608257"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C8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2" name="Google Shape;642;p35"/>
            <p:cNvSpPr/>
            <p:nvPr/>
          </p:nvSpPr>
          <p:spPr>
            <a:xfrm>
              <a:off x="3048778" y="863"/>
              <a:ext cx="609899"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3" name="Google Shape;643;p35"/>
            <p:cNvSpPr/>
            <p:nvPr/>
          </p:nvSpPr>
          <p:spPr>
            <a:xfrm>
              <a:off x="3658671" y="321642"/>
              <a:ext cx="608257"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4" name="Google Shape;644;p35"/>
            <p:cNvSpPr/>
            <p:nvPr/>
          </p:nvSpPr>
          <p:spPr>
            <a:xfrm>
              <a:off x="1219044" y="322545"/>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C8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5" name="Google Shape;645;p35"/>
            <p:cNvSpPr/>
            <p:nvPr/>
          </p:nvSpPr>
          <p:spPr>
            <a:xfrm>
              <a:off x="4266922" y="863"/>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A4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6" name="Google Shape;646;p35"/>
            <p:cNvSpPr/>
            <p:nvPr/>
          </p:nvSpPr>
          <p:spPr>
            <a:xfrm>
              <a:off x="900" y="0"/>
              <a:ext cx="609899" cy="322577"/>
            </a:xfrm>
            <a:custGeom>
              <a:avLst/>
              <a:gdLst/>
              <a:ahLst/>
              <a:cxnLst/>
              <a:rect l="l" t="t" r="r" b="b"/>
              <a:pathLst>
                <a:path w="20427" h="10046" extrusionOk="0">
                  <a:moveTo>
                    <a:pt x="0"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7" name="Google Shape;647;p35"/>
            <p:cNvSpPr/>
            <p:nvPr/>
          </p:nvSpPr>
          <p:spPr>
            <a:xfrm>
              <a:off x="610793" y="0"/>
              <a:ext cx="608257" cy="643356"/>
            </a:xfrm>
            <a:custGeom>
              <a:avLst/>
              <a:gdLst/>
              <a:ahLst/>
              <a:cxnLst/>
              <a:rect l="l" t="t" r="r" b="b"/>
              <a:pathLst>
                <a:path w="20372" h="20036" extrusionOk="0">
                  <a:moveTo>
                    <a:pt x="20372" y="0"/>
                  </a:moveTo>
                  <a:lnTo>
                    <a:pt x="1" y="10046"/>
                  </a:lnTo>
                  <a:lnTo>
                    <a:pt x="20372" y="20036"/>
                  </a:lnTo>
                  <a:lnTo>
                    <a:pt x="20372"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8" name="Google Shape;648;p35"/>
            <p:cNvSpPr/>
            <p:nvPr/>
          </p:nvSpPr>
          <p:spPr>
            <a:xfrm>
              <a:off x="1219044" y="0"/>
              <a:ext cx="609929" cy="322577"/>
            </a:xfrm>
            <a:custGeom>
              <a:avLst/>
              <a:gdLst/>
              <a:ahLst/>
              <a:cxnLst/>
              <a:rect l="l" t="t" r="r" b="b"/>
              <a:pathLst>
                <a:path w="20428" h="10046" extrusionOk="0">
                  <a:moveTo>
                    <a:pt x="1" y="0"/>
                  </a:moveTo>
                  <a:lnTo>
                    <a:pt x="20427" y="1004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9" name="Google Shape;649;p35"/>
            <p:cNvSpPr/>
            <p:nvPr/>
          </p:nvSpPr>
          <p:spPr>
            <a:xfrm>
              <a:off x="4266958" y="0"/>
              <a:ext cx="609899" cy="322577"/>
            </a:xfrm>
            <a:custGeom>
              <a:avLst/>
              <a:gdLst/>
              <a:ahLst/>
              <a:cxnLst/>
              <a:rect l="l" t="t" r="r" b="b"/>
              <a:pathLst>
                <a:path w="20427" h="10046" extrusionOk="0">
                  <a:moveTo>
                    <a:pt x="0" y="0"/>
                  </a:moveTo>
                  <a:lnTo>
                    <a:pt x="0"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0" name="Google Shape;650;p35"/>
            <p:cNvSpPr/>
            <p:nvPr/>
          </p:nvSpPr>
          <p:spPr>
            <a:xfrm>
              <a:off x="3657035" y="0"/>
              <a:ext cx="609899" cy="322577"/>
            </a:xfrm>
            <a:custGeom>
              <a:avLst/>
              <a:gdLst/>
              <a:ahLst/>
              <a:cxnLst/>
              <a:rect l="l" t="t" r="r" b="b"/>
              <a:pathLst>
                <a:path w="20427" h="10046" extrusionOk="0">
                  <a:moveTo>
                    <a:pt x="0"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1" name="Google Shape;651;p35"/>
            <p:cNvSpPr/>
            <p:nvPr/>
          </p:nvSpPr>
          <p:spPr>
            <a:xfrm>
              <a:off x="3048784" y="0"/>
              <a:ext cx="608257" cy="322577"/>
            </a:xfrm>
            <a:custGeom>
              <a:avLst/>
              <a:gdLst/>
              <a:ahLst/>
              <a:cxnLst/>
              <a:rect l="l" t="t" r="r" b="b"/>
              <a:pathLst>
                <a:path w="20372" h="10046" extrusionOk="0">
                  <a:moveTo>
                    <a:pt x="0" y="0"/>
                  </a:moveTo>
                  <a:lnTo>
                    <a:pt x="0" y="10046"/>
                  </a:lnTo>
                  <a:lnTo>
                    <a:pt x="20371" y="0"/>
                  </a:lnTo>
                  <a:close/>
                </a:path>
              </a:pathLst>
            </a:custGeom>
            <a:solidFill>
              <a:srgbClr val="FFC8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2" name="Google Shape;652;p35"/>
            <p:cNvSpPr/>
            <p:nvPr/>
          </p:nvSpPr>
          <p:spPr>
            <a:xfrm>
              <a:off x="2438861" y="0"/>
              <a:ext cx="609929" cy="322577"/>
            </a:xfrm>
            <a:custGeom>
              <a:avLst/>
              <a:gdLst/>
              <a:ahLst/>
              <a:cxnLst/>
              <a:rect l="l" t="t" r="r" b="b"/>
              <a:pathLst>
                <a:path w="20428" h="10046" extrusionOk="0">
                  <a:moveTo>
                    <a:pt x="1" y="0"/>
                  </a:moveTo>
                  <a:lnTo>
                    <a:pt x="20427" y="10046"/>
                  </a:lnTo>
                  <a:lnTo>
                    <a:pt x="20427" y="0"/>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3" name="Google Shape;653;p35"/>
            <p:cNvSpPr/>
            <p:nvPr/>
          </p:nvSpPr>
          <p:spPr>
            <a:xfrm>
              <a:off x="3047936" y="321645"/>
              <a:ext cx="609899" cy="643388"/>
            </a:xfrm>
            <a:custGeom>
              <a:avLst/>
              <a:gdLst/>
              <a:ahLst/>
              <a:cxnLst/>
              <a:rect l="l" t="t" r="r" b="b"/>
              <a:pathLst>
                <a:path w="20427" h="20037" extrusionOk="0">
                  <a:moveTo>
                    <a:pt x="0" y="1"/>
                  </a:moveTo>
                  <a:lnTo>
                    <a:pt x="0" y="20037"/>
                  </a:lnTo>
                  <a:lnTo>
                    <a:pt x="20427" y="9991"/>
                  </a:lnTo>
                  <a:lnTo>
                    <a:pt x="0" y="1"/>
                  </a:lnTo>
                  <a:close/>
                </a:path>
              </a:pathLst>
            </a:custGeom>
            <a:solidFill>
              <a:srgbClr val="FFC8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4" name="Google Shape;654;p35"/>
            <p:cNvSpPr/>
            <p:nvPr/>
          </p:nvSpPr>
          <p:spPr>
            <a:xfrm flipH="1">
              <a:off x="3658935" y="643332"/>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5" name="Google Shape;655;p35"/>
            <p:cNvSpPr/>
            <p:nvPr/>
          </p:nvSpPr>
          <p:spPr>
            <a:xfrm flipH="1">
              <a:off x="1219312" y="643329"/>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656" name="Google Shape;656;p35"/>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1pPr>
            <a:lvl2pPr marL="0" marR="0" lvl="1"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2pPr>
            <a:lvl3pPr marL="0" marR="0" lvl="2"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3pPr>
            <a:lvl4pPr marL="0" marR="0" lvl="3"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4pPr>
            <a:lvl5pPr marL="0" marR="0" lvl="4"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5pPr>
            <a:lvl6pPr marL="0" marR="0" lvl="5"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6pPr>
            <a:lvl7pPr marL="0" marR="0" lvl="6"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7pPr>
            <a:lvl8pPr marL="0" marR="0" lvl="7"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8pPr>
            <a:lvl9pPr marL="0" marR="0" lvl="8"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type="title">
  <p:cSld name="TITLE">
    <p:bg>
      <p:bgPr>
        <a:solidFill>
          <a:srgbClr val="F64646"/>
        </a:solidFill>
        <a:effectLst/>
      </p:bgPr>
    </p:bg>
    <p:spTree>
      <p:nvGrpSpPr>
        <p:cNvPr id="1" name="Shape 700"/>
        <p:cNvGrpSpPr/>
        <p:nvPr/>
      </p:nvGrpSpPr>
      <p:grpSpPr>
        <a:xfrm>
          <a:off x="0" y="0"/>
          <a:ext cx="0" cy="0"/>
          <a:chOff x="0" y="0"/>
          <a:chExt cx="0" cy="0"/>
        </a:xfrm>
      </p:grpSpPr>
      <p:grpSp>
        <p:nvGrpSpPr>
          <p:cNvPr id="701" name="Google Shape;701;p17"/>
          <p:cNvGrpSpPr/>
          <p:nvPr/>
        </p:nvGrpSpPr>
        <p:grpSpPr>
          <a:xfrm>
            <a:off x="-6" y="-11"/>
            <a:ext cx="2429759" cy="1609289"/>
            <a:chOff x="608719" y="-11"/>
            <a:chExt cx="2429759" cy="1609289"/>
          </a:xfrm>
        </p:grpSpPr>
        <p:sp>
          <p:nvSpPr>
            <p:cNvPr id="702" name="Google Shape;702;p17"/>
            <p:cNvSpPr/>
            <p:nvPr/>
          </p:nvSpPr>
          <p:spPr>
            <a:xfrm>
              <a:off x="608719" y="322534"/>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FFFFFF">
                <a:alpha val="5058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3" name="Google Shape;703;p17"/>
            <p:cNvSpPr/>
            <p:nvPr/>
          </p:nvSpPr>
          <p:spPr>
            <a:xfrm>
              <a:off x="608719" y="965890"/>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4" name="Google Shape;704;p17"/>
            <p:cNvSpPr/>
            <p:nvPr/>
          </p:nvSpPr>
          <p:spPr>
            <a:xfrm>
              <a:off x="1822766" y="322534"/>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A4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5" name="Google Shape;705;p17"/>
            <p:cNvSpPr/>
            <p:nvPr/>
          </p:nvSpPr>
          <p:spPr>
            <a:xfrm>
              <a:off x="1822766" y="965890"/>
              <a:ext cx="607856" cy="643388"/>
            </a:xfrm>
            <a:custGeom>
              <a:avLst/>
              <a:gdLst/>
              <a:ahLst/>
              <a:cxnLst/>
              <a:rect l="l" t="t" r="r" b="b"/>
              <a:pathLst>
                <a:path w="20427" h="20037" extrusionOk="0">
                  <a:moveTo>
                    <a:pt x="0" y="1"/>
                  </a:moveTo>
                  <a:lnTo>
                    <a:pt x="0" y="20037"/>
                  </a:lnTo>
                  <a:lnTo>
                    <a:pt x="20427" y="9991"/>
                  </a:lnTo>
                  <a:lnTo>
                    <a:pt x="0" y="1"/>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6" name="Google Shape;706;p17"/>
            <p:cNvSpPr/>
            <p:nvPr/>
          </p:nvSpPr>
          <p:spPr>
            <a:xfrm>
              <a:off x="1214909" y="-11"/>
              <a:ext cx="607886" cy="643356"/>
            </a:xfrm>
            <a:custGeom>
              <a:avLst/>
              <a:gdLst/>
              <a:ahLst/>
              <a:cxnLst/>
              <a:rect l="l" t="t" r="r" b="b"/>
              <a:pathLst>
                <a:path w="20428" h="20036" extrusionOk="0">
                  <a:moveTo>
                    <a:pt x="1" y="0"/>
                  </a:moveTo>
                  <a:lnTo>
                    <a:pt x="1" y="20036"/>
                  </a:lnTo>
                  <a:lnTo>
                    <a:pt x="20427" y="10046"/>
                  </a:lnTo>
                  <a:lnTo>
                    <a:pt x="1"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7" name="Google Shape;707;p17"/>
            <p:cNvSpPr/>
            <p:nvPr/>
          </p:nvSpPr>
          <p:spPr>
            <a:xfrm>
              <a:off x="1822766" y="-11"/>
              <a:ext cx="607856" cy="322577"/>
            </a:xfrm>
            <a:custGeom>
              <a:avLst/>
              <a:gdLst/>
              <a:ahLst/>
              <a:cxnLst/>
              <a:rect l="l" t="t" r="r" b="b"/>
              <a:pathLst>
                <a:path w="20427" h="10046" extrusionOk="0">
                  <a:moveTo>
                    <a:pt x="0" y="0"/>
                  </a:moveTo>
                  <a:lnTo>
                    <a:pt x="0" y="10046"/>
                  </a:lnTo>
                  <a:lnTo>
                    <a:pt x="20427" y="0"/>
                  </a:lnTo>
                  <a:close/>
                </a:path>
              </a:pathLst>
            </a:custGeom>
            <a:solidFill>
              <a:srgbClr val="FFA4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8" name="Google Shape;708;p17"/>
            <p:cNvSpPr/>
            <p:nvPr/>
          </p:nvSpPr>
          <p:spPr>
            <a:xfrm>
              <a:off x="608719" y="643313"/>
              <a:ext cx="606220"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9" name="Google Shape;709;p17"/>
            <p:cNvSpPr/>
            <p:nvPr/>
          </p:nvSpPr>
          <p:spPr>
            <a:xfrm>
              <a:off x="1214909" y="322534"/>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alpha val="2196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0" name="Google Shape;710;p17"/>
            <p:cNvSpPr/>
            <p:nvPr/>
          </p:nvSpPr>
          <p:spPr>
            <a:xfrm>
              <a:off x="1214909" y="965890"/>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C8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1" name="Google Shape;711;p17"/>
            <p:cNvSpPr/>
            <p:nvPr/>
          </p:nvSpPr>
          <p:spPr>
            <a:xfrm>
              <a:off x="2430592" y="322534"/>
              <a:ext cx="607886" cy="643388"/>
            </a:xfrm>
            <a:custGeom>
              <a:avLst/>
              <a:gdLst/>
              <a:ahLst/>
              <a:cxnLst/>
              <a:rect l="l" t="t" r="r" b="b"/>
              <a:pathLst>
                <a:path w="20428" h="20037" extrusionOk="0">
                  <a:moveTo>
                    <a:pt x="20427" y="1"/>
                  </a:moveTo>
                  <a:lnTo>
                    <a:pt x="1" y="9991"/>
                  </a:lnTo>
                  <a:lnTo>
                    <a:pt x="20427" y="20037"/>
                  </a:lnTo>
                  <a:lnTo>
                    <a:pt x="20427" y="1"/>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2" name="Google Shape;712;p17"/>
            <p:cNvSpPr/>
            <p:nvPr/>
          </p:nvSpPr>
          <p:spPr>
            <a:xfrm>
              <a:off x="608719" y="-11"/>
              <a:ext cx="606220" cy="643356"/>
            </a:xfrm>
            <a:custGeom>
              <a:avLst/>
              <a:gdLst/>
              <a:ahLst/>
              <a:cxnLst/>
              <a:rect l="l" t="t" r="r" b="b"/>
              <a:pathLst>
                <a:path w="20372" h="20036" extrusionOk="0">
                  <a:moveTo>
                    <a:pt x="20372" y="0"/>
                  </a:moveTo>
                  <a:lnTo>
                    <a:pt x="1" y="10046"/>
                  </a:lnTo>
                  <a:lnTo>
                    <a:pt x="20372" y="20036"/>
                  </a:lnTo>
                  <a:lnTo>
                    <a:pt x="20372"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3" name="Google Shape;713;p17"/>
            <p:cNvSpPr/>
            <p:nvPr/>
          </p:nvSpPr>
          <p:spPr>
            <a:xfrm>
              <a:off x="1214909" y="-11"/>
              <a:ext cx="607886" cy="322577"/>
            </a:xfrm>
            <a:custGeom>
              <a:avLst/>
              <a:gdLst/>
              <a:ahLst/>
              <a:cxnLst/>
              <a:rect l="l" t="t" r="r" b="b"/>
              <a:pathLst>
                <a:path w="20428" h="10046" extrusionOk="0">
                  <a:moveTo>
                    <a:pt x="1"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714" name="Google Shape;714;p17"/>
          <p:cNvSpPr txBox="1">
            <a:spLocks noGrp="1"/>
          </p:cNvSpPr>
          <p:nvPr>
            <p:ph type="ctrTitle"/>
          </p:nvPr>
        </p:nvSpPr>
        <p:spPr>
          <a:xfrm>
            <a:off x="685800" y="1991825"/>
            <a:ext cx="5265000" cy="11598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Clr>
                <a:srgbClr val="FFFFFF"/>
              </a:buClr>
              <a:buSzPts val="4000"/>
              <a:buNone/>
              <a:defRPr sz="4000">
                <a:solidFill>
                  <a:srgbClr val="FFFFFF"/>
                </a:solidFill>
              </a:defRPr>
            </a:lvl1pPr>
            <a:lvl2pPr lvl="1" algn="l">
              <a:lnSpc>
                <a:spcPct val="100000"/>
              </a:lnSpc>
              <a:spcBef>
                <a:spcPts val="0"/>
              </a:spcBef>
              <a:spcAft>
                <a:spcPts val="0"/>
              </a:spcAft>
              <a:buClr>
                <a:srgbClr val="FFFFFF"/>
              </a:buClr>
              <a:buSzPts val="4000"/>
              <a:buNone/>
              <a:defRPr sz="4000">
                <a:solidFill>
                  <a:srgbClr val="FFFFFF"/>
                </a:solidFill>
              </a:defRPr>
            </a:lvl2pPr>
            <a:lvl3pPr lvl="2" algn="l">
              <a:lnSpc>
                <a:spcPct val="100000"/>
              </a:lnSpc>
              <a:spcBef>
                <a:spcPts val="0"/>
              </a:spcBef>
              <a:spcAft>
                <a:spcPts val="0"/>
              </a:spcAft>
              <a:buClr>
                <a:srgbClr val="FFFFFF"/>
              </a:buClr>
              <a:buSzPts val="4000"/>
              <a:buNone/>
              <a:defRPr sz="4000">
                <a:solidFill>
                  <a:srgbClr val="FFFFFF"/>
                </a:solidFill>
              </a:defRPr>
            </a:lvl3pPr>
            <a:lvl4pPr lvl="3" algn="l">
              <a:lnSpc>
                <a:spcPct val="100000"/>
              </a:lnSpc>
              <a:spcBef>
                <a:spcPts val="0"/>
              </a:spcBef>
              <a:spcAft>
                <a:spcPts val="0"/>
              </a:spcAft>
              <a:buClr>
                <a:srgbClr val="FFFFFF"/>
              </a:buClr>
              <a:buSzPts val="4000"/>
              <a:buNone/>
              <a:defRPr sz="4000">
                <a:solidFill>
                  <a:srgbClr val="FFFFFF"/>
                </a:solidFill>
              </a:defRPr>
            </a:lvl4pPr>
            <a:lvl5pPr lvl="4" algn="l">
              <a:lnSpc>
                <a:spcPct val="100000"/>
              </a:lnSpc>
              <a:spcBef>
                <a:spcPts val="0"/>
              </a:spcBef>
              <a:spcAft>
                <a:spcPts val="0"/>
              </a:spcAft>
              <a:buClr>
                <a:srgbClr val="FFFFFF"/>
              </a:buClr>
              <a:buSzPts val="4000"/>
              <a:buNone/>
              <a:defRPr sz="4000">
                <a:solidFill>
                  <a:srgbClr val="FFFFFF"/>
                </a:solidFill>
              </a:defRPr>
            </a:lvl5pPr>
            <a:lvl6pPr lvl="5" algn="l">
              <a:lnSpc>
                <a:spcPct val="100000"/>
              </a:lnSpc>
              <a:spcBef>
                <a:spcPts val="0"/>
              </a:spcBef>
              <a:spcAft>
                <a:spcPts val="0"/>
              </a:spcAft>
              <a:buClr>
                <a:srgbClr val="FFFFFF"/>
              </a:buClr>
              <a:buSzPts val="4000"/>
              <a:buNone/>
              <a:defRPr sz="4000">
                <a:solidFill>
                  <a:srgbClr val="FFFFFF"/>
                </a:solidFill>
              </a:defRPr>
            </a:lvl6pPr>
            <a:lvl7pPr lvl="6" algn="l">
              <a:lnSpc>
                <a:spcPct val="100000"/>
              </a:lnSpc>
              <a:spcBef>
                <a:spcPts val="0"/>
              </a:spcBef>
              <a:spcAft>
                <a:spcPts val="0"/>
              </a:spcAft>
              <a:buClr>
                <a:srgbClr val="FFFFFF"/>
              </a:buClr>
              <a:buSzPts val="4000"/>
              <a:buNone/>
              <a:defRPr sz="4000">
                <a:solidFill>
                  <a:srgbClr val="FFFFFF"/>
                </a:solidFill>
              </a:defRPr>
            </a:lvl7pPr>
            <a:lvl8pPr lvl="7" algn="l">
              <a:lnSpc>
                <a:spcPct val="100000"/>
              </a:lnSpc>
              <a:spcBef>
                <a:spcPts val="0"/>
              </a:spcBef>
              <a:spcAft>
                <a:spcPts val="0"/>
              </a:spcAft>
              <a:buClr>
                <a:srgbClr val="FFFFFF"/>
              </a:buClr>
              <a:buSzPts val="4000"/>
              <a:buNone/>
              <a:defRPr sz="4000">
                <a:solidFill>
                  <a:srgbClr val="FFFFFF"/>
                </a:solidFill>
              </a:defRPr>
            </a:lvl8pPr>
            <a:lvl9pPr lvl="8" algn="l">
              <a:lnSpc>
                <a:spcPct val="100000"/>
              </a:lnSpc>
              <a:spcBef>
                <a:spcPts val="0"/>
              </a:spcBef>
              <a:spcAft>
                <a:spcPts val="0"/>
              </a:spcAft>
              <a:buClr>
                <a:srgbClr val="FFFFFF"/>
              </a:buClr>
              <a:buSzPts val="4000"/>
              <a:buNone/>
              <a:defRPr sz="4000">
                <a:solidFill>
                  <a:srgbClr val="FFFFFF"/>
                </a:solidFill>
              </a:defRPr>
            </a:lvl9pPr>
          </a:lstStyle>
          <a:p>
            <a:endParaRPr/>
          </a:p>
        </p:txBody>
      </p:sp>
      <p:grpSp>
        <p:nvGrpSpPr>
          <p:cNvPr id="715" name="Google Shape;715;p17"/>
          <p:cNvGrpSpPr/>
          <p:nvPr/>
        </p:nvGrpSpPr>
        <p:grpSpPr>
          <a:xfrm>
            <a:off x="4894945" y="-11"/>
            <a:ext cx="4252453" cy="5146815"/>
            <a:chOff x="4894945" y="-11"/>
            <a:chExt cx="4252453" cy="5146815"/>
          </a:xfrm>
        </p:grpSpPr>
        <p:sp>
          <p:nvSpPr>
            <p:cNvPr id="716" name="Google Shape;716;p17"/>
            <p:cNvSpPr/>
            <p:nvPr/>
          </p:nvSpPr>
          <p:spPr>
            <a:xfrm>
              <a:off x="6108962" y="4182670"/>
              <a:ext cx="607886" cy="643356"/>
            </a:xfrm>
            <a:custGeom>
              <a:avLst/>
              <a:gdLst/>
              <a:ahLst/>
              <a:cxnLst/>
              <a:rect l="l" t="t" r="r" b="b"/>
              <a:pathLst>
                <a:path w="20428" h="20036" extrusionOk="0">
                  <a:moveTo>
                    <a:pt x="1" y="0"/>
                  </a:moveTo>
                  <a:lnTo>
                    <a:pt x="1" y="20036"/>
                  </a:lnTo>
                  <a:lnTo>
                    <a:pt x="20427" y="9990"/>
                  </a:lnTo>
                  <a:lnTo>
                    <a:pt x="1" y="0"/>
                  </a:lnTo>
                  <a:close/>
                </a:path>
              </a:pathLst>
            </a:custGeom>
            <a:solidFill>
              <a:srgbClr val="FFA4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7" name="Google Shape;717;p17"/>
            <p:cNvSpPr/>
            <p:nvPr/>
          </p:nvSpPr>
          <p:spPr>
            <a:xfrm>
              <a:off x="6716818" y="3860093"/>
              <a:ext cx="607856" cy="643388"/>
            </a:xfrm>
            <a:custGeom>
              <a:avLst/>
              <a:gdLst/>
              <a:ahLst/>
              <a:cxnLst/>
              <a:rect l="l" t="t" r="r" b="b"/>
              <a:pathLst>
                <a:path w="20427" h="20037" extrusionOk="0">
                  <a:moveTo>
                    <a:pt x="0" y="0"/>
                  </a:moveTo>
                  <a:lnTo>
                    <a:pt x="0" y="20036"/>
                  </a:lnTo>
                  <a:lnTo>
                    <a:pt x="20427" y="10046"/>
                  </a:lnTo>
                  <a:lnTo>
                    <a:pt x="0"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8" name="Google Shape;718;p17"/>
            <p:cNvSpPr/>
            <p:nvPr/>
          </p:nvSpPr>
          <p:spPr>
            <a:xfrm>
              <a:off x="7324645" y="3539314"/>
              <a:ext cx="607886" cy="643388"/>
            </a:xfrm>
            <a:custGeom>
              <a:avLst/>
              <a:gdLst/>
              <a:ahLst/>
              <a:cxnLst/>
              <a:rect l="l" t="t" r="r" b="b"/>
              <a:pathLst>
                <a:path w="20428" h="20037" extrusionOk="0">
                  <a:moveTo>
                    <a:pt x="1" y="0"/>
                  </a:moveTo>
                  <a:lnTo>
                    <a:pt x="1" y="20036"/>
                  </a:lnTo>
                  <a:lnTo>
                    <a:pt x="20427" y="9990"/>
                  </a:lnTo>
                  <a:lnTo>
                    <a:pt x="1" y="0"/>
                  </a:lnTo>
                  <a:close/>
                </a:path>
              </a:pathLst>
            </a:custGeom>
            <a:solidFill>
              <a:srgbClr val="FFFFFF">
                <a:alpha val="5058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9" name="Google Shape;719;p17"/>
            <p:cNvSpPr/>
            <p:nvPr/>
          </p:nvSpPr>
          <p:spPr>
            <a:xfrm>
              <a:off x="7324645" y="4182670"/>
              <a:ext cx="607886" cy="643356"/>
            </a:xfrm>
            <a:custGeom>
              <a:avLst/>
              <a:gdLst/>
              <a:ahLst/>
              <a:cxnLst/>
              <a:rect l="l" t="t" r="r" b="b"/>
              <a:pathLst>
                <a:path w="20428" h="20036" extrusionOk="0">
                  <a:moveTo>
                    <a:pt x="1" y="0"/>
                  </a:moveTo>
                  <a:lnTo>
                    <a:pt x="1" y="20036"/>
                  </a:lnTo>
                  <a:lnTo>
                    <a:pt x="20427" y="9990"/>
                  </a:lnTo>
                  <a:lnTo>
                    <a:pt x="1" y="0"/>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0" name="Google Shape;720;p17"/>
            <p:cNvSpPr/>
            <p:nvPr/>
          </p:nvSpPr>
          <p:spPr>
            <a:xfrm>
              <a:off x="7932502" y="643313"/>
              <a:ext cx="606220" cy="643388"/>
            </a:xfrm>
            <a:custGeom>
              <a:avLst/>
              <a:gdLst/>
              <a:ahLst/>
              <a:cxnLst/>
              <a:rect l="l" t="t" r="r" b="b"/>
              <a:pathLst>
                <a:path w="20372" h="20037" extrusionOk="0">
                  <a:moveTo>
                    <a:pt x="0" y="1"/>
                  </a:moveTo>
                  <a:lnTo>
                    <a:pt x="0" y="20037"/>
                  </a:lnTo>
                  <a:lnTo>
                    <a:pt x="20371"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1" name="Google Shape;721;p17"/>
            <p:cNvSpPr/>
            <p:nvPr/>
          </p:nvSpPr>
          <p:spPr>
            <a:xfrm>
              <a:off x="8538692" y="322534"/>
              <a:ext cx="607856" cy="643388"/>
            </a:xfrm>
            <a:custGeom>
              <a:avLst/>
              <a:gdLst/>
              <a:ahLst/>
              <a:cxnLst/>
              <a:rect l="l" t="t" r="r" b="b"/>
              <a:pathLst>
                <a:path w="20427" h="20037" extrusionOk="0">
                  <a:moveTo>
                    <a:pt x="0" y="1"/>
                  </a:moveTo>
                  <a:lnTo>
                    <a:pt x="0" y="20037"/>
                  </a:lnTo>
                  <a:lnTo>
                    <a:pt x="20427" y="9991"/>
                  </a:lnTo>
                  <a:lnTo>
                    <a:pt x="0" y="1"/>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2" name="Google Shape;722;p17"/>
            <p:cNvSpPr/>
            <p:nvPr/>
          </p:nvSpPr>
          <p:spPr>
            <a:xfrm>
              <a:off x="7932502" y="1286669"/>
              <a:ext cx="606220" cy="643388"/>
            </a:xfrm>
            <a:custGeom>
              <a:avLst/>
              <a:gdLst/>
              <a:ahLst/>
              <a:cxnLst/>
              <a:rect l="l" t="t" r="r" b="b"/>
              <a:pathLst>
                <a:path w="20372" h="20037" extrusionOk="0">
                  <a:moveTo>
                    <a:pt x="0" y="1"/>
                  </a:moveTo>
                  <a:lnTo>
                    <a:pt x="0" y="20037"/>
                  </a:lnTo>
                  <a:lnTo>
                    <a:pt x="20371" y="10047"/>
                  </a:lnTo>
                  <a:lnTo>
                    <a:pt x="0" y="1"/>
                  </a:lnTo>
                  <a:close/>
                </a:path>
              </a:pathLst>
            </a:custGeom>
            <a:solidFill>
              <a:srgbClr val="FFC8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3" name="Google Shape;723;p17"/>
            <p:cNvSpPr/>
            <p:nvPr/>
          </p:nvSpPr>
          <p:spPr>
            <a:xfrm>
              <a:off x="7932502" y="3216737"/>
              <a:ext cx="606220" cy="643388"/>
            </a:xfrm>
            <a:custGeom>
              <a:avLst/>
              <a:gdLst/>
              <a:ahLst/>
              <a:cxnLst/>
              <a:rect l="l" t="t" r="r" b="b"/>
              <a:pathLst>
                <a:path w="20372" h="20037" extrusionOk="0">
                  <a:moveTo>
                    <a:pt x="0" y="0"/>
                  </a:moveTo>
                  <a:lnTo>
                    <a:pt x="0" y="20036"/>
                  </a:lnTo>
                  <a:lnTo>
                    <a:pt x="20371" y="10046"/>
                  </a:lnTo>
                  <a:lnTo>
                    <a:pt x="0"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4" name="Google Shape;724;p17"/>
            <p:cNvSpPr/>
            <p:nvPr/>
          </p:nvSpPr>
          <p:spPr>
            <a:xfrm>
              <a:off x="8538692" y="3539314"/>
              <a:ext cx="607856" cy="643388"/>
            </a:xfrm>
            <a:custGeom>
              <a:avLst/>
              <a:gdLst/>
              <a:ahLst/>
              <a:cxnLst/>
              <a:rect l="l" t="t" r="r" b="b"/>
              <a:pathLst>
                <a:path w="20427" h="20037" extrusionOk="0">
                  <a:moveTo>
                    <a:pt x="0" y="0"/>
                  </a:moveTo>
                  <a:lnTo>
                    <a:pt x="0" y="20036"/>
                  </a:lnTo>
                  <a:lnTo>
                    <a:pt x="20427" y="9990"/>
                  </a:lnTo>
                  <a:lnTo>
                    <a:pt x="0"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5" name="Google Shape;725;p17"/>
            <p:cNvSpPr/>
            <p:nvPr/>
          </p:nvSpPr>
          <p:spPr>
            <a:xfrm>
              <a:off x="6108962" y="-11"/>
              <a:ext cx="607886" cy="322577"/>
            </a:xfrm>
            <a:custGeom>
              <a:avLst/>
              <a:gdLst/>
              <a:ahLst/>
              <a:cxnLst/>
              <a:rect l="l" t="t" r="r" b="b"/>
              <a:pathLst>
                <a:path w="20428" h="10046" extrusionOk="0">
                  <a:moveTo>
                    <a:pt x="1" y="0"/>
                  </a:moveTo>
                  <a:lnTo>
                    <a:pt x="1" y="10046"/>
                  </a:lnTo>
                  <a:lnTo>
                    <a:pt x="20427" y="0"/>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6" name="Google Shape;726;p17"/>
            <p:cNvSpPr/>
            <p:nvPr/>
          </p:nvSpPr>
          <p:spPr>
            <a:xfrm>
              <a:off x="6716818" y="-11"/>
              <a:ext cx="607856" cy="643356"/>
            </a:xfrm>
            <a:custGeom>
              <a:avLst/>
              <a:gdLst/>
              <a:ahLst/>
              <a:cxnLst/>
              <a:rect l="l" t="t" r="r" b="b"/>
              <a:pathLst>
                <a:path w="20427" h="20036" extrusionOk="0">
                  <a:moveTo>
                    <a:pt x="0" y="0"/>
                  </a:moveTo>
                  <a:lnTo>
                    <a:pt x="0" y="20036"/>
                  </a:lnTo>
                  <a:lnTo>
                    <a:pt x="20427" y="10046"/>
                  </a:lnTo>
                  <a:lnTo>
                    <a:pt x="0" y="0"/>
                  </a:lnTo>
                  <a:close/>
                </a:path>
              </a:pathLst>
            </a:custGeom>
            <a:solidFill>
              <a:srgbClr val="FFA4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7" name="Google Shape;727;p17"/>
            <p:cNvSpPr/>
            <p:nvPr/>
          </p:nvSpPr>
          <p:spPr>
            <a:xfrm>
              <a:off x="7324645" y="-11"/>
              <a:ext cx="607886" cy="322577"/>
            </a:xfrm>
            <a:custGeom>
              <a:avLst/>
              <a:gdLst/>
              <a:ahLst/>
              <a:cxnLst/>
              <a:rect l="l" t="t" r="r" b="b"/>
              <a:pathLst>
                <a:path w="20428" h="10046" extrusionOk="0">
                  <a:moveTo>
                    <a:pt x="1" y="0"/>
                  </a:moveTo>
                  <a:lnTo>
                    <a:pt x="1"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8" name="Google Shape;728;p17"/>
            <p:cNvSpPr/>
            <p:nvPr/>
          </p:nvSpPr>
          <p:spPr>
            <a:xfrm>
              <a:off x="7932502" y="-11"/>
              <a:ext cx="606220" cy="643356"/>
            </a:xfrm>
            <a:custGeom>
              <a:avLst/>
              <a:gdLst/>
              <a:ahLst/>
              <a:cxnLst/>
              <a:rect l="l" t="t" r="r" b="b"/>
              <a:pathLst>
                <a:path w="20372" h="20036" extrusionOk="0">
                  <a:moveTo>
                    <a:pt x="0" y="0"/>
                  </a:moveTo>
                  <a:lnTo>
                    <a:pt x="0" y="20036"/>
                  </a:lnTo>
                  <a:lnTo>
                    <a:pt x="20371" y="10046"/>
                  </a:lnTo>
                  <a:lnTo>
                    <a:pt x="0" y="0"/>
                  </a:lnTo>
                  <a:close/>
                </a:path>
              </a:pathLst>
            </a:custGeom>
            <a:solidFill>
              <a:srgbClr val="FFFFFF">
                <a:alpha val="2196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9" name="Google Shape;729;p17"/>
            <p:cNvSpPr/>
            <p:nvPr/>
          </p:nvSpPr>
          <p:spPr>
            <a:xfrm>
              <a:off x="8538692" y="-11"/>
              <a:ext cx="607856" cy="322577"/>
            </a:xfrm>
            <a:custGeom>
              <a:avLst/>
              <a:gdLst/>
              <a:ahLst/>
              <a:cxnLst/>
              <a:rect l="l" t="t" r="r" b="b"/>
              <a:pathLst>
                <a:path w="20427" h="10046" extrusionOk="0">
                  <a:moveTo>
                    <a:pt x="0" y="0"/>
                  </a:moveTo>
                  <a:lnTo>
                    <a:pt x="0" y="10046"/>
                  </a:lnTo>
                  <a:lnTo>
                    <a:pt x="20427" y="0"/>
                  </a:lnTo>
                  <a:close/>
                </a:path>
              </a:pathLst>
            </a:custGeom>
            <a:solidFill>
              <a:srgbClr val="FFFFFF">
                <a:alpha val="5058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0" name="Google Shape;730;p17"/>
            <p:cNvSpPr/>
            <p:nvPr/>
          </p:nvSpPr>
          <p:spPr>
            <a:xfrm>
              <a:off x="4894945" y="3860093"/>
              <a:ext cx="607856" cy="643388"/>
            </a:xfrm>
            <a:custGeom>
              <a:avLst/>
              <a:gdLst/>
              <a:ahLst/>
              <a:cxnLst/>
              <a:rect l="l" t="t" r="r" b="b"/>
              <a:pathLst>
                <a:path w="20427" h="20037" extrusionOk="0">
                  <a:moveTo>
                    <a:pt x="20427" y="0"/>
                  </a:moveTo>
                  <a:lnTo>
                    <a:pt x="0" y="10046"/>
                  </a:lnTo>
                  <a:lnTo>
                    <a:pt x="20427" y="20036"/>
                  </a:lnTo>
                  <a:lnTo>
                    <a:pt x="20427" y="0"/>
                  </a:lnTo>
                  <a:close/>
                </a:path>
              </a:pathLst>
            </a:custGeom>
            <a:solidFill>
              <a:srgbClr val="FFC8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1" name="Google Shape;731;p17"/>
            <p:cNvSpPr/>
            <p:nvPr/>
          </p:nvSpPr>
          <p:spPr>
            <a:xfrm>
              <a:off x="6108962" y="3860093"/>
              <a:ext cx="607886" cy="643388"/>
            </a:xfrm>
            <a:custGeom>
              <a:avLst/>
              <a:gdLst/>
              <a:ahLst/>
              <a:cxnLst/>
              <a:rect l="l" t="t" r="r" b="b"/>
              <a:pathLst>
                <a:path w="20428" h="20037" extrusionOk="0">
                  <a:moveTo>
                    <a:pt x="20427" y="0"/>
                  </a:moveTo>
                  <a:lnTo>
                    <a:pt x="1" y="10046"/>
                  </a:lnTo>
                  <a:lnTo>
                    <a:pt x="20427" y="2003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2" name="Google Shape;732;p17"/>
            <p:cNvSpPr/>
            <p:nvPr/>
          </p:nvSpPr>
          <p:spPr>
            <a:xfrm>
              <a:off x="5502772" y="4182670"/>
              <a:ext cx="606220" cy="643356"/>
            </a:xfrm>
            <a:custGeom>
              <a:avLst/>
              <a:gdLst/>
              <a:ahLst/>
              <a:cxnLst/>
              <a:rect l="l" t="t" r="r" b="b"/>
              <a:pathLst>
                <a:path w="20372" h="20036" extrusionOk="0">
                  <a:moveTo>
                    <a:pt x="20372" y="0"/>
                  </a:moveTo>
                  <a:lnTo>
                    <a:pt x="1" y="9990"/>
                  </a:lnTo>
                  <a:lnTo>
                    <a:pt x="20372" y="20036"/>
                  </a:lnTo>
                  <a:lnTo>
                    <a:pt x="20372" y="0"/>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3" name="Google Shape;733;p17"/>
            <p:cNvSpPr/>
            <p:nvPr/>
          </p:nvSpPr>
          <p:spPr>
            <a:xfrm>
              <a:off x="7324645" y="3216737"/>
              <a:ext cx="607886" cy="643388"/>
            </a:xfrm>
            <a:custGeom>
              <a:avLst/>
              <a:gdLst/>
              <a:ahLst/>
              <a:cxnLst/>
              <a:rect l="l" t="t" r="r" b="b"/>
              <a:pathLst>
                <a:path w="20428" h="20037" extrusionOk="0">
                  <a:moveTo>
                    <a:pt x="20427" y="0"/>
                  </a:moveTo>
                  <a:lnTo>
                    <a:pt x="1" y="10046"/>
                  </a:lnTo>
                  <a:lnTo>
                    <a:pt x="20427" y="2003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4" name="Google Shape;734;p17"/>
            <p:cNvSpPr/>
            <p:nvPr/>
          </p:nvSpPr>
          <p:spPr>
            <a:xfrm>
              <a:off x="6716818" y="3539314"/>
              <a:ext cx="607856" cy="643388"/>
            </a:xfrm>
            <a:custGeom>
              <a:avLst/>
              <a:gdLst/>
              <a:ahLst/>
              <a:cxnLst/>
              <a:rect l="l" t="t" r="r" b="b"/>
              <a:pathLst>
                <a:path w="20427" h="20037" extrusionOk="0">
                  <a:moveTo>
                    <a:pt x="20427" y="0"/>
                  </a:moveTo>
                  <a:lnTo>
                    <a:pt x="0" y="9990"/>
                  </a:lnTo>
                  <a:lnTo>
                    <a:pt x="20427" y="20036"/>
                  </a:lnTo>
                  <a:lnTo>
                    <a:pt x="20427" y="0"/>
                  </a:lnTo>
                  <a:close/>
                </a:path>
              </a:pathLst>
            </a:custGeom>
            <a:solidFill>
              <a:srgbClr val="FFA4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5" name="Google Shape;735;p17"/>
            <p:cNvSpPr/>
            <p:nvPr/>
          </p:nvSpPr>
          <p:spPr>
            <a:xfrm>
              <a:off x="6716818" y="4182670"/>
              <a:ext cx="607856" cy="643356"/>
            </a:xfrm>
            <a:custGeom>
              <a:avLst/>
              <a:gdLst/>
              <a:ahLst/>
              <a:cxnLst/>
              <a:rect l="l" t="t" r="r" b="b"/>
              <a:pathLst>
                <a:path w="20427" h="20036" extrusionOk="0">
                  <a:moveTo>
                    <a:pt x="20427" y="0"/>
                  </a:moveTo>
                  <a:lnTo>
                    <a:pt x="0" y="9990"/>
                  </a:lnTo>
                  <a:lnTo>
                    <a:pt x="20427" y="20036"/>
                  </a:lnTo>
                  <a:lnTo>
                    <a:pt x="20427" y="0"/>
                  </a:lnTo>
                  <a:close/>
                </a:path>
              </a:pathLst>
            </a:custGeom>
            <a:solidFill>
              <a:srgbClr val="FFC8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6" name="Google Shape;736;p17"/>
            <p:cNvSpPr/>
            <p:nvPr/>
          </p:nvSpPr>
          <p:spPr>
            <a:xfrm>
              <a:off x="7932502" y="322534"/>
              <a:ext cx="606220" cy="643388"/>
            </a:xfrm>
            <a:custGeom>
              <a:avLst/>
              <a:gdLst/>
              <a:ahLst/>
              <a:cxnLst/>
              <a:rect l="l" t="t" r="r" b="b"/>
              <a:pathLst>
                <a:path w="20372" h="20037" extrusionOk="0">
                  <a:moveTo>
                    <a:pt x="20371" y="1"/>
                  </a:moveTo>
                  <a:lnTo>
                    <a:pt x="0" y="9991"/>
                  </a:lnTo>
                  <a:lnTo>
                    <a:pt x="20371" y="20037"/>
                  </a:lnTo>
                  <a:lnTo>
                    <a:pt x="20371" y="1"/>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7" name="Google Shape;737;p17"/>
            <p:cNvSpPr/>
            <p:nvPr/>
          </p:nvSpPr>
          <p:spPr>
            <a:xfrm>
              <a:off x="7932502" y="965890"/>
              <a:ext cx="606220" cy="643388"/>
            </a:xfrm>
            <a:custGeom>
              <a:avLst/>
              <a:gdLst/>
              <a:ahLst/>
              <a:cxnLst/>
              <a:rect l="l" t="t" r="r" b="b"/>
              <a:pathLst>
                <a:path w="20372" h="20037" extrusionOk="0">
                  <a:moveTo>
                    <a:pt x="20371" y="1"/>
                  </a:moveTo>
                  <a:lnTo>
                    <a:pt x="0" y="9991"/>
                  </a:lnTo>
                  <a:lnTo>
                    <a:pt x="20371" y="20037"/>
                  </a:lnTo>
                  <a:lnTo>
                    <a:pt x="20371" y="1"/>
                  </a:lnTo>
                  <a:close/>
                </a:path>
              </a:pathLst>
            </a:custGeom>
            <a:solidFill>
              <a:srgbClr val="FFA4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8" name="Google Shape;738;p17"/>
            <p:cNvSpPr/>
            <p:nvPr/>
          </p:nvSpPr>
          <p:spPr>
            <a:xfrm>
              <a:off x="7932502" y="2895958"/>
              <a:ext cx="606220" cy="643388"/>
            </a:xfrm>
            <a:custGeom>
              <a:avLst/>
              <a:gdLst/>
              <a:ahLst/>
              <a:cxnLst/>
              <a:rect l="l" t="t" r="r" b="b"/>
              <a:pathLst>
                <a:path w="20372" h="20037" extrusionOk="0">
                  <a:moveTo>
                    <a:pt x="20371" y="0"/>
                  </a:moveTo>
                  <a:lnTo>
                    <a:pt x="0" y="9990"/>
                  </a:lnTo>
                  <a:lnTo>
                    <a:pt x="20371" y="20036"/>
                  </a:lnTo>
                  <a:lnTo>
                    <a:pt x="20371" y="0"/>
                  </a:lnTo>
                  <a:close/>
                </a:path>
              </a:pathLst>
            </a:custGeom>
            <a:solidFill>
              <a:srgbClr val="FFFFFF">
                <a:alpha val="2196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9" name="Google Shape;739;p17"/>
            <p:cNvSpPr/>
            <p:nvPr/>
          </p:nvSpPr>
          <p:spPr>
            <a:xfrm>
              <a:off x="7932492" y="3538418"/>
              <a:ext cx="607856" cy="643388"/>
            </a:xfrm>
            <a:custGeom>
              <a:avLst/>
              <a:gdLst/>
              <a:ahLst/>
              <a:cxnLst/>
              <a:rect l="l" t="t" r="r" b="b"/>
              <a:pathLst>
                <a:path w="20427" h="20037" extrusionOk="0">
                  <a:moveTo>
                    <a:pt x="20427" y="0"/>
                  </a:moveTo>
                  <a:lnTo>
                    <a:pt x="0" y="10046"/>
                  </a:lnTo>
                  <a:lnTo>
                    <a:pt x="20427" y="20036"/>
                  </a:lnTo>
                  <a:lnTo>
                    <a:pt x="20427" y="0"/>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0" name="Google Shape;740;p17"/>
            <p:cNvSpPr/>
            <p:nvPr/>
          </p:nvSpPr>
          <p:spPr>
            <a:xfrm>
              <a:off x="6108962" y="-11"/>
              <a:ext cx="607886" cy="643356"/>
            </a:xfrm>
            <a:custGeom>
              <a:avLst/>
              <a:gdLst/>
              <a:ahLst/>
              <a:cxnLst/>
              <a:rect l="l" t="t" r="r" b="b"/>
              <a:pathLst>
                <a:path w="20428" h="20036" extrusionOk="0">
                  <a:moveTo>
                    <a:pt x="20427" y="0"/>
                  </a:moveTo>
                  <a:lnTo>
                    <a:pt x="1" y="10046"/>
                  </a:lnTo>
                  <a:lnTo>
                    <a:pt x="20427" y="20036"/>
                  </a:lnTo>
                  <a:lnTo>
                    <a:pt x="20427" y="0"/>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1" name="Google Shape;741;p17"/>
            <p:cNvSpPr/>
            <p:nvPr/>
          </p:nvSpPr>
          <p:spPr>
            <a:xfrm>
              <a:off x="6716818" y="-11"/>
              <a:ext cx="607856" cy="322577"/>
            </a:xfrm>
            <a:custGeom>
              <a:avLst/>
              <a:gdLst/>
              <a:ahLst/>
              <a:cxnLst/>
              <a:rect l="l" t="t" r="r" b="b"/>
              <a:pathLst>
                <a:path w="20427" h="10046" extrusionOk="0">
                  <a:moveTo>
                    <a:pt x="0" y="0"/>
                  </a:moveTo>
                  <a:lnTo>
                    <a:pt x="20427"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2" name="Google Shape;742;p17"/>
            <p:cNvSpPr/>
            <p:nvPr/>
          </p:nvSpPr>
          <p:spPr>
            <a:xfrm>
              <a:off x="6716818" y="4825993"/>
              <a:ext cx="607856" cy="320811"/>
            </a:xfrm>
            <a:custGeom>
              <a:avLst/>
              <a:gdLst/>
              <a:ahLst/>
              <a:cxnLst/>
              <a:rect l="l" t="t" r="r" b="b"/>
              <a:pathLst>
                <a:path w="20427" h="9991" extrusionOk="0">
                  <a:moveTo>
                    <a:pt x="20427" y="1"/>
                  </a:moveTo>
                  <a:lnTo>
                    <a:pt x="0" y="9991"/>
                  </a:lnTo>
                  <a:lnTo>
                    <a:pt x="20427" y="9991"/>
                  </a:lnTo>
                  <a:lnTo>
                    <a:pt x="20427" y="1"/>
                  </a:lnTo>
                  <a:close/>
                </a:path>
              </a:pathLst>
            </a:custGeom>
            <a:solidFill>
              <a:srgbClr val="FFFFFF">
                <a:alpha val="2196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3" name="Google Shape;743;p17"/>
            <p:cNvSpPr/>
            <p:nvPr/>
          </p:nvSpPr>
          <p:spPr>
            <a:xfrm>
              <a:off x="7324645" y="4503448"/>
              <a:ext cx="607886" cy="643356"/>
            </a:xfrm>
            <a:custGeom>
              <a:avLst/>
              <a:gdLst/>
              <a:ahLst/>
              <a:cxnLst/>
              <a:rect l="l" t="t" r="r" b="b"/>
              <a:pathLst>
                <a:path w="20428" h="20036" extrusionOk="0">
                  <a:moveTo>
                    <a:pt x="20427" y="0"/>
                  </a:moveTo>
                  <a:lnTo>
                    <a:pt x="1" y="10046"/>
                  </a:lnTo>
                  <a:lnTo>
                    <a:pt x="20427" y="2003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4" name="Google Shape;744;p17"/>
            <p:cNvSpPr/>
            <p:nvPr/>
          </p:nvSpPr>
          <p:spPr>
            <a:xfrm>
              <a:off x="8538692" y="-11"/>
              <a:ext cx="607856" cy="643356"/>
            </a:xfrm>
            <a:custGeom>
              <a:avLst/>
              <a:gdLst/>
              <a:ahLst/>
              <a:cxnLst/>
              <a:rect l="l" t="t" r="r" b="b"/>
              <a:pathLst>
                <a:path w="20427" h="20036" extrusionOk="0">
                  <a:moveTo>
                    <a:pt x="20427" y="0"/>
                  </a:moveTo>
                  <a:lnTo>
                    <a:pt x="0" y="10046"/>
                  </a:lnTo>
                  <a:lnTo>
                    <a:pt x="20427" y="20036"/>
                  </a:lnTo>
                  <a:lnTo>
                    <a:pt x="20427" y="0"/>
                  </a:lnTo>
                  <a:close/>
                </a:path>
              </a:pathLst>
            </a:custGeom>
            <a:solidFill>
              <a:srgbClr val="FFC8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5" name="Google Shape;745;p17"/>
            <p:cNvSpPr/>
            <p:nvPr/>
          </p:nvSpPr>
          <p:spPr>
            <a:xfrm>
              <a:off x="8538692" y="4503448"/>
              <a:ext cx="607856" cy="643356"/>
            </a:xfrm>
            <a:custGeom>
              <a:avLst/>
              <a:gdLst/>
              <a:ahLst/>
              <a:cxnLst/>
              <a:rect l="l" t="t" r="r" b="b"/>
              <a:pathLst>
                <a:path w="20427" h="20036" extrusionOk="0">
                  <a:moveTo>
                    <a:pt x="20427" y="0"/>
                  </a:moveTo>
                  <a:lnTo>
                    <a:pt x="0" y="10046"/>
                  </a:lnTo>
                  <a:lnTo>
                    <a:pt x="20427" y="2003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6" name="Google Shape;746;p17"/>
            <p:cNvSpPr/>
            <p:nvPr/>
          </p:nvSpPr>
          <p:spPr>
            <a:xfrm>
              <a:off x="7324658" y="322534"/>
              <a:ext cx="607886" cy="643388"/>
            </a:xfrm>
            <a:custGeom>
              <a:avLst/>
              <a:gdLst/>
              <a:ahLst/>
              <a:cxnLst/>
              <a:rect l="l" t="t" r="r" b="b"/>
              <a:pathLst>
                <a:path w="20428" h="20037" extrusionOk="0">
                  <a:moveTo>
                    <a:pt x="1" y="1"/>
                  </a:moveTo>
                  <a:lnTo>
                    <a:pt x="1" y="20037"/>
                  </a:lnTo>
                  <a:lnTo>
                    <a:pt x="20427" y="9991"/>
                  </a:lnTo>
                  <a:lnTo>
                    <a:pt x="1"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7" name="Google Shape;747;p17"/>
            <p:cNvSpPr/>
            <p:nvPr/>
          </p:nvSpPr>
          <p:spPr>
            <a:xfrm>
              <a:off x="7324658" y="965890"/>
              <a:ext cx="607886" cy="643388"/>
            </a:xfrm>
            <a:custGeom>
              <a:avLst/>
              <a:gdLst/>
              <a:ahLst/>
              <a:cxnLst/>
              <a:rect l="l" t="t" r="r" b="b"/>
              <a:pathLst>
                <a:path w="20428" h="20037" extrusionOk="0">
                  <a:moveTo>
                    <a:pt x="1" y="1"/>
                  </a:moveTo>
                  <a:lnTo>
                    <a:pt x="1" y="20037"/>
                  </a:lnTo>
                  <a:lnTo>
                    <a:pt x="20427" y="9991"/>
                  </a:lnTo>
                  <a:lnTo>
                    <a:pt x="1" y="1"/>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8" name="Google Shape;748;p17"/>
            <p:cNvSpPr/>
            <p:nvPr/>
          </p:nvSpPr>
          <p:spPr>
            <a:xfrm>
              <a:off x="6716831" y="322534"/>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FFFFF">
                <a:alpha val="5058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9" name="Google Shape;749;p17"/>
            <p:cNvSpPr/>
            <p:nvPr/>
          </p:nvSpPr>
          <p:spPr>
            <a:xfrm>
              <a:off x="6716831" y="965890"/>
              <a:ext cx="607856" cy="643388"/>
            </a:xfrm>
            <a:custGeom>
              <a:avLst/>
              <a:gdLst/>
              <a:ahLst/>
              <a:cxnLst/>
              <a:rect l="l" t="t" r="r" b="b"/>
              <a:pathLst>
                <a:path w="20427" h="20037" extrusionOk="0">
                  <a:moveTo>
                    <a:pt x="20427" y="1"/>
                  </a:moveTo>
                  <a:lnTo>
                    <a:pt x="0" y="9991"/>
                  </a:lnTo>
                  <a:lnTo>
                    <a:pt x="20427" y="20037"/>
                  </a:lnTo>
                  <a:lnTo>
                    <a:pt x="20427" y="1"/>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0" name="Google Shape;750;p17"/>
            <p:cNvSpPr/>
            <p:nvPr/>
          </p:nvSpPr>
          <p:spPr>
            <a:xfrm>
              <a:off x="7324658" y="1286669"/>
              <a:ext cx="607886" cy="643388"/>
            </a:xfrm>
            <a:custGeom>
              <a:avLst/>
              <a:gdLst/>
              <a:ahLst/>
              <a:cxnLst/>
              <a:rect l="l" t="t" r="r" b="b"/>
              <a:pathLst>
                <a:path w="20428" h="20037" extrusionOk="0">
                  <a:moveTo>
                    <a:pt x="20427" y="1"/>
                  </a:moveTo>
                  <a:lnTo>
                    <a:pt x="1" y="10047"/>
                  </a:lnTo>
                  <a:lnTo>
                    <a:pt x="20427" y="20037"/>
                  </a:lnTo>
                  <a:lnTo>
                    <a:pt x="20427" y="1"/>
                  </a:lnTo>
                  <a:close/>
                </a:path>
              </a:pathLst>
            </a:custGeom>
            <a:solidFill>
              <a:srgbClr val="FFFFFF">
                <a:alpha val="5058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1" name="Google Shape;751;p17"/>
            <p:cNvSpPr/>
            <p:nvPr/>
          </p:nvSpPr>
          <p:spPr>
            <a:xfrm>
              <a:off x="7324658" y="-11"/>
              <a:ext cx="607886" cy="643356"/>
            </a:xfrm>
            <a:custGeom>
              <a:avLst/>
              <a:gdLst/>
              <a:ahLst/>
              <a:cxnLst/>
              <a:rect l="l" t="t" r="r" b="b"/>
              <a:pathLst>
                <a:path w="20428" h="20036" extrusionOk="0">
                  <a:moveTo>
                    <a:pt x="20427" y="0"/>
                  </a:moveTo>
                  <a:lnTo>
                    <a:pt x="1" y="10046"/>
                  </a:lnTo>
                  <a:lnTo>
                    <a:pt x="20427" y="2003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2" name="Google Shape;752;p17"/>
            <p:cNvSpPr/>
            <p:nvPr/>
          </p:nvSpPr>
          <p:spPr>
            <a:xfrm>
              <a:off x="8538692" y="4825993"/>
              <a:ext cx="607856" cy="320811"/>
            </a:xfrm>
            <a:custGeom>
              <a:avLst/>
              <a:gdLst/>
              <a:ahLst/>
              <a:cxnLst/>
              <a:rect l="l" t="t" r="r" b="b"/>
              <a:pathLst>
                <a:path w="20427" h="9991" extrusionOk="0">
                  <a:moveTo>
                    <a:pt x="0" y="1"/>
                  </a:moveTo>
                  <a:lnTo>
                    <a:pt x="0" y="9991"/>
                  </a:lnTo>
                  <a:lnTo>
                    <a:pt x="20427" y="9991"/>
                  </a:lnTo>
                  <a:lnTo>
                    <a:pt x="0" y="1"/>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3" name="Google Shape;753;p17"/>
            <p:cNvSpPr/>
            <p:nvPr/>
          </p:nvSpPr>
          <p:spPr>
            <a:xfrm>
              <a:off x="6109812" y="2252602"/>
              <a:ext cx="607886" cy="643388"/>
            </a:xfrm>
            <a:custGeom>
              <a:avLst/>
              <a:gdLst/>
              <a:ahLst/>
              <a:cxnLst/>
              <a:rect l="l" t="t" r="r" b="b"/>
              <a:pathLst>
                <a:path w="20428" h="20037" extrusionOk="0">
                  <a:moveTo>
                    <a:pt x="1" y="0"/>
                  </a:moveTo>
                  <a:lnTo>
                    <a:pt x="1" y="20036"/>
                  </a:lnTo>
                  <a:lnTo>
                    <a:pt x="20427" y="9991"/>
                  </a:lnTo>
                  <a:lnTo>
                    <a:pt x="1"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4" name="Google Shape;754;p17"/>
            <p:cNvSpPr/>
            <p:nvPr/>
          </p:nvSpPr>
          <p:spPr>
            <a:xfrm>
              <a:off x="6109812" y="3539314"/>
              <a:ext cx="607886" cy="643388"/>
            </a:xfrm>
            <a:custGeom>
              <a:avLst/>
              <a:gdLst/>
              <a:ahLst/>
              <a:cxnLst/>
              <a:rect l="l" t="t" r="r" b="b"/>
              <a:pathLst>
                <a:path w="20428" h="20037" extrusionOk="0">
                  <a:moveTo>
                    <a:pt x="1" y="0"/>
                  </a:moveTo>
                  <a:lnTo>
                    <a:pt x="1" y="20036"/>
                  </a:lnTo>
                  <a:lnTo>
                    <a:pt x="20427" y="9990"/>
                  </a:lnTo>
                  <a:lnTo>
                    <a:pt x="1" y="0"/>
                  </a:lnTo>
                  <a:close/>
                </a:path>
              </a:pathLst>
            </a:custGeom>
            <a:solidFill>
              <a:srgbClr val="FFA4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5" name="Google Shape;755;p17"/>
            <p:cNvSpPr/>
            <p:nvPr/>
          </p:nvSpPr>
          <p:spPr>
            <a:xfrm>
              <a:off x="6717668" y="1286669"/>
              <a:ext cx="607856" cy="643388"/>
            </a:xfrm>
            <a:custGeom>
              <a:avLst/>
              <a:gdLst/>
              <a:ahLst/>
              <a:cxnLst/>
              <a:rect l="l" t="t" r="r" b="b"/>
              <a:pathLst>
                <a:path w="20427" h="20037" extrusionOk="0">
                  <a:moveTo>
                    <a:pt x="0" y="1"/>
                  </a:moveTo>
                  <a:lnTo>
                    <a:pt x="0" y="20037"/>
                  </a:lnTo>
                  <a:lnTo>
                    <a:pt x="20427"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6" name="Google Shape;756;p17"/>
            <p:cNvSpPr/>
            <p:nvPr/>
          </p:nvSpPr>
          <p:spPr>
            <a:xfrm>
              <a:off x="6717668" y="1930025"/>
              <a:ext cx="607856" cy="643388"/>
            </a:xfrm>
            <a:custGeom>
              <a:avLst/>
              <a:gdLst/>
              <a:ahLst/>
              <a:cxnLst/>
              <a:rect l="l" t="t" r="r" b="b"/>
              <a:pathLst>
                <a:path w="20427" h="20037" extrusionOk="0">
                  <a:moveTo>
                    <a:pt x="0" y="1"/>
                  </a:moveTo>
                  <a:lnTo>
                    <a:pt x="0" y="20037"/>
                  </a:lnTo>
                  <a:lnTo>
                    <a:pt x="20427" y="10046"/>
                  </a:lnTo>
                  <a:lnTo>
                    <a:pt x="0" y="1"/>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7" name="Google Shape;757;p17"/>
            <p:cNvSpPr/>
            <p:nvPr/>
          </p:nvSpPr>
          <p:spPr>
            <a:xfrm>
              <a:off x="6717668" y="2573381"/>
              <a:ext cx="607856" cy="643388"/>
            </a:xfrm>
            <a:custGeom>
              <a:avLst/>
              <a:gdLst/>
              <a:ahLst/>
              <a:cxnLst/>
              <a:rect l="l" t="t" r="r" b="b"/>
              <a:pathLst>
                <a:path w="20427" h="20037" extrusionOk="0">
                  <a:moveTo>
                    <a:pt x="0" y="1"/>
                  </a:moveTo>
                  <a:lnTo>
                    <a:pt x="0" y="20036"/>
                  </a:lnTo>
                  <a:lnTo>
                    <a:pt x="20427" y="10046"/>
                  </a:lnTo>
                  <a:lnTo>
                    <a:pt x="0" y="1"/>
                  </a:lnTo>
                  <a:close/>
                </a:path>
              </a:pathLst>
            </a:custGeom>
            <a:solidFill>
              <a:srgbClr val="FFA4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8" name="Google Shape;758;p17"/>
            <p:cNvSpPr/>
            <p:nvPr/>
          </p:nvSpPr>
          <p:spPr>
            <a:xfrm>
              <a:off x="7325495" y="2252602"/>
              <a:ext cx="607886" cy="643388"/>
            </a:xfrm>
            <a:custGeom>
              <a:avLst/>
              <a:gdLst/>
              <a:ahLst/>
              <a:cxnLst/>
              <a:rect l="l" t="t" r="r" b="b"/>
              <a:pathLst>
                <a:path w="20428" h="20037" extrusionOk="0">
                  <a:moveTo>
                    <a:pt x="1" y="0"/>
                  </a:moveTo>
                  <a:lnTo>
                    <a:pt x="1" y="20036"/>
                  </a:lnTo>
                  <a:lnTo>
                    <a:pt x="20427" y="9991"/>
                  </a:lnTo>
                  <a:lnTo>
                    <a:pt x="1" y="0"/>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9" name="Google Shape;759;p17"/>
            <p:cNvSpPr/>
            <p:nvPr/>
          </p:nvSpPr>
          <p:spPr>
            <a:xfrm>
              <a:off x="6717668" y="3216737"/>
              <a:ext cx="607856" cy="643388"/>
            </a:xfrm>
            <a:custGeom>
              <a:avLst/>
              <a:gdLst/>
              <a:ahLst/>
              <a:cxnLst/>
              <a:rect l="l" t="t" r="r" b="b"/>
              <a:pathLst>
                <a:path w="20427" h="20037" extrusionOk="0">
                  <a:moveTo>
                    <a:pt x="0" y="0"/>
                  </a:moveTo>
                  <a:lnTo>
                    <a:pt x="0" y="20036"/>
                  </a:lnTo>
                  <a:lnTo>
                    <a:pt x="20427" y="10046"/>
                  </a:lnTo>
                  <a:lnTo>
                    <a:pt x="0"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60" name="Google Shape;760;p17"/>
            <p:cNvSpPr/>
            <p:nvPr/>
          </p:nvSpPr>
          <p:spPr>
            <a:xfrm>
              <a:off x="7325495" y="2895958"/>
              <a:ext cx="607886" cy="643388"/>
            </a:xfrm>
            <a:custGeom>
              <a:avLst/>
              <a:gdLst/>
              <a:ahLst/>
              <a:cxnLst/>
              <a:rect l="l" t="t" r="r" b="b"/>
              <a:pathLst>
                <a:path w="20428" h="20037" extrusionOk="0">
                  <a:moveTo>
                    <a:pt x="1" y="0"/>
                  </a:moveTo>
                  <a:lnTo>
                    <a:pt x="1" y="20036"/>
                  </a:lnTo>
                  <a:lnTo>
                    <a:pt x="20427" y="9990"/>
                  </a:lnTo>
                  <a:lnTo>
                    <a:pt x="1"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61" name="Google Shape;761;p17"/>
            <p:cNvSpPr/>
            <p:nvPr/>
          </p:nvSpPr>
          <p:spPr>
            <a:xfrm>
              <a:off x="7933352" y="1930025"/>
              <a:ext cx="606220" cy="643388"/>
            </a:xfrm>
            <a:custGeom>
              <a:avLst/>
              <a:gdLst/>
              <a:ahLst/>
              <a:cxnLst/>
              <a:rect l="l" t="t" r="r" b="b"/>
              <a:pathLst>
                <a:path w="20372" h="20037" extrusionOk="0">
                  <a:moveTo>
                    <a:pt x="0" y="1"/>
                  </a:moveTo>
                  <a:lnTo>
                    <a:pt x="0" y="20037"/>
                  </a:lnTo>
                  <a:lnTo>
                    <a:pt x="20371" y="10046"/>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62" name="Google Shape;762;p17"/>
            <p:cNvSpPr/>
            <p:nvPr/>
          </p:nvSpPr>
          <p:spPr>
            <a:xfrm>
              <a:off x="7933352" y="2573381"/>
              <a:ext cx="606220" cy="643388"/>
            </a:xfrm>
            <a:custGeom>
              <a:avLst/>
              <a:gdLst/>
              <a:ahLst/>
              <a:cxnLst/>
              <a:rect l="l" t="t" r="r" b="b"/>
              <a:pathLst>
                <a:path w="20372" h="20037" extrusionOk="0">
                  <a:moveTo>
                    <a:pt x="0" y="1"/>
                  </a:moveTo>
                  <a:lnTo>
                    <a:pt x="0" y="20036"/>
                  </a:lnTo>
                  <a:lnTo>
                    <a:pt x="20371" y="10046"/>
                  </a:lnTo>
                  <a:lnTo>
                    <a:pt x="0" y="1"/>
                  </a:lnTo>
                  <a:close/>
                </a:path>
              </a:pathLst>
            </a:custGeom>
            <a:solidFill>
              <a:srgbClr val="FFFFFF">
                <a:alpha val="5058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63" name="Google Shape;763;p17"/>
            <p:cNvSpPr/>
            <p:nvPr/>
          </p:nvSpPr>
          <p:spPr>
            <a:xfrm>
              <a:off x="8539542" y="1608802"/>
              <a:ext cx="607856" cy="643388"/>
            </a:xfrm>
            <a:custGeom>
              <a:avLst/>
              <a:gdLst/>
              <a:ahLst/>
              <a:cxnLst/>
              <a:rect l="l" t="t" r="r" b="b"/>
              <a:pathLst>
                <a:path w="20427" h="20037" extrusionOk="0">
                  <a:moveTo>
                    <a:pt x="0" y="0"/>
                  </a:moveTo>
                  <a:lnTo>
                    <a:pt x="0" y="20036"/>
                  </a:lnTo>
                  <a:lnTo>
                    <a:pt x="20427" y="9991"/>
                  </a:lnTo>
                  <a:lnTo>
                    <a:pt x="0" y="0"/>
                  </a:lnTo>
                  <a:close/>
                </a:path>
              </a:pathLst>
            </a:custGeom>
            <a:solidFill>
              <a:srgbClr val="FFFFFF">
                <a:alpha val="2196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64" name="Google Shape;764;p17"/>
            <p:cNvSpPr/>
            <p:nvPr/>
          </p:nvSpPr>
          <p:spPr>
            <a:xfrm>
              <a:off x="6109812" y="1286669"/>
              <a:ext cx="607886" cy="643388"/>
            </a:xfrm>
            <a:custGeom>
              <a:avLst/>
              <a:gdLst/>
              <a:ahLst/>
              <a:cxnLst/>
              <a:rect l="l" t="t" r="r" b="b"/>
              <a:pathLst>
                <a:path w="20428" h="20037" extrusionOk="0">
                  <a:moveTo>
                    <a:pt x="20427" y="1"/>
                  </a:moveTo>
                  <a:lnTo>
                    <a:pt x="1" y="10047"/>
                  </a:lnTo>
                  <a:lnTo>
                    <a:pt x="20427" y="20037"/>
                  </a:lnTo>
                  <a:lnTo>
                    <a:pt x="20427" y="1"/>
                  </a:lnTo>
                  <a:close/>
                </a:path>
              </a:pathLst>
            </a:custGeom>
            <a:solidFill>
              <a:srgbClr val="FFA4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65" name="Google Shape;765;p17"/>
            <p:cNvSpPr/>
            <p:nvPr/>
          </p:nvSpPr>
          <p:spPr>
            <a:xfrm>
              <a:off x="6109812" y="3216737"/>
              <a:ext cx="607886" cy="643388"/>
            </a:xfrm>
            <a:custGeom>
              <a:avLst/>
              <a:gdLst/>
              <a:ahLst/>
              <a:cxnLst/>
              <a:rect l="l" t="t" r="r" b="b"/>
              <a:pathLst>
                <a:path w="20428" h="20037" extrusionOk="0">
                  <a:moveTo>
                    <a:pt x="20427" y="0"/>
                  </a:moveTo>
                  <a:lnTo>
                    <a:pt x="1" y="10046"/>
                  </a:lnTo>
                  <a:lnTo>
                    <a:pt x="20427" y="20036"/>
                  </a:lnTo>
                  <a:lnTo>
                    <a:pt x="20427" y="0"/>
                  </a:lnTo>
                  <a:close/>
                </a:path>
              </a:pathLst>
            </a:custGeom>
            <a:solidFill>
              <a:srgbClr val="FFC8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66" name="Google Shape;766;p17"/>
            <p:cNvSpPr/>
            <p:nvPr/>
          </p:nvSpPr>
          <p:spPr>
            <a:xfrm>
              <a:off x="6717668" y="1609246"/>
              <a:ext cx="607856" cy="643388"/>
            </a:xfrm>
            <a:custGeom>
              <a:avLst/>
              <a:gdLst/>
              <a:ahLst/>
              <a:cxnLst/>
              <a:rect l="l" t="t" r="r" b="b"/>
              <a:pathLst>
                <a:path w="20427" h="20037" extrusionOk="0">
                  <a:moveTo>
                    <a:pt x="20427" y="1"/>
                  </a:moveTo>
                  <a:lnTo>
                    <a:pt x="0" y="9991"/>
                  </a:lnTo>
                  <a:lnTo>
                    <a:pt x="20427" y="20036"/>
                  </a:lnTo>
                  <a:lnTo>
                    <a:pt x="20427"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67" name="Google Shape;767;p17"/>
            <p:cNvSpPr/>
            <p:nvPr/>
          </p:nvSpPr>
          <p:spPr>
            <a:xfrm>
              <a:off x="7325495" y="1930025"/>
              <a:ext cx="607886" cy="643388"/>
            </a:xfrm>
            <a:custGeom>
              <a:avLst/>
              <a:gdLst/>
              <a:ahLst/>
              <a:cxnLst/>
              <a:rect l="l" t="t" r="r" b="b"/>
              <a:pathLst>
                <a:path w="20428" h="20037" extrusionOk="0">
                  <a:moveTo>
                    <a:pt x="20427" y="1"/>
                  </a:moveTo>
                  <a:lnTo>
                    <a:pt x="1" y="10046"/>
                  </a:lnTo>
                  <a:lnTo>
                    <a:pt x="20427" y="20037"/>
                  </a:lnTo>
                  <a:lnTo>
                    <a:pt x="20427" y="1"/>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68" name="Google Shape;768;p17"/>
            <p:cNvSpPr/>
            <p:nvPr/>
          </p:nvSpPr>
          <p:spPr>
            <a:xfrm>
              <a:off x="6717668" y="2252602"/>
              <a:ext cx="607856" cy="643388"/>
            </a:xfrm>
            <a:custGeom>
              <a:avLst/>
              <a:gdLst/>
              <a:ahLst/>
              <a:cxnLst/>
              <a:rect l="l" t="t" r="r" b="b"/>
              <a:pathLst>
                <a:path w="20427" h="20037" extrusionOk="0">
                  <a:moveTo>
                    <a:pt x="20427" y="0"/>
                  </a:moveTo>
                  <a:lnTo>
                    <a:pt x="0" y="9991"/>
                  </a:lnTo>
                  <a:lnTo>
                    <a:pt x="20427" y="20036"/>
                  </a:lnTo>
                  <a:lnTo>
                    <a:pt x="20427" y="0"/>
                  </a:lnTo>
                  <a:close/>
                </a:path>
              </a:pathLst>
            </a:custGeom>
            <a:solidFill>
              <a:srgbClr val="FFFFFF">
                <a:alpha val="5058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69" name="Google Shape;769;p17"/>
            <p:cNvSpPr/>
            <p:nvPr/>
          </p:nvSpPr>
          <p:spPr>
            <a:xfrm>
              <a:off x="7325495" y="2573381"/>
              <a:ext cx="607886" cy="643388"/>
            </a:xfrm>
            <a:custGeom>
              <a:avLst/>
              <a:gdLst/>
              <a:ahLst/>
              <a:cxnLst/>
              <a:rect l="l" t="t" r="r" b="b"/>
              <a:pathLst>
                <a:path w="20428" h="20037" extrusionOk="0">
                  <a:moveTo>
                    <a:pt x="20427" y="1"/>
                  </a:moveTo>
                  <a:lnTo>
                    <a:pt x="1" y="10046"/>
                  </a:lnTo>
                  <a:lnTo>
                    <a:pt x="20427" y="20036"/>
                  </a:lnTo>
                  <a:lnTo>
                    <a:pt x="20427" y="1"/>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770" name="Google Shape;770;p17"/>
          <p:cNvGrpSpPr/>
          <p:nvPr/>
        </p:nvGrpSpPr>
        <p:grpSpPr>
          <a:xfrm flipH="1">
            <a:off x="-8" y="3860093"/>
            <a:ext cx="2429755" cy="1286711"/>
            <a:chOff x="6714243" y="3860093"/>
            <a:chExt cx="2429755" cy="1286711"/>
          </a:xfrm>
        </p:grpSpPr>
        <p:sp>
          <p:nvSpPr>
            <p:cNvPr id="771" name="Google Shape;771;p17"/>
            <p:cNvSpPr/>
            <p:nvPr/>
          </p:nvSpPr>
          <p:spPr>
            <a:xfrm>
              <a:off x="7929952" y="3860093"/>
              <a:ext cx="606220" cy="643388"/>
            </a:xfrm>
            <a:custGeom>
              <a:avLst/>
              <a:gdLst/>
              <a:ahLst/>
              <a:cxnLst/>
              <a:rect l="l" t="t" r="r" b="b"/>
              <a:pathLst>
                <a:path w="20372" h="20037" extrusionOk="0">
                  <a:moveTo>
                    <a:pt x="0" y="0"/>
                  </a:moveTo>
                  <a:lnTo>
                    <a:pt x="0" y="20036"/>
                  </a:lnTo>
                  <a:lnTo>
                    <a:pt x="20371" y="10046"/>
                  </a:lnTo>
                  <a:lnTo>
                    <a:pt x="0" y="0"/>
                  </a:lnTo>
                  <a:close/>
                </a:path>
              </a:pathLst>
            </a:custGeom>
            <a:solidFill>
              <a:srgbClr val="FFA4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72" name="Google Shape;772;p17"/>
            <p:cNvSpPr/>
            <p:nvPr/>
          </p:nvSpPr>
          <p:spPr>
            <a:xfrm>
              <a:off x="8536142" y="4182670"/>
              <a:ext cx="607856" cy="643356"/>
            </a:xfrm>
            <a:custGeom>
              <a:avLst/>
              <a:gdLst/>
              <a:ahLst/>
              <a:cxnLst/>
              <a:rect l="l" t="t" r="r" b="b"/>
              <a:pathLst>
                <a:path w="20427" h="20036" extrusionOk="0">
                  <a:moveTo>
                    <a:pt x="0" y="0"/>
                  </a:moveTo>
                  <a:lnTo>
                    <a:pt x="0" y="20036"/>
                  </a:lnTo>
                  <a:lnTo>
                    <a:pt x="20427" y="9990"/>
                  </a:lnTo>
                  <a:lnTo>
                    <a:pt x="0"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73" name="Google Shape;773;p17"/>
            <p:cNvSpPr/>
            <p:nvPr/>
          </p:nvSpPr>
          <p:spPr>
            <a:xfrm>
              <a:off x="7322095" y="4825993"/>
              <a:ext cx="607886" cy="320811"/>
            </a:xfrm>
            <a:custGeom>
              <a:avLst/>
              <a:gdLst/>
              <a:ahLst/>
              <a:cxnLst/>
              <a:rect l="l" t="t" r="r" b="b"/>
              <a:pathLst>
                <a:path w="20428" h="9991" extrusionOk="0">
                  <a:moveTo>
                    <a:pt x="1" y="1"/>
                  </a:moveTo>
                  <a:lnTo>
                    <a:pt x="1" y="9991"/>
                  </a:lnTo>
                  <a:lnTo>
                    <a:pt x="20427" y="9991"/>
                  </a:lnTo>
                  <a:lnTo>
                    <a:pt x="1"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74" name="Google Shape;774;p17"/>
            <p:cNvSpPr/>
            <p:nvPr/>
          </p:nvSpPr>
          <p:spPr>
            <a:xfrm>
              <a:off x="7929952" y="4503448"/>
              <a:ext cx="606220" cy="643356"/>
            </a:xfrm>
            <a:custGeom>
              <a:avLst/>
              <a:gdLst/>
              <a:ahLst/>
              <a:cxnLst/>
              <a:rect l="l" t="t" r="r" b="b"/>
              <a:pathLst>
                <a:path w="20372" h="20036" extrusionOk="0">
                  <a:moveTo>
                    <a:pt x="0" y="0"/>
                  </a:moveTo>
                  <a:lnTo>
                    <a:pt x="0" y="20036"/>
                  </a:lnTo>
                  <a:lnTo>
                    <a:pt x="20371" y="10046"/>
                  </a:lnTo>
                  <a:lnTo>
                    <a:pt x="0" y="0"/>
                  </a:lnTo>
                  <a:close/>
                </a:path>
              </a:pathLst>
            </a:custGeom>
            <a:solidFill>
              <a:srgbClr val="FFFFFF">
                <a:alpha val="5058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75" name="Google Shape;775;p17"/>
            <p:cNvSpPr/>
            <p:nvPr/>
          </p:nvSpPr>
          <p:spPr>
            <a:xfrm>
              <a:off x="8536142" y="4825993"/>
              <a:ext cx="607856" cy="320811"/>
            </a:xfrm>
            <a:custGeom>
              <a:avLst/>
              <a:gdLst/>
              <a:ahLst/>
              <a:cxnLst/>
              <a:rect l="l" t="t" r="r" b="b"/>
              <a:pathLst>
                <a:path w="20427" h="9991" extrusionOk="0">
                  <a:moveTo>
                    <a:pt x="0" y="1"/>
                  </a:moveTo>
                  <a:lnTo>
                    <a:pt x="0" y="9991"/>
                  </a:lnTo>
                  <a:lnTo>
                    <a:pt x="20427" y="9991"/>
                  </a:lnTo>
                  <a:lnTo>
                    <a:pt x="0" y="1"/>
                  </a:lnTo>
                  <a:close/>
                </a:path>
              </a:pathLst>
            </a:custGeom>
            <a:solidFill>
              <a:srgbClr val="FFFFFF">
                <a:alpha val="5058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76" name="Google Shape;776;p17"/>
            <p:cNvSpPr/>
            <p:nvPr/>
          </p:nvSpPr>
          <p:spPr>
            <a:xfrm>
              <a:off x="7322095" y="3860093"/>
              <a:ext cx="607886" cy="643388"/>
            </a:xfrm>
            <a:custGeom>
              <a:avLst/>
              <a:gdLst/>
              <a:ahLst/>
              <a:cxnLst/>
              <a:rect l="l" t="t" r="r" b="b"/>
              <a:pathLst>
                <a:path w="20428" h="20037" extrusionOk="0">
                  <a:moveTo>
                    <a:pt x="20427" y="0"/>
                  </a:moveTo>
                  <a:lnTo>
                    <a:pt x="1" y="10046"/>
                  </a:lnTo>
                  <a:lnTo>
                    <a:pt x="20427" y="20036"/>
                  </a:lnTo>
                  <a:lnTo>
                    <a:pt x="20427" y="0"/>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77" name="Google Shape;777;p17"/>
            <p:cNvSpPr/>
            <p:nvPr/>
          </p:nvSpPr>
          <p:spPr>
            <a:xfrm>
              <a:off x="8536142" y="3860093"/>
              <a:ext cx="607856" cy="643388"/>
            </a:xfrm>
            <a:custGeom>
              <a:avLst/>
              <a:gdLst/>
              <a:ahLst/>
              <a:cxnLst/>
              <a:rect l="l" t="t" r="r" b="b"/>
              <a:pathLst>
                <a:path w="20427" h="20037" extrusionOk="0">
                  <a:moveTo>
                    <a:pt x="20427" y="0"/>
                  </a:moveTo>
                  <a:lnTo>
                    <a:pt x="0" y="10046"/>
                  </a:lnTo>
                  <a:lnTo>
                    <a:pt x="20427" y="20036"/>
                  </a:lnTo>
                  <a:lnTo>
                    <a:pt x="20427" y="0"/>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78" name="Google Shape;778;p17"/>
            <p:cNvSpPr/>
            <p:nvPr/>
          </p:nvSpPr>
          <p:spPr>
            <a:xfrm>
              <a:off x="7929952" y="4182670"/>
              <a:ext cx="606220" cy="643356"/>
            </a:xfrm>
            <a:custGeom>
              <a:avLst/>
              <a:gdLst/>
              <a:ahLst/>
              <a:cxnLst/>
              <a:rect l="l" t="t" r="r" b="b"/>
              <a:pathLst>
                <a:path w="20372" h="20036" extrusionOk="0">
                  <a:moveTo>
                    <a:pt x="20371" y="0"/>
                  </a:moveTo>
                  <a:lnTo>
                    <a:pt x="0" y="9990"/>
                  </a:lnTo>
                  <a:lnTo>
                    <a:pt x="20371" y="20036"/>
                  </a:lnTo>
                  <a:lnTo>
                    <a:pt x="20371"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79" name="Google Shape;779;p17"/>
            <p:cNvSpPr/>
            <p:nvPr/>
          </p:nvSpPr>
          <p:spPr>
            <a:xfrm>
              <a:off x="7322095" y="4503448"/>
              <a:ext cx="607886" cy="643356"/>
            </a:xfrm>
            <a:custGeom>
              <a:avLst/>
              <a:gdLst/>
              <a:ahLst/>
              <a:cxnLst/>
              <a:rect l="l" t="t" r="r" b="b"/>
              <a:pathLst>
                <a:path w="20428" h="20036" extrusionOk="0">
                  <a:moveTo>
                    <a:pt x="20427" y="0"/>
                  </a:moveTo>
                  <a:lnTo>
                    <a:pt x="1" y="10046"/>
                  </a:lnTo>
                  <a:lnTo>
                    <a:pt x="20427" y="20036"/>
                  </a:lnTo>
                  <a:lnTo>
                    <a:pt x="20427" y="0"/>
                  </a:lnTo>
                  <a:close/>
                </a:path>
              </a:pathLst>
            </a:custGeom>
            <a:solidFill>
              <a:srgbClr val="FFC8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0" name="Google Shape;780;p17"/>
            <p:cNvSpPr/>
            <p:nvPr/>
          </p:nvSpPr>
          <p:spPr>
            <a:xfrm>
              <a:off x="7929952" y="4825993"/>
              <a:ext cx="606220" cy="320811"/>
            </a:xfrm>
            <a:custGeom>
              <a:avLst/>
              <a:gdLst/>
              <a:ahLst/>
              <a:cxnLst/>
              <a:rect l="l" t="t" r="r" b="b"/>
              <a:pathLst>
                <a:path w="20372" h="9991" extrusionOk="0">
                  <a:moveTo>
                    <a:pt x="20371" y="1"/>
                  </a:moveTo>
                  <a:lnTo>
                    <a:pt x="0" y="9991"/>
                  </a:lnTo>
                  <a:lnTo>
                    <a:pt x="20371" y="9991"/>
                  </a:lnTo>
                  <a:lnTo>
                    <a:pt x="20371"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1" name="Google Shape;781;p17"/>
            <p:cNvSpPr/>
            <p:nvPr/>
          </p:nvSpPr>
          <p:spPr>
            <a:xfrm>
              <a:off x="8536142" y="4503448"/>
              <a:ext cx="607856" cy="643356"/>
            </a:xfrm>
            <a:custGeom>
              <a:avLst/>
              <a:gdLst/>
              <a:ahLst/>
              <a:cxnLst/>
              <a:rect l="l" t="t" r="r" b="b"/>
              <a:pathLst>
                <a:path w="20427" h="20036" extrusionOk="0">
                  <a:moveTo>
                    <a:pt x="20427" y="0"/>
                  </a:moveTo>
                  <a:lnTo>
                    <a:pt x="0" y="10046"/>
                  </a:lnTo>
                  <a:lnTo>
                    <a:pt x="20427" y="2003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2" name="Google Shape;782;p17"/>
            <p:cNvSpPr/>
            <p:nvPr/>
          </p:nvSpPr>
          <p:spPr>
            <a:xfrm>
              <a:off x="6714243" y="4825993"/>
              <a:ext cx="607856" cy="320811"/>
            </a:xfrm>
            <a:custGeom>
              <a:avLst/>
              <a:gdLst/>
              <a:ahLst/>
              <a:cxnLst/>
              <a:rect l="l" t="t" r="r" b="b"/>
              <a:pathLst>
                <a:path w="20427" h="9991" extrusionOk="0">
                  <a:moveTo>
                    <a:pt x="20427" y="1"/>
                  </a:moveTo>
                  <a:lnTo>
                    <a:pt x="0" y="9991"/>
                  </a:lnTo>
                  <a:lnTo>
                    <a:pt x="20427" y="9991"/>
                  </a:lnTo>
                  <a:lnTo>
                    <a:pt x="20427" y="1"/>
                  </a:lnTo>
                  <a:close/>
                </a:path>
              </a:pathLst>
            </a:custGeom>
            <a:solidFill>
              <a:srgbClr val="FFFFFF">
                <a:alpha val="2196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Quote">
  <p:cSld name="TITLE_1_1">
    <p:spTree>
      <p:nvGrpSpPr>
        <p:cNvPr id="1" name="Shape 783"/>
        <p:cNvGrpSpPr/>
        <p:nvPr/>
      </p:nvGrpSpPr>
      <p:grpSpPr>
        <a:xfrm>
          <a:off x="0" y="0"/>
          <a:ext cx="0" cy="0"/>
          <a:chOff x="0" y="0"/>
          <a:chExt cx="0" cy="0"/>
        </a:xfrm>
      </p:grpSpPr>
      <p:grpSp>
        <p:nvGrpSpPr>
          <p:cNvPr id="784" name="Google Shape;784;p33"/>
          <p:cNvGrpSpPr/>
          <p:nvPr/>
        </p:nvGrpSpPr>
        <p:grpSpPr>
          <a:xfrm>
            <a:off x="900" y="0"/>
            <a:ext cx="9143992" cy="2564787"/>
            <a:chOff x="900" y="0"/>
            <a:chExt cx="9143992" cy="2564787"/>
          </a:xfrm>
        </p:grpSpPr>
        <p:sp>
          <p:nvSpPr>
            <p:cNvPr id="785" name="Google Shape;785;p33"/>
            <p:cNvSpPr/>
            <p:nvPr/>
          </p:nvSpPr>
          <p:spPr>
            <a:xfrm flipH="1">
              <a:off x="1219296" y="1278075"/>
              <a:ext cx="1214076" cy="1286712"/>
            </a:xfrm>
            <a:custGeom>
              <a:avLst/>
              <a:gdLst/>
              <a:ahLst/>
              <a:cxnLst/>
              <a:rect l="l" t="t" r="r" b="b"/>
              <a:pathLst>
                <a:path w="40799" h="40072" extrusionOk="0">
                  <a:moveTo>
                    <a:pt x="40798" y="0"/>
                  </a:moveTo>
                  <a:lnTo>
                    <a:pt x="1" y="20036"/>
                  </a:lnTo>
                  <a:lnTo>
                    <a:pt x="40798" y="40072"/>
                  </a:lnTo>
                  <a:lnTo>
                    <a:pt x="40798"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6" name="Google Shape;786;p33"/>
            <p:cNvSpPr/>
            <p:nvPr/>
          </p:nvSpPr>
          <p:spPr>
            <a:xfrm>
              <a:off x="4878953" y="643320"/>
              <a:ext cx="609899" cy="643388"/>
            </a:xfrm>
            <a:custGeom>
              <a:avLst/>
              <a:gdLst/>
              <a:ahLst/>
              <a:cxnLst/>
              <a:rect l="l" t="t" r="r" b="b"/>
              <a:pathLst>
                <a:path w="20427" h="20037" extrusionOk="0">
                  <a:moveTo>
                    <a:pt x="0" y="1"/>
                  </a:moveTo>
                  <a:lnTo>
                    <a:pt x="0" y="20037"/>
                  </a:lnTo>
                  <a:lnTo>
                    <a:pt x="20427"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7" name="Google Shape;787;p33"/>
            <p:cNvSpPr/>
            <p:nvPr/>
          </p:nvSpPr>
          <p:spPr>
            <a:xfrm>
              <a:off x="5488830" y="322543"/>
              <a:ext cx="608257" cy="643388"/>
            </a:xfrm>
            <a:custGeom>
              <a:avLst/>
              <a:gdLst/>
              <a:ahLst/>
              <a:cxnLst/>
              <a:rect l="l" t="t" r="r" b="b"/>
              <a:pathLst>
                <a:path w="20372" h="20037" extrusionOk="0">
                  <a:moveTo>
                    <a:pt x="1" y="1"/>
                  </a:moveTo>
                  <a:lnTo>
                    <a:pt x="1" y="20037"/>
                  </a:lnTo>
                  <a:lnTo>
                    <a:pt x="20372" y="9991"/>
                  </a:lnTo>
                  <a:lnTo>
                    <a:pt x="1"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8" name="Google Shape;788;p33"/>
            <p:cNvSpPr/>
            <p:nvPr/>
          </p:nvSpPr>
          <p:spPr>
            <a:xfrm>
              <a:off x="8536629" y="863"/>
              <a:ext cx="608257" cy="643388"/>
            </a:xfrm>
            <a:custGeom>
              <a:avLst/>
              <a:gdLst/>
              <a:ahLst/>
              <a:cxnLst/>
              <a:rect l="l" t="t" r="r" b="b"/>
              <a:pathLst>
                <a:path w="20372" h="20037" extrusionOk="0">
                  <a:moveTo>
                    <a:pt x="1" y="1"/>
                  </a:moveTo>
                  <a:lnTo>
                    <a:pt x="1" y="20037"/>
                  </a:lnTo>
                  <a:lnTo>
                    <a:pt x="20372" y="9991"/>
                  </a:lnTo>
                  <a:lnTo>
                    <a:pt x="1"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9" name="Google Shape;789;p33"/>
            <p:cNvSpPr/>
            <p:nvPr/>
          </p:nvSpPr>
          <p:spPr>
            <a:xfrm>
              <a:off x="6706973" y="322543"/>
              <a:ext cx="609899" cy="643388"/>
            </a:xfrm>
            <a:custGeom>
              <a:avLst/>
              <a:gdLst/>
              <a:ahLst/>
              <a:cxnLst/>
              <a:rect l="l" t="t" r="r" b="b"/>
              <a:pathLst>
                <a:path w="20427" h="20037" extrusionOk="0">
                  <a:moveTo>
                    <a:pt x="0" y="1"/>
                  </a:moveTo>
                  <a:lnTo>
                    <a:pt x="0" y="20037"/>
                  </a:lnTo>
                  <a:lnTo>
                    <a:pt x="20427" y="9991"/>
                  </a:lnTo>
                  <a:lnTo>
                    <a:pt x="0"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0" name="Google Shape;790;p33"/>
            <p:cNvSpPr/>
            <p:nvPr/>
          </p:nvSpPr>
          <p:spPr>
            <a:xfrm>
              <a:off x="4878953" y="0"/>
              <a:ext cx="609899" cy="643356"/>
            </a:xfrm>
            <a:custGeom>
              <a:avLst/>
              <a:gdLst/>
              <a:ahLst/>
              <a:cxnLst/>
              <a:rect l="l" t="t" r="r" b="b"/>
              <a:pathLst>
                <a:path w="20427" h="20036" extrusionOk="0">
                  <a:moveTo>
                    <a:pt x="0" y="0"/>
                  </a:moveTo>
                  <a:lnTo>
                    <a:pt x="0" y="20036"/>
                  </a:lnTo>
                  <a:lnTo>
                    <a:pt x="20427" y="10046"/>
                  </a:lnTo>
                  <a:lnTo>
                    <a:pt x="0"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1" name="Google Shape;791;p33"/>
            <p:cNvSpPr/>
            <p:nvPr/>
          </p:nvSpPr>
          <p:spPr>
            <a:xfrm>
              <a:off x="5488830" y="0"/>
              <a:ext cx="608257" cy="322577"/>
            </a:xfrm>
            <a:custGeom>
              <a:avLst/>
              <a:gdLst/>
              <a:ahLst/>
              <a:cxnLst/>
              <a:rect l="l" t="t" r="r" b="b"/>
              <a:pathLst>
                <a:path w="20372" h="10046" extrusionOk="0">
                  <a:moveTo>
                    <a:pt x="1" y="0"/>
                  </a:moveTo>
                  <a:lnTo>
                    <a:pt x="1" y="10046"/>
                  </a:lnTo>
                  <a:lnTo>
                    <a:pt x="20372" y="0"/>
                  </a:lnTo>
                  <a:close/>
                </a:path>
              </a:pathLst>
            </a:custGeom>
            <a:solidFill>
              <a:srgbClr val="FFC8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2" name="Google Shape;792;p33"/>
            <p:cNvSpPr/>
            <p:nvPr/>
          </p:nvSpPr>
          <p:spPr>
            <a:xfrm>
              <a:off x="6097065" y="0"/>
              <a:ext cx="609929" cy="643356"/>
            </a:xfrm>
            <a:custGeom>
              <a:avLst/>
              <a:gdLst/>
              <a:ahLst/>
              <a:cxnLst/>
              <a:rect l="l" t="t" r="r" b="b"/>
              <a:pathLst>
                <a:path w="20428" h="20036" extrusionOk="0">
                  <a:moveTo>
                    <a:pt x="1" y="0"/>
                  </a:moveTo>
                  <a:lnTo>
                    <a:pt x="1" y="20036"/>
                  </a:lnTo>
                  <a:lnTo>
                    <a:pt x="20427" y="10046"/>
                  </a:lnTo>
                  <a:lnTo>
                    <a:pt x="1"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3" name="Google Shape;793;p33"/>
            <p:cNvSpPr/>
            <p:nvPr/>
          </p:nvSpPr>
          <p:spPr>
            <a:xfrm>
              <a:off x="6706973" y="0"/>
              <a:ext cx="609899" cy="322577"/>
            </a:xfrm>
            <a:custGeom>
              <a:avLst/>
              <a:gdLst/>
              <a:ahLst/>
              <a:cxnLst/>
              <a:rect l="l" t="t" r="r" b="b"/>
              <a:pathLst>
                <a:path w="20427" h="10046" extrusionOk="0">
                  <a:moveTo>
                    <a:pt x="0" y="0"/>
                  </a:moveTo>
                  <a:lnTo>
                    <a:pt x="0" y="10046"/>
                  </a:lnTo>
                  <a:lnTo>
                    <a:pt x="20427" y="0"/>
                  </a:lnTo>
                  <a:close/>
                </a:path>
              </a:pathLst>
            </a:custGeom>
            <a:solidFill>
              <a:srgbClr val="FFA4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4" name="Google Shape;794;p33"/>
            <p:cNvSpPr/>
            <p:nvPr/>
          </p:nvSpPr>
          <p:spPr>
            <a:xfrm>
              <a:off x="7316850" y="0"/>
              <a:ext cx="609929" cy="643356"/>
            </a:xfrm>
            <a:custGeom>
              <a:avLst/>
              <a:gdLst/>
              <a:ahLst/>
              <a:cxnLst/>
              <a:rect l="l" t="t" r="r" b="b"/>
              <a:pathLst>
                <a:path w="20428" h="20036" extrusionOk="0">
                  <a:moveTo>
                    <a:pt x="1" y="0"/>
                  </a:moveTo>
                  <a:lnTo>
                    <a:pt x="1" y="20036"/>
                  </a:lnTo>
                  <a:lnTo>
                    <a:pt x="20427" y="10046"/>
                  </a:lnTo>
                  <a:lnTo>
                    <a:pt x="1"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5" name="Google Shape;795;p33"/>
            <p:cNvSpPr/>
            <p:nvPr/>
          </p:nvSpPr>
          <p:spPr>
            <a:xfrm>
              <a:off x="4878953" y="322543"/>
              <a:ext cx="609899"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6" name="Google Shape;796;p33"/>
            <p:cNvSpPr/>
            <p:nvPr/>
          </p:nvSpPr>
          <p:spPr>
            <a:xfrm>
              <a:off x="5488830" y="643320"/>
              <a:ext cx="608257"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C8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7" name="Google Shape;797;p33"/>
            <p:cNvSpPr/>
            <p:nvPr/>
          </p:nvSpPr>
          <p:spPr>
            <a:xfrm>
              <a:off x="7926751" y="863"/>
              <a:ext cx="609899"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8" name="Google Shape;798;p33"/>
            <p:cNvSpPr/>
            <p:nvPr/>
          </p:nvSpPr>
          <p:spPr>
            <a:xfrm>
              <a:off x="8536629" y="321640"/>
              <a:ext cx="608257"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9" name="Google Shape;799;p33"/>
            <p:cNvSpPr/>
            <p:nvPr/>
          </p:nvSpPr>
          <p:spPr>
            <a:xfrm>
              <a:off x="6097065" y="322543"/>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A4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00" name="Google Shape;800;p33"/>
            <p:cNvSpPr/>
            <p:nvPr/>
          </p:nvSpPr>
          <p:spPr>
            <a:xfrm>
              <a:off x="6706962" y="643329"/>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01" name="Google Shape;801;p33"/>
            <p:cNvSpPr/>
            <p:nvPr/>
          </p:nvSpPr>
          <p:spPr>
            <a:xfrm>
              <a:off x="4878953" y="0"/>
              <a:ext cx="609899" cy="322577"/>
            </a:xfrm>
            <a:custGeom>
              <a:avLst/>
              <a:gdLst/>
              <a:ahLst/>
              <a:cxnLst/>
              <a:rect l="l" t="t" r="r" b="b"/>
              <a:pathLst>
                <a:path w="20427" h="10046" extrusionOk="0">
                  <a:moveTo>
                    <a:pt x="0" y="0"/>
                  </a:moveTo>
                  <a:lnTo>
                    <a:pt x="20427"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02" name="Google Shape;802;p33"/>
            <p:cNvSpPr/>
            <p:nvPr/>
          </p:nvSpPr>
          <p:spPr>
            <a:xfrm>
              <a:off x="5488830" y="0"/>
              <a:ext cx="608257" cy="643356"/>
            </a:xfrm>
            <a:custGeom>
              <a:avLst/>
              <a:gdLst/>
              <a:ahLst/>
              <a:cxnLst/>
              <a:rect l="l" t="t" r="r" b="b"/>
              <a:pathLst>
                <a:path w="20372" h="20036" extrusionOk="0">
                  <a:moveTo>
                    <a:pt x="20372" y="0"/>
                  </a:moveTo>
                  <a:lnTo>
                    <a:pt x="1" y="10046"/>
                  </a:lnTo>
                  <a:lnTo>
                    <a:pt x="20372" y="20036"/>
                  </a:lnTo>
                  <a:lnTo>
                    <a:pt x="20372"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03" name="Google Shape;803;p33"/>
            <p:cNvSpPr/>
            <p:nvPr/>
          </p:nvSpPr>
          <p:spPr>
            <a:xfrm>
              <a:off x="6097065" y="0"/>
              <a:ext cx="609929" cy="322577"/>
            </a:xfrm>
            <a:custGeom>
              <a:avLst/>
              <a:gdLst/>
              <a:ahLst/>
              <a:cxnLst/>
              <a:rect l="l" t="t" r="r" b="b"/>
              <a:pathLst>
                <a:path w="20428" h="10046" extrusionOk="0">
                  <a:moveTo>
                    <a:pt x="1"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04" name="Google Shape;804;p33"/>
            <p:cNvSpPr/>
            <p:nvPr/>
          </p:nvSpPr>
          <p:spPr>
            <a:xfrm>
              <a:off x="8534993" y="0"/>
              <a:ext cx="609899" cy="322577"/>
            </a:xfrm>
            <a:custGeom>
              <a:avLst/>
              <a:gdLst/>
              <a:ahLst/>
              <a:cxnLst/>
              <a:rect l="l" t="t" r="r" b="b"/>
              <a:pathLst>
                <a:path w="20427" h="10046" extrusionOk="0">
                  <a:moveTo>
                    <a:pt x="0"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05" name="Google Shape;805;p33"/>
            <p:cNvSpPr/>
            <p:nvPr/>
          </p:nvSpPr>
          <p:spPr>
            <a:xfrm>
              <a:off x="7926757" y="0"/>
              <a:ext cx="608257" cy="322577"/>
            </a:xfrm>
            <a:custGeom>
              <a:avLst/>
              <a:gdLst/>
              <a:ahLst/>
              <a:cxnLst/>
              <a:rect l="l" t="t" r="r" b="b"/>
              <a:pathLst>
                <a:path w="20372" h="10046" extrusionOk="0">
                  <a:moveTo>
                    <a:pt x="0" y="0"/>
                  </a:moveTo>
                  <a:lnTo>
                    <a:pt x="0" y="10046"/>
                  </a:lnTo>
                  <a:lnTo>
                    <a:pt x="20371" y="0"/>
                  </a:lnTo>
                  <a:close/>
                </a:path>
              </a:pathLst>
            </a:custGeom>
            <a:solidFill>
              <a:srgbClr val="FFC8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06" name="Google Shape;806;p33"/>
            <p:cNvSpPr/>
            <p:nvPr/>
          </p:nvSpPr>
          <p:spPr>
            <a:xfrm>
              <a:off x="7925909" y="321643"/>
              <a:ext cx="609899" cy="643388"/>
            </a:xfrm>
            <a:custGeom>
              <a:avLst/>
              <a:gdLst/>
              <a:ahLst/>
              <a:cxnLst/>
              <a:rect l="l" t="t" r="r" b="b"/>
              <a:pathLst>
                <a:path w="20427" h="20037" extrusionOk="0">
                  <a:moveTo>
                    <a:pt x="0" y="1"/>
                  </a:moveTo>
                  <a:lnTo>
                    <a:pt x="0" y="20037"/>
                  </a:lnTo>
                  <a:lnTo>
                    <a:pt x="20427" y="9991"/>
                  </a:lnTo>
                  <a:lnTo>
                    <a:pt x="0" y="1"/>
                  </a:lnTo>
                  <a:close/>
                </a:path>
              </a:pathLst>
            </a:custGeom>
            <a:solidFill>
              <a:srgbClr val="F64646">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07" name="Google Shape;807;p33"/>
            <p:cNvSpPr/>
            <p:nvPr/>
          </p:nvSpPr>
          <p:spPr>
            <a:xfrm flipH="1">
              <a:off x="7316858" y="643329"/>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08" name="Google Shape;808;p33"/>
            <p:cNvSpPr/>
            <p:nvPr/>
          </p:nvSpPr>
          <p:spPr>
            <a:xfrm>
              <a:off x="900" y="643324"/>
              <a:ext cx="609923" cy="643388"/>
            </a:xfrm>
            <a:custGeom>
              <a:avLst/>
              <a:gdLst/>
              <a:ahLst/>
              <a:cxnLst/>
              <a:rect l="l" t="t" r="r" b="b"/>
              <a:pathLst>
                <a:path w="20427" h="20037" extrusionOk="0">
                  <a:moveTo>
                    <a:pt x="0" y="1"/>
                  </a:moveTo>
                  <a:lnTo>
                    <a:pt x="0" y="20037"/>
                  </a:lnTo>
                  <a:lnTo>
                    <a:pt x="20427"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09" name="Google Shape;809;p33"/>
            <p:cNvSpPr/>
            <p:nvPr/>
          </p:nvSpPr>
          <p:spPr>
            <a:xfrm>
              <a:off x="610793" y="322545"/>
              <a:ext cx="608281" cy="643388"/>
            </a:xfrm>
            <a:custGeom>
              <a:avLst/>
              <a:gdLst/>
              <a:ahLst/>
              <a:cxnLst/>
              <a:rect l="l" t="t" r="r" b="b"/>
              <a:pathLst>
                <a:path w="20372" h="20037" extrusionOk="0">
                  <a:moveTo>
                    <a:pt x="1" y="1"/>
                  </a:moveTo>
                  <a:lnTo>
                    <a:pt x="1" y="20037"/>
                  </a:lnTo>
                  <a:lnTo>
                    <a:pt x="20372" y="9991"/>
                  </a:lnTo>
                  <a:lnTo>
                    <a:pt x="1"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10" name="Google Shape;810;p33"/>
            <p:cNvSpPr/>
            <p:nvPr/>
          </p:nvSpPr>
          <p:spPr>
            <a:xfrm>
              <a:off x="3658671" y="863"/>
              <a:ext cx="608281" cy="643388"/>
            </a:xfrm>
            <a:custGeom>
              <a:avLst/>
              <a:gdLst/>
              <a:ahLst/>
              <a:cxnLst/>
              <a:rect l="l" t="t" r="r" b="b"/>
              <a:pathLst>
                <a:path w="20372" h="20037" extrusionOk="0">
                  <a:moveTo>
                    <a:pt x="1" y="1"/>
                  </a:moveTo>
                  <a:lnTo>
                    <a:pt x="1" y="20037"/>
                  </a:lnTo>
                  <a:lnTo>
                    <a:pt x="20372" y="9991"/>
                  </a:lnTo>
                  <a:lnTo>
                    <a:pt x="1"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11" name="Google Shape;811;p33"/>
            <p:cNvSpPr/>
            <p:nvPr/>
          </p:nvSpPr>
          <p:spPr>
            <a:xfrm>
              <a:off x="1828968" y="322545"/>
              <a:ext cx="609923" cy="643388"/>
            </a:xfrm>
            <a:custGeom>
              <a:avLst/>
              <a:gdLst/>
              <a:ahLst/>
              <a:cxnLst/>
              <a:rect l="l" t="t" r="r" b="b"/>
              <a:pathLst>
                <a:path w="20427" h="20037" extrusionOk="0">
                  <a:moveTo>
                    <a:pt x="0" y="1"/>
                  </a:moveTo>
                  <a:lnTo>
                    <a:pt x="0" y="20037"/>
                  </a:lnTo>
                  <a:lnTo>
                    <a:pt x="20427" y="9991"/>
                  </a:lnTo>
                  <a:lnTo>
                    <a:pt x="0"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12" name="Google Shape;812;p33"/>
            <p:cNvSpPr/>
            <p:nvPr/>
          </p:nvSpPr>
          <p:spPr>
            <a:xfrm>
              <a:off x="4266922" y="321642"/>
              <a:ext cx="609953" cy="643388"/>
            </a:xfrm>
            <a:custGeom>
              <a:avLst/>
              <a:gdLst/>
              <a:ahLst/>
              <a:cxnLst/>
              <a:rect l="l" t="t" r="r" b="b"/>
              <a:pathLst>
                <a:path w="20428" h="20037" extrusionOk="0">
                  <a:moveTo>
                    <a:pt x="1" y="1"/>
                  </a:moveTo>
                  <a:lnTo>
                    <a:pt x="1" y="20037"/>
                  </a:lnTo>
                  <a:lnTo>
                    <a:pt x="20427" y="10047"/>
                  </a:lnTo>
                  <a:lnTo>
                    <a:pt x="1" y="1"/>
                  </a:lnTo>
                  <a:close/>
                </a:path>
              </a:pathLst>
            </a:custGeom>
            <a:solidFill>
              <a:srgbClr val="F64646">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13" name="Google Shape;813;p33"/>
            <p:cNvSpPr/>
            <p:nvPr/>
          </p:nvSpPr>
          <p:spPr>
            <a:xfrm>
              <a:off x="900" y="0"/>
              <a:ext cx="609923" cy="643356"/>
            </a:xfrm>
            <a:custGeom>
              <a:avLst/>
              <a:gdLst/>
              <a:ahLst/>
              <a:cxnLst/>
              <a:rect l="l" t="t" r="r" b="b"/>
              <a:pathLst>
                <a:path w="20427" h="20036" extrusionOk="0">
                  <a:moveTo>
                    <a:pt x="0" y="0"/>
                  </a:moveTo>
                  <a:lnTo>
                    <a:pt x="0" y="20036"/>
                  </a:lnTo>
                  <a:lnTo>
                    <a:pt x="20427" y="10046"/>
                  </a:lnTo>
                  <a:lnTo>
                    <a:pt x="0" y="0"/>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14" name="Google Shape;814;p33"/>
            <p:cNvSpPr/>
            <p:nvPr/>
          </p:nvSpPr>
          <p:spPr>
            <a:xfrm>
              <a:off x="610793" y="0"/>
              <a:ext cx="608281" cy="322577"/>
            </a:xfrm>
            <a:custGeom>
              <a:avLst/>
              <a:gdLst/>
              <a:ahLst/>
              <a:cxnLst/>
              <a:rect l="l" t="t" r="r" b="b"/>
              <a:pathLst>
                <a:path w="20372" h="10046" extrusionOk="0">
                  <a:moveTo>
                    <a:pt x="1" y="0"/>
                  </a:moveTo>
                  <a:lnTo>
                    <a:pt x="1" y="10046"/>
                  </a:lnTo>
                  <a:lnTo>
                    <a:pt x="20372" y="0"/>
                  </a:lnTo>
                  <a:close/>
                </a:path>
              </a:pathLst>
            </a:custGeom>
            <a:solidFill>
              <a:srgbClr val="FFC8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15" name="Google Shape;815;p33"/>
            <p:cNvSpPr/>
            <p:nvPr/>
          </p:nvSpPr>
          <p:spPr>
            <a:xfrm>
              <a:off x="1219044" y="0"/>
              <a:ext cx="609953" cy="643356"/>
            </a:xfrm>
            <a:custGeom>
              <a:avLst/>
              <a:gdLst/>
              <a:ahLst/>
              <a:cxnLst/>
              <a:rect l="l" t="t" r="r" b="b"/>
              <a:pathLst>
                <a:path w="20428" h="20036" extrusionOk="0">
                  <a:moveTo>
                    <a:pt x="1" y="0"/>
                  </a:moveTo>
                  <a:lnTo>
                    <a:pt x="1" y="20036"/>
                  </a:lnTo>
                  <a:lnTo>
                    <a:pt x="20427" y="10046"/>
                  </a:lnTo>
                  <a:lnTo>
                    <a:pt x="1"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16" name="Google Shape;816;p33"/>
            <p:cNvSpPr/>
            <p:nvPr/>
          </p:nvSpPr>
          <p:spPr>
            <a:xfrm>
              <a:off x="1828968" y="0"/>
              <a:ext cx="609923" cy="322577"/>
            </a:xfrm>
            <a:custGeom>
              <a:avLst/>
              <a:gdLst/>
              <a:ahLst/>
              <a:cxnLst/>
              <a:rect l="l" t="t" r="r" b="b"/>
              <a:pathLst>
                <a:path w="20427" h="10046" extrusionOk="0">
                  <a:moveTo>
                    <a:pt x="0" y="0"/>
                  </a:moveTo>
                  <a:lnTo>
                    <a:pt x="0" y="10046"/>
                  </a:lnTo>
                  <a:lnTo>
                    <a:pt x="20427" y="0"/>
                  </a:lnTo>
                  <a:close/>
                </a:path>
              </a:pathLst>
            </a:custGeom>
            <a:solidFill>
              <a:srgbClr val="FFA4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17" name="Google Shape;817;p33"/>
            <p:cNvSpPr/>
            <p:nvPr/>
          </p:nvSpPr>
          <p:spPr>
            <a:xfrm>
              <a:off x="2438861" y="0"/>
              <a:ext cx="609953" cy="643356"/>
            </a:xfrm>
            <a:custGeom>
              <a:avLst/>
              <a:gdLst/>
              <a:ahLst/>
              <a:cxnLst/>
              <a:rect l="l" t="t" r="r" b="b"/>
              <a:pathLst>
                <a:path w="20428" h="20036" extrusionOk="0">
                  <a:moveTo>
                    <a:pt x="1" y="0"/>
                  </a:moveTo>
                  <a:lnTo>
                    <a:pt x="1" y="20036"/>
                  </a:lnTo>
                  <a:lnTo>
                    <a:pt x="20427" y="10046"/>
                  </a:lnTo>
                  <a:lnTo>
                    <a:pt x="1"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18" name="Google Shape;818;p33"/>
            <p:cNvSpPr/>
            <p:nvPr/>
          </p:nvSpPr>
          <p:spPr>
            <a:xfrm>
              <a:off x="900" y="322545"/>
              <a:ext cx="609923"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19" name="Google Shape;819;p33"/>
            <p:cNvSpPr/>
            <p:nvPr/>
          </p:nvSpPr>
          <p:spPr>
            <a:xfrm>
              <a:off x="610793" y="643324"/>
              <a:ext cx="608281"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C8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20" name="Google Shape;820;p33"/>
            <p:cNvSpPr/>
            <p:nvPr/>
          </p:nvSpPr>
          <p:spPr>
            <a:xfrm>
              <a:off x="3048778" y="863"/>
              <a:ext cx="609923"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21" name="Google Shape;821;p33"/>
            <p:cNvSpPr/>
            <p:nvPr/>
          </p:nvSpPr>
          <p:spPr>
            <a:xfrm>
              <a:off x="3658671" y="321642"/>
              <a:ext cx="608281"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22" name="Google Shape;822;p33"/>
            <p:cNvSpPr/>
            <p:nvPr/>
          </p:nvSpPr>
          <p:spPr>
            <a:xfrm>
              <a:off x="1219044" y="322545"/>
              <a:ext cx="609953"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C8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23" name="Google Shape;823;p33"/>
            <p:cNvSpPr/>
            <p:nvPr/>
          </p:nvSpPr>
          <p:spPr>
            <a:xfrm>
              <a:off x="4266922" y="863"/>
              <a:ext cx="609953"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A4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24" name="Google Shape;824;p33"/>
            <p:cNvSpPr/>
            <p:nvPr/>
          </p:nvSpPr>
          <p:spPr>
            <a:xfrm>
              <a:off x="900" y="0"/>
              <a:ext cx="609923" cy="322577"/>
            </a:xfrm>
            <a:custGeom>
              <a:avLst/>
              <a:gdLst/>
              <a:ahLst/>
              <a:cxnLst/>
              <a:rect l="l" t="t" r="r" b="b"/>
              <a:pathLst>
                <a:path w="20427" h="10046" extrusionOk="0">
                  <a:moveTo>
                    <a:pt x="0"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25" name="Google Shape;825;p33"/>
            <p:cNvSpPr/>
            <p:nvPr/>
          </p:nvSpPr>
          <p:spPr>
            <a:xfrm>
              <a:off x="610793" y="0"/>
              <a:ext cx="608281" cy="643356"/>
            </a:xfrm>
            <a:custGeom>
              <a:avLst/>
              <a:gdLst/>
              <a:ahLst/>
              <a:cxnLst/>
              <a:rect l="l" t="t" r="r" b="b"/>
              <a:pathLst>
                <a:path w="20372" h="20036" extrusionOk="0">
                  <a:moveTo>
                    <a:pt x="20372" y="0"/>
                  </a:moveTo>
                  <a:lnTo>
                    <a:pt x="1" y="10046"/>
                  </a:lnTo>
                  <a:lnTo>
                    <a:pt x="20372" y="20036"/>
                  </a:lnTo>
                  <a:lnTo>
                    <a:pt x="20372"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26" name="Google Shape;826;p33"/>
            <p:cNvSpPr/>
            <p:nvPr/>
          </p:nvSpPr>
          <p:spPr>
            <a:xfrm>
              <a:off x="1219044" y="0"/>
              <a:ext cx="609953" cy="322577"/>
            </a:xfrm>
            <a:custGeom>
              <a:avLst/>
              <a:gdLst/>
              <a:ahLst/>
              <a:cxnLst/>
              <a:rect l="l" t="t" r="r" b="b"/>
              <a:pathLst>
                <a:path w="20428" h="10046" extrusionOk="0">
                  <a:moveTo>
                    <a:pt x="1" y="0"/>
                  </a:moveTo>
                  <a:lnTo>
                    <a:pt x="20427" y="1004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27" name="Google Shape;827;p33"/>
            <p:cNvSpPr/>
            <p:nvPr/>
          </p:nvSpPr>
          <p:spPr>
            <a:xfrm>
              <a:off x="4266958" y="0"/>
              <a:ext cx="609923" cy="322577"/>
            </a:xfrm>
            <a:custGeom>
              <a:avLst/>
              <a:gdLst/>
              <a:ahLst/>
              <a:cxnLst/>
              <a:rect l="l" t="t" r="r" b="b"/>
              <a:pathLst>
                <a:path w="20427" h="10046" extrusionOk="0">
                  <a:moveTo>
                    <a:pt x="0" y="0"/>
                  </a:moveTo>
                  <a:lnTo>
                    <a:pt x="0"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28" name="Google Shape;828;p33"/>
            <p:cNvSpPr/>
            <p:nvPr/>
          </p:nvSpPr>
          <p:spPr>
            <a:xfrm>
              <a:off x="3657035" y="0"/>
              <a:ext cx="609923" cy="322577"/>
            </a:xfrm>
            <a:custGeom>
              <a:avLst/>
              <a:gdLst/>
              <a:ahLst/>
              <a:cxnLst/>
              <a:rect l="l" t="t" r="r" b="b"/>
              <a:pathLst>
                <a:path w="20427" h="10046" extrusionOk="0">
                  <a:moveTo>
                    <a:pt x="0"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29" name="Google Shape;829;p33"/>
            <p:cNvSpPr/>
            <p:nvPr/>
          </p:nvSpPr>
          <p:spPr>
            <a:xfrm>
              <a:off x="3048784" y="0"/>
              <a:ext cx="608281" cy="322577"/>
            </a:xfrm>
            <a:custGeom>
              <a:avLst/>
              <a:gdLst/>
              <a:ahLst/>
              <a:cxnLst/>
              <a:rect l="l" t="t" r="r" b="b"/>
              <a:pathLst>
                <a:path w="20372" h="10046" extrusionOk="0">
                  <a:moveTo>
                    <a:pt x="0" y="0"/>
                  </a:moveTo>
                  <a:lnTo>
                    <a:pt x="0" y="10046"/>
                  </a:lnTo>
                  <a:lnTo>
                    <a:pt x="20371" y="0"/>
                  </a:lnTo>
                  <a:close/>
                </a:path>
              </a:pathLst>
            </a:custGeom>
            <a:solidFill>
              <a:srgbClr val="FFC8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30" name="Google Shape;830;p33"/>
            <p:cNvSpPr/>
            <p:nvPr/>
          </p:nvSpPr>
          <p:spPr>
            <a:xfrm>
              <a:off x="2438861" y="0"/>
              <a:ext cx="609953" cy="322577"/>
            </a:xfrm>
            <a:custGeom>
              <a:avLst/>
              <a:gdLst/>
              <a:ahLst/>
              <a:cxnLst/>
              <a:rect l="l" t="t" r="r" b="b"/>
              <a:pathLst>
                <a:path w="20428" h="10046" extrusionOk="0">
                  <a:moveTo>
                    <a:pt x="1" y="0"/>
                  </a:moveTo>
                  <a:lnTo>
                    <a:pt x="20427" y="10046"/>
                  </a:lnTo>
                  <a:lnTo>
                    <a:pt x="20427" y="0"/>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31" name="Google Shape;831;p33"/>
            <p:cNvSpPr/>
            <p:nvPr/>
          </p:nvSpPr>
          <p:spPr>
            <a:xfrm>
              <a:off x="3047936" y="321645"/>
              <a:ext cx="609923" cy="643388"/>
            </a:xfrm>
            <a:custGeom>
              <a:avLst/>
              <a:gdLst/>
              <a:ahLst/>
              <a:cxnLst/>
              <a:rect l="l" t="t" r="r" b="b"/>
              <a:pathLst>
                <a:path w="20427" h="20037" extrusionOk="0">
                  <a:moveTo>
                    <a:pt x="0" y="1"/>
                  </a:moveTo>
                  <a:lnTo>
                    <a:pt x="0" y="20037"/>
                  </a:lnTo>
                  <a:lnTo>
                    <a:pt x="20427" y="9991"/>
                  </a:lnTo>
                  <a:lnTo>
                    <a:pt x="0" y="1"/>
                  </a:lnTo>
                  <a:close/>
                </a:path>
              </a:pathLst>
            </a:custGeom>
            <a:solidFill>
              <a:srgbClr val="FFC8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32" name="Google Shape;832;p33"/>
            <p:cNvSpPr/>
            <p:nvPr/>
          </p:nvSpPr>
          <p:spPr>
            <a:xfrm flipH="1">
              <a:off x="3658935" y="643332"/>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33" name="Google Shape;833;p33"/>
            <p:cNvSpPr/>
            <p:nvPr/>
          </p:nvSpPr>
          <p:spPr>
            <a:xfrm flipH="1">
              <a:off x="1219312" y="643329"/>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34" name="Google Shape;834;p33"/>
            <p:cNvSpPr/>
            <p:nvPr/>
          </p:nvSpPr>
          <p:spPr>
            <a:xfrm>
              <a:off x="1222480" y="965020"/>
              <a:ext cx="608257"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35" name="Google Shape;835;p33"/>
            <p:cNvSpPr/>
            <p:nvPr/>
          </p:nvSpPr>
          <p:spPr>
            <a:xfrm>
              <a:off x="1834119" y="1921382"/>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A4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836" name="Google Shape;836;p33"/>
          <p:cNvSpPr txBox="1">
            <a:spLocks noGrp="1"/>
          </p:cNvSpPr>
          <p:nvPr>
            <p:ph type="body" idx="1"/>
          </p:nvPr>
        </p:nvSpPr>
        <p:spPr>
          <a:xfrm>
            <a:off x="2528350" y="1552150"/>
            <a:ext cx="5497800" cy="2985600"/>
          </a:xfrm>
          <a:prstGeom prst="rect">
            <a:avLst/>
          </a:prstGeom>
          <a:noFill/>
          <a:ln>
            <a:noFill/>
          </a:ln>
        </p:spPr>
        <p:txBody>
          <a:bodyPr spcFirstLastPara="1" wrap="square" lIns="91425" tIns="91425" rIns="91425" bIns="91425" anchor="t" anchorCtr="0">
            <a:noAutofit/>
          </a:bodyPr>
          <a:lstStyle>
            <a:lvl1pPr marL="457200" lvl="0" indent="-419100" algn="l">
              <a:lnSpc>
                <a:spcPct val="100000"/>
              </a:lnSpc>
              <a:spcBef>
                <a:spcPts val="600"/>
              </a:spcBef>
              <a:spcAft>
                <a:spcPts val="0"/>
              </a:spcAft>
              <a:buSzPts val="3000"/>
              <a:buChar char="◂"/>
              <a:defRPr sz="3000" i="1"/>
            </a:lvl1pPr>
            <a:lvl2pPr marL="914400" lvl="1" indent="-419100" algn="l">
              <a:lnSpc>
                <a:spcPct val="100000"/>
              </a:lnSpc>
              <a:spcBef>
                <a:spcPts val="0"/>
              </a:spcBef>
              <a:spcAft>
                <a:spcPts val="0"/>
              </a:spcAft>
              <a:buSzPts val="3000"/>
              <a:buChar char="◂"/>
              <a:defRPr sz="3000" i="1"/>
            </a:lvl2pPr>
            <a:lvl3pPr marL="1371600" lvl="2" indent="-419100" algn="l">
              <a:lnSpc>
                <a:spcPct val="100000"/>
              </a:lnSpc>
              <a:spcBef>
                <a:spcPts val="0"/>
              </a:spcBef>
              <a:spcAft>
                <a:spcPts val="0"/>
              </a:spcAft>
              <a:buSzPts val="3000"/>
              <a:buChar char="◂"/>
              <a:defRPr sz="3000" i="1"/>
            </a:lvl3pPr>
            <a:lvl4pPr marL="1828800" lvl="3" indent="-419100" algn="l">
              <a:lnSpc>
                <a:spcPct val="100000"/>
              </a:lnSpc>
              <a:spcBef>
                <a:spcPts val="0"/>
              </a:spcBef>
              <a:spcAft>
                <a:spcPts val="0"/>
              </a:spcAft>
              <a:buSzPts val="3000"/>
              <a:buChar char="◂"/>
              <a:defRPr sz="3000" i="1"/>
            </a:lvl4pPr>
            <a:lvl5pPr marL="2286000" lvl="4" indent="-419100" algn="l">
              <a:lnSpc>
                <a:spcPct val="100000"/>
              </a:lnSpc>
              <a:spcBef>
                <a:spcPts val="0"/>
              </a:spcBef>
              <a:spcAft>
                <a:spcPts val="0"/>
              </a:spcAft>
              <a:buSzPts val="3000"/>
              <a:buChar char="○"/>
              <a:defRPr sz="3000" i="1"/>
            </a:lvl5pPr>
            <a:lvl6pPr marL="2743200" lvl="5" indent="-419100" algn="l">
              <a:lnSpc>
                <a:spcPct val="100000"/>
              </a:lnSpc>
              <a:spcBef>
                <a:spcPts val="0"/>
              </a:spcBef>
              <a:spcAft>
                <a:spcPts val="0"/>
              </a:spcAft>
              <a:buSzPts val="3000"/>
              <a:buChar char="■"/>
              <a:defRPr sz="3000" i="1"/>
            </a:lvl6pPr>
            <a:lvl7pPr marL="3200400" lvl="6" indent="-419100" algn="l">
              <a:lnSpc>
                <a:spcPct val="100000"/>
              </a:lnSpc>
              <a:spcBef>
                <a:spcPts val="0"/>
              </a:spcBef>
              <a:spcAft>
                <a:spcPts val="0"/>
              </a:spcAft>
              <a:buSzPts val="3000"/>
              <a:buChar char="●"/>
              <a:defRPr sz="3000" i="1"/>
            </a:lvl7pPr>
            <a:lvl8pPr marL="3657600" lvl="7" indent="-419100" algn="l">
              <a:lnSpc>
                <a:spcPct val="100000"/>
              </a:lnSpc>
              <a:spcBef>
                <a:spcPts val="0"/>
              </a:spcBef>
              <a:spcAft>
                <a:spcPts val="0"/>
              </a:spcAft>
              <a:buSzPts val="3000"/>
              <a:buChar char="○"/>
              <a:defRPr sz="3000" i="1"/>
            </a:lvl8pPr>
            <a:lvl9pPr marL="4114800" lvl="8" indent="-419100" algn="l">
              <a:lnSpc>
                <a:spcPct val="100000"/>
              </a:lnSpc>
              <a:spcBef>
                <a:spcPts val="0"/>
              </a:spcBef>
              <a:spcAft>
                <a:spcPts val="0"/>
              </a:spcAft>
              <a:buSzPts val="3000"/>
              <a:buChar char="■"/>
              <a:defRPr sz="3000" i="1"/>
            </a:lvl9pPr>
          </a:lstStyle>
          <a:p>
            <a:endParaRPr/>
          </a:p>
        </p:txBody>
      </p:sp>
      <p:sp>
        <p:nvSpPr>
          <p:cNvPr id="837" name="Google Shape;837;p33"/>
          <p:cNvSpPr txBox="1"/>
          <p:nvPr/>
        </p:nvSpPr>
        <p:spPr>
          <a:xfrm>
            <a:off x="1295501" y="1558650"/>
            <a:ext cx="735900" cy="10581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6000"/>
              <a:buFont typeface="Arial"/>
              <a:buNone/>
            </a:pPr>
            <a:r>
              <a:rPr lang="en" sz="6000" b="1" i="0" u="none" strike="noStrike" cap="none">
                <a:solidFill>
                  <a:srgbClr val="FFFFFF"/>
                </a:solidFill>
                <a:latin typeface="Montserrat"/>
                <a:ea typeface="Montserrat"/>
                <a:cs typeface="Montserrat"/>
                <a:sym typeface="Montserrat"/>
              </a:rPr>
              <a:t>“</a:t>
            </a:r>
            <a:endParaRPr sz="6000" b="1" i="0" u="none" strike="noStrike" cap="none">
              <a:solidFill>
                <a:srgbClr val="FFFFFF"/>
              </a:solidFill>
              <a:latin typeface="Montserrat"/>
              <a:ea typeface="Montserrat"/>
              <a:cs typeface="Montserrat"/>
              <a:sym typeface="Montserrat"/>
            </a:endParaRPr>
          </a:p>
        </p:txBody>
      </p:sp>
      <p:sp>
        <p:nvSpPr>
          <p:cNvPr id="838" name="Google Shape;838;p33"/>
          <p:cNvSpPr txBox="1">
            <a:spLocks noGrp="1"/>
          </p:cNvSpPr>
          <p:nvPr>
            <p:ph type="sldNum" idx="12"/>
          </p:nvPr>
        </p:nvSpPr>
        <p:spPr>
          <a:xfrm>
            <a:off x="8543324" y="4749851"/>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300"/>
              <a:buFont typeface="Arial"/>
              <a:buNone/>
              <a:defRPr sz="1300" b="1" i="0" u="none" strike="noStrike" cap="none">
                <a:solidFill>
                  <a:srgbClr val="B7B7B7"/>
                </a:solidFill>
                <a:latin typeface="Montserrat"/>
                <a:ea typeface="Montserrat"/>
                <a:cs typeface="Montserrat"/>
                <a:sym typeface="Montserrat"/>
              </a:defRPr>
            </a:lvl1pPr>
            <a:lvl2pPr marL="0" marR="0" lvl="1" indent="0" algn="r">
              <a:lnSpc>
                <a:spcPct val="100000"/>
              </a:lnSpc>
              <a:spcBef>
                <a:spcPts val="0"/>
              </a:spcBef>
              <a:spcAft>
                <a:spcPts val="0"/>
              </a:spcAft>
              <a:buClr>
                <a:srgbClr val="000000"/>
              </a:buClr>
              <a:buSzPts val="1300"/>
              <a:buFont typeface="Arial"/>
              <a:buNone/>
              <a:defRPr sz="1300" b="1" i="0" u="none" strike="noStrike" cap="none">
                <a:solidFill>
                  <a:srgbClr val="B7B7B7"/>
                </a:solidFill>
                <a:latin typeface="Montserrat"/>
                <a:ea typeface="Montserrat"/>
                <a:cs typeface="Montserrat"/>
                <a:sym typeface="Montserrat"/>
              </a:defRPr>
            </a:lvl2pPr>
            <a:lvl3pPr marL="0" marR="0" lvl="2" indent="0" algn="r">
              <a:lnSpc>
                <a:spcPct val="100000"/>
              </a:lnSpc>
              <a:spcBef>
                <a:spcPts val="0"/>
              </a:spcBef>
              <a:spcAft>
                <a:spcPts val="0"/>
              </a:spcAft>
              <a:buClr>
                <a:srgbClr val="000000"/>
              </a:buClr>
              <a:buSzPts val="1300"/>
              <a:buFont typeface="Arial"/>
              <a:buNone/>
              <a:defRPr sz="1300" b="1" i="0" u="none" strike="noStrike" cap="none">
                <a:solidFill>
                  <a:srgbClr val="B7B7B7"/>
                </a:solidFill>
                <a:latin typeface="Montserrat"/>
                <a:ea typeface="Montserrat"/>
                <a:cs typeface="Montserrat"/>
                <a:sym typeface="Montserrat"/>
              </a:defRPr>
            </a:lvl3pPr>
            <a:lvl4pPr marL="0" marR="0" lvl="3" indent="0" algn="r">
              <a:lnSpc>
                <a:spcPct val="100000"/>
              </a:lnSpc>
              <a:spcBef>
                <a:spcPts val="0"/>
              </a:spcBef>
              <a:spcAft>
                <a:spcPts val="0"/>
              </a:spcAft>
              <a:buClr>
                <a:srgbClr val="000000"/>
              </a:buClr>
              <a:buSzPts val="1300"/>
              <a:buFont typeface="Arial"/>
              <a:buNone/>
              <a:defRPr sz="1300" b="1" i="0" u="none" strike="noStrike" cap="none">
                <a:solidFill>
                  <a:srgbClr val="B7B7B7"/>
                </a:solidFill>
                <a:latin typeface="Montserrat"/>
                <a:ea typeface="Montserrat"/>
                <a:cs typeface="Montserrat"/>
                <a:sym typeface="Montserrat"/>
              </a:defRPr>
            </a:lvl4pPr>
            <a:lvl5pPr marL="0" marR="0" lvl="4" indent="0" algn="r">
              <a:lnSpc>
                <a:spcPct val="100000"/>
              </a:lnSpc>
              <a:spcBef>
                <a:spcPts val="0"/>
              </a:spcBef>
              <a:spcAft>
                <a:spcPts val="0"/>
              </a:spcAft>
              <a:buClr>
                <a:srgbClr val="000000"/>
              </a:buClr>
              <a:buSzPts val="1300"/>
              <a:buFont typeface="Arial"/>
              <a:buNone/>
              <a:defRPr sz="1300" b="1" i="0" u="none" strike="noStrike" cap="none">
                <a:solidFill>
                  <a:srgbClr val="B7B7B7"/>
                </a:solidFill>
                <a:latin typeface="Montserrat"/>
                <a:ea typeface="Montserrat"/>
                <a:cs typeface="Montserrat"/>
                <a:sym typeface="Montserrat"/>
              </a:defRPr>
            </a:lvl5pPr>
            <a:lvl6pPr marL="0" marR="0" lvl="5" indent="0" algn="r">
              <a:lnSpc>
                <a:spcPct val="100000"/>
              </a:lnSpc>
              <a:spcBef>
                <a:spcPts val="0"/>
              </a:spcBef>
              <a:spcAft>
                <a:spcPts val="0"/>
              </a:spcAft>
              <a:buClr>
                <a:srgbClr val="000000"/>
              </a:buClr>
              <a:buSzPts val="1300"/>
              <a:buFont typeface="Arial"/>
              <a:buNone/>
              <a:defRPr sz="1300" b="1" i="0" u="none" strike="noStrike" cap="none">
                <a:solidFill>
                  <a:srgbClr val="B7B7B7"/>
                </a:solidFill>
                <a:latin typeface="Montserrat"/>
                <a:ea typeface="Montserrat"/>
                <a:cs typeface="Montserrat"/>
                <a:sym typeface="Montserrat"/>
              </a:defRPr>
            </a:lvl6pPr>
            <a:lvl7pPr marL="0" marR="0" lvl="6" indent="0" algn="r">
              <a:lnSpc>
                <a:spcPct val="100000"/>
              </a:lnSpc>
              <a:spcBef>
                <a:spcPts val="0"/>
              </a:spcBef>
              <a:spcAft>
                <a:spcPts val="0"/>
              </a:spcAft>
              <a:buClr>
                <a:srgbClr val="000000"/>
              </a:buClr>
              <a:buSzPts val="1300"/>
              <a:buFont typeface="Arial"/>
              <a:buNone/>
              <a:defRPr sz="1300" b="1" i="0" u="none" strike="noStrike" cap="none">
                <a:solidFill>
                  <a:srgbClr val="B7B7B7"/>
                </a:solidFill>
                <a:latin typeface="Montserrat"/>
                <a:ea typeface="Montserrat"/>
                <a:cs typeface="Montserrat"/>
                <a:sym typeface="Montserrat"/>
              </a:defRPr>
            </a:lvl7pPr>
            <a:lvl8pPr marL="0" marR="0" lvl="7" indent="0" algn="r">
              <a:lnSpc>
                <a:spcPct val="100000"/>
              </a:lnSpc>
              <a:spcBef>
                <a:spcPts val="0"/>
              </a:spcBef>
              <a:spcAft>
                <a:spcPts val="0"/>
              </a:spcAft>
              <a:buClr>
                <a:srgbClr val="000000"/>
              </a:buClr>
              <a:buSzPts val="1300"/>
              <a:buFont typeface="Arial"/>
              <a:buNone/>
              <a:defRPr sz="1300" b="1" i="0" u="none" strike="noStrike" cap="none">
                <a:solidFill>
                  <a:srgbClr val="B7B7B7"/>
                </a:solidFill>
                <a:latin typeface="Montserrat"/>
                <a:ea typeface="Montserrat"/>
                <a:cs typeface="Montserrat"/>
                <a:sym typeface="Montserrat"/>
              </a:defRPr>
            </a:lvl8pPr>
            <a:lvl9pPr marL="0" marR="0" lvl="8" indent="0" algn="r">
              <a:lnSpc>
                <a:spcPct val="100000"/>
              </a:lnSpc>
              <a:spcBef>
                <a:spcPts val="0"/>
              </a:spcBef>
              <a:spcAft>
                <a:spcPts val="0"/>
              </a:spcAft>
              <a:buClr>
                <a:srgbClr val="000000"/>
              </a:buClr>
              <a:buSzPts val="1300"/>
              <a:buFont typeface="Arial"/>
              <a:buNone/>
              <a:defRPr sz="1300" b="1" i="0" u="none" strike="noStrike" cap="none">
                <a:solidFill>
                  <a:srgbClr val="B7B7B7"/>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 1 column + image">
  <p:cSld name="TITLE_AND_BODY_1">
    <p:spTree>
      <p:nvGrpSpPr>
        <p:cNvPr id="1" name="Shape 839"/>
        <p:cNvGrpSpPr/>
        <p:nvPr/>
      </p:nvGrpSpPr>
      <p:grpSpPr>
        <a:xfrm>
          <a:off x="0" y="0"/>
          <a:ext cx="0" cy="0"/>
          <a:chOff x="0" y="0"/>
          <a:chExt cx="0" cy="0"/>
        </a:xfrm>
      </p:grpSpPr>
      <p:grpSp>
        <p:nvGrpSpPr>
          <p:cNvPr id="840" name="Google Shape;840;p37"/>
          <p:cNvGrpSpPr/>
          <p:nvPr/>
        </p:nvGrpSpPr>
        <p:grpSpPr>
          <a:xfrm>
            <a:off x="4894945" y="-11"/>
            <a:ext cx="4251603" cy="5146815"/>
            <a:chOff x="4894945" y="-11"/>
            <a:chExt cx="4251603" cy="5146815"/>
          </a:xfrm>
        </p:grpSpPr>
        <p:sp>
          <p:nvSpPr>
            <p:cNvPr id="841" name="Google Shape;841;p37"/>
            <p:cNvSpPr/>
            <p:nvPr/>
          </p:nvSpPr>
          <p:spPr>
            <a:xfrm>
              <a:off x="6108962" y="4182670"/>
              <a:ext cx="607886" cy="643356"/>
            </a:xfrm>
            <a:custGeom>
              <a:avLst/>
              <a:gdLst/>
              <a:ahLst/>
              <a:cxnLst/>
              <a:rect l="l" t="t" r="r" b="b"/>
              <a:pathLst>
                <a:path w="20428" h="20036" extrusionOk="0">
                  <a:moveTo>
                    <a:pt x="1" y="0"/>
                  </a:moveTo>
                  <a:lnTo>
                    <a:pt x="1" y="20036"/>
                  </a:lnTo>
                  <a:lnTo>
                    <a:pt x="20427" y="9990"/>
                  </a:lnTo>
                  <a:lnTo>
                    <a:pt x="1" y="0"/>
                  </a:lnTo>
                  <a:close/>
                </a:path>
              </a:pathLst>
            </a:custGeom>
            <a:solidFill>
              <a:srgbClr val="FFA4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42" name="Google Shape;842;p37"/>
            <p:cNvSpPr/>
            <p:nvPr/>
          </p:nvSpPr>
          <p:spPr>
            <a:xfrm>
              <a:off x="6716818" y="3860093"/>
              <a:ext cx="607856" cy="643388"/>
            </a:xfrm>
            <a:custGeom>
              <a:avLst/>
              <a:gdLst/>
              <a:ahLst/>
              <a:cxnLst/>
              <a:rect l="l" t="t" r="r" b="b"/>
              <a:pathLst>
                <a:path w="20427" h="20037" extrusionOk="0">
                  <a:moveTo>
                    <a:pt x="0" y="0"/>
                  </a:moveTo>
                  <a:lnTo>
                    <a:pt x="0" y="20036"/>
                  </a:lnTo>
                  <a:lnTo>
                    <a:pt x="20427" y="10046"/>
                  </a:lnTo>
                  <a:lnTo>
                    <a:pt x="0"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43" name="Google Shape;843;p37"/>
            <p:cNvSpPr/>
            <p:nvPr/>
          </p:nvSpPr>
          <p:spPr>
            <a:xfrm>
              <a:off x="7324645" y="3539314"/>
              <a:ext cx="607886" cy="643388"/>
            </a:xfrm>
            <a:custGeom>
              <a:avLst/>
              <a:gdLst/>
              <a:ahLst/>
              <a:cxnLst/>
              <a:rect l="l" t="t" r="r" b="b"/>
              <a:pathLst>
                <a:path w="20428" h="20037" extrusionOk="0">
                  <a:moveTo>
                    <a:pt x="1" y="0"/>
                  </a:moveTo>
                  <a:lnTo>
                    <a:pt x="1" y="20036"/>
                  </a:lnTo>
                  <a:lnTo>
                    <a:pt x="20427" y="9990"/>
                  </a:lnTo>
                  <a:lnTo>
                    <a:pt x="1"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44" name="Google Shape;844;p37"/>
            <p:cNvSpPr/>
            <p:nvPr/>
          </p:nvSpPr>
          <p:spPr>
            <a:xfrm>
              <a:off x="7324645" y="4182670"/>
              <a:ext cx="607886" cy="643356"/>
            </a:xfrm>
            <a:custGeom>
              <a:avLst/>
              <a:gdLst/>
              <a:ahLst/>
              <a:cxnLst/>
              <a:rect l="l" t="t" r="r" b="b"/>
              <a:pathLst>
                <a:path w="20428" h="20036" extrusionOk="0">
                  <a:moveTo>
                    <a:pt x="1" y="0"/>
                  </a:moveTo>
                  <a:lnTo>
                    <a:pt x="1" y="20036"/>
                  </a:lnTo>
                  <a:lnTo>
                    <a:pt x="20427" y="9990"/>
                  </a:lnTo>
                  <a:lnTo>
                    <a:pt x="1"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45" name="Google Shape;845;p37"/>
            <p:cNvSpPr/>
            <p:nvPr/>
          </p:nvSpPr>
          <p:spPr>
            <a:xfrm>
              <a:off x="7932502" y="643313"/>
              <a:ext cx="606220" cy="643388"/>
            </a:xfrm>
            <a:custGeom>
              <a:avLst/>
              <a:gdLst/>
              <a:ahLst/>
              <a:cxnLst/>
              <a:rect l="l" t="t" r="r" b="b"/>
              <a:pathLst>
                <a:path w="20372" h="20037" extrusionOk="0">
                  <a:moveTo>
                    <a:pt x="0" y="1"/>
                  </a:moveTo>
                  <a:lnTo>
                    <a:pt x="0" y="20037"/>
                  </a:lnTo>
                  <a:lnTo>
                    <a:pt x="20371"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46" name="Google Shape;846;p37"/>
            <p:cNvSpPr/>
            <p:nvPr/>
          </p:nvSpPr>
          <p:spPr>
            <a:xfrm>
              <a:off x="8538692" y="322534"/>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47" name="Google Shape;847;p37"/>
            <p:cNvSpPr/>
            <p:nvPr/>
          </p:nvSpPr>
          <p:spPr>
            <a:xfrm>
              <a:off x="7932502" y="1286669"/>
              <a:ext cx="606220" cy="643388"/>
            </a:xfrm>
            <a:custGeom>
              <a:avLst/>
              <a:gdLst/>
              <a:ahLst/>
              <a:cxnLst/>
              <a:rect l="l" t="t" r="r" b="b"/>
              <a:pathLst>
                <a:path w="20372" h="20037" extrusionOk="0">
                  <a:moveTo>
                    <a:pt x="0" y="1"/>
                  </a:moveTo>
                  <a:lnTo>
                    <a:pt x="0" y="20037"/>
                  </a:lnTo>
                  <a:lnTo>
                    <a:pt x="20371" y="10047"/>
                  </a:lnTo>
                  <a:lnTo>
                    <a:pt x="0" y="1"/>
                  </a:lnTo>
                  <a:close/>
                </a:path>
              </a:pathLst>
            </a:custGeom>
            <a:solidFill>
              <a:srgbClr val="FFC8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48" name="Google Shape;848;p37"/>
            <p:cNvSpPr/>
            <p:nvPr/>
          </p:nvSpPr>
          <p:spPr>
            <a:xfrm>
              <a:off x="7932502" y="3216737"/>
              <a:ext cx="606220" cy="643388"/>
            </a:xfrm>
            <a:custGeom>
              <a:avLst/>
              <a:gdLst/>
              <a:ahLst/>
              <a:cxnLst/>
              <a:rect l="l" t="t" r="r" b="b"/>
              <a:pathLst>
                <a:path w="20372" h="20037" extrusionOk="0">
                  <a:moveTo>
                    <a:pt x="0" y="0"/>
                  </a:moveTo>
                  <a:lnTo>
                    <a:pt x="0" y="20036"/>
                  </a:lnTo>
                  <a:lnTo>
                    <a:pt x="20371" y="10046"/>
                  </a:lnTo>
                  <a:lnTo>
                    <a:pt x="0"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49" name="Google Shape;849;p37"/>
            <p:cNvSpPr/>
            <p:nvPr/>
          </p:nvSpPr>
          <p:spPr>
            <a:xfrm>
              <a:off x="8538692" y="3539314"/>
              <a:ext cx="607856" cy="643388"/>
            </a:xfrm>
            <a:custGeom>
              <a:avLst/>
              <a:gdLst/>
              <a:ahLst/>
              <a:cxnLst/>
              <a:rect l="l" t="t" r="r" b="b"/>
              <a:pathLst>
                <a:path w="20427" h="20037" extrusionOk="0">
                  <a:moveTo>
                    <a:pt x="0" y="0"/>
                  </a:moveTo>
                  <a:lnTo>
                    <a:pt x="0" y="20036"/>
                  </a:lnTo>
                  <a:lnTo>
                    <a:pt x="20427" y="9990"/>
                  </a:lnTo>
                  <a:lnTo>
                    <a:pt x="0"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50" name="Google Shape;850;p37"/>
            <p:cNvSpPr/>
            <p:nvPr/>
          </p:nvSpPr>
          <p:spPr>
            <a:xfrm>
              <a:off x="6108962" y="-11"/>
              <a:ext cx="607886" cy="322577"/>
            </a:xfrm>
            <a:custGeom>
              <a:avLst/>
              <a:gdLst/>
              <a:ahLst/>
              <a:cxnLst/>
              <a:rect l="l" t="t" r="r" b="b"/>
              <a:pathLst>
                <a:path w="20428" h="10046" extrusionOk="0">
                  <a:moveTo>
                    <a:pt x="1" y="0"/>
                  </a:moveTo>
                  <a:lnTo>
                    <a:pt x="1" y="10046"/>
                  </a:lnTo>
                  <a:lnTo>
                    <a:pt x="20427"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51" name="Google Shape;851;p37"/>
            <p:cNvSpPr/>
            <p:nvPr/>
          </p:nvSpPr>
          <p:spPr>
            <a:xfrm>
              <a:off x="6716818" y="-11"/>
              <a:ext cx="607856" cy="643356"/>
            </a:xfrm>
            <a:custGeom>
              <a:avLst/>
              <a:gdLst/>
              <a:ahLst/>
              <a:cxnLst/>
              <a:rect l="l" t="t" r="r" b="b"/>
              <a:pathLst>
                <a:path w="20427" h="20036" extrusionOk="0">
                  <a:moveTo>
                    <a:pt x="0" y="0"/>
                  </a:moveTo>
                  <a:lnTo>
                    <a:pt x="0" y="20036"/>
                  </a:lnTo>
                  <a:lnTo>
                    <a:pt x="20427" y="10046"/>
                  </a:lnTo>
                  <a:lnTo>
                    <a:pt x="0" y="0"/>
                  </a:lnTo>
                  <a:close/>
                </a:path>
              </a:pathLst>
            </a:custGeom>
            <a:solidFill>
              <a:srgbClr val="FFA4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52" name="Google Shape;852;p37"/>
            <p:cNvSpPr/>
            <p:nvPr/>
          </p:nvSpPr>
          <p:spPr>
            <a:xfrm>
              <a:off x="7324645" y="-11"/>
              <a:ext cx="607886" cy="322577"/>
            </a:xfrm>
            <a:custGeom>
              <a:avLst/>
              <a:gdLst/>
              <a:ahLst/>
              <a:cxnLst/>
              <a:rect l="l" t="t" r="r" b="b"/>
              <a:pathLst>
                <a:path w="20428" h="10046" extrusionOk="0">
                  <a:moveTo>
                    <a:pt x="1" y="0"/>
                  </a:moveTo>
                  <a:lnTo>
                    <a:pt x="1"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53" name="Google Shape;853;p37"/>
            <p:cNvSpPr/>
            <p:nvPr/>
          </p:nvSpPr>
          <p:spPr>
            <a:xfrm>
              <a:off x="7932502" y="-11"/>
              <a:ext cx="606220" cy="643356"/>
            </a:xfrm>
            <a:custGeom>
              <a:avLst/>
              <a:gdLst/>
              <a:ahLst/>
              <a:cxnLst/>
              <a:rect l="l" t="t" r="r" b="b"/>
              <a:pathLst>
                <a:path w="20372" h="20036" extrusionOk="0">
                  <a:moveTo>
                    <a:pt x="0" y="0"/>
                  </a:moveTo>
                  <a:lnTo>
                    <a:pt x="0" y="20036"/>
                  </a:lnTo>
                  <a:lnTo>
                    <a:pt x="20371" y="10046"/>
                  </a:lnTo>
                  <a:lnTo>
                    <a:pt x="0" y="0"/>
                  </a:lnTo>
                  <a:close/>
                </a:path>
              </a:pathLst>
            </a:custGeom>
            <a:solidFill>
              <a:srgbClr val="F64646">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54" name="Google Shape;854;p37"/>
            <p:cNvSpPr/>
            <p:nvPr/>
          </p:nvSpPr>
          <p:spPr>
            <a:xfrm>
              <a:off x="8538692" y="-11"/>
              <a:ext cx="607856" cy="322577"/>
            </a:xfrm>
            <a:custGeom>
              <a:avLst/>
              <a:gdLst/>
              <a:ahLst/>
              <a:cxnLst/>
              <a:rect l="l" t="t" r="r" b="b"/>
              <a:pathLst>
                <a:path w="20427" h="10046" extrusionOk="0">
                  <a:moveTo>
                    <a:pt x="0" y="0"/>
                  </a:moveTo>
                  <a:lnTo>
                    <a:pt x="0" y="10046"/>
                  </a:lnTo>
                  <a:lnTo>
                    <a:pt x="20427"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55" name="Google Shape;855;p37"/>
            <p:cNvSpPr/>
            <p:nvPr/>
          </p:nvSpPr>
          <p:spPr>
            <a:xfrm>
              <a:off x="4894945" y="3860093"/>
              <a:ext cx="607856" cy="643388"/>
            </a:xfrm>
            <a:custGeom>
              <a:avLst/>
              <a:gdLst/>
              <a:ahLst/>
              <a:cxnLst/>
              <a:rect l="l" t="t" r="r" b="b"/>
              <a:pathLst>
                <a:path w="20427" h="20037" extrusionOk="0">
                  <a:moveTo>
                    <a:pt x="20427" y="0"/>
                  </a:moveTo>
                  <a:lnTo>
                    <a:pt x="0" y="10046"/>
                  </a:lnTo>
                  <a:lnTo>
                    <a:pt x="20427" y="20036"/>
                  </a:lnTo>
                  <a:lnTo>
                    <a:pt x="20427" y="0"/>
                  </a:lnTo>
                  <a:close/>
                </a:path>
              </a:pathLst>
            </a:custGeom>
            <a:solidFill>
              <a:srgbClr val="FFC8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56" name="Google Shape;856;p37"/>
            <p:cNvSpPr/>
            <p:nvPr/>
          </p:nvSpPr>
          <p:spPr>
            <a:xfrm>
              <a:off x="6108962" y="3860093"/>
              <a:ext cx="607886" cy="643388"/>
            </a:xfrm>
            <a:custGeom>
              <a:avLst/>
              <a:gdLst/>
              <a:ahLst/>
              <a:cxnLst/>
              <a:rect l="l" t="t" r="r" b="b"/>
              <a:pathLst>
                <a:path w="20428" h="20037" extrusionOk="0">
                  <a:moveTo>
                    <a:pt x="20427" y="0"/>
                  </a:moveTo>
                  <a:lnTo>
                    <a:pt x="1" y="10046"/>
                  </a:lnTo>
                  <a:lnTo>
                    <a:pt x="20427" y="2003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57" name="Google Shape;857;p37"/>
            <p:cNvSpPr/>
            <p:nvPr/>
          </p:nvSpPr>
          <p:spPr>
            <a:xfrm>
              <a:off x="5502772" y="4182670"/>
              <a:ext cx="606220" cy="643356"/>
            </a:xfrm>
            <a:custGeom>
              <a:avLst/>
              <a:gdLst/>
              <a:ahLst/>
              <a:cxnLst/>
              <a:rect l="l" t="t" r="r" b="b"/>
              <a:pathLst>
                <a:path w="20372" h="20036" extrusionOk="0">
                  <a:moveTo>
                    <a:pt x="20372" y="0"/>
                  </a:moveTo>
                  <a:lnTo>
                    <a:pt x="1" y="9990"/>
                  </a:lnTo>
                  <a:lnTo>
                    <a:pt x="20372" y="20036"/>
                  </a:lnTo>
                  <a:lnTo>
                    <a:pt x="20372"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58" name="Google Shape;858;p37"/>
            <p:cNvSpPr/>
            <p:nvPr/>
          </p:nvSpPr>
          <p:spPr>
            <a:xfrm>
              <a:off x="7324645" y="3216737"/>
              <a:ext cx="607886" cy="643388"/>
            </a:xfrm>
            <a:custGeom>
              <a:avLst/>
              <a:gdLst/>
              <a:ahLst/>
              <a:cxnLst/>
              <a:rect l="l" t="t" r="r" b="b"/>
              <a:pathLst>
                <a:path w="20428" h="20037" extrusionOk="0">
                  <a:moveTo>
                    <a:pt x="20427" y="0"/>
                  </a:moveTo>
                  <a:lnTo>
                    <a:pt x="1" y="10046"/>
                  </a:lnTo>
                  <a:lnTo>
                    <a:pt x="20427" y="2003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59" name="Google Shape;859;p37"/>
            <p:cNvSpPr/>
            <p:nvPr/>
          </p:nvSpPr>
          <p:spPr>
            <a:xfrm>
              <a:off x="6716818" y="3539314"/>
              <a:ext cx="607856" cy="643388"/>
            </a:xfrm>
            <a:custGeom>
              <a:avLst/>
              <a:gdLst/>
              <a:ahLst/>
              <a:cxnLst/>
              <a:rect l="l" t="t" r="r" b="b"/>
              <a:pathLst>
                <a:path w="20427" h="20037" extrusionOk="0">
                  <a:moveTo>
                    <a:pt x="20427" y="0"/>
                  </a:moveTo>
                  <a:lnTo>
                    <a:pt x="0" y="9990"/>
                  </a:lnTo>
                  <a:lnTo>
                    <a:pt x="20427" y="20036"/>
                  </a:lnTo>
                  <a:lnTo>
                    <a:pt x="20427" y="0"/>
                  </a:lnTo>
                  <a:close/>
                </a:path>
              </a:pathLst>
            </a:custGeom>
            <a:solidFill>
              <a:srgbClr val="FFA4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60" name="Google Shape;860;p37"/>
            <p:cNvSpPr/>
            <p:nvPr/>
          </p:nvSpPr>
          <p:spPr>
            <a:xfrm>
              <a:off x="6716818" y="4182670"/>
              <a:ext cx="607856" cy="643356"/>
            </a:xfrm>
            <a:custGeom>
              <a:avLst/>
              <a:gdLst/>
              <a:ahLst/>
              <a:cxnLst/>
              <a:rect l="l" t="t" r="r" b="b"/>
              <a:pathLst>
                <a:path w="20427" h="20036" extrusionOk="0">
                  <a:moveTo>
                    <a:pt x="20427" y="0"/>
                  </a:moveTo>
                  <a:lnTo>
                    <a:pt x="0" y="9990"/>
                  </a:lnTo>
                  <a:lnTo>
                    <a:pt x="20427" y="20036"/>
                  </a:lnTo>
                  <a:lnTo>
                    <a:pt x="20427" y="0"/>
                  </a:lnTo>
                  <a:close/>
                </a:path>
              </a:pathLst>
            </a:custGeom>
            <a:solidFill>
              <a:srgbClr val="FFC8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61" name="Google Shape;861;p37"/>
            <p:cNvSpPr/>
            <p:nvPr/>
          </p:nvSpPr>
          <p:spPr>
            <a:xfrm>
              <a:off x="7932502" y="322534"/>
              <a:ext cx="606220" cy="643388"/>
            </a:xfrm>
            <a:custGeom>
              <a:avLst/>
              <a:gdLst/>
              <a:ahLst/>
              <a:cxnLst/>
              <a:rect l="l" t="t" r="r" b="b"/>
              <a:pathLst>
                <a:path w="20372" h="20037" extrusionOk="0">
                  <a:moveTo>
                    <a:pt x="20371" y="1"/>
                  </a:moveTo>
                  <a:lnTo>
                    <a:pt x="0" y="9991"/>
                  </a:lnTo>
                  <a:lnTo>
                    <a:pt x="20371" y="20037"/>
                  </a:lnTo>
                  <a:lnTo>
                    <a:pt x="20371" y="1"/>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62" name="Google Shape;862;p37"/>
            <p:cNvSpPr/>
            <p:nvPr/>
          </p:nvSpPr>
          <p:spPr>
            <a:xfrm>
              <a:off x="7932502" y="965890"/>
              <a:ext cx="606220" cy="643388"/>
            </a:xfrm>
            <a:custGeom>
              <a:avLst/>
              <a:gdLst/>
              <a:ahLst/>
              <a:cxnLst/>
              <a:rect l="l" t="t" r="r" b="b"/>
              <a:pathLst>
                <a:path w="20372" h="20037" extrusionOk="0">
                  <a:moveTo>
                    <a:pt x="20371" y="1"/>
                  </a:moveTo>
                  <a:lnTo>
                    <a:pt x="0" y="9991"/>
                  </a:lnTo>
                  <a:lnTo>
                    <a:pt x="20371" y="20037"/>
                  </a:lnTo>
                  <a:lnTo>
                    <a:pt x="20371" y="1"/>
                  </a:lnTo>
                  <a:close/>
                </a:path>
              </a:pathLst>
            </a:custGeom>
            <a:solidFill>
              <a:srgbClr val="FFA4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63" name="Google Shape;863;p37"/>
            <p:cNvSpPr/>
            <p:nvPr/>
          </p:nvSpPr>
          <p:spPr>
            <a:xfrm>
              <a:off x="7932502" y="2895958"/>
              <a:ext cx="606220" cy="643388"/>
            </a:xfrm>
            <a:custGeom>
              <a:avLst/>
              <a:gdLst/>
              <a:ahLst/>
              <a:cxnLst/>
              <a:rect l="l" t="t" r="r" b="b"/>
              <a:pathLst>
                <a:path w="20372" h="20037" extrusionOk="0">
                  <a:moveTo>
                    <a:pt x="20371" y="0"/>
                  </a:moveTo>
                  <a:lnTo>
                    <a:pt x="0" y="9990"/>
                  </a:lnTo>
                  <a:lnTo>
                    <a:pt x="20371" y="20036"/>
                  </a:lnTo>
                  <a:lnTo>
                    <a:pt x="20371" y="0"/>
                  </a:lnTo>
                  <a:close/>
                </a:path>
              </a:pathLst>
            </a:custGeom>
            <a:solidFill>
              <a:srgbClr val="F64646">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64" name="Google Shape;864;p37"/>
            <p:cNvSpPr/>
            <p:nvPr/>
          </p:nvSpPr>
          <p:spPr>
            <a:xfrm>
              <a:off x="7932492" y="3538418"/>
              <a:ext cx="607856" cy="643388"/>
            </a:xfrm>
            <a:custGeom>
              <a:avLst/>
              <a:gdLst/>
              <a:ahLst/>
              <a:cxnLst/>
              <a:rect l="l" t="t" r="r" b="b"/>
              <a:pathLst>
                <a:path w="20427" h="20037" extrusionOk="0">
                  <a:moveTo>
                    <a:pt x="20427" y="0"/>
                  </a:moveTo>
                  <a:lnTo>
                    <a:pt x="0" y="10046"/>
                  </a:lnTo>
                  <a:lnTo>
                    <a:pt x="20427" y="20036"/>
                  </a:lnTo>
                  <a:lnTo>
                    <a:pt x="20427"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65" name="Google Shape;865;p37"/>
            <p:cNvSpPr/>
            <p:nvPr/>
          </p:nvSpPr>
          <p:spPr>
            <a:xfrm>
              <a:off x="6108962" y="-11"/>
              <a:ext cx="607886" cy="643356"/>
            </a:xfrm>
            <a:custGeom>
              <a:avLst/>
              <a:gdLst/>
              <a:ahLst/>
              <a:cxnLst/>
              <a:rect l="l" t="t" r="r" b="b"/>
              <a:pathLst>
                <a:path w="20428" h="20036" extrusionOk="0">
                  <a:moveTo>
                    <a:pt x="20427" y="0"/>
                  </a:moveTo>
                  <a:lnTo>
                    <a:pt x="1" y="10046"/>
                  </a:lnTo>
                  <a:lnTo>
                    <a:pt x="20427" y="20036"/>
                  </a:lnTo>
                  <a:lnTo>
                    <a:pt x="20427"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66" name="Google Shape;866;p37"/>
            <p:cNvSpPr/>
            <p:nvPr/>
          </p:nvSpPr>
          <p:spPr>
            <a:xfrm>
              <a:off x="6716818" y="-11"/>
              <a:ext cx="607856" cy="322577"/>
            </a:xfrm>
            <a:custGeom>
              <a:avLst/>
              <a:gdLst/>
              <a:ahLst/>
              <a:cxnLst/>
              <a:rect l="l" t="t" r="r" b="b"/>
              <a:pathLst>
                <a:path w="20427" h="10046" extrusionOk="0">
                  <a:moveTo>
                    <a:pt x="0" y="0"/>
                  </a:moveTo>
                  <a:lnTo>
                    <a:pt x="20427"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67" name="Google Shape;867;p37"/>
            <p:cNvSpPr/>
            <p:nvPr/>
          </p:nvSpPr>
          <p:spPr>
            <a:xfrm>
              <a:off x="6716818" y="4825993"/>
              <a:ext cx="607856" cy="320811"/>
            </a:xfrm>
            <a:custGeom>
              <a:avLst/>
              <a:gdLst/>
              <a:ahLst/>
              <a:cxnLst/>
              <a:rect l="l" t="t" r="r" b="b"/>
              <a:pathLst>
                <a:path w="20427" h="9991" extrusionOk="0">
                  <a:moveTo>
                    <a:pt x="20427" y="1"/>
                  </a:moveTo>
                  <a:lnTo>
                    <a:pt x="0" y="9991"/>
                  </a:lnTo>
                  <a:lnTo>
                    <a:pt x="20427" y="9991"/>
                  </a:lnTo>
                  <a:lnTo>
                    <a:pt x="20427" y="1"/>
                  </a:lnTo>
                  <a:close/>
                </a:path>
              </a:pathLst>
            </a:custGeom>
            <a:solidFill>
              <a:srgbClr val="F64646">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68" name="Google Shape;868;p37"/>
            <p:cNvSpPr/>
            <p:nvPr/>
          </p:nvSpPr>
          <p:spPr>
            <a:xfrm>
              <a:off x="7324645" y="4503448"/>
              <a:ext cx="607886" cy="643356"/>
            </a:xfrm>
            <a:custGeom>
              <a:avLst/>
              <a:gdLst/>
              <a:ahLst/>
              <a:cxnLst/>
              <a:rect l="l" t="t" r="r" b="b"/>
              <a:pathLst>
                <a:path w="20428" h="20036" extrusionOk="0">
                  <a:moveTo>
                    <a:pt x="20427" y="0"/>
                  </a:moveTo>
                  <a:lnTo>
                    <a:pt x="1" y="10046"/>
                  </a:lnTo>
                  <a:lnTo>
                    <a:pt x="20427" y="2003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69" name="Google Shape;869;p37"/>
            <p:cNvSpPr/>
            <p:nvPr/>
          </p:nvSpPr>
          <p:spPr>
            <a:xfrm>
              <a:off x="8538692" y="-11"/>
              <a:ext cx="607856" cy="643356"/>
            </a:xfrm>
            <a:custGeom>
              <a:avLst/>
              <a:gdLst/>
              <a:ahLst/>
              <a:cxnLst/>
              <a:rect l="l" t="t" r="r" b="b"/>
              <a:pathLst>
                <a:path w="20427" h="20036" extrusionOk="0">
                  <a:moveTo>
                    <a:pt x="20427" y="0"/>
                  </a:moveTo>
                  <a:lnTo>
                    <a:pt x="0" y="10046"/>
                  </a:lnTo>
                  <a:lnTo>
                    <a:pt x="20427" y="20036"/>
                  </a:lnTo>
                  <a:lnTo>
                    <a:pt x="20427" y="0"/>
                  </a:lnTo>
                  <a:close/>
                </a:path>
              </a:pathLst>
            </a:custGeom>
            <a:solidFill>
              <a:srgbClr val="FFC8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70" name="Google Shape;870;p37"/>
            <p:cNvSpPr/>
            <p:nvPr/>
          </p:nvSpPr>
          <p:spPr>
            <a:xfrm>
              <a:off x="8538692" y="4503448"/>
              <a:ext cx="607856" cy="643356"/>
            </a:xfrm>
            <a:custGeom>
              <a:avLst/>
              <a:gdLst/>
              <a:ahLst/>
              <a:cxnLst/>
              <a:rect l="l" t="t" r="r" b="b"/>
              <a:pathLst>
                <a:path w="20427" h="20036" extrusionOk="0">
                  <a:moveTo>
                    <a:pt x="20427" y="0"/>
                  </a:moveTo>
                  <a:lnTo>
                    <a:pt x="0" y="10046"/>
                  </a:lnTo>
                  <a:lnTo>
                    <a:pt x="20427" y="2003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71" name="Google Shape;871;p37"/>
            <p:cNvSpPr/>
            <p:nvPr/>
          </p:nvSpPr>
          <p:spPr>
            <a:xfrm>
              <a:off x="5502772" y="643313"/>
              <a:ext cx="3643776" cy="3860168"/>
            </a:xfrm>
            <a:custGeom>
              <a:avLst/>
              <a:gdLst/>
              <a:ahLst/>
              <a:cxnLst/>
              <a:rect l="l" t="t" r="r" b="b"/>
              <a:pathLst>
                <a:path w="122449" h="120217" extrusionOk="0">
                  <a:moveTo>
                    <a:pt x="1" y="1"/>
                  </a:moveTo>
                  <a:lnTo>
                    <a:pt x="1" y="120216"/>
                  </a:lnTo>
                  <a:lnTo>
                    <a:pt x="122449" y="60109"/>
                  </a:lnTo>
                  <a:lnTo>
                    <a:pt x="1" y="1"/>
                  </a:lnTo>
                  <a:close/>
                </a:path>
              </a:pathLst>
            </a:custGeom>
            <a:solidFill>
              <a:srgbClr val="EFEFE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72" name="Google Shape;872;p37"/>
            <p:cNvSpPr/>
            <p:nvPr/>
          </p:nvSpPr>
          <p:spPr>
            <a:xfrm>
              <a:off x="7324658" y="322534"/>
              <a:ext cx="607886" cy="643388"/>
            </a:xfrm>
            <a:custGeom>
              <a:avLst/>
              <a:gdLst/>
              <a:ahLst/>
              <a:cxnLst/>
              <a:rect l="l" t="t" r="r" b="b"/>
              <a:pathLst>
                <a:path w="20428" h="20037" extrusionOk="0">
                  <a:moveTo>
                    <a:pt x="1" y="1"/>
                  </a:moveTo>
                  <a:lnTo>
                    <a:pt x="1" y="20037"/>
                  </a:lnTo>
                  <a:lnTo>
                    <a:pt x="20427" y="9991"/>
                  </a:lnTo>
                  <a:lnTo>
                    <a:pt x="1"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73" name="Google Shape;873;p37"/>
            <p:cNvSpPr/>
            <p:nvPr/>
          </p:nvSpPr>
          <p:spPr>
            <a:xfrm>
              <a:off x="7324658" y="965890"/>
              <a:ext cx="607886" cy="643388"/>
            </a:xfrm>
            <a:custGeom>
              <a:avLst/>
              <a:gdLst/>
              <a:ahLst/>
              <a:cxnLst/>
              <a:rect l="l" t="t" r="r" b="b"/>
              <a:pathLst>
                <a:path w="20428" h="20037" extrusionOk="0">
                  <a:moveTo>
                    <a:pt x="1" y="1"/>
                  </a:moveTo>
                  <a:lnTo>
                    <a:pt x="1" y="20037"/>
                  </a:lnTo>
                  <a:lnTo>
                    <a:pt x="20427" y="9991"/>
                  </a:lnTo>
                  <a:lnTo>
                    <a:pt x="1" y="1"/>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74" name="Google Shape;874;p37"/>
            <p:cNvSpPr/>
            <p:nvPr/>
          </p:nvSpPr>
          <p:spPr>
            <a:xfrm>
              <a:off x="6716831" y="322534"/>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75" name="Google Shape;875;p37"/>
            <p:cNvSpPr/>
            <p:nvPr/>
          </p:nvSpPr>
          <p:spPr>
            <a:xfrm>
              <a:off x="6716831" y="965890"/>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76" name="Google Shape;876;p37"/>
            <p:cNvSpPr/>
            <p:nvPr/>
          </p:nvSpPr>
          <p:spPr>
            <a:xfrm>
              <a:off x="7324658" y="1286669"/>
              <a:ext cx="607886" cy="643388"/>
            </a:xfrm>
            <a:custGeom>
              <a:avLst/>
              <a:gdLst/>
              <a:ahLst/>
              <a:cxnLst/>
              <a:rect l="l" t="t" r="r" b="b"/>
              <a:pathLst>
                <a:path w="20428" h="20037" extrusionOk="0">
                  <a:moveTo>
                    <a:pt x="20427" y="1"/>
                  </a:moveTo>
                  <a:lnTo>
                    <a:pt x="1" y="10047"/>
                  </a:lnTo>
                  <a:lnTo>
                    <a:pt x="20427" y="20037"/>
                  </a:lnTo>
                  <a:lnTo>
                    <a:pt x="20427"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77" name="Google Shape;877;p37"/>
            <p:cNvSpPr/>
            <p:nvPr/>
          </p:nvSpPr>
          <p:spPr>
            <a:xfrm>
              <a:off x="7324658" y="-11"/>
              <a:ext cx="607886" cy="643356"/>
            </a:xfrm>
            <a:custGeom>
              <a:avLst/>
              <a:gdLst/>
              <a:ahLst/>
              <a:cxnLst/>
              <a:rect l="l" t="t" r="r" b="b"/>
              <a:pathLst>
                <a:path w="20428" h="20036" extrusionOk="0">
                  <a:moveTo>
                    <a:pt x="20427" y="0"/>
                  </a:moveTo>
                  <a:lnTo>
                    <a:pt x="1" y="10046"/>
                  </a:lnTo>
                  <a:lnTo>
                    <a:pt x="20427" y="2003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878" name="Google Shape;878;p37"/>
          <p:cNvGrpSpPr/>
          <p:nvPr/>
        </p:nvGrpSpPr>
        <p:grpSpPr>
          <a:xfrm>
            <a:off x="-6" y="-11"/>
            <a:ext cx="2429759" cy="1609289"/>
            <a:chOff x="608719" y="-11"/>
            <a:chExt cx="2429759" cy="1609289"/>
          </a:xfrm>
        </p:grpSpPr>
        <p:sp>
          <p:nvSpPr>
            <p:cNvPr id="879" name="Google Shape;879;p37"/>
            <p:cNvSpPr/>
            <p:nvPr/>
          </p:nvSpPr>
          <p:spPr>
            <a:xfrm>
              <a:off x="608719" y="322534"/>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80" name="Google Shape;880;p37"/>
            <p:cNvSpPr/>
            <p:nvPr/>
          </p:nvSpPr>
          <p:spPr>
            <a:xfrm>
              <a:off x="608719" y="965890"/>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81" name="Google Shape;881;p37"/>
            <p:cNvSpPr/>
            <p:nvPr/>
          </p:nvSpPr>
          <p:spPr>
            <a:xfrm>
              <a:off x="1822766" y="322534"/>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A4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82" name="Google Shape;882;p37"/>
            <p:cNvSpPr/>
            <p:nvPr/>
          </p:nvSpPr>
          <p:spPr>
            <a:xfrm>
              <a:off x="1822766" y="965890"/>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83" name="Google Shape;883;p37"/>
            <p:cNvSpPr/>
            <p:nvPr/>
          </p:nvSpPr>
          <p:spPr>
            <a:xfrm>
              <a:off x="1214909" y="-11"/>
              <a:ext cx="607886" cy="643356"/>
            </a:xfrm>
            <a:custGeom>
              <a:avLst/>
              <a:gdLst/>
              <a:ahLst/>
              <a:cxnLst/>
              <a:rect l="l" t="t" r="r" b="b"/>
              <a:pathLst>
                <a:path w="20428" h="20036" extrusionOk="0">
                  <a:moveTo>
                    <a:pt x="1" y="0"/>
                  </a:moveTo>
                  <a:lnTo>
                    <a:pt x="1" y="20036"/>
                  </a:lnTo>
                  <a:lnTo>
                    <a:pt x="20427" y="10046"/>
                  </a:lnTo>
                  <a:lnTo>
                    <a:pt x="1"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84" name="Google Shape;884;p37"/>
            <p:cNvSpPr/>
            <p:nvPr/>
          </p:nvSpPr>
          <p:spPr>
            <a:xfrm>
              <a:off x="1822766" y="-11"/>
              <a:ext cx="607856" cy="322577"/>
            </a:xfrm>
            <a:custGeom>
              <a:avLst/>
              <a:gdLst/>
              <a:ahLst/>
              <a:cxnLst/>
              <a:rect l="l" t="t" r="r" b="b"/>
              <a:pathLst>
                <a:path w="20427" h="10046" extrusionOk="0">
                  <a:moveTo>
                    <a:pt x="0" y="0"/>
                  </a:moveTo>
                  <a:lnTo>
                    <a:pt x="0" y="10046"/>
                  </a:lnTo>
                  <a:lnTo>
                    <a:pt x="20427" y="0"/>
                  </a:lnTo>
                  <a:close/>
                </a:path>
              </a:pathLst>
            </a:custGeom>
            <a:solidFill>
              <a:srgbClr val="FFA4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85" name="Google Shape;885;p37"/>
            <p:cNvSpPr/>
            <p:nvPr/>
          </p:nvSpPr>
          <p:spPr>
            <a:xfrm>
              <a:off x="608719" y="643313"/>
              <a:ext cx="606220"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86" name="Google Shape;886;p37"/>
            <p:cNvSpPr/>
            <p:nvPr/>
          </p:nvSpPr>
          <p:spPr>
            <a:xfrm>
              <a:off x="1214909" y="322534"/>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64646">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87" name="Google Shape;887;p37"/>
            <p:cNvSpPr/>
            <p:nvPr/>
          </p:nvSpPr>
          <p:spPr>
            <a:xfrm>
              <a:off x="1214909" y="965890"/>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C8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88" name="Google Shape;888;p37"/>
            <p:cNvSpPr/>
            <p:nvPr/>
          </p:nvSpPr>
          <p:spPr>
            <a:xfrm>
              <a:off x="2430592" y="322534"/>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89" name="Google Shape;889;p37"/>
            <p:cNvSpPr/>
            <p:nvPr/>
          </p:nvSpPr>
          <p:spPr>
            <a:xfrm>
              <a:off x="608719" y="-11"/>
              <a:ext cx="606220" cy="643356"/>
            </a:xfrm>
            <a:custGeom>
              <a:avLst/>
              <a:gdLst/>
              <a:ahLst/>
              <a:cxnLst/>
              <a:rect l="l" t="t" r="r" b="b"/>
              <a:pathLst>
                <a:path w="20372" h="20036" extrusionOk="0">
                  <a:moveTo>
                    <a:pt x="20372" y="0"/>
                  </a:moveTo>
                  <a:lnTo>
                    <a:pt x="1" y="10046"/>
                  </a:lnTo>
                  <a:lnTo>
                    <a:pt x="20372" y="20036"/>
                  </a:lnTo>
                  <a:lnTo>
                    <a:pt x="20372"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90" name="Google Shape;890;p37"/>
            <p:cNvSpPr/>
            <p:nvPr/>
          </p:nvSpPr>
          <p:spPr>
            <a:xfrm>
              <a:off x="1214909" y="-11"/>
              <a:ext cx="607886" cy="322577"/>
            </a:xfrm>
            <a:custGeom>
              <a:avLst/>
              <a:gdLst/>
              <a:ahLst/>
              <a:cxnLst/>
              <a:rect l="l" t="t" r="r" b="b"/>
              <a:pathLst>
                <a:path w="20428" h="10046" extrusionOk="0">
                  <a:moveTo>
                    <a:pt x="1"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891" name="Google Shape;891;p37"/>
          <p:cNvSpPr txBox="1">
            <a:spLocks noGrp="1"/>
          </p:cNvSpPr>
          <p:nvPr>
            <p:ph type="title"/>
          </p:nvPr>
        </p:nvSpPr>
        <p:spPr>
          <a:xfrm>
            <a:off x="742725" y="1652750"/>
            <a:ext cx="3892200" cy="5139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2400"/>
              <a:buNone/>
              <a:defRPr/>
            </a:lvl1pPr>
            <a:lvl2pPr lvl="1" algn="l">
              <a:lnSpc>
                <a:spcPct val="100000"/>
              </a:lnSpc>
              <a:spcBef>
                <a:spcPts val="0"/>
              </a:spcBef>
              <a:spcAft>
                <a:spcPts val="0"/>
              </a:spcAft>
              <a:buSzPts val="2400"/>
              <a:buNone/>
              <a:defRPr/>
            </a:lvl2pPr>
            <a:lvl3pPr lvl="2" algn="l">
              <a:lnSpc>
                <a:spcPct val="100000"/>
              </a:lnSpc>
              <a:spcBef>
                <a:spcPts val="0"/>
              </a:spcBef>
              <a:spcAft>
                <a:spcPts val="0"/>
              </a:spcAft>
              <a:buSzPts val="2400"/>
              <a:buNone/>
              <a:defRPr/>
            </a:lvl3pPr>
            <a:lvl4pPr lvl="3" algn="l">
              <a:lnSpc>
                <a:spcPct val="100000"/>
              </a:lnSpc>
              <a:spcBef>
                <a:spcPts val="0"/>
              </a:spcBef>
              <a:spcAft>
                <a:spcPts val="0"/>
              </a:spcAft>
              <a:buSzPts val="2400"/>
              <a:buNone/>
              <a:defRPr/>
            </a:lvl4pPr>
            <a:lvl5pPr lvl="4" algn="l">
              <a:lnSpc>
                <a:spcPct val="100000"/>
              </a:lnSpc>
              <a:spcBef>
                <a:spcPts val="0"/>
              </a:spcBef>
              <a:spcAft>
                <a:spcPts val="0"/>
              </a:spcAft>
              <a:buSzPts val="2400"/>
              <a:buNone/>
              <a:defRPr/>
            </a:lvl5pPr>
            <a:lvl6pPr lvl="5" algn="l">
              <a:lnSpc>
                <a:spcPct val="100000"/>
              </a:lnSpc>
              <a:spcBef>
                <a:spcPts val="0"/>
              </a:spcBef>
              <a:spcAft>
                <a:spcPts val="0"/>
              </a:spcAft>
              <a:buSzPts val="2400"/>
              <a:buNone/>
              <a:defRPr/>
            </a:lvl6pPr>
            <a:lvl7pPr lvl="6" algn="l">
              <a:lnSpc>
                <a:spcPct val="100000"/>
              </a:lnSpc>
              <a:spcBef>
                <a:spcPts val="0"/>
              </a:spcBef>
              <a:spcAft>
                <a:spcPts val="0"/>
              </a:spcAft>
              <a:buSzPts val="2400"/>
              <a:buNone/>
              <a:defRPr/>
            </a:lvl7pPr>
            <a:lvl8pPr lvl="7" algn="l">
              <a:lnSpc>
                <a:spcPct val="100000"/>
              </a:lnSpc>
              <a:spcBef>
                <a:spcPts val="0"/>
              </a:spcBef>
              <a:spcAft>
                <a:spcPts val="0"/>
              </a:spcAft>
              <a:buSzPts val="2400"/>
              <a:buNone/>
              <a:defRPr/>
            </a:lvl8pPr>
            <a:lvl9pPr lvl="8" algn="l">
              <a:lnSpc>
                <a:spcPct val="100000"/>
              </a:lnSpc>
              <a:spcBef>
                <a:spcPts val="0"/>
              </a:spcBef>
              <a:spcAft>
                <a:spcPts val="0"/>
              </a:spcAft>
              <a:buSzPts val="2400"/>
              <a:buNone/>
              <a:defRPr/>
            </a:lvl9pPr>
          </a:lstStyle>
          <a:p>
            <a:endParaRPr/>
          </a:p>
        </p:txBody>
      </p:sp>
      <p:sp>
        <p:nvSpPr>
          <p:cNvPr id="892" name="Google Shape;892;p37"/>
          <p:cNvSpPr txBox="1">
            <a:spLocks noGrp="1"/>
          </p:cNvSpPr>
          <p:nvPr>
            <p:ph type="body" idx="1"/>
          </p:nvPr>
        </p:nvSpPr>
        <p:spPr>
          <a:xfrm>
            <a:off x="742725" y="2227229"/>
            <a:ext cx="3892200" cy="2232900"/>
          </a:xfrm>
          <a:prstGeom prst="rect">
            <a:avLst/>
          </a:prstGeom>
          <a:noFill/>
          <a:ln>
            <a:noFill/>
          </a:ln>
        </p:spPr>
        <p:txBody>
          <a:bodyPr spcFirstLastPara="1" wrap="square" lIns="91425" tIns="91425" rIns="91425" bIns="91425" anchor="t" anchorCtr="0">
            <a:noAutofit/>
          </a:bodyPr>
          <a:lstStyle>
            <a:lvl1pPr marL="457200" lvl="0" indent="-355600" algn="l">
              <a:lnSpc>
                <a:spcPct val="100000"/>
              </a:lnSpc>
              <a:spcBef>
                <a:spcPts val="600"/>
              </a:spcBef>
              <a:spcAft>
                <a:spcPts val="0"/>
              </a:spcAft>
              <a:buSzPts val="2000"/>
              <a:buChar char="◂"/>
              <a:defRPr sz="2000"/>
            </a:lvl1pPr>
            <a:lvl2pPr marL="914400" lvl="1" indent="-355600" algn="l">
              <a:lnSpc>
                <a:spcPct val="100000"/>
              </a:lnSpc>
              <a:spcBef>
                <a:spcPts val="0"/>
              </a:spcBef>
              <a:spcAft>
                <a:spcPts val="0"/>
              </a:spcAft>
              <a:buSzPts val="2000"/>
              <a:buChar char="◂"/>
              <a:defRPr sz="2000"/>
            </a:lvl2pPr>
            <a:lvl3pPr marL="1371600" lvl="2" indent="-355600" algn="l">
              <a:lnSpc>
                <a:spcPct val="100000"/>
              </a:lnSpc>
              <a:spcBef>
                <a:spcPts val="0"/>
              </a:spcBef>
              <a:spcAft>
                <a:spcPts val="0"/>
              </a:spcAft>
              <a:buSzPts val="2000"/>
              <a:buChar char="◂"/>
              <a:defRPr sz="2000"/>
            </a:lvl3pPr>
            <a:lvl4pPr marL="1828800" lvl="3" indent="-355600" algn="l">
              <a:lnSpc>
                <a:spcPct val="100000"/>
              </a:lnSpc>
              <a:spcBef>
                <a:spcPts val="0"/>
              </a:spcBef>
              <a:spcAft>
                <a:spcPts val="0"/>
              </a:spcAft>
              <a:buSzPts val="2000"/>
              <a:buChar char="◂"/>
              <a:defRPr sz="2000"/>
            </a:lvl4pPr>
            <a:lvl5pPr marL="2286000" lvl="4" indent="-355600" algn="l">
              <a:lnSpc>
                <a:spcPct val="100000"/>
              </a:lnSpc>
              <a:spcBef>
                <a:spcPts val="0"/>
              </a:spcBef>
              <a:spcAft>
                <a:spcPts val="0"/>
              </a:spcAft>
              <a:buSzPts val="2000"/>
              <a:buChar char="○"/>
              <a:defRPr sz="2000"/>
            </a:lvl5pPr>
            <a:lvl6pPr marL="2743200" lvl="5" indent="-355600" algn="l">
              <a:lnSpc>
                <a:spcPct val="100000"/>
              </a:lnSpc>
              <a:spcBef>
                <a:spcPts val="0"/>
              </a:spcBef>
              <a:spcAft>
                <a:spcPts val="0"/>
              </a:spcAft>
              <a:buSzPts val="2000"/>
              <a:buChar char="■"/>
              <a:defRPr sz="2000"/>
            </a:lvl6pPr>
            <a:lvl7pPr marL="3200400" lvl="6" indent="-355600" algn="l">
              <a:lnSpc>
                <a:spcPct val="100000"/>
              </a:lnSpc>
              <a:spcBef>
                <a:spcPts val="0"/>
              </a:spcBef>
              <a:spcAft>
                <a:spcPts val="0"/>
              </a:spcAft>
              <a:buSzPts val="2000"/>
              <a:buChar char="●"/>
              <a:defRPr sz="2000"/>
            </a:lvl7pPr>
            <a:lvl8pPr marL="3657600" lvl="7" indent="-355600" algn="l">
              <a:lnSpc>
                <a:spcPct val="100000"/>
              </a:lnSpc>
              <a:spcBef>
                <a:spcPts val="0"/>
              </a:spcBef>
              <a:spcAft>
                <a:spcPts val="0"/>
              </a:spcAft>
              <a:buSzPts val="2000"/>
              <a:buChar char="○"/>
              <a:defRPr sz="2000"/>
            </a:lvl8pPr>
            <a:lvl9pPr marL="4114800" lvl="8" indent="-355600" algn="l">
              <a:lnSpc>
                <a:spcPct val="100000"/>
              </a:lnSpc>
              <a:spcBef>
                <a:spcPts val="0"/>
              </a:spcBef>
              <a:spcAft>
                <a:spcPts val="0"/>
              </a:spcAft>
              <a:buSzPts val="2000"/>
              <a:buChar char="■"/>
              <a:defRPr sz="2000"/>
            </a:lvl9pPr>
          </a:lstStyle>
          <a:p>
            <a:endParaRPr/>
          </a:p>
        </p:txBody>
      </p:sp>
      <p:sp>
        <p:nvSpPr>
          <p:cNvPr id="893" name="Google Shape;893;p37"/>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1pPr>
            <a:lvl2pPr marL="0" marR="0" lvl="1"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2pPr>
            <a:lvl3pPr marL="0" marR="0" lvl="2"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3pPr>
            <a:lvl4pPr marL="0" marR="0" lvl="3"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4pPr>
            <a:lvl5pPr marL="0" marR="0" lvl="4"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5pPr>
            <a:lvl6pPr marL="0" marR="0" lvl="5"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6pPr>
            <a:lvl7pPr marL="0" marR="0" lvl="6"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7pPr>
            <a:lvl8pPr marL="0" marR="0" lvl="7"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8pPr>
            <a:lvl9pPr marL="0" marR="0" lvl="8"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
              <a:t>‹#›</a:t>
            </a:fld>
            <a:endParaRPr/>
          </a:p>
        </p:txBody>
      </p:sp>
      <p:sp>
        <p:nvSpPr>
          <p:cNvPr id="894" name="Google Shape;894;p37"/>
          <p:cNvSpPr/>
          <p:nvPr/>
        </p:nvSpPr>
        <p:spPr>
          <a:xfrm>
            <a:off x="8538692" y="4825993"/>
            <a:ext cx="607856" cy="320811"/>
          </a:xfrm>
          <a:custGeom>
            <a:avLst/>
            <a:gdLst/>
            <a:ahLst/>
            <a:cxnLst/>
            <a:rect l="l" t="t" r="r" b="b"/>
            <a:pathLst>
              <a:path w="20427" h="9991" extrusionOk="0">
                <a:moveTo>
                  <a:pt x="0" y="1"/>
                </a:moveTo>
                <a:lnTo>
                  <a:pt x="0" y="9991"/>
                </a:lnTo>
                <a:lnTo>
                  <a:pt x="20427" y="9991"/>
                </a:lnTo>
                <a:lnTo>
                  <a:pt x="0" y="1"/>
                </a:lnTo>
                <a:close/>
              </a:path>
            </a:pathLst>
          </a:custGeom>
          <a:no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895"/>
        <p:cNvGrpSpPr/>
        <p:nvPr/>
      </p:nvGrpSpPr>
      <p:grpSpPr>
        <a:xfrm>
          <a:off x="0" y="0"/>
          <a:ext cx="0" cy="0"/>
          <a:chOff x="0" y="0"/>
          <a:chExt cx="0" cy="0"/>
        </a:xfrm>
      </p:grpSpPr>
      <p:grpSp>
        <p:nvGrpSpPr>
          <p:cNvPr id="896" name="Google Shape;896;p38"/>
          <p:cNvGrpSpPr/>
          <p:nvPr/>
        </p:nvGrpSpPr>
        <p:grpSpPr>
          <a:xfrm>
            <a:off x="6714243" y="3860093"/>
            <a:ext cx="2429755" cy="1286711"/>
            <a:chOff x="6714243" y="3860093"/>
            <a:chExt cx="2429755" cy="1286711"/>
          </a:xfrm>
        </p:grpSpPr>
        <p:sp>
          <p:nvSpPr>
            <p:cNvPr id="897" name="Google Shape;897;p38"/>
            <p:cNvSpPr/>
            <p:nvPr/>
          </p:nvSpPr>
          <p:spPr>
            <a:xfrm>
              <a:off x="7929952" y="3860093"/>
              <a:ext cx="606220" cy="643388"/>
            </a:xfrm>
            <a:custGeom>
              <a:avLst/>
              <a:gdLst/>
              <a:ahLst/>
              <a:cxnLst/>
              <a:rect l="l" t="t" r="r" b="b"/>
              <a:pathLst>
                <a:path w="20372" h="20037" extrusionOk="0">
                  <a:moveTo>
                    <a:pt x="0" y="0"/>
                  </a:moveTo>
                  <a:lnTo>
                    <a:pt x="0" y="20036"/>
                  </a:lnTo>
                  <a:lnTo>
                    <a:pt x="20371" y="10046"/>
                  </a:lnTo>
                  <a:lnTo>
                    <a:pt x="0" y="0"/>
                  </a:lnTo>
                  <a:close/>
                </a:path>
              </a:pathLst>
            </a:custGeom>
            <a:solidFill>
              <a:srgbClr val="FFA4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98" name="Google Shape;898;p38"/>
            <p:cNvSpPr/>
            <p:nvPr/>
          </p:nvSpPr>
          <p:spPr>
            <a:xfrm>
              <a:off x="8536142" y="4182670"/>
              <a:ext cx="607856" cy="643356"/>
            </a:xfrm>
            <a:custGeom>
              <a:avLst/>
              <a:gdLst/>
              <a:ahLst/>
              <a:cxnLst/>
              <a:rect l="l" t="t" r="r" b="b"/>
              <a:pathLst>
                <a:path w="20427" h="20036" extrusionOk="0">
                  <a:moveTo>
                    <a:pt x="0" y="0"/>
                  </a:moveTo>
                  <a:lnTo>
                    <a:pt x="0" y="20036"/>
                  </a:lnTo>
                  <a:lnTo>
                    <a:pt x="20427" y="9990"/>
                  </a:lnTo>
                  <a:lnTo>
                    <a:pt x="0"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99" name="Google Shape;899;p38"/>
            <p:cNvSpPr/>
            <p:nvPr/>
          </p:nvSpPr>
          <p:spPr>
            <a:xfrm>
              <a:off x="7322095" y="4825993"/>
              <a:ext cx="607886" cy="320811"/>
            </a:xfrm>
            <a:custGeom>
              <a:avLst/>
              <a:gdLst/>
              <a:ahLst/>
              <a:cxnLst/>
              <a:rect l="l" t="t" r="r" b="b"/>
              <a:pathLst>
                <a:path w="20428" h="9991" extrusionOk="0">
                  <a:moveTo>
                    <a:pt x="1" y="1"/>
                  </a:moveTo>
                  <a:lnTo>
                    <a:pt x="1" y="9991"/>
                  </a:lnTo>
                  <a:lnTo>
                    <a:pt x="20427" y="9991"/>
                  </a:lnTo>
                  <a:lnTo>
                    <a:pt x="1"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00" name="Google Shape;900;p38"/>
            <p:cNvSpPr/>
            <p:nvPr/>
          </p:nvSpPr>
          <p:spPr>
            <a:xfrm>
              <a:off x="7929952" y="4503448"/>
              <a:ext cx="606220" cy="643356"/>
            </a:xfrm>
            <a:custGeom>
              <a:avLst/>
              <a:gdLst/>
              <a:ahLst/>
              <a:cxnLst/>
              <a:rect l="l" t="t" r="r" b="b"/>
              <a:pathLst>
                <a:path w="20372" h="20036" extrusionOk="0">
                  <a:moveTo>
                    <a:pt x="0" y="0"/>
                  </a:moveTo>
                  <a:lnTo>
                    <a:pt x="0" y="20036"/>
                  </a:lnTo>
                  <a:lnTo>
                    <a:pt x="20371" y="10046"/>
                  </a:lnTo>
                  <a:lnTo>
                    <a:pt x="0"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01" name="Google Shape;901;p38"/>
            <p:cNvSpPr/>
            <p:nvPr/>
          </p:nvSpPr>
          <p:spPr>
            <a:xfrm>
              <a:off x="8536142" y="4825993"/>
              <a:ext cx="607856" cy="320811"/>
            </a:xfrm>
            <a:custGeom>
              <a:avLst/>
              <a:gdLst/>
              <a:ahLst/>
              <a:cxnLst/>
              <a:rect l="l" t="t" r="r" b="b"/>
              <a:pathLst>
                <a:path w="20427" h="9991" extrusionOk="0">
                  <a:moveTo>
                    <a:pt x="0" y="1"/>
                  </a:moveTo>
                  <a:lnTo>
                    <a:pt x="0" y="9991"/>
                  </a:lnTo>
                  <a:lnTo>
                    <a:pt x="20427" y="9991"/>
                  </a:lnTo>
                  <a:lnTo>
                    <a:pt x="0"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02" name="Google Shape;902;p38"/>
            <p:cNvSpPr/>
            <p:nvPr/>
          </p:nvSpPr>
          <p:spPr>
            <a:xfrm>
              <a:off x="7322095" y="3860093"/>
              <a:ext cx="607886" cy="643388"/>
            </a:xfrm>
            <a:custGeom>
              <a:avLst/>
              <a:gdLst/>
              <a:ahLst/>
              <a:cxnLst/>
              <a:rect l="l" t="t" r="r" b="b"/>
              <a:pathLst>
                <a:path w="20428" h="20037" extrusionOk="0">
                  <a:moveTo>
                    <a:pt x="20427" y="0"/>
                  </a:moveTo>
                  <a:lnTo>
                    <a:pt x="1" y="10046"/>
                  </a:lnTo>
                  <a:lnTo>
                    <a:pt x="20427" y="20036"/>
                  </a:lnTo>
                  <a:lnTo>
                    <a:pt x="20427"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03" name="Google Shape;903;p38"/>
            <p:cNvSpPr/>
            <p:nvPr/>
          </p:nvSpPr>
          <p:spPr>
            <a:xfrm>
              <a:off x="8536142" y="3860093"/>
              <a:ext cx="607856" cy="643388"/>
            </a:xfrm>
            <a:custGeom>
              <a:avLst/>
              <a:gdLst/>
              <a:ahLst/>
              <a:cxnLst/>
              <a:rect l="l" t="t" r="r" b="b"/>
              <a:pathLst>
                <a:path w="20427" h="20037" extrusionOk="0">
                  <a:moveTo>
                    <a:pt x="20427" y="0"/>
                  </a:moveTo>
                  <a:lnTo>
                    <a:pt x="0" y="10046"/>
                  </a:lnTo>
                  <a:lnTo>
                    <a:pt x="20427" y="20036"/>
                  </a:lnTo>
                  <a:lnTo>
                    <a:pt x="20427"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04" name="Google Shape;904;p38"/>
            <p:cNvSpPr/>
            <p:nvPr/>
          </p:nvSpPr>
          <p:spPr>
            <a:xfrm>
              <a:off x="7929952" y="4182670"/>
              <a:ext cx="606220" cy="643356"/>
            </a:xfrm>
            <a:custGeom>
              <a:avLst/>
              <a:gdLst/>
              <a:ahLst/>
              <a:cxnLst/>
              <a:rect l="l" t="t" r="r" b="b"/>
              <a:pathLst>
                <a:path w="20372" h="20036" extrusionOk="0">
                  <a:moveTo>
                    <a:pt x="20371" y="0"/>
                  </a:moveTo>
                  <a:lnTo>
                    <a:pt x="0" y="9990"/>
                  </a:lnTo>
                  <a:lnTo>
                    <a:pt x="20371" y="20036"/>
                  </a:lnTo>
                  <a:lnTo>
                    <a:pt x="20371"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05" name="Google Shape;905;p38"/>
            <p:cNvSpPr/>
            <p:nvPr/>
          </p:nvSpPr>
          <p:spPr>
            <a:xfrm>
              <a:off x="7322095" y="4503448"/>
              <a:ext cx="607886" cy="643356"/>
            </a:xfrm>
            <a:custGeom>
              <a:avLst/>
              <a:gdLst/>
              <a:ahLst/>
              <a:cxnLst/>
              <a:rect l="l" t="t" r="r" b="b"/>
              <a:pathLst>
                <a:path w="20428" h="20036" extrusionOk="0">
                  <a:moveTo>
                    <a:pt x="20427" y="0"/>
                  </a:moveTo>
                  <a:lnTo>
                    <a:pt x="1" y="10046"/>
                  </a:lnTo>
                  <a:lnTo>
                    <a:pt x="20427" y="20036"/>
                  </a:lnTo>
                  <a:lnTo>
                    <a:pt x="20427" y="0"/>
                  </a:lnTo>
                  <a:close/>
                </a:path>
              </a:pathLst>
            </a:custGeom>
            <a:solidFill>
              <a:srgbClr val="FFC8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06" name="Google Shape;906;p38"/>
            <p:cNvSpPr/>
            <p:nvPr/>
          </p:nvSpPr>
          <p:spPr>
            <a:xfrm>
              <a:off x="7929952" y="4825993"/>
              <a:ext cx="606220" cy="320811"/>
            </a:xfrm>
            <a:custGeom>
              <a:avLst/>
              <a:gdLst/>
              <a:ahLst/>
              <a:cxnLst/>
              <a:rect l="l" t="t" r="r" b="b"/>
              <a:pathLst>
                <a:path w="20372" h="9991" extrusionOk="0">
                  <a:moveTo>
                    <a:pt x="20371" y="1"/>
                  </a:moveTo>
                  <a:lnTo>
                    <a:pt x="0" y="9991"/>
                  </a:lnTo>
                  <a:lnTo>
                    <a:pt x="20371" y="9991"/>
                  </a:lnTo>
                  <a:lnTo>
                    <a:pt x="20371"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07" name="Google Shape;907;p38"/>
            <p:cNvSpPr/>
            <p:nvPr/>
          </p:nvSpPr>
          <p:spPr>
            <a:xfrm>
              <a:off x="8536142" y="4503448"/>
              <a:ext cx="607856" cy="643356"/>
            </a:xfrm>
            <a:custGeom>
              <a:avLst/>
              <a:gdLst/>
              <a:ahLst/>
              <a:cxnLst/>
              <a:rect l="l" t="t" r="r" b="b"/>
              <a:pathLst>
                <a:path w="20427" h="20036" extrusionOk="0">
                  <a:moveTo>
                    <a:pt x="20427" y="0"/>
                  </a:moveTo>
                  <a:lnTo>
                    <a:pt x="0" y="10046"/>
                  </a:lnTo>
                  <a:lnTo>
                    <a:pt x="20427" y="2003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08" name="Google Shape;908;p38"/>
            <p:cNvSpPr/>
            <p:nvPr/>
          </p:nvSpPr>
          <p:spPr>
            <a:xfrm>
              <a:off x="6714243" y="4825993"/>
              <a:ext cx="607856" cy="320811"/>
            </a:xfrm>
            <a:custGeom>
              <a:avLst/>
              <a:gdLst/>
              <a:ahLst/>
              <a:cxnLst/>
              <a:rect l="l" t="t" r="r" b="b"/>
              <a:pathLst>
                <a:path w="20427" h="9991" extrusionOk="0">
                  <a:moveTo>
                    <a:pt x="20427" y="1"/>
                  </a:moveTo>
                  <a:lnTo>
                    <a:pt x="0" y="9991"/>
                  </a:lnTo>
                  <a:lnTo>
                    <a:pt x="20427" y="9991"/>
                  </a:lnTo>
                  <a:lnTo>
                    <a:pt x="20427" y="1"/>
                  </a:lnTo>
                  <a:close/>
                </a:path>
              </a:pathLst>
            </a:custGeom>
            <a:solidFill>
              <a:srgbClr val="F64646">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909" name="Google Shape;909;p38"/>
          <p:cNvGrpSpPr/>
          <p:nvPr/>
        </p:nvGrpSpPr>
        <p:grpSpPr>
          <a:xfrm>
            <a:off x="892" y="-11"/>
            <a:ext cx="3037586" cy="2252645"/>
            <a:chOff x="892" y="-11"/>
            <a:chExt cx="3037586" cy="2252645"/>
          </a:xfrm>
        </p:grpSpPr>
        <p:sp>
          <p:nvSpPr>
            <p:cNvPr id="910" name="Google Shape;910;p38"/>
            <p:cNvSpPr/>
            <p:nvPr/>
          </p:nvSpPr>
          <p:spPr>
            <a:xfrm>
              <a:off x="892" y="643313"/>
              <a:ext cx="607856" cy="643388"/>
            </a:xfrm>
            <a:custGeom>
              <a:avLst/>
              <a:gdLst/>
              <a:ahLst/>
              <a:cxnLst/>
              <a:rect l="l" t="t" r="r" b="b"/>
              <a:pathLst>
                <a:path w="20427" h="20037" extrusionOk="0">
                  <a:moveTo>
                    <a:pt x="0" y="1"/>
                  </a:moveTo>
                  <a:lnTo>
                    <a:pt x="0" y="20037"/>
                  </a:lnTo>
                  <a:lnTo>
                    <a:pt x="20427"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11" name="Google Shape;911;p38"/>
            <p:cNvSpPr/>
            <p:nvPr/>
          </p:nvSpPr>
          <p:spPr>
            <a:xfrm>
              <a:off x="608719" y="322534"/>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12" name="Google Shape;912;p38"/>
            <p:cNvSpPr/>
            <p:nvPr/>
          </p:nvSpPr>
          <p:spPr>
            <a:xfrm>
              <a:off x="608719" y="965890"/>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13" name="Google Shape;913;p38"/>
            <p:cNvSpPr/>
            <p:nvPr/>
          </p:nvSpPr>
          <p:spPr>
            <a:xfrm>
              <a:off x="1822766" y="322534"/>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A4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14" name="Google Shape;914;p38"/>
            <p:cNvSpPr/>
            <p:nvPr/>
          </p:nvSpPr>
          <p:spPr>
            <a:xfrm>
              <a:off x="1214909" y="1286669"/>
              <a:ext cx="607886" cy="643388"/>
            </a:xfrm>
            <a:custGeom>
              <a:avLst/>
              <a:gdLst/>
              <a:ahLst/>
              <a:cxnLst/>
              <a:rect l="l" t="t" r="r" b="b"/>
              <a:pathLst>
                <a:path w="20428" h="20037" extrusionOk="0">
                  <a:moveTo>
                    <a:pt x="1" y="1"/>
                  </a:moveTo>
                  <a:lnTo>
                    <a:pt x="1" y="20037"/>
                  </a:lnTo>
                  <a:lnTo>
                    <a:pt x="20427" y="10047"/>
                  </a:lnTo>
                  <a:lnTo>
                    <a:pt x="1" y="1"/>
                  </a:lnTo>
                  <a:close/>
                </a:path>
              </a:pathLst>
            </a:custGeom>
            <a:solidFill>
              <a:srgbClr val="FFA4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15" name="Google Shape;915;p38"/>
            <p:cNvSpPr/>
            <p:nvPr/>
          </p:nvSpPr>
          <p:spPr>
            <a:xfrm>
              <a:off x="1822766" y="965890"/>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16" name="Google Shape;916;p38"/>
            <p:cNvSpPr/>
            <p:nvPr/>
          </p:nvSpPr>
          <p:spPr>
            <a:xfrm>
              <a:off x="892" y="-11"/>
              <a:ext cx="607856" cy="643356"/>
            </a:xfrm>
            <a:custGeom>
              <a:avLst/>
              <a:gdLst/>
              <a:ahLst/>
              <a:cxnLst/>
              <a:rect l="l" t="t" r="r" b="b"/>
              <a:pathLst>
                <a:path w="20427" h="20036" extrusionOk="0">
                  <a:moveTo>
                    <a:pt x="0" y="0"/>
                  </a:moveTo>
                  <a:lnTo>
                    <a:pt x="0" y="20036"/>
                  </a:lnTo>
                  <a:lnTo>
                    <a:pt x="20427" y="10046"/>
                  </a:lnTo>
                  <a:lnTo>
                    <a:pt x="0"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17" name="Google Shape;917;p38"/>
            <p:cNvSpPr/>
            <p:nvPr/>
          </p:nvSpPr>
          <p:spPr>
            <a:xfrm>
              <a:off x="608719" y="-11"/>
              <a:ext cx="606220" cy="322577"/>
            </a:xfrm>
            <a:custGeom>
              <a:avLst/>
              <a:gdLst/>
              <a:ahLst/>
              <a:cxnLst/>
              <a:rect l="l" t="t" r="r" b="b"/>
              <a:pathLst>
                <a:path w="20372" h="10046" extrusionOk="0">
                  <a:moveTo>
                    <a:pt x="1" y="0"/>
                  </a:moveTo>
                  <a:lnTo>
                    <a:pt x="1" y="10046"/>
                  </a:lnTo>
                  <a:lnTo>
                    <a:pt x="20372" y="0"/>
                  </a:lnTo>
                  <a:close/>
                </a:path>
              </a:pathLst>
            </a:custGeom>
            <a:solidFill>
              <a:srgbClr val="FFC8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18" name="Google Shape;918;p38"/>
            <p:cNvSpPr/>
            <p:nvPr/>
          </p:nvSpPr>
          <p:spPr>
            <a:xfrm>
              <a:off x="1214909" y="-11"/>
              <a:ext cx="607886" cy="643356"/>
            </a:xfrm>
            <a:custGeom>
              <a:avLst/>
              <a:gdLst/>
              <a:ahLst/>
              <a:cxnLst/>
              <a:rect l="l" t="t" r="r" b="b"/>
              <a:pathLst>
                <a:path w="20428" h="20036" extrusionOk="0">
                  <a:moveTo>
                    <a:pt x="1" y="0"/>
                  </a:moveTo>
                  <a:lnTo>
                    <a:pt x="1" y="20036"/>
                  </a:lnTo>
                  <a:lnTo>
                    <a:pt x="20427" y="10046"/>
                  </a:lnTo>
                  <a:lnTo>
                    <a:pt x="1"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19" name="Google Shape;919;p38"/>
            <p:cNvSpPr/>
            <p:nvPr/>
          </p:nvSpPr>
          <p:spPr>
            <a:xfrm>
              <a:off x="1822766" y="-11"/>
              <a:ext cx="607856" cy="322577"/>
            </a:xfrm>
            <a:custGeom>
              <a:avLst/>
              <a:gdLst/>
              <a:ahLst/>
              <a:cxnLst/>
              <a:rect l="l" t="t" r="r" b="b"/>
              <a:pathLst>
                <a:path w="20427" h="10046" extrusionOk="0">
                  <a:moveTo>
                    <a:pt x="0" y="0"/>
                  </a:moveTo>
                  <a:lnTo>
                    <a:pt x="0" y="10046"/>
                  </a:lnTo>
                  <a:lnTo>
                    <a:pt x="20427" y="0"/>
                  </a:lnTo>
                  <a:close/>
                </a:path>
              </a:pathLst>
            </a:custGeom>
            <a:solidFill>
              <a:srgbClr val="FFA4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20" name="Google Shape;920;p38"/>
            <p:cNvSpPr/>
            <p:nvPr/>
          </p:nvSpPr>
          <p:spPr>
            <a:xfrm>
              <a:off x="2430592" y="-11"/>
              <a:ext cx="607886" cy="643356"/>
            </a:xfrm>
            <a:custGeom>
              <a:avLst/>
              <a:gdLst/>
              <a:ahLst/>
              <a:cxnLst/>
              <a:rect l="l" t="t" r="r" b="b"/>
              <a:pathLst>
                <a:path w="20428" h="20036" extrusionOk="0">
                  <a:moveTo>
                    <a:pt x="1" y="0"/>
                  </a:moveTo>
                  <a:lnTo>
                    <a:pt x="1" y="20036"/>
                  </a:lnTo>
                  <a:lnTo>
                    <a:pt x="20427" y="10046"/>
                  </a:lnTo>
                  <a:lnTo>
                    <a:pt x="1"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21" name="Google Shape;921;p38"/>
            <p:cNvSpPr/>
            <p:nvPr/>
          </p:nvSpPr>
          <p:spPr>
            <a:xfrm>
              <a:off x="892" y="322534"/>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22" name="Google Shape;922;p38"/>
            <p:cNvSpPr/>
            <p:nvPr/>
          </p:nvSpPr>
          <p:spPr>
            <a:xfrm>
              <a:off x="608719" y="643313"/>
              <a:ext cx="606220"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23" name="Google Shape;923;p38"/>
            <p:cNvSpPr/>
            <p:nvPr/>
          </p:nvSpPr>
          <p:spPr>
            <a:xfrm>
              <a:off x="892" y="965890"/>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24" name="Google Shape;924;p38"/>
            <p:cNvSpPr/>
            <p:nvPr/>
          </p:nvSpPr>
          <p:spPr>
            <a:xfrm>
              <a:off x="608719" y="1286669"/>
              <a:ext cx="606220"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25" name="Google Shape;925;p38"/>
            <p:cNvSpPr/>
            <p:nvPr/>
          </p:nvSpPr>
          <p:spPr>
            <a:xfrm>
              <a:off x="892" y="1609246"/>
              <a:ext cx="607856" cy="643388"/>
            </a:xfrm>
            <a:custGeom>
              <a:avLst/>
              <a:gdLst/>
              <a:ahLst/>
              <a:cxnLst/>
              <a:rect l="l" t="t" r="r" b="b"/>
              <a:pathLst>
                <a:path w="20427" h="20037" extrusionOk="0">
                  <a:moveTo>
                    <a:pt x="20427" y="1"/>
                  </a:moveTo>
                  <a:lnTo>
                    <a:pt x="0" y="9991"/>
                  </a:lnTo>
                  <a:lnTo>
                    <a:pt x="20427" y="20036"/>
                  </a:lnTo>
                  <a:lnTo>
                    <a:pt x="20427" y="1"/>
                  </a:lnTo>
                  <a:close/>
                </a:path>
              </a:pathLst>
            </a:custGeom>
            <a:solidFill>
              <a:srgbClr val="F64646">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26" name="Google Shape;926;p38"/>
            <p:cNvSpPr/>
            <p:nvPr/>
          </p:nvSpPr>
          <p:spPr>
            <a:xfrm>
              <a:off x="1214909" y="322534"/>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64646">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27" name="Google Shape;927;p38"/>
            <p:cNvSpPr/>
            <p:nvPr/>
          </p:nvSpPr>
          <p:spPr>
            <a:xfrm>
              <a:off x="1214909" y="965890"/>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C8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28" name="Google Shape;928;p38"/>
            <p:cNvSpPr/>
            <p:nvPr/>
          </p:nvSpPr>
          <p:spPr>
            <a:xfrm>
              <a:off x="1214909" y="1609246"/>
              <a:ext cx="607886" cy="643388"/>
            </a:xfrm>
            <a:custGeom>
              <a:avLst/>
              <a:gdLst/>
              <a:ahLst/>
              <a:cxnLst/>
              <a:rect l="l" t="t" r="r" b="b"/>
              <a:pathLst>
                <a:path w="20428" h="20037" extrusionOk="0">
                  <a:moveTo>
                    <a:pt x="20427" y="1"/>
                  </a:moveTo>
                  <a:lnTo>
                    <a:pt x="1" y="9991"/>
                  </a:lnTo>
                  <a:lnTo>
                    <a:pt x="20427" y="20036"/>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29" name="Google Shape;929;p38"/>
            <p:cNvSpPr/>
            <p:nvPr/>
          </p:nvSpPr>
          <p:spPr>
            <a:xfrm>
              <a:off x="2430592" y="322534"/>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30" name="Google Shape;930;p38"/>
            <p:cNvSpPr/>
            <p:nvPr/>
          </p:nvSpPr>
          <p:spPr>
            <a:xfrm>
              <a:off x="892" y="-11"/>
              <a:ext cx="607856" cy="322577"/>
            </a:xfrm>
            <a:custGeom>
              <a:avLst/>
              <a:gdLst/>
              <a:ahLst/>
              <a:cxnLst/>
              <a:rect l="l" t="t" r="r" b="b"/>
              <a:pathLst>
                <a:path w="20427" h="10046" extrusionOk="0">
                  <a:moveTo>
                    <a:pt x="0" y="0"/>
                  </a:moveTo>
                  <a:lnTo>
                    <a:pt x="20427"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31" name="Google Shape;931;p38"/>
            <p:cNvSpPr/>
            <p:nvPr/>
          </p:nvSpPr>
          <p:spPr>
            <a:xfrm>
              <a:off x="608719" y="-11"/>
              <a:ext cx="606220" cy="643356"/>
            </a:xfrm>
            <a:custGeom>
              <a:avLst/>
              <a:gdLst/>
              <a:ahLst/>
              <a:cxnLst/>
              <a:rect l="l" t="t" r="r" b="b"/>
              <a:pathLst>
                <a:path w="20372" h="20036" extrusionOk="0">
                  <a:moveTo>
                    <a:pt x="20372" y="0"/>
                  </a:moveTo>
                  <a:lnTo>
                    <a:pt x="1" y="10046"/>
                  </a:lnTo>
                  <a:lnTo>
                    <a:pt x="20372" y="20036"/>
                  </a:lnTo>
                  <a:lnTo>
                    <a:pt x="20372"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32" name="Google Shape;932;p38"/>
            <p:cNvSpPr/>
            <p:nvPr/>
          </p:nvSpPr>
          <p:spPr>
            <a:xfrm>
              <a:off x="1214909" y="-11"/>
              <a:ext cx="607886" cy="322577"/>
            </a:xfrm>
            <a:custGeom>
              <a:avLst/>
              <a:gdLst/>
              <a:ahLst/>
              <a:cxnLst/>
              <a:rect l="l" t="t" r="r" b="b"/>
              <a:pathLst>
                <a:path w="20428" h="10046" extrusionOk="0">
                  <a:moveTo>
                    <a:pt x="1" y="0"/>
                  </a:moveTo>
                  <a:lnTo>
                    <a:pt x="20427" y="1004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933" name="Google Shape;933;p38"/>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1pPr>
            <a:lvl2pPr marL="0" marR="0" lvl="1"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2pPr>
            <a:lvl3pPr marL="0" marR="0" lvl="2"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3pPr>
            <a:lvl4pPr marL="0" marR="0" lvl="3"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4pPr>
            <a:lvl5pPr marL="0" marR="0" lvl="4"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5pPr>
            <a:lvl6pPr marL="0" marR="0" lvl="5"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6pPr>
            <a:lvl7pPr marL="0" marR="0" lvl="6"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7pPr>
            <a:lvl8pPr marL="0" marR="0" lvl="7"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8pPr>
            <a:lvl9pPr marL="0" marR="0" lvl="8"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bottom pattern">
  <p:cSld name="Blank bottom pattern">
    <p:spTree>
      <p:nvGrpSpPr>
        <p:cNvPr id="1" name="Shape 92"/>
        <p:cNvGrpSpPr/>
        <p:nvPr/>
      </p:nvGrpSpPr>
      <p:grpSpPr>
        <a:xfrm>
          <a:off x="0" y="0"/>
          <a:ext cx="0" cy="0"/>
          <a:chOff x="0" y="0"/>
          <a:chExt cx="0" cy="0"/>
        </a:xfrm>
      </p:grpSpPr>
      <p:grpSp>
        <p:nvGrpSpPr>
          <p:cNvPr id="93" name="Google Shape;93;p18"/>
          <p:cNvGrpSpPr/>
          <p:nvPr/>
        </p:nvGrpSpPr>
        <p:grpSpPr>
          <a:xfrm rot="10800000" flipH="1">
            <a:off x="900" y="3856776"/>
            <a:ext cx="9143992" cy="1286720"/>
            <a:chOff x="900" y="0"/>
            <a:chExt cx="9143992" cy="1286720"/>
          </a:xfrm>
        </p:grpSpPr>
        <p:sp>
          <p:nvSpPr>
            <p:cNvPr id="94" name="Google Shape;94;p18"/>
            <p:cNvSpPr/>
            <p:nvPr/>
          </p:nvSpPr>
          <p:spPr>
            <a:xfrm>
              <a:off x="4878953" y="643320"/>
              <a:ext cx="609899" cy="643388"/>
            </a:xfrm>
            <a:custGeom>
              <a:avLst/>
              <a:gdLst/>
              <a:ahLst/>
              <a:cxnLst/>
              <a:rect l="l" t="t" r="r" b="b"/>
              <a:pathLst>
                <a:path w="20427" h="20037" extrusionOk="0">
                  <a:moveTo>
                    <a:pt x="0" y="1"/>
                  </a:moveTo>
                  <a:lnTo>
                    <a:pt x="0" y="20037"/>
                  </a:lnTo>
                  <a:lnTo>
                    <a:pt x="20427"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5" name="Google Shape;95;p18"/>
            <p:cNvSpPr/>
            <p:nvPr/>
          </p:nvSpPr>
          <p:spPr>
            <a:xfrm>
              <a:off x="5488830" y="322543"/>
              <a:ext cx="608257" cy="643388"/>
            </a:xfrm>
            <a:custGeom>
              <a:avLst/>
              <a:gdLst/>
              <a:ahLst/>
              <a:cxnLst/>
              <a:rect l="l" t="t" r="r" b="b"/>
              <a:pathLst>
                <a:path w="20372" h="20037" extrusionOk="0">
                  <a:moveTo>
                    <a:pt x="1" y="1"/>
                  </a:moveTo>
                  <a:lnTo>
                    <a:pt x="1" y="20037"/>
                  </a:lnTo>
                  <a:lnTo>
                    <a:pt x="20372" y="9991"/>
                  </a:lnTo>
                  <a:lnTo>
                    <a:pt x="1"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6" name="Google Shape;96;p18"/>
            <p:cNvSpPr/>
            <p:nvPr/>
          </p:nvSpPr>
          <p:spPr>
            <a:xfrm>
              <a:off x="8536629" y="863"/>
              <a:ext cx="608257" cy="643388"/>
            </a:xfrm>
            <a:custGeom>
              <a:avLst/>
              <a:gdLst/>
              <a:ahLst/>
              <a:cxnLst/>
              <a:rect l="l" t="t" r="r" b="b"/>
              <a:pathLst>
                <a:path w="20372" h="20037" extrusionOk="0">
                  <a:moveTo>
                    <a:pt x="1" y="1"/>
                  </a:moveTo>
                  <a:lnTo>
                    <a:pt x="1" y="20037"/>
                  </a:lnTo>
                  <a:lnTo>
                    <a:pt x="20372" y="9991"/>
                  </a:lnTo>
                  <a:lnTo>
                    <a:pt x="1" y="1"/>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7" name="Google Shape;97;p18"/>
            <p:cNvSpPr/>
            <p:nvPr/>
          </p:nvSpPr>
          <p:spPr>
            <a:xfrm>
              <a:off x="6706973" y="322543"/>
              <a:ext cx="609899" cy="643388"/>
            </a:xfrm>
            <a:custGeom>
              <a:avLst/>
              <a:gdLst/>
              <a:ahLst/>
              <a:cxnLst/>
              <a:rect l="l" t="t" r="r" b="b"/>
              <a:pathLst>
                <a:path w="20427" h="20037" extrusionOk="0">
                  <a:moveTo>
                    <a:pt x="0" y="1"/>
                  </a:moveTo>
                  <a:lnTo>
                    <a:pt x="0" y="20037"/>
                  </a:lnTo>
                  <a:lnTo>
                    <a:pt x="20427" y="9991"/>
                  </a:lnTo>
                  <a:lnTo>
                    <a:pt x="0"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8" name="Google Shape;98;p18"/>
            <p:cNvSpPr/>
            <p:nvPr/>
          </p:nvSpPr>
          <p:spPr>
            <a:xfrm>
              <a:off x="4878953" y="0"/>
              <a:ext cx="609899" cy="643356"/>
            </a:xfrm>
            <a:custGeom>
              <a:avLst/>
              <a:gdLst/>
              <a:ahLst/>
              <a:cxnLst/>
              <a:rect l="l" t="t" r="r" b="b"/>
              <a:pathLst>
                <a:path w="20427" h="20036" extrusionOk="0">
                  <a:moveTo>
                    <a:pt x="0" y="0"/>
                  </a:moveTo>
                  <a:lnTo>
                    <a:pt x="0" y="20036"/>
                  </a:lnTo>
                  <a:lnTo>
                    <a:pt x="20427" y="10046"/>
                  </a:lnTo>
                  <a:lnTo>
                    <a:pt x="0"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9" name="Google Shape;99;p18"/>
            <p:cNvSpPr/>
            <p:nvPr/>
          </p:nvSpPr>
          <p:spPr>
            <a:xfrm>
              <a:off x="5488830" y="0"/>
              <a:ext cx="608257" cy="322577"/>
            </a:xfrm>
            <a:custGeom>
              <a:avLst/>
              <a:gdLst/>
              <a:ahLst/>
              <a:cxnLst/>
              <a:rect l="l" t="t" r="r" b="b"/>
              <a:pathLst>
                <a:path w="20372" h="10046" extrusionOk="0">
                  <a:moveTo>
                    <a:pt x="1" y="0"/>
                  </a:moveTo>
                  <a:lnTo>
                    <a:pt x="1" y="10046"/>
                  </a:lnTo>
                  <a:lnTo>
                    <a:pt x="20372" y="0"/>
                  </a:lnTo>
                  <a:close/>
                </a:path>
              </a:pathLst>
            </a:custGeom>
            <a:solidFill>
              <a:srgbClr val="FFC800">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0" name="Google Shape;100;p18"/>
            <p:cNvSpPr/>
            <p:nvPr/>
          </p:nvSpPr>
          <p:spPr>
            <a:xfrm>
              <a:off x="6097065" y="0"/>
              <a:ext cx="609929" cy="643356"/>
            </a:xfrm>
            <a:custGeom>
              <a:avLst/>
              <a:gdLst/>
              <a:ahLst/>
              <a:cxnLst/>
              <a:rect l="l" t="t" r="r" b="b"/>
              <a:pathLst>
                <a:path w="20428" h="20036" extrusionOk="0">
                  <a:moveTo>
                    <a:pt x="1" y="0"/>
                  </a:moveTo>
                  <a:lnTo>
                    <a:pt x="1" y="20036"/>
                  </a:lnTo>
                  <a:lnTo>
                    <a:pt x="20427" y="10046"/>
                  </a:lnTo>
                  <a:lnTo>
                    <a:pt x="1"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1" name="Google Shape;101;p18"/>
            <p:cNvSpPr/>
            <p:nvPr/>
          </p:nvSpPr>
          <p:spPr>
            <a:xfrm>
              <a:off x="6706973" y="0"/>
              <a:ext cx="609899" cy="322577"/>
            </a:xfrm>
            <a:custGeom>
              <a:avLst/>
              <a:gdLst/>
              <a:ahLst/>
              <a:cxnLst/>
              <a:rect l="l" t="t" r="r" b="b"/>
              <a:pathLst>
                <a:path w="20427" h="10046" extrusionOk="0">
                  <a:moveTo>
                    <a:pt x="0" y="0"/>
                  </a:moveTo>
                  <a:lnTo>
                    <a:pt x="0" y="10046"/>
                  </a:lnTo>
                  <a:lnTo>
                    <a:pt x="20427" y="0"/>
                  </a:lnTo>
                  <a:close/>
                </a:path>
              </a:pathLst>
            </a:custGeom>
            <a:solidFill>
              <a:srgbClr val="FFA400">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2" name="Google Shape;102;p18"/>
            <p:cNvSpPr/>
            <p:nvPr/>
          </p:nvSpPr>
          <p:spPr>
            <a:xfrm>
              <a:off x="7316850" y="0"/>
              <a:ext cx="609929" cy="643356"/>
            </a:xfrm>
            <a:custGeom>
              <a:avLst/>
              <a:gdLst/>
              <a:ahLst/>
              <a:cxnLst/>
              <a:rect l="l" t="t" r="r" b="b"/>
              <a:pathLst>
                <a:path w="20428" h="20036" extrusionOk="0">
                  <a:moveTo>
                    <a:pt x="1" y="0"/>
                  </a:moveTo>
                  <a:lnTo>
                    <a:pt x="1" y="20036"/>
                  </a:lnTo>
                  <a:lnTo>
                    <a:pt x="20427" y="10046"/>
                  </a:lnTo>
                  <a:lnTo>
                    <a:pt x="1"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3" name="Google Shape;103;p18"/>
            <p:cNvSpPr/>
            <p:nvPr/>
          </p:nvSpPr>
          <p:spPr>
            <a:xfrm>
              <a:off x="4878953" y="322543"/>
              <a:ext cx="609899"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4" name="Google Shape;104;p18"/>
            <p:cNvSpPr/>
            <p:nvPr/>
          </p:nvSpPr>
          <p:spPr>
            <a:xfrm>
              <a:off x="5488830" y="643320"/>
              <a:ext cx="608257"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C800">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5" name="Google Shape;105;p18"/>
            <p:cNvSpPr/>
            <p:nvPr/>
          </p:nvSpPr>
          <p:spPr>
            <a:xfrm>
              <a:off x="7926751" y="863"/>
              <a:ext cx="609899"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6" name="Google Shape;106;p18"/>
            <p:cNvSpPr/>
            <p:nvPr/>
          </p:nvSpPr>
          <p:spPr>
            <a:xfrm>
              <a:off x="8536629" y="321640"/>
              <a:ext cx="608257"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7" name="Google Shape;107;p18"/>
            <p:cNvSpPr/>
            <p:nvPr/>
          </p:nvSpPr>
          <p:spPr>
            <a:xfrm>
              <a:off x="6097065" y="322543"/>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A400">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8" name="Google Shape;108;p18"/>
            <p:cNvSpPr/>
            <p:nvPr/>
          </p:nvSpPr>
          <p:spPr>
            <a:xfrm>
              <a:off x="6706962" y="643329"/>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9" name="Google Shape;109;p18"/>
            <p:cNvSpPr/>
            <p:nvPr/>
          </p:nvSpPr>
          <p:spPr>
            <a:xfrm>
              <a:off x="4878953" y="0"/>
              <a:ext cx="609899" cy="322577"/>
            </a:xfrm>
            <a:custGeom>
              <a:avLst/>
              <a:gdLst/>
              <a:ahLst/>
              <a:cxnLst/>
              <a:rect l="l" t="t" r="r" b="b"/>
              <a:pathLst>
                <a:path w="20427" h="10046" extrusionOk="0">
                  <a:moveTo>
                    <a:pt x="0" y="0"/>
                  </a:moveTo>
                  <a:lnTo>
                    <a:pt x="20427"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0" name="Google Shape;110;p18"/>
            <p:cNvSpPr/>
            <p:nvPr/>
          </p:nvSpPr>
          <p:spPr>
            <a:xfrm>
              <a:off x="5488830" y="0"/>
              <a:ext cx="608257" cy="643356"/>
            </a:xfrm>
            <a:custGeom>
              <a:avLst/>
              <a:gdLst/>
              <a:ahLst/>
              <a:cxnLst/>
              <a:rect l="l" t="t" r="r" b="b"/>
              <a:pathLst>
                <a:path w="20372" h="20036" extrusionOk="0">
                  <a:moveTo>
                    <a:pt x="20372" y="0"/>
                  </a:moveTo>
                  <a:lnTo>
                    <a:pt x="1" y="10046"/>
                  </a:lnTo>
                  <a:lnTo>
                    <a:pt x="20372" y="20036"/>
                  </a:lnTo>
                  <a:lnTo>
                    <a:pt x="20372"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1" name="Google Shape;111;p18"/>
            <p:cNvSpPr/>
            <p:nvPr/>
          </p:nvSpPr>
          <p:spPr>
            <a:xfrm>
              <a:off x="6097065" y="0"/>
              <a:ext cx="609929" cy="322577"/>
            </a:xfrm>
            <a:custGeom>
              <a:avLst/>
              <a:gdLst/>
              <a:ahLst/>
              <a:cxnLst/>
              <a:rect l="l" t="t" r="r" b="b"/>
              <a:pathLst>
                <a:path w="20428" h="10046" extrusionOk="0">
                  <a:moveTo>
                    <a:pt x="1"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2" name="Google Shape;112;p18"/>
            <p:cNvSpPr/>
            <p:nvPr/>
          </p:nvSpPr>
          <p:spPr>
            <a:xfrm>
              <a:off x="8534993" y="0"/>
              <a:ext cx="609899" cy="322577"/>
            </a:xfrm>
            <a:custGeom>
              <a:avLst/>
              <a:gdLst/>
              <a:ahLst/>
              <a:cxnLst/>
              <a:rect l="l" t="t" r="r" b="b"/>
              <a:pathLst>
                <a:path w="20427" h="10046" extrusionOk="0">
                  <a:moveTo>
                    <a:pt x="0"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3" name="Google Shape;113;p18"/>
            <p:cNvSpPr/>
            <p:nvPr/>
          </p:nvSpPr>
          <p:spPr>
            <a:xfrm>
              <a:off x="7926757" y="0"/>
              <a:ext cx="608257" cy="322577"/>
            </a:xfrm>
            <a:custGeom>
              <a:avLst/>
              <a:gdLst/>
              <a:ahLst/>
              <a:cxnLst/>
              <a:rect l="l" t="t" r="r" b="b"/>
              <a:pathLst>
                <a:path w="20372" h="10046" extrusionOk="0">
                  <a:moveTo>
                    <a:pt x="0" y="0"/>
                  </a:moveTo>
                  <a:lnTo>
                    <a:pt x="0" y="10046"/>
                  </a:lnTo>
                  <a:lnTo>
                    <a:pt x="20371" y="0"/>
                  </a:lnTo>
                  <a:close/>
                </a:path>
              </a:pathLst>
            </a:custGeom>
            <a:solidFill>
              <a:srgbClr val="FFC800">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4" name="Google Shape;114;p18"/>
            <p:cNvSpPr/>
            <p:nvPr/>
          </p:nvSpPr>
          <p:spPr>
            <a:xfrm>
              <a:off x="7925909" y="321643"/>
              <a:ext cx="609899" cy="643388"/>
            </a:xfrm>
            <a:custGeom>
              <a:avLst/>
              <a:gdLst/>
              <a:ahLst/>
              <a:cxnLst/>
              <a:rect l="l" t="t" r="r" b="b"/>
              <a:pathLst>
                <a:path w="20427" h="20037" extrusionOk="0">
                  <a:moveTo>
                    <a:pt x="0" y="1"/>
                  </a:moveTo>
                  <a:lnTo>
                    <a:pt x="0" y="20037"/>
                  </a:lnTo>
                  <a:lnTo>
                    <a:pt x="20427" y="9991"/>
                  </a:lnTo>
                  <a:lnTo>
                    <a:pt x="0" y="1"/>
                  </a:lnTo>
                  <a:close/>
                </a:path>
              </a:pathLst>
            </a:custGeom>
            <a:solidFill>
              <a:srgbClr val="F64646">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5" name="Google Shape;115;p18"/>
            <p:cNvSpPr/>
            <p:nvPr/>
          </p:nvSpPr>
          <p:spPr>
            <a:xfrm flipH="1">
              <a:off x="7316858" y="643329"/>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6" name="Google Shape;116;p18"/>
            <p:cNvSpPr/>
            <p:nvPr/>
          </p:nvSpPr>
          <p:spPr>
            <a:xfrm>
              <a:off x="900" y="643324"/>
              <a:ext cx="609899" cy="643388"/>
            </a:xfrm>
            <a:custGeom>
              <a:avLst/>
              <a:gdLst/>
              <a:ahLst/>
              <a:cxnLst/>
              <a:rect l="l" t="t" r="r" b="b"/>
              <a:pathLst>
                <a:path w="20427" h="20037" extrusionOk="0">
                  <a:moveTo>
                    <a:pt x="0" y="1"/>
                  </a:moveTo>
                  <a:lnTo>
                    <a:pt x="0" y="20037"/>
                  </a:lnTo>
                  <a:lnTo>
                    <a:pt x="20427"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7" name="Google Shape;117;p18"/>
            <p:cNvSpPr/>
            <p:nvPr/>
          </p:nvSpPr>
          <p:spPr>
            <a:xfrm>
              <a:off x="610793" y="322545"/>
              <a:ext cx="608257" cy="643388"/>
            </a:xfrm>
            <a:custGeom>
              <a:avLst/>
              <a:gdLst/>
              <a:ahLst/>
              <a:cxnLst/>
              <a:rect l="l" t="t" r="r" b="b"/>
              <a:pathLst>
                <a:path w="20372" h="20037" extrusionOk="0">
                  <a:moveTo>
                    <a:pt x="1" y="1"/>
                  </a:moveTo>
                  <a:lnTo>
                    <a:pt x="1" y="20037"/>
                  </a:lnTo>
                  <a:lnTo>
                    <a:pt x="20372" y="9991"/>
                  </a:lnTo>
                  <a:lnTo>
                    <a:pt x="1"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8" name="Google Shape;118;p18"/>
            <p:cNvSpPr/>
            <p:nvPr/>
          </p:nvSpPr>
          <p:spPr>
            <a:xfrm>
              <a:off x="3658671" y="863"/>
              <a:ext cx="608257" cy="643388"/>
            </a:xfrm>
            <a:custGeom>
              <a:avLst/>
              <a:gdLst/>
              <a:ahLst/>
              <a:cxnLst/>
              <a:rect l="l" t="t" r="r" b="b"/>
              <a:pathLst>
                <a:path w="20372" h="20037" extrusionOk="0">
                  <a:moveTo>
                    <a:pt x="1" y="1"/>
                  </a:moveTo>
                  <a:lnTo>
                    <a:pt x="1" y="20037"/>
                  </a:lnTo>
                  <a:lnTo>
                    <a:pt x="20372" y="9991"/>
                  </a:lnTo>
                  <a:lnTo>
                    <a:pt x="1"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9" name="Google Shape;119;p18"/>
            <p:cNvSpPr/>
            <p:nvPr/>
          </p:nvSpPr>
          <p:spPr>
            <a:xfrm>
              <a:off x="1828968" y="322545"/>
              <a:ext cx="609899" cy="643388"/>
            </a:xfrm>
            <a:custGeom>
              <a:avLst/>
              <a:gdLst/>
              <a:ahLst/>
              <a:cxnLst/>
              <a:rect l="l" t="t" r="r" b="b"/>
              <a:pathLst>
                <a:path w="20427" h="20037" extrusionOk="0">
                  <a:moveTo>
                    <a:pt x="0" y="1"/>
                  </a:moveTo>
                  <a:lnTo>
                    <a:pt x="0" y="20037"/>
                  </a:lnTo>
                  <a:lnTo>
                    <a:pt x="20427" y="9991"/>
                  </a:lnTo>
                  <a:lnTo>
                    <a:pt x="0"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0" name="Google Shape;120;p18"/>
            <p:cNvSpPr/>
            <p:nvPr/>
          </p:nvSpPr>
          <p:spPr>
            <a:xfrm>
              <a:off x="4266922" y="321642"/>
              <a:ext cx="609929" cy="643388"/>
            </a:xfrm>
            <a:custGeom>
              <a:avLst/>
              <a:gdLst/>
              <a:ahLst/>
              <a:cxnLst/>
              <a:rect l="l" t="t" r="r" b="b"/>
              <a:pathLst>
                <a:path w="20428" h="20037" extrusionOk="0">
                  <a:moveTo>
                    <a:pt x="1" y="1"/>
                  </a:moveTo>
                  <a:lnTo>
                    <a:pt x="1" y="20037"/>
                  </a:lnTo>
                  <a:lnTo>
                    <a:pt x="20427" y="10047"/>
                  </a:lnTo>
                  <a:lnTo>
                    <a:pt x="1" y="1"/>
                  </a:lnTo>
                  <a:close/>
                </a:path>
              </a:pathLst>
            </a:custGeom>
            <a:solidFill>
              <a:srgbClr val="F64646">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1" name="Google Shape;121;p18"/>
            <p:cNvSpPr/>
            <p:nvPr/>
          </p:nvSpPr>
          <p:spPr>
            <a:xfrm>
              <a:off x="900" y="0"/>
              <a:ext cx="609899" cy="643356"/>
            </a:xfrm>
            <a:custGeom>
              <a:avLst/>
              <a:gdLst/>
              <a:ahLst/>
              <a:cxnLst/>
              <a:rect l="l" t="t" r="r" b="b"/>
              <a:pathLst>
                <a:path w="20427" h="20036" extrusionOk="0">
                  <a:moveTo>
                    <a:pt x="0" y="0"/>
                  </a:moveTo>
                  <a:lnTo>
                    <a:pt x="0" y="20036"/>
                  </a:lnTo>
                  <a:lnTo>
                    <a:pt x="20427" y="10046"/>
                  </a:lnTo>
                  <a:lnTo>
                    <a:pt x="0" y="0"/>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2" name="Google Shape;122;p18"/>
            <p:cNvSpPr/>
            <p:nvPr/>
          </p:nvSpPr>
          <p:spPr>
            <a:xfrm>
              <a:off x="610793" y="0"/>
              <a:ext cx="608257" cy="322577"/>
            </a:xfrm>
            <a:custGeom>
              <a:avLst/>
              <a:gdLst/>
              <a:ahLst/>
              <a:cxnLst/>
              <a:rect l="l" t="t" r="r" b="b"/>
              <a:pathLst>
                <a:path w="20372" h="10046" extrusionOk="0">
                  <a:moveTo>
                    <a:pt x="1" y="0"/>
                  </a:moveTo>
                  <a:lnTo>
                    <a:pt x="1" y="10046"/>
                  </a:lnTo>
                  <a:lnTo>
                    <a:pt x="20372" y="0"/>
                  </a:lnTo>
                  <a:close/>
                </a:path>
              </a:pathLst>
            </a:custGeom>
            <a:solidFill>
              <a:srgbClr val="FFC800">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3" name="Google Shape;123;p18"/>
            <p:cNvSpPr/>
            <p:nvPr/>
          </p:nvSpPr>
          <p:spPr>
            <a:xfrm>
              <a:off x="1219044" y="0"/>
              <a:ext cx="609929" cy="643356"/>
            </a:xfrm>
            <a:custGeom>
              <a:avLst/>
              <a:gdLst/>
              <a:ahLst/>
              <a:cxnLst/>
              <a:rect l="l" t="t" r="r" b="b"/>
              <a:pathLst>
                <a:path w="20428" h="20036" extrusionOk="0">
                  <a:moveTo>
                    <a:pt x="1" y="0"/>
                  </a:moveTo>
                  <a:lnTo>
                    <a:pt x="1" y="20036"/>
                  </a:lnTo>
                  <a:lnTo>
                    <a:pt x="20427" y="10046"/>
                  </a:lnTo>
                  <a:lnTo>
                    <a:pt x="1"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4" name="Google Shape;124;p18"/>
            <p:cNvSpPr/>
            <p:nvPr/>
          </p:nvSpPr>
          <p:spPr>
            <a:xfrm>
              <a:off x="1828968" y="0"/>
              <a:ext cx="609899" cy="322577"/>
            </a:xfrm>
            <a:custGeom>
              <a:avLst/>
              <a:gdLst/>
              <a:ahLst/>
              <a:cxnLst/>
              <a:rect l="l" t="t" r="r" b="b"/>
              <a:pathLst>
                <a:path w="20427" h="10046" extrusionOk="0">
                  <a:moveTo>
                    <a:pt x="0" y="0"/>
                  </a:moveTo>
                  <a:lnTo>
                    <a:pt x="0" y="10046"/>
                  </a:lnTo>
                  <a:lnTo>
                    <a:pt x="20427" y="0"/>
                  </a:lnTo>
                  <a:close/>
                </a:path>
              </a:pathLst>
            </a:custGeom>
            <a:solidFill>
              <a:srgbClr val="FFA400">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5" name="Google Shape;125;p18"/>
            <p:cNvSpPr/>
            <p:nvPr/>
          </p:nvSpPr>
          <p:spPr>
            <a:xfrm>
              <a:off x="2438861" y="0"/>
              <a:ext cx="609929" cy="643356"/>
            </a:xfrm>
            <a:custGeom>
              <a:avLst/>
              <a:gdLst/>
              <a:ahLst/>
              <a:cxnLst/>
              <a:rect l="l" t="t" r="r" b="b"/>
              <a:pathLst>
                <a:path w="20428" h="20036" extrusionOk="0">
                  <a:moveTo>
                    <a:pt x="1" y="0"/>
                  </a:moveTo>
                  <a:lnTo>
                    <a:pt x="1" y="20036"/>
                  </a:lnTo>
                  <a:lnTo>
                    <a:pt x="20427" y="10046"/>
                  </a:lnTo>
                  <a:lnTo>
                    <a:pt x="1"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6" name="Google Shape;126;p18"/>
            <p:cNvSpPr/>
            <p:nvPr/>
          </p:nvSpPr>
          <p:spPr>
            <a:xfrm>
              <a:off x="900" y="322545"/>
              <a:ext cx="609899"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7" name="Google Shape;127;p18"/>
            <p:cNvSpPr/>
            <p:nvPr/>
          </p:nvSpPr>
          <p:spPr>
            <a:xfrm>
              <a:off x="610793" y="643324"/>
              <a:ext cx="608257"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C800">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8" name="Google Shape;128;p18"/>
            <p:cNvSpPr/>
            <p:nvPr/>
          </p:nvSpPr>
          <p:spPr>
            <a:xfrm>
              <a:off x="3048778" y="863"/>
              <a:ext cx="609899"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9" name="Google Shape;129;p18"/>
            <p:cNvSpPr/>
            <p:nvPr/>
          </p:nvSpPr>
          <p:spPr>
            <a:xfrm>
              <a:off x="3658671" y="321642"/>
              <a:ext cx="608257"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0" name="Google Shape;130;p18"/>
            <p:cNvSpPr/>
            <p:nvPr/>
          </p:nvSpPr>
          <p:spPr>
            <a:xfrm>
              <a:off x="1219044" y="322545"/>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C800">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1" name="Google Shape;131;p18"/>
            <p:cNvSpPr/>
            <p:nvPr/>
          </p:nvSpPr>
          <p:spPr>
            <a:xfrm>
              <a:off x="4266922" y="863"/>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A400">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2" name="Google Shape;132;p18"/>
            <p:cNvSpPr/>
            <p:nvPr/>
          </p:nvSpPr>
          <p:spPr>
            <a:xfrm>
              <a:off x="900" y="0"/>
              <a:ext cx="609899" cy="322577"/>
            </a:xfrm>
            <a:custGeom>
              <a:avLst/>
              <a:gdLst/>
              <a:ahLst/>
              <a:cxnLst/>
              <a:rect l="l" t="t" r="r" b="b"/>
              <a:pathLst>
                <a:path w="20427" h="10046" extrusionOk="0">
                  <a:moveTo>
                    <a:pt x="0"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3" name="Google Shape;133;p18"/>
            <p:cNvSpPr/>
            <p:nvPr/>
          </p:nvSpPr>
          <p:spPr>
            <a:xfrm>
              <a:off x="610793" y="0"/>
              <a:ext cx="608257" cy="643356"/>
            </a:xfrm>
            <a:custGeom>
              <a:avLst/>
              <a:gdLst/>
              <a:ahLst/>
              <a:cxnLst/>
              <a:rect l="l" t="t" r="r" b="b"/>
              <a:pathLst>
                <a:path w="20372" h="20036" extrusionOk="0">
                  <a:moveTo>
                    <a:pt x="20372" y="0"/>
                  </a:moveTo>
                  <a:lnTo>
                    <a:pt x="1" y="10046"/>
                  </a:lnTo>
                  <a:lnTo>
                    <a:pt x="20372" y="20036"/>
                  </a:lnTo>
                  <a:lnTo>
                    <a:pt x="20372"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4" name="Google Shape;134;p18"/>
            <p:cNvSpPr/>
            <p:nvPr/>
          </p:nvSpPr>
          <p:spPr>
            <a:xfrm>
              <a:off x="1219044" y="0"/>
              <a:ext cx="609929" cy="322577"/>
            </a:xfrm>
            <a:custGeom>
              <a:avLst/>
              <a:gdLst/>
              <a:ahLst/>
              <a:cxnLst/>
              <a:rect l="l" t="t" r="r" b="b"/>
              <a:pathLst>
                <a:path w="20428" h="10046" extrusionOk="0">
                  <a:moveTo>
                    <a:pt x="1" y="0"/>
                  </a:moveTo>
                  <a:lnTo>
                    <a:pt x="20427" y="1004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5" name="Google Shape;135;p18"/>
            <p:cNvSpPr/>
            <p:nvPr/>
          </p:nvSpPr>
          <p:spPr>
            <a:xfrm>
              <a:off x="4266958" y="0"/>
              <a:ext cx="609899" cy="322577"/>
            </a:xfrm>
            <a:custGeom>
              <a:avLst/>
              <a:gdLst/>
              <a:ahLst/>
              <a:cxnLst/>
              <a:rect l="l" t="t" r="r" b="b"/>
              <a:pathLst>
                <a:path w="20427" h="10046" extrusionOk="0">
                  <a:moveTo>
                    <a:pt x="0" y="0"/>
                  </a:moveTo>
                  <a:lnTo>
                    <a:pt x="0"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6" name="Google Shape;136;p18"/>
            <p:cNvSpPr/>
            <p:nvPr/>
          </p:nvSpPr>
          <p:spPr>
            <a:xfrm>
              <a:off x="3657035" y="0"/>
              <a:ext cx="609899" cy="322577"/>
            </a:xfrm>
            <a:custGeom>
              <a:avLst/>
              <a:gdLst/>
              <a:ahLst/>
              <a:cxnLst/>
              <a:rect l="l" t="t" r="r" b="b"/>
              <a:pathLst>
                <a:path w="20427" h="10046" extrusionOk="0">
                  <a:moveTo>
                    <a:pt x="0"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7" name="Google Shape;137;p18"/>
            <p:cNvSpPr/>
            <p:nvPr/>
          </p:nvSpPr>
          <p:spPr>
            <a:xfrm>
              <a:off x="3048784" y="0"/>
              <a:ext cx="608257" cy="322577"/>
            </a:xfrm>
            <a:custGeom>
              <a:avLst/>
              <a:gdLst/>
              <a:ahLst/>
              <a:cxnLst/>
              <a:rect l="l" t="t" r="r" b="b"/>
              <a:pathLst>
                <a:path w="20372" h="10046" extrusionOk="0">
                  <a:moveTo>
                    <a:pt x="0" y="0"/>
                  </a:moveTo>
                  <a:lnTo>
                    <a:pt x="0" y="10046"/>
                  </a:lnTo>
                  <a:lnTo>
                    <a:pt x="20371" y="0"/>
                  </a:lnTo>
                  <a:close/>
                </a:path>
              </a:pathLst>
            </a:custGeom>
            <a:solidFill>
              <a:srgbClr val="FFC800">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8" name="Google Shape;138;p18"/>
            <p:cNvSpPr/>
            <p:nvPr/>
          </p:nvSpPr>
          <p:spPr>
            <a:xfrm>
              <a:off x="2438861" y="0"/>
              <a:ext cx="609929" cy="322577"/>
            </a:xfrm>
            <a:custGeom>
              <a:avLst/>
              <a:gdLst/>
              <a:ahLst/>
              <a:cxnLst/>
              <a:rect l="l" t="t" r="r" b="b"/>
              <a:pathLst>
                <a:path w="20428" h="10046" extrusionOk="0">
                  <a:moveTo>
                    <a:pt x="1" y="0"/>
                  </a:moveTo>
                  <a:lnTo>
                    <a:pt x="20427" y="10046"/>
                  </a:lnTo>
                  <a:lnTo>
                    <a:pt x="20427" y="0"/>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9" name="Google Shape;139;p18"/>
            <p:cNvSpPr/>
            <p:nvPr/>
          </p:nvSpPr>
          <p:spPr>
            <a:xfrm>
              <a:off x="3047936" y="321645"/>
              <a:ext cx="609899" cy="643388"/>
            </a:xfrm>
            <a:custGeom>
              <a:avLst/>
              <a:gdLst/>
              <a:ahLst/>
              <a:cxnLst/>
              <a:rect l="l" t="t" r="r" b="b"/>
              <a:pathLst>
                <a:path w="20427" h="20037" extrusionOk="0">
                  <a:moveTo>
                    <a:pt x="0" y="1"/>
                  </a:moveTo>
                  <a:lnTo>
                    <a:pt x="0" y="20037"/>
                  </a:lnTo>
                  <a:lnTo>
                    <a:pt x="20427" y="9991"/>
                  </a:lnTo>
                  <a:lnTo>
                    <a:pt x="0" y="1"/>
                  </a:lnTo>
                  <a:close/>
                </a:path>
              </a:pathLst>
            </a:custGeom>
            <a:solidFill>
              <a:srgbClr val="FFC800">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0" name="Google Shape;140;p18"/>
            <p:cNvSpPr/>
            <p:nvPr/>
          </p:nvSpPr>
          <p:spPr>
            <a:xfrm flipH="1">
              <a:off x="3658935" y="643332"/>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1" name="Google Shape;141;p18"/>
            <p:cNvSpPr/>
            <p:nvPr/>
          </p:nvSpPr>
          <p:spPr>
            <a:xfrm flipH="1">
              <a:off x="1219312" y="643329"/>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42" name="Google Shape;142;p18"/>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1pPr>
            <a:lvl2pPr marL="0" marR="0" lvl="1"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2pPr>
            <a:lvl3pPr marL="0" marR="0" lvl="2"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3pPr>
            <a:lvl4pPr marL="0" marR="0" lvl="3"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4pPr>
            <a:lvl5pPr marL="0" marR="0" lvl="4"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5pPr>
            <a:lvl6pPr marL="0" marR="0" lvl="5"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6pPr>
            <a:lvl7pPr marL="0" marR="0" lvl="6"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7pPr>
            <a:lvl8pPr marL="0" marR="0" lvl="7"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8pPr>
            <a:lvl9pPr marL="0" marR="0" lvl="8"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 3 columns">
  <p:cSld name="Title + 3 columns">
    <p:spTree>
      <p:nvGrpSpPr>
        <p:cNvPr id="1" name="Shape 2547"/>
        <p:cNvGrpSpPr/>
        <p:nvPr/>
      </p:nvGrpSpPr>
      <p:grpSpPr>
        <a:xfrm>
          <a:off x="0" y="0"/>
          <a:ext cx="0" cy="0"/>
          <a:chOff x="0" y="0"/>
          <a:chExt cx="0" cy="0"/>
        </a:xfrm>
      </p:grpSpPr>
      <p:grpSp>
        <p:nvGrpSpPr>
          <p:cNvPr id="2548" name="Google Shape;2548;p75"/>
          <p:cNvGrpSpPr/>
          <p:nvPr/>
        </p:nvGrpSpPr>
        <p:grpSpPr>
          <a:xfrm>
            <a:off x="6714243" y="3860093"/>
            <a:ext cx="2429756" cy="1286711"/>
            <a:chOff x="6714243" y="3860093"/>
            <a:chExt cx="2429756" cy="1286711"/>
          </a:xfrm>
        </p:grpSpPr>
        <p:sp>
          <p:nvSpPr>
            <p:cNvPr id="2549" name="Google Shape;2549;p75"/>
            <p:cNvSpPr/>
            <p:nvPr/>
          </p:nvSpPr>
          <p:spPr>
            <a:xfrm>
              <a:off x="7929952" y="3860093"/>
              <a:ext cx="606220" cy="643388"/>
            </a:xfrm>
            <a:custGeom>
              <a:avLst/>
              <a:gdLst/>
              <a:ahLst/>
              <a:cxnLst/>
              <a:rect l="l" t="t" r="r" b="b"/>
              <a:pathLst>
                <a:path w="20372" h="20037" extrusionOk="0">
                  <a:moveTo>
                    <a:pt x="0" y="0"/>
                  </a:moveTo>
                  <a:lnTo>
                    <a:pt x="0" y="20036"/>
                  </a:lnTo>
                  <a:lnTo>
                    <a:pt x="20371" y="10046"/>
                  </a:lnTo>
                  <a:lnTo>
                    <a:pt x="0" y="0"/>
                  </a:lnTo>
                  <a:close/>
                </a:path>
              </a:pathLst>
            </a:custGeom>
            <a:solidFill>
              <a:srgbClr val="FFA400">
                <a:alpha val="2353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50" name="Google Shape;2550;p75"/>
            <p:cNvSpPr/>
            <p:nvPr/>
          </p:nvSpPr>
          <p:spPr>
            <a:xfrm>
              <a:off x="8536142" y="4182670"/>
              <a:ext cx="607856" cy="643356"/>
            </a:xfrm>
            <a:custGeom>
              <a:avLst/>
              <a:gdLst/>
              <a:ahLst/>
              <a:cxnLst/>
              <a:rect l="l" t="t" r="r" b="b"/>
              <a:pathLst>
                <a:path w="20427" h="20036" extrusionOk="0">
                  <a:moveTo>
                    <a:pt x="0" y="0"/>
                  </a:moveTo>
                  <a:lnTo>
                    <a:pt x="0" y="20036"/>
                  </a:lnTo>
                  <a:lnTo>
                    <a:pt x="20427" y="9990"/>
                  </a:lnTo>
                  <a:lnTo>
                    <a:pt x="0"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51" name="Google Shape;2551;p75"/>
            <p:cNvSpPr/>
            <p:nvPr/>
          </p:nvSpPr>
          <p:spPr>
            <a:xfrm>
              <a:off x="7322095" y="4825993"/>
              <a:ext cx="607886" cy="320811"/>
            </a:xfrm>
            <a:custGeom>
              <a:avLst/>
              <a:gdLst/>
              <a:ahLst/>
              <a:cxnLst/>
              <a:rect l="l" t="t" r="r" b="b"/>
              <a:pathLst>
                <a:path w="20428" h="9991" extrusionOk="0">
                  <a:moveTo>
                    <a:pt x="1" y="1"/>
                  </a:moveTo>
                  <a:lnTo>
                    <a:pt x="1" y="9991"/>
                  </a:lnTo>
                  <a:lnTo>
                    <a:pt x="20427" y="9991"/>
                  </a:lnTo>
                  <a:lnTo>
                    <a:pt x="1"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52" name="Google Shape;2552;p75"/>
            <p:cNvSpPr/>
            <p:nvPr/>
          </p:nvSpPr>
          <p:spPr>
            <a:xfrm>
              <a:off x="7929952" y="4503448"/>
              <a:ext cx="606220" cy="643356"/>
            </a:xfrm>
            <a:custGeom>
              <a:avLst/>
              <a:gdLst/>
              <a:ahLst/>
              <a:cxnLst/>
              <a:rect l="l" t="t" r="r" b="b"/>
              <a:pathLst>
                <a:path w="20372" h="20036" extrusionOk="0">
                  <a:moveTo>
                    <a:pt x="0" y="0"/>
                  </a:moveTo>
                  <a:lnTo>
                    <a:pt x="0" y="20036"/>
                  </a:lnTo>
                  <a:lnTo>
                    <a:pt x="20371" y="10046"/>
                  </a:lnTo>
                  <a:lnTo>
                    <a:pt x="0"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53" name="Google Shape;2553;p75"/>
            <p:cNvSpPr/>
            <p:nvPr/>
          </p:nvSpPr>
          <p:spPr>
            <a:xfrm>
              <a:off x="8536142" y="4825993"/>
              <a:ext cx="607856" cy="320811"/>
            </a:xfrm>
            <a:custGeom>
              <a:avLst/>
              <a:gdLst/>
              <a:ahLst/>
              <a:cxnLst/>
              <a:rect l="l" t="t" r="r" b="b"/>
              <a:pathLst>
                <a:path w="20427" h="9991" extrusionOk="0">
                  <a:moveTo>
                    <a:pt x="0" y="1"/>
                  </a:moveTo>
                  <a:lnTo>
                    <a:pt x="0" y="9991"/>
                  </a:lnTo>
                  <a:lnTo>
                    <a:pt x="20427" y="9991"/>
                  </a:lnTo>
                  <a:lnTo>
                    <a:pt x="0"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54" name="Google Shape;2554;p75"/>
            <p:cNvSpPr/>
            <p:nvPr/>
          </p:nvSpPr>
          <p:spPr>
            <a:xfrm>
              <a:off x="7322095" y="3860093"/>
              <a:ext cx="607886" cy="643388"/>
            </a:xfrm>
            <a:custGeom>
              <a:avLst/>
              <a:gdLst/>
              <a:ahLst/>
              <a:cxnLst/>
              <a:rect l="l" t="t" r="r" b="b"/>
              <a:pathLst>
                <a:path w="20428" h="20037" extrusionOk="0">
                  <a:moveTo>
                    <a:pt x="20427" y="0"/>
                  </a:moveTo>
                  <a:lnTo>
                    <a:pt x="1" y="10046"/>
                  </a:lnTo>
                  <a:lnTo>
                    <a:pt x="20427" y="20036"/>
                  </a:lnTo>
                  <a:lnTo>
                    <a:pt x="20427"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55" name="Google Shape;2555;p75"/>
            <p:cNvSpPr/>
            <p:nvPr/>
          </p:nvSpPr>
          <p:spPr>
            <a:xfrm>
              <a:off x="8536142" y="3860093"/>
              <a:ext cx="607856" cy="643388"/>
            </a:xfrm>
            <a:custGeom>
              <a:avLst/>
              <a:gdLst/>
              <a:ahLst/>
              <a:cxnLst/>
              <a:rect l="l" t="t" r="r" b="b"/>
              <a:pathLst>
                <a:path w="20427" h="20037" extrusionOk="0">
                  <a:moveTo>
                    <a:pt x="20427" y="0"/>
                  </a:moveTo>
                  <a:lnTo>
                    <a:pt x="0" y="10046"/>
                  </a:lnTo>
                  <a:lnTo>
                    <a:pt x="20427" y="20036"/>
                  </a:lnTo>
                  <a:lnTo>
                    <a:pt x="20427"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56" name="Google Shape;2556;p75"/>
            <p:cNvSpPr/>
            <p:nvPr/>
          </p:nvSpPr>
          <p:spPr>
            <a:xfrm>
              <a:off x="7929952" y="4182670"/>
              <a:ext cx="606220" cy="643356"/>
            </a:xfrm>
            <a:custGeom>
              <a:avLst/>
              <a:gdLst/>
              <a:ahLst/>
              <a:cxnLst/>
              <a:rect l="l" t="t" r="r" b="b"/>
              <a:pathLst>
                <a:path w="20372" h="20036" extrusionOk="0">
                  <a:moveTo>
                    <a:pt x="20371" y="0"/>
                  </a:moveTo>
                  <a:lnTo>
                    <a:pt x="0" y="9990"/>
                  </a:lnTo>
                  <a:lnTo>
                    <a:pt x="20371" y="20036"/>
                  </a:lnTo>
                  <a:lnTo>
                    <a:pt x="20371"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57" name="Google Shape;2557;p75"/>
            <p:cNvSpPr/>
            <p:nvPr/>
          </p:nvSpPr>
          <p:spPr>
            <a:xfrm>
              <a:off x="7322095" y="4503448"/>
              <a:ext cx="607886" cy="643356"/>
            </a:xfrm>
            <a:custGeom>
              <a:avLst/>
              <a:gdLst/>
              <a:ahLst/>
              <a:cxnLst/>
              <a:rect l="l" t="t" r="r" b="b"/>
              <a:pathLst>
                <a:path w="20428" h="20036" extrusionOk="0">
                  <a:moveTo>
                    <a:pt x="20427" y="0"/>
                  </a:moveTo>
                  <a:lnTo>
                    <a:pt x="1" y="10046"/>
                  </a:lnTo>
                  <a:lnTo>
                    <a:pt x="20427" y="20036"/>
                  </a:lnTo>
                  <a:lnTo>
                    <a:pt x="20427" y="0"/>
                  </a:lnTo>
                  <a:close/>
                </a:path>
              </a:pathLst>
            </a:custGeom>
            <a:solidFill>
              <a:srgbClr val="FFC800">
                <a:alpha val="2353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58" name="Google Shape;2558;p75"/>
            <p:cNvSpPr/>
            <p:nvPr/>
          </p:nvSpPr>
          <p:spPr>
            <a:xfrm>
              <a:off x="7929952" y="4825993"/>
              <a:ext cx="606220" cy="320811"/>
            </a:xfrm>
            <a:custGeom>
              <a:avLst/>
              <a:gdLst/>
              <a:ahLst/>
              <a:cxnLst/>
              <a:rect l="l" t="t" r="r" b="b"/>
              <a:pathLst>
                <a:path w="20372" h="9991" extrusionOk="0">
                  <a:moveTo>
                    <a:pt x="20371" y="1"/>
                  </a:moveTo>
                  <a:lnTo>
                    <a:pt x="0" y="9991"/>
                  </a:lnTo>
                  <a:lnTo>
                    <a:pt x="20371" y="9991"/>
                  </a:lnTo>
                  <a:lnTo>
                    <a:pt x="20371"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59" name="Google Shape;2559;p75"/>
            <p:cNvSpPr/>
            <p:nvPr/>
          </p:nvSpPr>
          <p:spPr>
            <a:xfrm>
              <a:off x="8536142" y="4503448"/>
              <a:ext cx="607856" cy="643356"/>
            </a:xfrm>
            <a:custGeom>
              <a:avLst/>
              <a:gdLst/>
              <a:ahLst/>
              <a:cxnLst/>
              <a:rect l="l" t="t" r="r" b="b"/>
              <a:pathLst>
                <a:path w="20427" h="20036" extrusionOk="0">
                  <a:moveTo>
                    <a:pt x="20427" y="0"/>
                  </a:moveTo>
                  <a:lnTo>
                    <a:pt x="0" y="10046"/>
                  </a:lnTo>
                  <a:lnTo>
                    <a:pt x="20427" y="2003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60" name="Google Shape;2560;p75"/>
            <p:cNvSpPr/>
            <p:nvPr/>
          </p:nvSpPr>
          <p:spPr>
            <a:xfrm>
              <a:off x="6714243" y="4825993"/>
              <a:ext cx="607856" cy="320811"/>
            </a:xfrm>
            <a:custGeom>
              <a:avLst/>
              <a:gdLst/>
              <a:ahLst/>
              <a:cxnLst/>
              <a:rect l="l" t="t" r="r" b="b"/>
              <a:pathLst>
                <a:path w="20427" h="9991" extrusionOk="0">
                  <a:moveTo>
                    <a:pt x="20427" y="1"/>
                  </a:moveTo>
                  <a:lnTo>
                    <a:pt x="0" y="9991"/>
                  </a:lnTo>
                  <a:lnTo>
                    <a:pt x="20427" y="9991"/>
                  </a:lnTo>
                  <a:lnTo>
                    <a:pt x="20427" y="1"/>
                  </a:lnTo>
                  <a:close/>
                </a:path>
              </a:pathLst>
            </a:custGeom>
            <a:solidFill>
              <a:srgbClr val="F64646">
                <a:alpha val="2353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2561" name="Google Shape;2561;p75"/>
          <p:cNvGrpSpPr/>
          <p:nvPr/>
        </p:nvGrpSpPr>
        <p:grpSpPr>
          <a:xfrm>
            <a:off x="892" y="-11"/>
            <a:ext cx="3037586" cy="2252645"/>
            <a:chOff x="892" y="-11"/>
            <a:chExt cx="3037586" cy="2252645"/>
          </a:xfrm>
        </p:grpSpPr>
        <p:sp>
          <p:nvSpPr>
            <p:cNvPr id="2562" name="Google Shape;2562;p75"/>
            <p:cNvSpPr/>
            <p:nvPr/>
          </p:nvSpPr>
          <p:spPr>
            <a:xfrm>
              <a:off x="892" y="643313"/>
              <a:ext cx="607856" cy="643388"/>
            </a:xfrm>
            <a:custGeom>
              <a:avLst/>
              <a:gdLst/>
              <a:ahLst/>
              <a:cxnLst/>
              <a:rect l="l" t="t" r="r" b="b"/>
              <a:pathLst>
                <a:path w="20427" h="20037" extrusionOk="0">
                  <a:moveTo>
                    <a:pt x="0" y="1"/>
                  </a:moveTo>
                  <a:lnTo>
                    <a:pt x="0" y="20037"/>
                  </a:lnTo>
                  <a:lnTo>
                    <a:pt x="20427"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63" name="Google Shape;2563;p75"/>
            <p:cNvSpPr/>
            <p:nvPr/>
          </p:nvSpPr>
          <p:spPr>
            <a:xfrm>
              <a:off x="608719" y="322534"/>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64" name="Google Shape;2564;p75"/>
            <p:cNvSpPr/>
            <p:nvPr/>
          </p:nvSpPr>
          <p:spPr>
            <a:xfrm>
              <a:off x="608719" y="965890"/>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65" name="Google Shape;2565;p75"/>
            <p:cNvSpPr/>
            <p:nvPr/>
          </p:nvSpPr>
          <p:spPr>
            <a:xfrm>
              <a:off x="1822766" y="322534"/>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A400">
                <a:alpha val="2353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66" name="Google Shape;2566;p75"/>
            <p:cNvSpPr/>
            <p:nvPr/>
          </p:nvSpPr>
          <p:spPr>
            <a:xfrm>
              <a:off x="1214909" y="1286669"/>
              <a:ext cx="607886" cy="643388"/>
            </a:xfrm>
            <a:custGeom>
              <a:avLst/>
              <a:gdLst/>
              <a:ahLst/>
              <a:cxnLst/>
              <a:rect l="l" t="t" r="r" b="b"/>
              <a:pathLst>
                <a:path w="20428" h="20037" extrusionOk="0">
                  <a:moveTo>
                    <a:pt x="1" y="1"/>
                  </a:moveTo>
                  <a:lnTo>
                    <a:pt x="1" y="20037"/>
                  </a:lnTo>
                  <a:lnTo>
                    <a:pt x="20427" y="10047"/>
                  </a:lnTo>
                  <a:lnTo>
                    <a:pt x="1" y="1"/>
                  </a:lnTo>
                  <a:close/>
                </a:path>
              </a:pathLst>
            </a:custGeom>
            <a:solidFill>
              <a:srgbClr val="FFA400">
                <a:alpha val="2353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67" name="Google Shape;2567;p75"/>
            <p:cNvSpPr/>
            <p:nvPr/>
          </p:nvSpPr>
          <p:spPr>
            <a:xfrm>
              <a:off x="1822766" y="965890"/>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68" name="Google Shape;2568;p75"/>
            <p:cNvSpPr/>
            <p:nvPr/>
          </p:nvSpPr>
          <p:spPr>
            <a:xfrm>
              <a:off x="892" y="-11"/>
              <a:ext cx="607856" cy="643356"/>
            </a:xfrm>
            <a:custGeom>
              <a:avLst/>
              <a:gdLst/>
              <a:ahLst/>
              <a:cxnLst/>
              <a:rect l="l" t="t" r="r" b="b"/>
              <a:pathLst>
                <a:path w="20427" h="20036" extrusionOk="0">
                  <a:moveTo>
                    <a:pt x="0" y="0"/>
                  </a:moveTo>
                  <a:lnTo>
                    <a:pt x="0" y="20036"/>
                  </a:lnTo>
                  <a:lnTo>
                    <a:pt x="20427" y="10046"/>
                  </a:lnTo>
                  <a:lnTo>
                    <a:pt x="0"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69" name="Google Shape;2569;p75"/>
            <p:cNvSpPr/>
            <p:nvPr/>
          </p:nvSpPr>
          <p:spPr>
            <a:xfrm>
              <a:off x="608719" y="-11"/>
              <a:ext cx="606220" cy="322577"/>
            </a:xfrm>
            <a:custGeom>
              <a:avLst/>
              <a:gdLst/>
              <a:ahLst/>
              <a:cxnLst/>
              <a:rect l="l" t="t" r="r" b="b"/>
              <a:pathLst>
                <a:path w="20372" h="10046" extrusionOk="0">
                  <a:moveTo>
                    <a:pt x="1" y="0"/>
                  </a:moveTo>
                  <a:lnTo>
                    <a:pt x="1" y="10046"/>
                  </a:lnTo>
                  <a:lnTo>
                    <a:pt x="20372" y="0"/>
                  </a:lnTo>
                  <a:close/>
                </a:path>
              </a:pathLst>
            </a:custGeom>
            <a:solidFill>
              <a:srgbClr val="FFC800">
                <a:alpha val="2353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70" name="Google Shape;2570;p75"/>
            <p:cNvSpPr/>
            <p:nvPr/>
          </p:nvSpPr>
          <p:spPr>
            <a:xfrm>
              <a:off x="1214909" y="-11"/>
              <a:ext cx="607886" cy="643356"/>
            </a:xfrm>
            <a:custGeom>
              <a:avLst/>
              <a:gdLst/>
              <a:ahLst/>
              <a:cxnLst/>
              <a:rect l="l" t="t" r="r" b="b"/>
              <a:pathLst>
                <a:path w="20428" h="20036" extrusionOk="0">
                  <a:moveTo>
                    <a:pt x="1" y="0"/>
                  </a:moveTo>
                  <a:lnTo>
                    <a:pt x="1" y="20036"/>
                  </a:lnTo>
                  <a:lnTo>
                    <a:pt x="20427" y="10046"/>
                  </a:lnTo>
                  <a:lnTo>
                    <a:pt x="1"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71" name="Google Shape;2571;p75"/>
            <p:cNvSpPr/>
            <p:nvPr/>
          </p:nvSpPr>
          <p:spPr>
            <a:xfrm>
              <a:off x="1822766" y="-11"/>
              <a:ext cx="607856" cy="322577"/>
            </a:xfrm>
            <a:custGeom>
              <a:avLst/>
              <a:gdLst/>
              <a:ahLst/>
              <a:cxnLst/>
              <a:rect l="l" t="t" r="r" b="b"/>
              <a:pathLst>
                <a:path w="20427" h="10046" extrusionOk="0">
                  <a:moveTo>
                    <a:pt x="0" y="0"/>
                  </a:moveTo>
                  <a:lnTo>
                    <a:pt x="0" y="10046"/>
                  </a:lnTo>
                  <a:lnTo>
                    <a:pt x="20427" y="0"/>
                  </a:lnTo>
                  <a:close/>
                </a:path>
              </a:pathLst>
            </a:custGeom>
            <a:solidFill>
              <a:srgbClr val="FFA400">
                <a:alpha val="2353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72" name="Google Shape;2572;p75"/>
            <p:cNvSpPr/>
            <p:nvPr/>
          </p:nvSpPr>
          <p:spPr>
            <a:xfrm>
              <a:off x="2430592" y="-11"/>
              <a:ext cx="607886" cy="643356"/>
            </a:xfrm>
            <a:custGeom>
              <a:avLst/>
              <a:gdLst/>
              <a:ahLst/>
              <a:cxnLst/>
              <a:rect l="l" t="t" r="r" b="b"/>
              <a:pathLst>
                <a:path w="20428" h="20036" extrusionOk="0">
                  <a:moveTo>
                    <a:pt x="1" y="0"/>
                  </a:moveTo>
                  <a:lnTo>
                    <a:pt x="1" y="20036"/>
                  </a:lnTo>
                  <a:lnTo>
                    <a:pt x="20427" y="10046"/>
                  </a:lnTo>
                  <a:lnTo>
                    <a:pt x="1"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73" name="Google Shape;2573;p75"/>
            <p:cNvSpPr/>
            <p:nvPr/>
          </p:nvSpPr>
          <p:spPr>
            <a:xfrm>
              <a:off x="892" y="322534"/>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74" name="Google Shape;2574;p75"/>
            <p:cNvSpPr/>
            <p:nvPr/>
          </p:nvSpPr>
          <p:spPr>
            <a:xfrm>
              <a:off x="608719" y="643313"/>
              <a:ext cx="606220"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75" name="Google Shape;2575;p75"/>
            <p:cNvSpPr/>
            <p:nvPr/>
          </p:nvSpPr>
          <p:spPr>
            <a:xfrm>
              <a:off x="892" y="965890"/>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76" name="Google Shape;2576;p75"/>
            <p:cNvSpPr/>
            <p:nvPr/>
          </p:nvSpPr>
          <p:spPr>
            <a:xfrm>
              <a:off x="608719" y="1286669"/>
              <a:ext cx="606220"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77" name="Google Shape;2577;p75"/>
            <p:cNvSpPr/>
            <p:nvPr/>
          </p:nvSpPr>
          <p:spPr>
            <a:xfrm>
              <a:off x="892" y="1609246"/>
              <a:ext cx="607856" cy="643388"/>
            </a:xfrm>
            <a:custGeom>
              <a:avLst/>
              <a:gdLst/>
              <a:ahLst/>
              <a:cxnLst/>
              <a:rect l="l" t="t" r="r" b="b"/>
              <a:pathLst>
                <a:path w="20427" h="20037" extrusionOk="0">
                  <a:moveTo>
                    <a:pt x="20427" y="1"/>
                  </a:moveTo>
                  <a:lnTo>
                    <a:pt x="0" y="9991"/>
                  </a:lnTo>
                  <a:lnTo>
                    <a:pt x="20427" y="20036"/>
                  </a:lnTo>
                  <a:lnTo>
                    <a:pt x="20427" y="1"/>
                  </a:lnTo>
                  <a:close/>
                </a:path>
              </a:pathLst>
            </a:custGeom>
            <a:solidFill>
              <a:srgbClr val="F64646">
                <a:alpha val="2353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78" name="Google Shape;2578;p75"/>
            <p:cNvSpPr/>
            <p:nvPr/>
          </p:nvSpPr>
          <p:spPr>
            <a:xfrm>
              <a:off x="1214909" y="322534"/>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64646">
                <a:alpha val="2353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79" name="Google Shape;2579;p75"/>
            <p:cNvSpPr/>
            <p:nvPr/>
          </p:nvSpPr>
          <p:spPr>
            <a:xfrm>
              <a:off x="1214909" y="965890"/>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C800">
                <a:alpha val="2353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80" name="Google Shape;2580;p75"/>
            <p:cNvSpPr/>
            <p:nvPr/>
          </p:nvSpPr>
          <p:spPr>
            <a:xfrm>
              <a:off x="1214909" y="1609246"/>
              <a:ext cx="607886" cy="643388"/>
            </a:xfrm>
            <a:custGeom>
              <a:avLst/>
              <a:gdLst/>
              <a:ahLst/>
              <a:cxnLst/>
              <a:rect l="l" t="t" r="r" b="b"/>
              <a:pathLst>
                <a:path w="20428" h="20037" extrusionOk="0">
                  <a:moveTo>
                    <a:pt x="20427" y="1"/>
                  </a:moveTo>
                  <a:lnTo>
                    <a:pt x="1" y="9991"/>
                  </a:lnTo>
                  <a:lnTo>
                    <a:pt x="20427" y="20036"/>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81" name="Google Shape;2581;p75"/>
            <p:cNvSpPr/>
            <p:nvPr/>
          </p:nvSpPr>
          <p:spPr>
            <a:xfrm>
              <a:off x="2430592" y="322534"/>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82" name="Google Shape;2582;p75"/>
            <p:cNvSpPr/>
            <p:nvPr/>
          </p:nvSpPr>
          <p:spPr>
            <a:xfrm>
              <a:off x="892" y="-11"/>
              <a:ext cx="607856" cy="322577"/>
            </a:xfrm>
            <a:custGeom>
              <a:avLst/>
              <a:gdLst/>
              <a:ahLst/>
              <a:cxnLst/>
              <a:rect l="l" t="t" r="r" b="b"/>
              <a:pathLst>
                <a:path w="20427" h="10046" extrusionOk="0">
                  <a:moveTo>
                    <a:pt x="0" y="0"/>
                  </a:moveTo>
                  <a:lnTo>
                    <a:pt x="20427"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83" name="Google Shape;2583;p75"/>
            <p:cNvSpPr/>
            <p:nvPr/>
          </p:nvSpPr>
          <p:spPr>
            <a:xfrm>
              <a:off x="608719" y="-11"/>
              <a:ext cx="606220" cy="643356"/>
            </a:xfrm>
            <a:custGeom>
              <a:avLst/>
              <a:gdLst/>
              <a:ahLst/>
              <a:cxnLst/>
              <a:rect l="l" t="t" r="r" b="b"/>
              <a:pathLst>
                <a:path w="20372" h="20036" extrusionOk="0">
                  <a:moveTo>
                    <a:pt x="20372" y="0"/>
                  </a:moveTo>
                  <a:lnTo>
                    <a:pt x="1" y="10046"/>
                  </a:lnTo>
                  <a:lnTo>
                    <a:pt x="20372" y="20036"/>
                  </a:lnTo>
                  <a:lnTo>
                    <a:pt x="20372"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84" name="Google Shape;2584;p75"/>
            <p:cNvSpPr/>
            <p:nvPr/>
          </p:nvSpPr>
          <p:spPr>
            <a:xfrm>
              <a:off x="1214909" y="-11"/>
              <a:ext cx="607886" cy="322577"/>
            </a:xfrm>
            <a:custGeom>
              <a:avLst/>
              <a:gdLst/>
              <a:ahLst/>
              <a:cxnLst/>
              <a:rect l="l" t="t" r="r" b="b"/>
              <a:pathLst>
                <a:path w="20428" h="10046" extrusionOk="0">
                  <a:moveTo>
                    <a:pt x="1" y="0"/>
                  </a:moveTo>
                  <a:lnTo>
                    <a:pt x="20427" y="1004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2585" name="Google Shape;2585;p75"/>
          <p:cNvSpPr txBox="1">
            <a:spLocks noGrp="1"/>
          </p:cNvSpPr>
          <p:nvPr>
            <p:ph type="title"/>
          </p:nvPr>
        </p:nvSpPr>
        <p:spPr>
          <a:xfrm>
            <a:off x="1320025" y="866525"/>
            <a:ext cx="6455700" cy="668100"/>
          </a:xfrm>
          <a:prstGeom prst="rect">
            <a:avLst/>
          </a:prstGeom>
          <a:noFill/>
          <a:ln>
            <a:noFill/>
          </a:ln>
        </p:spPr>
        <p:txBody>
          <a:bodyPr spcFirstLastPara="1" wrap="square" lIns="91425" tIns="91425" rIns="91425" bIns="91425" anchor="b" anchorCtr="0">
            <a:noAutofit/>
          </a:bodyPr>
          <a:lstStyle>
            <a:lvl1pPr lvl="0" algn="l" rtl="0">
              <a:lnSpc>
                <a:spcPct val="100000"/>
              </a:lnSpc>
              <a:spcBef>
                <a:spcPts val="0"/>
              </a:spcBef>
              <a:spcAft>
                <a:spcPts val="0"/>
              </a:spcAft>
              <a:buSzPts val="2400"/>
              <a:buNone/>
              <a:defRPr/>
            </a:lvl1pPr>
            <a:lvl2pPr lvl="1" algn="l" rtl="0">
              <a:lnSpc>
                <a:spcPct val="100000"/>
              </a:lnSpc>
              <a:spcBef>
                <a:spcPts val="0"/>
              </a:spcBef>
              <a:spcAft>
                <a:spcPts val="0"/>
              </a:spcAft>
              <a:buSzPts val="2400"/>
              <a:buNone/>
              <a:defRPr/>
            </a:lvl2pPr>
            <a:lvl3pPr lvl="2" algn="l" rtl="0">
              <a:lnSpc>
                <a:spcPct val="100000"/>
              </a:lnSpc>
              <a:spcBef>
                <a:spcPts val="0"/>
              </a:spcBef>
              <a:spcAft>
                <a:spcPts val="0"/>
              </a:spcAft>
              <a:buSzPts val="2400"/>
              <a:buNone/>
              <a:defRPr/>
            </a:lvl3pPr>
            <a:lvl4pPr lvl="3" algn="l" rtl="0">
              <a:lnSpc>
                <a:spcPct val="100000"/>
              </a:lnSpc>
              <a:spcBef>
                <a:spcPts val="0"/>
              </a:spcBef>
              <a:spcAft>
                <a:spcPts val="0"/>
              </a:spcAft>
              <a:buSzPts val="2400"/>
              <a:buNone/>
              <a:defRPr/>
            </a:lvl4pPr>
            <a:lvl5pPr lvl="4" algn="l" rtl="0">
              <a:lnSpc>
                <a:spcPct val="100000"/>
              </a:lnSpc>
              <a:spcBef>
                <a:spcPts val="0"/>
              </a:spcBef>
              <a:spcAft>
                <a:spcPts val="0"/>
              </a:spcAft>
              <a:buSzPts val="2400"/>
              <a:buNone/>
              <a:defRPr/>
            </a:lvl5pPr>
            <a:lvl6pPr lvl="5" algn="l" rtl="0">
              <a:lnSpc>
                <a:spcPct val="100000"/>
              </a:lnSpc>
              <a:spcBef>
                <a:spcPts val="0"/>
              </a:spcBef>
              <a:spcAft>
                <a:spcPts val="0"/>
              </a:spcAft>
              <a:buSzPts val="2400"/>
              <a:buNone/>
              <a:defRPr/>
            </a:lvl6pPr>
            <a:lvl7pPr lvl="6" algn="l" rtl="0">
              <a:lnSpc>
                <a:spcPct val="100000"/>
              </a:lnSpc>
              <a:spcBef>
                <a:spcPts val="0"/>
              </a:spcBef>
              <a:spcAft>
                <a:spcPts val="0"/>
              </a:spcAft>
              <a:buSzPts val="2400"/>
              <a:buNone/>
              <a:defRPr/>
            </a:lvl7pPr>
            <a:lvl8pPr lvl="7" algn="l" rtl="0">
              <a:lnSpc>
                <a:spcPct val="100000"/>
              </a:lnSpc>
              <a:spcBef>
                <a:spcPts val="0"/>
              </a:spcBef>
              <a:spcAft>
                <a:spcPts val="0"/>
              </a:spcAft>
              <a:buSzPts val="2400"/>
              <a:buNone/>
              <a:defRPr/>
            </a:lvl8pPr>
            <a:lvl9pPr lvl="8" algn="l" rtl="0">
              <a:lnSpc>
                <a:spcPct val="100000"/>
              </a:lnSpc>
              <a:spcBef>
                <a:spcPts val="0"/>
              </a:spcBef>
              <a:spcAft>
                <a:spcPts val="0"/>
              </a:spcAft>
              <a:buSzPts val="2400"/>
              <a:buNone/>
              <a:defRPr/>
            </a:lvl9pPr>
          </a:lstStyle>
          <a:p>
            <a:endParaRPr/>
          </a:p>
        </p:txBody>
      </p:sp>
      <p:sp>
        <p:nvSpPr>
          <p:cNvPr id="2586" name="Google Shape;2586;p75"/>
          <p:cNvSpPr txBox="1">
            <a:spLocks noGrp="1"/>
          </p:cNvSpPr>
          <p:nvPr>
            <p:ph type="body" idx="1"/>
          </p:nvPr>
        </p:nvSpPr>
        <p:spPr>
          <a:xfrm>
            <a:off x="1320025" y="1849075"/>
            <a:ext cx="2080800" cy="2656500"/>
          </a:xfrm>
          <a:prstGeom prst="rect">
            <a:avLst/>
          </a:prstGeom>
          <a:noFill/>
          <a:ln>
            <a:noFill/>
          </a:ln>
        </p:spPr>
        <p:txBody>
          <a:bodyPr spcFirstLastPara="1" wrap="square" lIns="91425" tIns="91425" rIns="91425" bIns="91425" anchor="t" anchorCtr="0">
            <a:noAutofit/>
          </a:bodyPr>
          <a:lstStyle>
            <a:lvl1pPr marL="457200" lvl="0" indent="-330200" algn="l" rtl="0">
              <a:lnSpc>
                <a:spcPct val="100000"/>
              </a:lnSpc>
              <a:spcBef>
                <a:spcPts val="600"/>
              </a:spcBef>
              <a:spcAft>
                <a:spcPts val="0"/>
              </a:spcAft>
              <a:buSzPts val="1600"/>
              <a:buChar char="◂"/>
              <a:defRPr sz="1600"/>
            </a:lvl1pPr>
            <a:lvl2pPr marL="914400" lvl="1" indent="-330200" algn="l" rtl="0">
              <a:lnSpc>
                <a:spcPct val="100000"/>
              </a:lnSpc>
              <a:spcBef>
                <a:spcPts val="0"/>
              </a:spcBef>
              <a:spcAft>
                <a:spcPts val="0"/>
              </a:spcAft>
              <a:buSzPts val="1600"/>
              <a:buChar char="◂"/>
              <a:defRPr sz="1600"/>
            </a:lvl2pPr>
            <a:lvl3pPr marL="1371600" lvl="2" indent="-330200" algn="l" rtl="0">
              <a:lnSpc>
                <a:spcPct val="100000"/>
              </a:lnSpc>
              <a:spcBef>
                <a:spcPts val="0"/>
              </a:spcBef>
              <a:spcAft>
                <a:spcPts val="0"/>
              </a:spcAft>
              <a:buSzPts val="1600"/>
              <a:buChar char="◂"/>
              <a:defRPr sz="1600"/>
            </a:lvl3pPr>
            <a:lvl4pPr marL="1828800" lvl="3" indent="-330200" algn="l" rtl="0">
              <a:lnSpc>
                <a:spcPct val="100000"/>
              </a:lnSpc>
              <a:spcBef>
                <a:spcPts val="0"/>
              </a:spcBef>
              <a:spcAft>
                <a:spcPts val="0"/>
              </a:spcAft>
              <a:buSzPts val="1600"/>
              <a:buChar char="◂"/>
              <a:defRPr sz="1600"/>
            </a:lvl4pPr>
            <a:lvl5pPr marL="2286000" lvl="4" indent="-330200" algn="l" rtl="0">
              <a:lnSpc>
                <a:spcPct val="100000"/>
              </a:lnSpc>
              <a:spcBef>
                <a:spcPts val="0"/>
              </a:spcBef>
              <a:spcAft>
                <a:spcPts val="0"/>
              </a:spcAft>
              <a:buSzPts val="1600"/>
              <a:buChar char="○"/>
              <a:defRPr sz="1600"/>
            </a:lvl5pPr>
            <a:lvl6pPr marL="2743200" lvl="5" indent="-330200" algn="l" rtl="0">
              <a:lnSpc>
                <a:spcPct val="100000"/>
              </a:lnSpc>
              <a:spcBef>
                <a:spcPts val="0"/>
              </a:spcBef>
              <a:spcAft>
                <a:spcPts val="0"/>
              </a:spcAft>
              <a:buSzPts val="1600"/>
              <a:buChar char="■"/>
              <a:defRPr sz="1600"/>
            </a:lvl6pPr>
            <a:lvl7pPr marL="3200400" lvl="6" indent="-330200" algn="l" rtl="0">
              <a:lnSpc>
                <a:spcPct val="100000"/>
              </a:lnSpc>
              <a:spcBef>
                <a:spcPts val="0"/>
              </a:spcBef>
              <a:spcAft>
                <a:spcPts val="0"/>
              </a:spcAft>
              <a:buSzPts val="1600"/>
              <a:buChar char="●"/>
              <a:defRPr sz="1600"/>
            </a:lvl7pPr>
            <a:lvl8pPr marL="3657600" lvl="7" indent="-330200" algn="l" rtl="0">
              <a:lnSpc>
                <a:spcPct val="100000"/>
              </a:lnSpc>
              <a:spcBef>
                <a:spcPts val="0"/>
              </a:spcBef>
              <a:spcAft>
                <a:spcPts val="0"/>
              </a:spcAft>
              <a:buSzPts val="1600"/>
              <a:buChar char="○"/>
              <a:defRPr sz="1600"/>
            </a:lvl8pPr>
            <a:lvl9pPr marL="4114800" lvl="8" indent="-330200" algn="l" rtl="0">
              <a:lnSpc>
                <a:spcPct val="100000"/>
              </a:lnSpc>
              <a:spcBef>
                <a:spcPts val="0"/>
              </a:spcBef>
              <a:spcAft>
                <a:spcPts val="0"/>
              </a:spcAft>
              <a:buSzPts val="1600"/>
              <a:buChar char="■"/>
              <a:defRPr sz="1600"/>
            </a:lvl9pPr>
          </a:lstStyle>
          <a:p>
            <a:endParaRPr/>
          </a:p>
        </p:txBody>
      </p:sp>
      <p:sp>
        <p:nvSpPr>
          <p:cNvPr id="2587" name="Google Shape;2587;p75"/>
          <p:cNvSpPr txBox="1">
            <a:spLocks noGrp="1"/>
          </p:cNvSpPr>
          <p:nvPr>
            <p:ph type="body" idx="2"/>
          </p:nvPr>
        </p:nvSpPr>
        <p:spPr>
          <a:xfrm>
            <a:off x="3507463" y="1849075"/>
            <a:ext cx="2080800" cy="2656500"/>
          </a:xfrm>
          <a:prstGeom prst="rect">
            <a:avLst/>
          </a:prstGeom>
          <a:noFill/>
          <a:ln>
            <a:noFill/>
          </a:ln>
        </p:spPr>
        <p:txBody>
          <a:bodyPr spcFirstLastPara="1" wrap="square" lIns="91425" tIns="91425" rIns="91425" bIns="91425" anchor="t" anchorCtr="0">
            <a:noAutofit/>
          </a:bodyPr>
          <a:lstStyle>
            <a:lvl1pPr marL="457200" lvl="0" indent="-330200" algn="l" rtl="0">
              <a:lnSpc>
                <a:spcPct val="100000"/>
              </a:lnSpc>
              <a:spcBef>
                <a:spcPts val="600"/>
              </a:spcBef>
              <a:spcAft>
                <a:spcPts val="0"/>
              </a:spcAft>
              <a:buSzPts val="1600"/>
              <a:buChar char="◂"/>
              <a:defRPr sz="1600"/>
            </a:lvl1pPr>
            <a:lvl2pPr marL="914400" lvl="1" indent="-330200" algn="l" rtl="0">
              <a:lnSpc>
                <a:spcPct val="100000"/>
              </a:lnSpc>
              <a:spcBef>
                <a:spcPts val="0"/>
              </a:spcBef>
              <a:spcAft>
                <a:spcPts val="0"/>
              </a:spcAft>
              <a:buSzPts val="1600"/>
              <a:buChar char="◂"/>
              <a:defRPr sz="1600"/>
            </a:lvl2pPr>
            <a:lvl3pPr marL="1371600" lvl="2" indent="-330200" algn="l" rtl="0">
              <a:lnSpc>
                <a:spcPct val="100000"/>
              </a:lnSpc>
              <a:spcBef>
                <a:spcPts val="0"/>
              </a:spcBef>
              <a:spcAft>
                <a:spcPts val="0"/>
              </a:spcAft>
              <a:buSzPts val="1600"/>
              <a:buChar char="◂"/>
              <a:defRPr sz="1600"/>
            </a:lvl3pPr>
            <a:lvl4pPr marL="1828800" lvl="3" indent="-330200" algn="l" rtl="0">
              <a:lnSpc>
                <a:spcPct val="100000"/>
              </a:lnSpc>
              <a:spcBef>
                <a:spcPts val="0"/>
              </a:spcBef>
              <a:spcAft>
                <a:spcPts val="0"/>
              </a:spcAft>
              <a:buSzPts val="1600"/>
              <a:buChar char="◂"/>
              <a:defRPr sz="1600"/>
            </a:lvl4pPr>
            <a:lvl5pPr marL="2286000" lvl="4" indent="-330200" algn="l" rtl="0">
              <a:lnSpc>
                <a:spcPct val="100000"/>
              </a:lnSpc>
              <a:spcBef>
                <a:spcPts val="0"/>
              </a:spcBef>
              <a:spcAft>
                <a:spcPts val="0"/>
              </a:spcAft>
              <a:buSzPts val="1600"/>
              <a:buChar char="○"/>
              <a:defRPr sz="1600"/>
            </a:lvl5pPr>
            <a:lvl6pPr marL="2743200" lvl="5" indent="-330200" algn="l" rtl="0">
              <a:lnSpc>
                <a:spcPct val="100000"/>
              </a:lnSpc>
              <a:spcBef>
                <a:spcPts val="0"/>
              </a:spcBef>
              <a:spcAft>
                <a:spcPts val="0"/>
              </a:spcAft>
              <a:buSzPts val="1600"/>
              <a:buChar char="■"/>
              <a:defRPr sz="1600"/>
            </a:lvl6pPr>
            <a:lvl7pPr marL="3200400" lvl="6" indent="-330200" algn="l" rtl="0">
              <a:lnSpc>
                <a:spcPct val="100000"/>
              </a:lnSpc>
              <a:spcBef>
                <a:spcPts val="0"/>
              </a:spcBef>
              <a:spcAft>
                <a:spcPts val="0"/>
              </a:spcAft>
              <a:buSzPts val="1600"/>
              <a:buChar char="●"/>
              <a:defRPr sz="1600"/>
            </a:lvl7pPr>
            <a:lvl8pPr marL="3657600" lvl="7" indent="-330200" algn="l" rtl="0">
              <a:lnSpc>
                <a:spcPct val="100000"/>
              </a:lnSpc>
              <a:spcBef>
                <a:spcPts val="0"/>
              </a:spcBef>
              <a:spcAft>
                <a:spcPts val="0"/>
              </a:spcAft>
              <a:buSzPts val="1600"/>
              <a:buChar char="○"/>
              <a:defRPr sz="1600"/>
            </a:lvl8pPr>
            <a:lvl9pPr marL="4114800" lvl="8" indent="-330200" algn="l" rtl="0">
              <a:lnSpc>
                <a:spcPct val="100000"/>
              </a:lnSpc>
              <a:spcBef>
                <a:spcPts val="0"/>
              </a:spcBef>
              <a:spcAft>
                <a:spcPts val="0"/>
              </a:spcAft>
              <a:buSzPts val="1600"/>
              <a:buChar char="■"/>
              <a:defRPr sz="1600"/>
            </a:lvl9pPr>
          </a:lstStyle>
          <a:p>
            <a:endParaRPr/>
          </a:p>
        </p:txBody>
      </p:sp>
      <p:sp>
        <p:nvSpPr>
          <p:cNvPr id="2588" name="Google Shape;2588;p75"/>
          <p:cNvSpPr txBox="1">
            <a:spLocks noGrp="1"/>
          </p:cNvSpPr>
          <p:nvPr>
            <p:ph type="body" idx="3"/>
          </p:nvPr>
        </p:nvSpPr>
        <p:spPr>
          <a:xfrm>
            <a:off x="5694901" y="1849075"/>
            <a:ext cx="2080800" cy="2656500"/>
          </a:xfrm>
          <a:prstGeom prst="rect">
            <a:avLst/>
          </a:prstGeom>
          <a:noFill/>
          <a:ln>
            <a:noFill/>
          </a:ln>
        </p:spPr>
        <p:txBody>
          <a:bodyPr spcFirstLastPara="1" wrap="square" lIns="91425" tIns="91425" rIns="91425" bIns="91425" anchor="t" anchorCtr="0">
            <a:noAutofit/>
          </a:bodyPr>
          <a:lstStyle>
            <a:lvl1pPr marL="457200" lvl="0" indent="-330200" algn="l" rtl="0">
              <a:lnSpc>
                <a:spcPct val="100000"/>
              </a:lnSpc>
              <a:spcBef>
                <a:spcPts val="600"/>
              </a:spcBef>
              <a:spcAft>
                <a:spcPts val="0"/>
              </a:spcAft>
              <a:buSzPts val="1600"/>
              <a:buChar char="◂"/>
              <a:defRPr sz="1600"/>
            </a:lvl1pPr>
            <a:lvl2pPr marL="914400" lvl="1" indent="-330200" algn="l" rtl="0">
              <a:lnSpc>
                <a:spcPct val="100000"/>
              </a:lnSpc>
              <a:spcBef>
                <a:spcPts val="0"/>
              </a:spcBef>
              <a:spcAft>
                <a:spcPts val="0"/>
              </a:spcAft>
              <a:buSzPts val="1600"/>
              <a:buChar char="◂"/>
              <a:defRPr sz="1600"/>
            </a:lvl2pPr>
            <a:lvl3pPr marL="1371600" lvl="2" indent="-330200" algn="l" rtl="0">
              <a:lnSpc>
                <a:spcPct val="100000"/>
              </a:lnSpc>
              <a:spcBef>
                <a:spcPts val="0"/>
              </a:spcBef>
              <a:spcAft>
                <a:spcPts val="0"/>
              </a:spcAft>
              <a:buSzPts val="1600"/>
              <a:buChar char="◂"/>
              <a:defRPr sz="1600"/>
            </a:lvl3pPr>
            <a:lvl4pPr marL="1828800" lvl="3" indent="-330200" algn="l" rtl="0">
              <a:lnSpc>
                <a:spcPct val="100000"/>
              </a:lnSpc>
              <a:spcBef>
                <a:spcPts val="0"/>
              </a:spcBef>
              <a:spcAft>
                <a:spcPts val="0"/>
              </a:spcAft>
              <a:buSzPts val="1600"/>
              <a:buChar char="◂"/>
              <a:defRPr sz="1600"/>
            </a:lvl4pPr>
            <a:lvl5pPr marL="2286000" lvl="4" indent="-330200" algn="l" rtl="0">
              <a:lnSpc>
                <a:spcPct val="100000"/>
              </a:lnSpc>
              <a:spcBef>
                <a:spcPts val="0"/>
              </a:spcBef>
              <a:spcAft>
                <a:spcPts val="0"/>
              </a:spcAft>
              <a:buSzPts val="1600"/>
              <a:buChar char="○"/>
              <a:defRPr sz="1600"/>
            </a:lvl5pPr>
            <a:lvl6pPr marL="2743200" lvl="5" indent="-330200" algn="l" rtl="0">
              <a:lnSpc>
                <a:spcPct val="100000"/>
              </a:lnSpc>
              <a:spcBef>
                <a:spcPts val="0"/>
              </a:spcBef>
              <a:spcAft>
                <a:spcPts val="0"/>
              </a:spcAft>
              <a:buSzPts val="1600"/>
              <a:buChar char="■"/>
              <a:defRPr sz="1600"/>
            </a:lvl6pPr>
            <a:lvl7pPr marL="3200400" lvl="6" indent="-330200" algn="l" rtl="0">
              <a:lnSpc>
                <a:spcPct val="100000"/>
              </a:lnSpc>
              <a:spcBef>
                <a:spcPts val="0"/>
              </a:spcBef>
              <a:spcAft>
                <a:spcPts val="0"/>
              </a:spcAft>
              <a:buSzPts val="1600"/>
              <a:buChar char="●"/>
              <a:defRPr sz="1600"/>
            </a:lvl7pPr>
            <a:lvl8pPr marL="3657600" lvl="7" indent="-330200" algn="l" rtl="0">
              <a:lnSpc>
                <a:spcPct val="100000"/>
              </a:lnSpc>
              <a:spcBef>
                <a:spcPts val="0"/>
              </a:spcBef>
              <a:spcAft>
                <a:spcPts val="0"/>
              </a:spcAft>
              <a:buSzPts val="1600"/>
              <a:buChar char="○"/>
              <a:defRPr sz="1600"/>
            </a:lvl8pPr>
            <a:lvl9pPr marL="4114800" lvl="8" indent="-330200" algn="l" rtl="0">
              <a:lnSpc>
                <a:spcPct val="100000"/>
              </a:lnSpc>
              <a:spcBef>
                <a:spcPts val="0"/>
              </a:spcBef>
              <a:spcAft>
                <a:spcPts val="0"/>
              </a:spcAft>
              <a:buSzPts val="1600"/>
              <a:buChar char="■"/>
              <a:defRPr sz="1600"/>
            </a:lvl9pPr>
          </a:lstStyle>
          <a:p>
            <a:endParaRPr/>
          </a:p>
        </p:txBody>
      </p:sp>
      <p:sp>
        <p:nvSpPr>
          <p:cNvPr id="2589" name="Google Shape;2589;p75"/>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1pPr>
            <a:lvl2pPr marL="0" marR="0" lvl="1"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2pPr>
            <a:lvl3pPr marL="0" marR="0" lvl="2"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3pPr>
            <a:lvl4pPr marL="0" marR="0" lvl="3"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4pPr>
            <a:lvl5pPr marL="0" marR="0" lvl="4"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5pPr>
            <a:lvl6pPr marL="0" marR="0" lvl="5"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6pPr>
            <a:lvl7pPr marL="0" marR="0" lvl="6"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7pPr>
            <a:lvl8pPr marL="0" marR="0" lvl="7"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8pPr>
            <a:lvl9pPr marL="0" marR="0" lvl="8"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4027830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 1 column" type="tx">
  <p:cSld name="TITLE_AND_BODY">
    <p:spTree>
      <p:nvGrpSpPr>
        <p:cNvPr id="1" name="Shape 143"/>
        <p:cNvGrpSpPr/>
        <p:nvPr/>
      </p:nvGrpSpPr>
      <p:grpSpPr>
        <a:xfrm>
          <a:off x="0" y="0"/>
          <a:ext cx="0" cy="0"/>
          <a:chOff x="0" y="0"/>
          <a:chExt cx="0" cy="0"/>
        </a:xfrm>
      </p:grpSpPr>
      <p:grpSp>
        <p:nvGrpSpPr>
          <p:cNvPr id="144" name="Google Shape;144;p19"/>
          <p:cNvGrpSpPr/>
          <p:nvPr/>
        </p:nvGrpSpPr>
        <p:grpSpPr>
          <a:xfrm>
            <a:off x="6714243" y="3860093"/>
            <a:ext cx="2429755" cy="1286711"/>
            <a:chOff x="6714243" y="3860093"/>
            <a:chExt cx="2429755" cy="1286711"/>
          </a:xfrm>
        </p:grpSpPr>
        <p:sp>
          <p:nvSpPr>
            <p:cNvPr id="145" name="Google Shape;145;p19"/>
            <p:cNvSpPr/>
            <p:nvPr/>
          </p:nvSpPr>
          <p:spPr>
            <a:xfrm>
              <a:off x="7929952" y="3860093"/>
              <a:ext cx="606220" cy="643388"/>
            </a:xfrm>
            <a:custGeom>
              <a:avLst/>
              <a:gdLst/>
              <a:ahLst/>
              <a:cxnLst/>
              <a:rect l="l" t="t" r="r" b="b"/>
              <a:pathLst>
                <a:path w="20372" h="20037" extrusionOk="0">
                  <a:moveTo>
                    <a:pt x="0" y="0"/>
                  </a:moveTo>
                  <a:lnTo>
                    <a:pt x="0" y="20036"/>
                  </a:lnTo>
                  <a:lnTo>
                    <a:pt x="20371" y="10046"/>
                  </a:lnTo>
                  <a:lnTo>
                    <a:pt x="0" y="0"/>
                  </a:lnTo>
                  <a:close/>
                </a:path>
              </a:pathLst>
            </a:custGeom>
            <a:solidFill>
              <a:srgbClr val="FFA400">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6" name="Google Shape;146;p19"/>
            <p:cNvSpPr/>
            <p:nvPr/>
          </p:nvSpPr>
          <p:spPr>
            <a:xfrm>
              <a:off x="8536142" y="4182670"/>
              <a:ext cx="607856" cy="643356"/>
            </a:xfrm>
            <a:custGeom>
              <a:avLst/>
              <a:gdLst/>
              <a:ahLst/>
              <a:cxnLst/>
              <a:rect l="l" t="t" r="r" b="b"/>
              <a:pathLst>
                <a:path w="20427" h="20036" extrusionOk="0">
                  <a:moveTo>
                    <a:pt x="0" y="0"/>
                  </a:moveTo>
                  <a:lnTo>
                    <a:pt x="0" y="20036"/>
                  </a:lnTo>
                  <a:lnTo>
                    <a:pt x="20427" y="9990"/>
                  </a:lnTo>
                  <a:lnTo>
                    <a:pt x="0"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7" name="Google Shape;147;p19"/>
            <p:cNvSpPr/>
            <p:nvPr/>
          </p:nvSpPr>
          <p:spPr>
            <a:xfrm>
              <a:off x="7322095" y="4825993"/>
              <a:ext cx="607886" cy="320811"/>
            </a:xfrm>
            <a:custGeom>
              <a:avLst/>
              <a:gdLst/>
              <a:ahLst/>
              <a:cxnLst/>
              <a:rect l="l" t="t" r="r" b="b"/>
              <a:pathLst>
                <a:path w="20428" h="9991" extrusionOk="0">
                  <a:moveTo>
                    <a:pt x="1" y="1"/>
                  </a:moveTo>
                  <a:lnTo>
                    <a:pt x="1" y="9991"/>
                  </a:lnTo>
                  <a:lnTo>
                    <a:pt x="20427" y="9991"/>
                  </a:lnTo>
                  <a:lnTo>
                    <a:pt x="1"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8" name="Google Shape;148;p19"/>
            <p:cNvSpPr/>
            <p:nvPr/>
          </p:nvSpPr>
          <p:spPr>
            <a:xfrm>
              <a:off x="7929952" y="4503448"/>
              <a:ext cx="606220" cy="643356"/>
            </a:xfrm>
            <a:custGeom>
              <a:avLst/>
              <a:gdLst/>
              <a:ahLst/>
              <a:cxnLst/>
              <a:rect l="l" t="t" r="r" b="b"/>
              <a:pathLst>
                <a:path w="20372" h="20036" extrusionOk="0">
                  <a:moveTo>
                    <a:pt x="0" y="0"/>
                  </a:moveTo>
                  <a:lnTo>
                    <a:pt x="0" y="20036"/>
                  </a:lnTo>
                  <a:lnTo>
                    <a:pt x="20371" y="10046"/>
                  </a:lnTo>
                  <a:lnTo>
                    <a:pt x="0"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9" name="Google Shape;149;p19"/>
            <p:cNvSpPr/>
            <p:nvPr/>
          </p:nvSpPr>
          <p:spPr>
            <a:xfrm>
              <a:off x="8536142" y="4825993"/>
              <a:ext cx="607856" cy="320811"/>
            </a:xfrm>
            <a:custGeom>
              <a:avLst/>
              <a:gdLst/>
              <a:ahLst/>
              <a:cxnLst/>
              <a:rect l="l" t="t" r="r" b="b"/>
              <a:pathLst>
                <a:path w="20427" h="9991" extrusionOk="0">
                  <a:moveTo>
                    <a:pt x="0" y="1"/>
                  </a:moveTo>
                  <a:lnTo>
                    <a:pt x="0" y="9991"/>
                  </a:lnTo>
                  <a:lnTo>
                    <a:pt x="20427" y="9991"/>
                  </a:lnTo>
                  <a:lnTo>
                    <a:pt x="0"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0" name="Google Shape;150;p19"/>
            <p:cNvSpPr/>
            <p:nvPr/>
          </p:nvSpPr>
          <p:spPr>
            <a:xfrm>
              <a:off x="7322095" y="3860093"/>
              <a:ext cx="607886" cy="643388"/>
            </a:xfrm>
            <a:custGeom>
              <a:avLst/>
              <a:gdLst/>
              <a:ahLst/>
              <a:cxnLst/>
              <a:rect l="l" t="t" r="r" b="b"/>
              <a:pathLst>
                <a:path w="20428" h="20037" extrusionOk="0">
                  <a:moveTo>
                    <a:pt x="20427" y="0"/>
                  </a:moveTo>
                  <a:lnTo>
                    <a:pt x="1" y="10046"/>
                  </a:lnTo>
                  <a:lnTo>
                    <a:pt x="20427" y="20036"/>
                  </a:lnTo>
                  <a:lnTo>
                    <a:pt x="20427"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1" name="Google Shape;151;p19"/>
            <p:cNvSpPr/>
            <p:nvPr/>
          </p:nvSpPr>
          <p:spPr>
            <a:xfrm>
              <a:off x="8536142" y="3860093"/>
              <a:ext cx="607856" cy="643388"/>
            </a:xfrm>
            <a:custGeom>
              <a:avLst/>
              <a:gdLst/>
              <a:ahLst/>
              <a:cxnLst/>
              <a:rect l="l" t="t" r="r" b="b"/>
              <a:pathLst>
                <a:path w="20427" h="20037" extrusionOk="0">
                  <a:moveTo>
                    <a:pt x="20427" y="0"/>
                  </a:moveTo>
                  <a:lnTo>
                    <a:pt x="0" y="10046"/>
                  </a:lnTo>
                  <a:lnTo>
                    <a:pt x="20427" y="20036"/>
                  </a:lnTo>
                  <a:lnTo>
                    <a:pt x="20427"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2" name="Google Shape;152;p19"/>
            <p:cNvSpPr/>
            <p:nvPr/>
          </p:nvSpPr>
          <p:spPr>
            <a:xfrm>
              <a:off x="7929952" y="4182670"/>
              <a:ext cx="606220" cy="643356"/>
            </a:xfrm>
            <a:custGeom>
              <a:avLst/>
              <a:gdLst/>
              <a:ahLst/>
              <a:cxnLst/>
              <a:rect l="l" t="t" r="r" b="b"/>
              <a:pathLst>
                <a:path w="20372" h="20036" extrusionOk="0">
                  <a:moveTo>
                    <a:pt x="20371" y="0"/>
                  </a:moveTo>
                  <a:lnTo>
                    <a:pt x="0" y="9990"/>
                  </a:lnTo>
                  <a:lnTo>
                    <a:pt x="20371" y="20036"/>
                  </a:lnTo>
                  <a:lnTo>
                    <a:pt x="20371"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3" name="Google Shape;153;p19"/>
            <p:cNvSpPr/>
            <p:nvPr/>
          </p:nvSpPr>
          <p:spPr>
            <a:xfrm>
              <a:off x="7322095" y="4503448"/>
              <a:ext cx="607886" cy="643356"/>
            </a:xfrm>
            <a:custGeom>
              <a:avLst/>
              <a:gdLst/>
              <a:ahLst/>
              <a:cxnLst/>
              <a:rect l="l" t="t" r="r" b="b"/>
              <a:pathLst>
                <a:path w="20428" h="20036" extrusionOk="0">
                  <a:moveTo>
                    <a:pt x="20427" y="0"/>
                  </a:moveTo>
                  <a:lnTo>
                    <a:pt x="1" y="10046"/>
                  </a:lnTo>
                  <a:lnTo>
                    <a:pt x="20427" y="20036"/>
                  </a:lnTo>
                  <a:lnTo>
                    <a:pt x="20427" y="0"/>
                  </a:lnTo>
                  <a:close/>
                </a:path>
              </a:pathLst>
            </a:custGeom>
            <a:solidFill>
              <a:srgbClr val="FFC800">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4" name="Google Shape;154;p19"/>
            <p:cNvSpPr/>
            <p:nvPr/>
          </p:nvSpPr>
          <p:spPr>
            <a:xfrm>
              <a:off x="7929952" y="4825993"/>
              <a:ext cx="606220" cy="320811"/>
            </a:xfrm>
            <a:custGeom>
              <a:avLst/>
              <a:gdLst/>
              <a:ahLst/>
              <a:cxnLst/>
              <a:rect l="l" t="t" r="r" b="b"/>
              <a:pathLst>
                <a:path w="20372" h="9991" extrusionOk="0">
                  <a:moveTo>
                    <a:pt x="20371" y="1"/>
                  </a:moveTo>
                  <a:lnTo>
                    <a:pt x="0" y="9991"/>
                  </a:lnTo>
                  <a:lnTo>
                    <a:pt x="20371" y="9991"/>
                  </a:lnTo>
                  <a:lnTo>
                    <a:pt x="20371"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5" name="Google Shape;155;p19"/>
            <p:cNvSpPr/>
            <p:nvPr/>
          </p:nvSpPr>
          <p:spPr>
            <a:xfrm>
              <a:off x="8536142" y="4503448"/>
              <a:ext cx="607856" cy="643356"/>
            </a:xfrm>
            <a:custGeom>
              <a:avLst/>
              <a:gdLst/>
              <a:ahLst/>
              <a:cxnLst/>
              <a:rect l="l" t="t" r="r" b="b"/>
              <a:pathLst>
                <a:path w="20427" h="20036" extrusionOk="0">
                  <a:moveTo>
                    <a:pt x="20427" y="0"/>
                  </a:moveTo>
                  <a:lnTo>
                    <a:pt x="0" y="10046"/>
                  </a:lnTo>
                  <a:lnTo>
                    <a:pt x="20427" y="2003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6" name="Google Shape;156;p19"/>
            <p:cNvSpPr/>
            <p:nvPr/>
          </p:nvSpPr>
          <p:spPr>
            <a:xfrm>
              <a:off x="6714243" y="4825993"/>
              <a:ext cx="607856" cy="320811"/>
            </a:xfrm>
            <a:custGeom>
              <a:avLst/>
              <a:gdLst/>
              <a:ahLst/>
              <a:cxnLst/>
              <a:rect l="l" t="t" r="r" b="b"/>
              <a:pathLst>
                <a:path w="20427" h="9991" extrusionOk="0">
                  <a:moveTo>
                    <a:pt x="20427" y="1"/>
                  </a:moveTo>
                  <a:lnTo>
                    <a:pt x="0" y="9991"/>
                  </a:lnTo>
                  <a:lnTo>
                    <a:pt x="20427" y="9991"/>
                  </a:lnTo>
                  <a:lnTo>
                    <a:pt x="20427" y="1"/>
                  </a:lnTo>
                  <a:close/>
                </a:path>
              </a:pathLst>
            </a:custGeom>
            <a:solidFill>
              <a:srgbClr val="F64646">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157" name="Google Shape;157;p19"/>
          <p:cNvGrpSpPr/>
          <p:nvPr/>
        </p:nvGrpSpPr>
        <p:grpSpPr>
          <a:xfrm>
            <a:off x="892" y="-11"/>
            <a:ext cx="3037586" cy="2252645"/>
            <a:chOff x="892" y="-11"/>
            <a:chExt cx="3037586" cy="2252645"/>
          </a:xfrm>
        </p:grpSpPr>
        <p:sp>
          <p:nvSpPr>
            <p:cNvPr id="158" name="Google Shape;158;p19"/>
            <p:cNvSpPr/>
            <p:nvPr/>
          </p:nvSpPr>
          <p:spPr>
            <a:xfrm>
              <a:off x="892" y="643313"/>
              <a:ext cx="607856" cy="643388"/>
            </a:xfrm>
            <a:custGeom>
              <a:avLst/>
              <a:gdLst/>
              <a:ahLst/>
              <a:cxnLst/>
              <a:rect l="l" t="t" r="r" b="b"/>
              <a:pathLst>
                <a:path w="20427" h="20037" extrusionOk="0">
                  <a:moveTo>
                    <a:pt x="0" y="1"/>
                  </a:moveTo>
                  <a:lnTo>
                    <a:pt x="0" y="20037"/>
                  </a:lnTo>
                  <a:lnTo>
                    <a:pt x="20427"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9" name="Google Shape;159;p19"/>
            <p:cNvSpPr/>
            <p:nvPr/>
          </p:nvSpPr>
          <p:spPr>
            <a:xfrm>
              <a:off x="608719" y="322534"/>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0" name="Google Shape;160;p19"/>
            <p:cNvSpPr/>
            <p:nvPr/>
          </p:nvSpPr>
          <p:spPr>
            <a:xfrm>
              <a:off x="608719" y="965890"/>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1" name="Google Shape;161;p19"/>
            <p:cNvSpPr/>
            <p:nvPr/>
          </p:nvSpPr>
          <p:spPr>
            <a:xfrm>
              <a:off x="1822766" y="322534"/>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A400">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2" name="Google Shape;162;p19"/>
            <p:cNvSpPr/>
            <p:nvPr/>
          </p:nvSpPr>
          <p:spPr>
            <a:xfrm>
              <a:off x="1214909" y="1286669"/>
              <a:ext cx="607886" cy="643388"/>
            </a:xfrm>
            <a:custGeom>
              <a:avLst/>
              <a:gdLst/>
              <a:ahLst/>
              <a:cxnLst/>
              <a:rect l="l" t="t" r="r" b="b"/>
              <a:pathLst>
                <a:path w="20428" h="20037" extrusionOk="0">
                  <a:moveTo>
                    <a:pt x="1" y="1"/>
                  </a:moveTo>
                  <a:lnTo>
                    <a:pt x="1" y="20037"/>
                  </a:lnTo>
                  <a:lnTo>
                    <a:pt x="20427" y="10047"/>
                  </a:lnTo>
                  <a:lnTo>
                    <a:pt x="1" y="1"/>
                  </a:lnTo>
                  <a:close/>
                </a:path>
              </a:pathLst>
            </a:custGeom>
            <a:solidFill>
              <a:srgbClr val="FFA400">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3" name="Google Shape;163;p19"/>
            <p:cNvSpPr/>
            <p:nvPr/>
          </p:nvSpPr>
          <p:spPr>
            <a:xfrm>
              <a:off x="1822766" y="965890"/>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4" name="Google Shape;164;p19"/>
            <p:cNvSpPr/>
            <p:nvPr/>
          </p:nvSpPr>
          <p:spPr>
            <a:xfrm>
              <a:off x="892" y="-11"/>
              <a:ext cx="607856" cy="643356"/>
            </a:xfrm>
            <a:custGeom>
              <a:avLst/>
              <a:gdLst/>
              <a:ahLst/>
              <a:cxnLst/>
              <a:rect l="l" t="t" r="r" b="b"/>
              <a:pathLst>
                <a:path w="20427" h="20036" extrusionOk="0">
                  <a:moveTo>
                    <a:pt x="0" y="0"/>
                  </a:moveTo>
                  <a:lnTo>
                    <a:pt x="0" y="20036"/>
                  </a:lnTo>
                  <a:lnTo>
                    <a:pt x="20427" y="10046"/>
                  </a:lnTo>
                  <a:lnTo>
                    <a:pt x="0"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5" name="Google Shape;165;p19"/>
            <p:cNvSpPr/>
            <p:nvPr/>
          </p:nvSpPr>
          <p:spPr>
            <a:xfrm>
              <a:off x="608719" y="-11"/>
              <a:ext cx="606220" cy="322577"/>
            </a:xfrm>
            <a:custGeom>
              <a:avLst/>
              <a:gdLst/>
              <a:ahLst/>
              <a:cxnLst/>
              <a:rect l="l" t="t" r="r" b="b"/>
              <a:pathLst>
                <a:path w="20372" h="10046" extrusionOk="0">
                  <a:moveTo>
                    <a:pt x="1" y="0"/>
                  </a:moveTo>
                  <a:lnTo>
                    <a:pt x="1" y="10046"/>
                  </a:lnTo>
                  <a:lnTo>
                    <a:pt x="20372" y="0"/>
                  </a:lnTo>
                  <a:close/>
                </a:path>
              </a:pathLst>
            </a:custGeom>
            <a:solidFill>
              <a:srgbClr val="FFC800">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6" name="Google Shape;166;p19"/>
            <p:cNvSpPr/>
            <p:nvPr/>
          </p:nvSpPr>
          <p:spPr>
            <a:xfrm>
              <a:off x="1214909" y="-11"/>
              <a:ext cx="607886" cy="643356"/>
            </a:xfrm>
            <a:custGeom>
              <a:avLst/>
              <a:gdLst/>
              <a:ahLst/>
              <a:cxnLst/>
              <a:rect l="l" t="t" r="r" b="b"/>
              <a:pathLst>
                <a:path w="20428" h="20036" extrusionOk="0">
                  <a:moveTo>
                    <a:pt x="1" y="0"/>
                  </a:moveTo>
                  <a:lnTo>
                    <a:pt x="1" y="20036"/>
                  </a:lnTo>
                  <a:lnTo>
                    <a:pt x="20427" y="10046"/>
                  </a:lnTo>
                  <a:lnTo>
                    <a:pt x="1"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7" name="Google Shape;167;p19"/>
            <p:cNvSpPr/>
            <p:nvPr/>
          </p:nvSpPr>
          <p:spPr>
            <a:xfrm>
              <a:off x="1822766" y="-11"/>
              <a:ext cx="607856" cy="322577"/>
            </a:xfrm>
            <a:custGeom>
              <a:avLst/>
              <a:gdLst/>
              <a:ahLst/>
              <a:cxnLst/>
              <a:rect l="l" t="t" r="r" b="b"/>
              <a:pathLst>
                <a:path w="20427" h="10046" extrusionOk="0">
                  <a:moveTo>
                    <a:pt x="0" y="0"/>
                  </a:moveTo>
                  <a:lnTo>
                    <a:pt x="0" y="10046"/>
                  </a:lnTo>
                  <a:lnTo>
                    <a:pt x="20427" y="0"/>
                  </a:lnTo>
                  <a:close/>
                </a:path>
              </a:pathLst>
            </a:custGeom>
            <a:solidFill>
              <a:srgbClr val="FFA400">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8" name="Google Shape;168;p19"/>
            <p:cNvSpPr/>
            <p:nvPr/>
          </p:nvSpPr>
          <p:spPr>
            <a:xfrm>
              <a:off x="2430592" y="-11"/>
              <a:ext cx="607886" cy="643356"/>
            </a:xfrm>
            <a:custGeom>
              <a:avLst/>
              <a:gdLst/>
              <a:ahLst/>
              <a:cxnLst/>
              <a:rect l="l" t="t" r="r" b="b"/>
              <a:pathLst>
                <a:path w="20428" h="20036" extrusionOk="0">
                  <a:moveTo>
                    <a:pt x="1" y="0"/>
                  </a:moveTo>
                  <a:lnTo>
                    <a:pt x="1" y="20036"/>
                  </a:lnTo>
                  <a:lnTo>
                    <a:pt x="20427" y="10046"/>
                  </a:lnTo>
                  <a:lnTo>
                    <a:pt x="1"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9" name="Google Shape;169;p19"/>
            <p:cNvSpPr/>
            <p:nvPr/>
          </p:nvSpPr>
          <p:spPr>
            <a:xfrm>
              <a:off x="892" y="322534"/>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0" name="Google Shape;170;p19"/>
            <p:cNvSpPr/>
            <p:nvPr/>
          </p:nvSpPr>
          <p:spPr>
            <a:xfrm>
              <a:off x="608719" y="643313"/>
              <a:ext cx="606220"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1" name="Google Shape;171;p19"/>
            <p:cNvSpPr/>
            <p:nvPr/>
          </p:nvSpPr>
          <p:spPr>
            <a:xfrm>
              <a:off x="892" y="965890"/>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2" name="Google Shape;172;p19"/>
            <p:cNvSpPr/>
            <p:nvPr/>
          </p:nvSpPr>
          <p:spPr>
            <a:xfrm>
              <a:off x="608719" y="1286669"/>
              <a:ext cx="606220"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3" name="Google Shape;173;p19"/>
            <p:cNvSpPr/>
            <p:nvPr/>
          </p:nvSpPr>
          <p:spPr>
            <a:xfrm>
              <a:off x="892" y="1609246"/>
              <a:ext cx="607856" cy="643388"/>
            </a:xfrm>
            <a:custGeom>
              <a:avLst/>
              <a:gdLst/>
              <a:ahLst/>
              <a:cxnLst/>
              <a:rect l="l" t="t" r="r" b="b"/>
              <a:pathLst>
                <a:path w="20427" h="20037" extrusionOk="0">
                  <a:moveTo>
                    <a:pt x="20427" y="1"/>
                  </a:moveTo>
                  <a:lnTo>
                    <a:pt x="0" y="9991"/>
                  </a:lnTo>
                  <a:lnTo>
                    <a:pt x="20427" y="20036"/>
                  </a:lnTo>
                  <a:lnTo>
                    <a:pt x="20427" y="1"/>
                  </a:lnTo>
                  <a:close/>
                </a:path>
              </a:pathLst>
            </a:custGeom>
            <a:solidFill>
              <a:srgbClr val="F64646">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4" name="Google Shape;174;p19"/>
            <p:cNvSpPr/>
            <p:nvPr/>
          </p:nvSpPr>
          <p:spPr>
            <a:xfrm>
              <a:off x="1214909" y="322534"/>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64646">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5" name="Google Shape;175;p19"/>
            <p:cNvSpPr/>
            <p:nvPr/>
          </p:nvSpPr>
          <p:spPr>
            <a:xfrm>
              <a:off x="1214909" y="965890"/>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C800">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6" name="Google Shape;176;p19"/>
            <p:cNvSpPr/>
            <p:nvPr/>
          </p:nvSpPr>
          <p:spPr>
            <a:xfrm>
              <a:off x="1214909" y="1609246"/>
              <a:ext cx="607886" cy="643388"/>
            </a:xfrm>
            <a:custGeom>
              <a:avLst/>
              <a:gdLst/>
              <a:ahLst/>
              <a:cxnLst/>
              <a:rect l="l" t="t" r="r" b="b"/>
              <a:pathLst>
                <a:path w="20428" h="20037" extrusionOk="0">
                  <a:moveTo>
                    <a:pt x="20427" y="1"/>
                  </a:moveTo>
                  <a:lnTo>
                    <a:pt x="1" y="9991"/>
                  </a:lnTo>
                  <a:lnTo>
                    <a:pt x="20427" y="20036"/>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7" name="Google Shape;177;p19"/>
            <p:cNvSpPr/>
            <p:nvPr/>
          </p:nvSpPr>
          <p:spPr>
            <a:xfrm>
              <a:off x="2430592" y="322534"/>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8" name="Google Shape;178;p19"/>
            <p:cNvSpPr/>
            <p:nvPr/>
          </p:nvSpPr>
          <p:spPr>
            <a:xfrm>
              <a:off x="892" y="-11"/>
              <a:ext cx="607856" cy="322577"/>
            </a:xfrm>
            <a:custGeom>
              <a:avLst/>
              <a:gdLst/>
              <a:ahLst/>
              <a:cxnLst/>
              <a:rect l="l" t="t" r="r" b="b"/>
              <a:pathLst>
                <a:path w="20427" h="10046" extrusionOk="0">
                  <a:moveTo>
                    <a:pt x="0" y="0"/>
                  </a:moveTo>
                  <a:lnTo>
                    <a:pt x="20427"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9" name="Google Shape;179;p19"/>
            <p:cNvSpPr/>
            <p:nvPr/>
          </p:nvSpPr>
          <p:spPr>
            <a:xfrm>
              <a:off x="608719" y="-11"/>
              <a:ext cx="606220" cy="643356"/>
            </a:xfrm>
            <a:custGeom>
              <a:avLst/>
              <a:gdLst/>
              <a:ahLst/>
              <a:cxnLst/>
              <a:rect l="l" t="t" r="r" b="b"/>
              <a:pathLst>
                <a:path w="20372" h="20036" extrusionOk="0">
                  <a:moveTo>
                    <a:pt x="20372" y="0"/>
                  </a:moveTo>
                  <a:lnTo>
                    <a:pt x="1" y="10046"/>
                  </a:lnTo>
                  <a:lnTo>
                    <a:pt x="20372" y="20036"/>
                  </a:lnTo>
                  <a:lnTo>
                    <a:pt x="20372"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0" name="Google Shape;180;p19"/>
            <p:cNvSpPr/>
            <p:nvPr/>
          </p:nvSpPr>
          <p:spPr>
            <a:xfrm>
              <a:off x="1214909" y="-11"/>
              <a:ext cx="607886" cy="322577"/>
            </a:xfrm>
            <a:custGeom>
              <a:avLst/>
              <a:gdLst/>
              <a:ahLst/>
              <a:cxnLst/>
              <a:rect l="l" t="t" r="r" b="b"/>
              <a:pathLst>
                <a:path w="20428" h="10046" extrusionOk="0">
                  <a:moveTo>
                    <a:pt x="1" y="0"/>
                  </a:moveTo>
                  <a:lnTo>
                    <a:pt x="20427" y="1004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81" name="Google Shape;181;p19"/>
          <p:cNvSpPr txBox="1">
            <a:spLocks noGrp="1"/>
          </p:cNvSpPr>
          <p:nvPr>
            <p:ph type="title"/>
          </p:nvPr>
        </p:nvSpPr>
        <p:spPr>
          <a:xfrm>
            <a:off x="1320025" y="866525"/>
            <a:ext cx="6455700" cy="6681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2400"/>
              <a:buNone/>
              <a:defRPr/>
            </a:lvl1pPr>
            <a:lvl2pPr lvl="1" algn="l">
              <a:lnSpc>
                <a:spcPct val="100000"/>
              </a:lnSpc>
              <a:spcBef>
                <a:spcPts val="0"/>
              </a:spcBef>
              <a:spcAft>
                <a:spcPts val="0"/>
              </a:spcAft>
              <a:buSzPts val="2400"/>
              <a:buNone/>
              <a:defRPr/>
            </a:lvl2pPr>
            <a:lvl3pPr lvl="2" algn="l">
              <a:lnSpc>
                <a:spcPct val="100000"/>
              </a:lnSpc>
              <a:spcBef>
                <a:spcPts val="0"/>
              </a:spcBef>
              <a:spcAft>
                <a:spcPts val="0"/>
              </a:spcAft>
              <a:buSzPts val="2400"/>
              <a:buNone/>
              <a:defRPr/>
            </a:lvl3pPr>
            <a:lvl4pPr lvl="3" algn="l">
              <a:lnSpc>
                <a:spcPct val="100000"/>
              </a:lnSpc>
              <a:spcBef>
                <a:spcPts val="0"/>
              </a:spcBef>
              <a:spcAft>
                <a:spcPts val="0"/>
              </a:spcAft>
              <a:buSzPts val="2400"/>
              <a:buNone/>
              <a:defRPr/>
            </a:lvl4pPr>
            <a:lvl5pPr lvl="4" algn="l">
              <a:lnSpc>
                <a:spcPct val="100000"/>
              </a:lnSpc>
              <a:spcBef>
                <a:spcPts val="0"/>
              </a:spcBef>
              <a:spcAft>
                <a:spcPts val="0"/>
              </a:spcAft>
              <a:buSzPts val="2400"/>
              <a:buNone/>
              <a:defRPr/>
            </a:lvl5pPr>
            <a:lvl6pPr lvl="5" algn="l">
              <a:lnSpc>
                <a:spcPct val="100000"/>
              </a:lnSpc>
              <a:spcBef>
                <a:spcPts val="0"/>
              </a:spcBef>
              <a:spcAft>
                <a:spcPts val="0"/>
              </a:spcAft>
              <a:buSzPts val="2400"/>
              <a:buNone/>
              <a:defRPr/>
            </a:lvl6pPr>
            <a:lvl7pPr lvl="6" algn="l">
              <a:lnSpc>
                <a:spcPct val="100000"/>
              </a:lnSpc>
              <a:spcBef>
                <a:spcPts val="0"/>
              </a:spcBef>
              <a:spcAft>
                <a:spcPts val="0"/>
              </a:spcAft>
              <a:buSzPts val="2400"/>
              <a:buNone/>
              <a:defRPr/>
            </a:lvl7pPr>
            <a:lvl8pPr lvl="7" algn="l">
              <a:lnSpc>
                <a:spcPct val="100000"/>
              </a:lnSpc>
              <a:spcBef>
                <a:spcPts val="0"/>
              </a:spcBef>
              <a:spcAft>
                <a:spcPts val="0"/>
              </a:spcAft>
              <a:buSzPts val="2400"/>
              <a:buNone/>
              <a:defRPr/>
            </a:lvl8pPr>
            <a:lvl9pPr lvl="8" algn="l">
              <a:lnSpc>
                <a:spcPct val="100000"/>
              </a:lnSpc>
              <a:spcBef>
                <a:spcPts val="0"/>
              </a:spcBef>
              <a:spcAft>
                <a:spcPts val="0"/>
              </a:spcAft>
              <a:buSzPts val="2400"/>
              <a:buNone/>
              <a:defRPr/>
            </a:lvl9pPr>
          </a:lstStyle>
          <a:p>
            <a:endParaRPr/>
          </a:p>
        </p:txBody>
      </p:sp>
      <p:sp>
        <p:nvSpPr>
          <p:cNvPr id="182" name="Google Shape;182;p19"/>
          <p:cNvSpPr txBox="1">
            <a:spLocks noGrp="1"/>
          </p:cNvSpPr>
          <p:nvPr>
            <p:ph type="body" idx="1"/>
          </p:nvPr>
        </p:nvSpPr>
        <p:spPr>
          <a:xfrm>
            <a:off x="1320025" y="1613274"/>
            <a:ext cx="6455700" cy="2902500"/>
          </a:xfrm>
          <a:prstGeom prst="rect">
            <a:avLst/>
          </a:prstGeom>
          <a:noFill/>
          <a:ln>
            <a:noFill/>
          </a:ln>
        </p:spPr>
        <p:txBody>
          <a:bodyPr spcFirstLastPara="1" wrap="square" lIns="91425" tIns="91425" rIns="91425" bIns="91425" anchor="t" anchorCtr="0">
            <a:noAutofit/>
          </a:bodyPr>
          <a:lstStyle>
            <a:lvl1pPr marL="457200" lvl="0" indent="-368300" algn="l">
              <a:lnSpc>
                <a:spcPct val="100000"/>
              </a:lnSpc>
              <a:spcBef>
                <a:spcPts val="600"/>
              </a:spcBef>
              <a:spcAft>
                <a:spcPts val="0"/>
              </a:spcAft>
              <a:buSzPts val="2200"/>
              <a:buChar char="◂"/>
              <a:defRPr/>
            </a:lvl1pPr>
            <a:lvl2pPr marL="914400" lvl="1" indent="-368300" algn="l">
              <a:lnSpc>
                <a:spcPct val="100000"/>
              </a:lnSpc>
              <a:spcBef>
                <a:spcPts val="0"/>
              </a:spcBef>
              <a:spcAft>
                <a:spcPts val="0"/>
              </a:spcAft>
              <a:buSzPts val="2200"/>
              <a:buChar char="◂"/>
              <a:defRPr/>
            </a:lvl2pPr>
            <a:lvl3pPr marL="1371600" lvl="2" indent="-368300" algn="l">
              <a:lnSpc>
                <a:spcPct val="100000"/>
              </a:lnSpc>
              <a:spcBef>
                <a:spcPts val="0"/>
              </a:spcBef>
              <a:spcAft>
                <a:spcPts val="0"/>
              </a:spcAft>
              <a:buSzPts val="2200"/>
              <a:buChar char="◂"/>
              <a:defRPr/>
            </a:lvl3pPr>
            <a:lvl4pPr marL="1828800" lvl="3" indent="-368300" algn="l">
              <a:lnSpc>
                <a:spcPct val="100000"/>
              </a:lnSpc>
              <a:spcBef>
                <a:spcPts val="0"/>
              </a:spcBef>
              <a:spcAft>
                <a:spcPts val="0"/>
              </a:spcAft>
              <a:buSzPts val="2200"/>
              <a:buChar char="◂"/>
              <a:defRPr/>
            </a:lvl4pPr>
            <a:lvl5pPr marL="2286000" lvl="4" indent="-368300" algn="l">
              <a:lnSpc>
                <a:spcPct val="100000"/>
              </a:lnSpc>
              <a:spcBef>
                <a:spcPts val="0"/>
              </a:spcBef>
              <a:spcAft>
                <a:spcPts val="0"/>
              </a:spcAft>
              <a:buSzPts val="2200"/>
              <a:buChar char="○"/>
              <a:defRPr/>
            </a:lvl5pPr>
            <a:lvl6pPr marL="2743200" lvl="5" indent="-368300" algn="l">
              <a:lnSpc>
                <a:spcPct val="100000"/>
              </a:lnSpc>
              <a:spcBef>
                <a:spcPts val="0"/>
              </a:spcBef>
              <a:spcAft>
                <a:spcPts val="0"/>
              </a:spcAft>
              <a:buSzPts val="2200"/>
              <a:buChar char="■"/>
              <a:defRPr/>
            </a:lvl6pPr>
            <a:lvl7pPr marL="3200400" lvl="6" indent="-368300" algn="l">
              <a:lnSpc>
                <a:spcPct val="100000"/>
              </a:lnSpc>
              <a:spcBef>
                <a:spcPts val="0"/>
              </a:spcBef>
              <a:spcAft>
                <a:spcPts val="0"/>
              </a:spcAft>
              <a:buSzPts val="2200"/>
              <a:buChar char="●"/>
              <a:defRPr/>
            </a:lvl7pPr>
            <a:lvl8pPr marL="3657600" lvl="7" indent="-368300" algn="l">
              <a:lnSpc>
                <a:spcPct val="100000"/>
              </a:lnSpc>
              <a:spcBef>
                <a:spcPts val="0"/>
              </a:spcBef>
              <a:spcAft>
                <a:spcPts val="0"/>
              </a:spcAft>
              <a:buSzPts val="2200"/>
              <a:buChar char="○"/>
              <a:defRPr/>
            </a:lvl8pPr>
            <a:lvl9pPr marL="4114800" lvl="8" indent="-368300" algn="l">
              <a:lnSpc>
                <a:spcPct val="100000"/>
              </a:lnSpc>
              <a:spcBef>
                <a:spcPts val="0"/>
              </a:spcBef>
              <a:spcAft>
                <a:spcPts val="0"/>
              </a:spcAft>
              <a:buSzPts val="2200"/>
              <a:buChar char="■"/>
              <a:defRPr/>
            </a:lvl9pPr>
          </a:lstStyle>
          <a:p>
            <a:endParaRPr/>
          </a:p>
        </p:txBody>
      </p:sp>
      <p:sp>
        <p:nvSpPr>
          <p:cNvPr id="183" name="Google Shape;183;p19"/>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1pPr>
            <a:lvl2pPr marL="0" marR="0" lvl="1"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2pPr>
            <a:lvl3pPr marL="0" marR="0" lvl="2"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3pPr>
            <a:lvl4pPr marL="0" marR="0" lvl="3"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4pPr>
            <a:lvl5pPr marL="0" marR="0" lvl="4"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5pPr>
            <a:lvl6pPr marL="0" marR="0" lvl="5"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6pPr>
            <a:lvl7pPr marL="0" marR="0" lvl="6"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7pPr>
            <a:lvl8pPr marL="0" marR="0" lvl="7"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8pPr>
            <a:lvl9pPr marL="0" marR="0" lvl="8"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84"/>
        <p:cNvGrpSpPr/>
        <p:nvPr/>
      </p:nvGrpSpPr>
      <p:grpSpPr>
        <a:xfrm>
          <a:off x="0" y="0"/>
          <a:ext cx="0" cy="0"/>
          <a:chOff x="0" y="0"/>
          <a:chExt cx="0" cy="0"/>
        </a:xfrm>
      </p:grpSpPr>
      <p:sp>
        <p:nvSpPr>
          <p:cNvPr id="185" name="Google Shape;185;p20"/>
          <p:cNvSpPr txBox="1">
            <a:spLocks noGrp="1"/>
          </p:cNvSpPr>
          <p:nvPr>
            <p:ph type="title"/>
          </p:nvPr>
        </p:nvSpPr>
        <p:spPr>
          <a:xfrm>
            <a:off x="1320025" y="866525"/>
            <a:ext cx="6455700" cy="6681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2400"/>
              <a:buNone/>
              <a:defRPr/>
            </a:lvl1pPr>
            <a:lvl2pPr lvl="1" algn="l">
              <a:lnSpc>
                <a:spcPct val="100000"/>
              </a:lnSpc>
              <a:spcBef>
                <a:spcPts val="0"/>
              </a:spcBef>
              <a:spcAft>
                <a:spcPts val="0"/>
              </a:spcAft>
              <a:buSzPts val="2400"/>
              <a:buNone/>
              <a:defRPr/>
            </a:lvl2pPr>
            <a:lvl3pPr lvl="2" algn="l">
              <a:lnSpc>
                <a:spcPct val="100000"/>
              </a:lnSpc>
              <a:spcBef>
                <a:spcPts val="0"/>
              </a:spcBef>
              <a:spcAft>
                <a:spcPts val="0"/>
              </a:spcAft>
              <a:buSzPts val="2400"/>
              <a:buNone/>
              <a:defRPr/>
            </a:lvl3pPr>
            <a:lvl4pPr lvl="3" algn="l">
              <a:lnSpc>
                <a:spcPct val="100000"/>
              </a:lnSpc>
              <a:spcBef>
                <a:spcPts val="0"/>
              </a:spcBef>
              <a:spcAft>
                <a:spcPts val="0"/>
              </a:spcAft>
              <a:buSzPts val="2400"/>
              <a:buNone/>
              <a:defRPr/>
            </a:lvl4pPr>
            <a:lvl5pPr lvl="4" algn="l">
              <a:lnSpc>
                <a:spcPct val="100000"/>
              </a:lnSpc>
              <a:spcBef>
                <a:spcPts val="0"/>
              </a:spcBef>
              <a:spcAft>
                <a:spcPts val="0"/>
              </a:spcAft>
              <a:buSzPts val="2400"/>
              <a:buNone/>
              <a:defRPr/>
            </a:lvl5pPr>
            <a:lvl6pPr lvl="5" algn="l">
              <a:lnSpc>
                <a:spcPct val="100000"/>
              </a:lnSpc>
              <a:spcBef>
                <a:spcPts val="0"/>
              </a:spcBef>
              <a:spcAft>
                <a:spcPts val="0"/>
              </a:spcAft>
              <a:buSzPts val="2400"/>
              <a:buNone/>
              <a:defRPr/>
            </a:lvl6pPr>
            <a:lvl7pPr lvl="6" algn="l">
              <a:lnSpc>
                <a:spcPct val="100000"/>
              </a:lnSpc>
              <a:spcBef>
                <a:spcPts val="0"/>
              </a:spcBef>
              <a:spcAft>
                <a:spcPts val="0"/>
              </a:spcAft>
              <a:buSzPts val="2400"/>
              <a:buNone/>
              <a:defRPr/>
            </a:lvl7pPr>
            <a:lvl8pPr lvl="7" algn="l">
              <a:lnSpc>
                <a:spcPct val="100000"/>
              </a:lnSpc>
              <a:spcBef>
                <a:spcPts val="0"/>
              </a:spcBef>
              <a:spcAft>
                <a:spcPts val="0"/>
              </a:spcAft>
              <a:buSzPts val="2400"/>
              <a:buNone/>
              <a:defRPr/>
            </a:lvl8pPr>
            <a:lvl9pPr lvl="8" algn="l">
              <a:lnSpc>
                <a:spcPct val="100000"/>
              </a:lnSpc>
              <a:spcBef>
                <a:spcPts val="0"/>
              </a:spcBef>
              <a:spcAft>
                <a:spcPts val="0"/>
              </a:spcAft>
              <a:buSzPts val="2400"/>
              <a:buNone/>
              <a:defRPr/>
            </a:lvl9pPr>
          </a:lstStyle>
          <a:p>
            <a:endParaRPr/>
          </a:p>
        </p:txBody>
      </p:sp>
      <p:sp>
        <p:nvSpPr>
          <p:cNvPr id="186" name="Google Shape;186;p20"/>
          <p:cNvSpPr txBox="1">
            <a:spLocks noGrp="1"/>
          </p:cNvSpPr>
          <p:nvPr>
            <p:ph type="body" idx="1"/>
          </p:nvPr>
        </p:nvSpPr>
        <p:spPr>
          <a:xfrm>
            <a:off x="1320025" y="1613274"/>
            <a:ext cx="6455700" cy="2902500"/>
          </a:xfrm>
          <a:prstGeom prst="rect">
            <a:avLst/>
          </a:prstGeom>
          <a:noFill/>
          <a:ln>
            <a:noFill/>
          </a:ln>
        </p:spPr>
        <p:txBody>
          <a:bodyPr spcFirstLastPara="1" wrap="square" lIns="91425" tIns="91425" rIns="91425" bIns="91425" anchor="t" anchorCtr="0">
            <a:noAutofit/>
          </a:bodyPr>
          <a:lstStyle>
            <a:lvl1pPr marL="457200" lvl="0" indent="-368300" algn="l">
              <a:lnSpc>
                <a:spcPct val="100000"/>
              </a:lnSpc>
              <a:spcBef>
                <a:spcPts val="600"/>
              </a:spcBef>
              <a:spcAft>
                <a:spcPts val="0"/>
              </a:spcAft>
              <a:buSzPts val="2200"/>
              <a:buChar char="◂"/>
              <a:defRPr/>
            </a:lvl1pPr>
            <a:lvl2pPr marL="914400" lvl="1" indent="-368300" algn="l">
              <a:lnSpc>
                <a:spcPct val="100000"/>
              </a:lnSpc>
              <a:spcBef>
                <a:spcPts val="0"/>
              </a:spcBef>
              <a:spcAft>
                <a:spcPts val="0"/>
              </a:spcAft>
              <a:buSzPts val="2200"/>
              <a:buChar char="◂"/>
              <a:defRPr/>
            </a:lvl2pPr>
            <a:lvl3pPr marL="1371600" lvl="2" indent="-368300" algn="l">
              <a:lnSpc>
                <a:spcPct val="100000"/>
              </a:lnSpc>
              <a:spcBef>
                <a:spcPts val="0"/>
              </a:spcBef>
              <a:spcAft>
                <a:spcPts val="0"/>
              </a:spcAft>
              <a:buSzPts val="2200"/>
              <a:buChar char="◂"/>
              <a:defRPr/>
            </a:lvl3pPr>
            <a:lvl4pPr marL="1828800" lvl="3" indent="-368300" algn="l">
              <a:lnSpc>
                <a:spcPct val="100000"/>
              </a:lnSpc>
              <a:spcBef>
                <a:spcPts val="0"/>
              </a:spcBef>
              <a:spcAft>
                <a:spcPts val="0"/>
              </a:spcAft>
              <a:buSzPts val="2200"/>
              <a:buChar char="◂"/>
              <a:defRPr/>
            </a:lvl4pPr>
            <a:lvl5pPr marL="2286000" lvl="4" indent="-368300" algn="l">
              <a:lnSpc>
                <a:spcPct val="100000"/>
              </a:lnSpc>
              <a:spcBef>
                <a:spcPts val="0"/>
              </a:spcBef>
              <a:spcAft>
                <a:spcPts val="0"/>
              </a:spcAft>
              <a:buSzPts val="2200"/>
              <a:buChar char="○"/>
              <a:defRPr/>
            </a:lvl5pPr>
            <a:lvl6pPr marL="2743200" lvl="5" indent="-368300" algn="l">
              <a:lnSpc>
                <a:spcPct val="100000"/>
              </a:lnSpc>
              <a:spcBef>
                <a:spcPts val="0"/>
              </a:spcBef>
              <a:spcAft>
                <a:spcPts val="0"/>
              </a:spcAft>
              <a:buSzPts val="2200"/>
              <a:buChar char="■"/>
              <a:defRPr/>
            </a:lvl6pPr>
            <a:lvl7pPr marL="3200400" lvl="6" indent="-368300" algn="l">
              <a:lnSpc>
                <a:spcPct val="100000"/>
              </a:lnSpc>
              <a:spcBef>
                <a:spcPts val="0"/>
              </a:spcBef>
              <a:spcAft>
                <a:spcPts val="0"/>
              </a:spcAft>
              <a:buSzPts val="2200"/>
              <a:buChar char="●"/>
              <a:defRPr/>
            </a:lvl7pPr>
            <a:lvl8pPr marL="3657600" lvl="7" indent="-368300" algn="l">
              <a:lnSpc>
                <a:spcPct val="100000"/>
              </a:lnSpc>
              <a:spcBef>
                <a:spcPts val="0"/>
              </a:spcBef>
              <a:spcAft>
                <a:spcPts val="0"/>
              </a:spcAft>
              <a:buSzPts val="2200"/>
              <a:buChar char="○"/>
              <a:defRPr/>
            </a:lvl8pPr>
            <a:lvl9pPr marL="4114800" lvl="8" indent="-368300" algn="l">
              <a:lnSpc>
                <a:spcPct val="100000"/>
              </a:lnSpc>
              <a:spcBef>
                <a:spcPts val="0"/>
              </a:spcBef>
              <a:spcAft>
                <a:spcPts val="0"/>
              </a:spcAft>
              <a:buSzPts val="2200"/>
              <a:buChar char="■"/>
              <a:defRPr/>
            </a:lvl9pPr>
          </a:lstStyle>
          <a:p>
            <a:endParaRPr/>
          </a:p>
        </p:txBody>
      </p:sp>
      <p:sp>
        <p:nvSpPr>
          <p:cNvPr id="187" name="Google Shape;187;p20"/>
          <p:cNvSpPr txBox="1">
            <a:spLocks noGrp="1"/>
          </p:cNvSpPr>
          <p:nvPr>
            <p:ph type="dt" idx="10"/>
          </p:nvPr>
        </p:nvSpPr>
        <p:spPr>
          <a:xfrm>
            <a:off x="457200" y="4767267"/>
            <a:ext cx="2133600" cy="273844"/>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88" name="Google Shape;188;p20"/>
          <p:cNvSpPr txBox="1">
            <a:spLocks noGrp="1"/>
          </p:cNvSpPr>
          <p:nvPr>
            <p:ph type="ftr" idx="11"/>
          </p:nvPr>
        </p:nvSpPr>
        <p:spPr>
          <a:xfrm>
            <a:off x="3124200" y="4767267"/>
            <a:ext cx="2895600" cy="273844"/>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89" name="Google Shape;189;p20"/>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300"/>
              <a:buFont typeface="Arial"/>
              <a:buNone/>
              <a:defRPr sz="1300" b="1"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300"/>
              <a:buFont typeface="Arial"/>
              <a:buNone/>
              <a:defRPr sz="1300" b="1"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300"/>
              <a:buFont typeface="Arial"/>
              <a:buNone/>
              <a:defRPr sz="1300" b="1"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300"/>
              <a:buFont typeface="Arial"/>
              <a:buNone/>
              <a:defRPr sz="1300" b="1"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300"/>
              <a:buFont typeface="Arial"/>
              <a:buNone/>
              <a:defRPr sz="1300" b="1"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300"/>
              <a:buFont typeface="Arial"/>
              <a:buNone/>
              <a:defRPr sz="1300" b="1"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300"/>
              <a:buFont typeface="Arial"/>
              <a:buNone/>
              <a:defRPr sz="1300" b="1"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300"/>
              <a:buFont typeface="Arial"/>
              <a:buNone/>
              <a:defRPr sz="1300" b="1"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300"/>
              <a:buFont typeface="Arial"/>
              <a:buNone/>
              <a:defRPr sz="1300" b="1"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 1 column + image">
  <p:cSld name="Title + 1 column + image">
    <p:spTree>
      <p:nvGrpSpPr>
        <p:cNvPr id="1" name="Shape 190"/>
        <p:cNvGrpSpPr/>
        <p:nvPr/>
      </p:nvGrpSpPr>
      <p:grpSpPr>
        <a:xfrm>
          <a:off x="0" y="0"/>
          <a:ext cx="0" cy="0"/>
          <a:chOff x="0" y="0"/>
          <a:chExt cx="0" cy="0"/>
        </a:xfrm>
      </p:grpSpPr>
      <p:grpSp>
        <p:nvGrpSpPr>
          <p:cNvPr id="191" name="Google Shape;191;p21"/>
          <p:cNvGrpSpPr/>
          <p:nvPr/>
        </p:nvGrpSpPr>
        <p:grpSpPr>
          <a:xfrm>
            <a:off x="4894945" y="-11"/>
            <a:ext cx="4251603" cy="5146815"/>
            <a:chOff x="4894945" y="-11"/>
            <a:chExt cx="4251603" cy="5146815"/>
          </a:xfrm>
        </p:grpSpPr>
        <p:sp>
          <p:nvSpPr>
            <p:cNvPr id="192" name="Google Shape;192;p21"/>
            <p:cNvSpPr/>
            <p:nvPr/>
          </p:nvSpPr>
          <p:spPr>
            <a:xfrm>
              <a:off x="6108962" y="4182670"/>
              <a:ext cx="607886" cy="643356"/>
            </a:xfrm>
            <a:custGeom>
              <a:avLst/>
              <a:gdLst/>
              <a:ahLst/>
              <a:cxnLst/>
              <a:rect l="l" t="t" r="r" b="b"/>
              <a:pathLst>
                <a:path w="20428" h="20036" extrusionOk="0">
                  <a:moveTo>
                    <a:pt x="1" y="0"/>
                  </a:moveTo>
                  <a:lnTo>
                    <a:pt x="1" y="20036"/>
                  </a:lnTo>
                  <a:lnTo>
                    <a:pt x="20427" y="9990"/>
                  </a:lnTo>
                  <a:lnTo>
                    <a:pt x="1" y="0"/>
                  </a:lnTo>
                  <a:close/>
                </a:path>
              </a:pathLst>
            </a:custGeom>
            <a:solidFill>
              <a:srgbClr val="FFA400">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3" name="Google Shape;193;p21"/>
            <p:cNvSpPr/>
            <p:nvPr/>
          </p:nvSpPr>
          <p:spPr>
            <a:xfrm>
              <a:off x="6716818" y="3860093"/>
              <a:ext cx="607856" cy="643388"/>
            </a:xfrm>
            <a:custGeom>
              <a:avLst/>
              <a:gdLst/>
              <a:ahLst/>
              <a:cxnLst/>
              <a:rect l="l" t="t" r="r" b="b"/>
              <a:pathLst>
                <a:path w="20427" h="20037" extrusionOk="0">
                  <a:moveTo>
                    <a:pt x="0" y="0"/>
                  </a:moveTo>
                  <a:lnTo>
                    <a:pt x="0" y="20036"/>
                  </a:lnTo>
                  <a:lnTo>
                    <a:pt x="20427" y="10046"/>
                  </a:lnTo>
                  <a:lnTo>
                    <a:pt x="0"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4" name="Google Shape;194;p21"/>
            <p:cNvSpPr/>
            <p:nvPr/>
          </p:nvSpPr>
          <p:spPr>
            <a:xfrm>
              <a:off x="7324645" y="3539314"/>
              <a:ext cx="607886" cy="643388"/>
            </a:xfrm>
            <a:custGeom>
              <a:avLst/>
              <a:gdLst/>
              <a:ahLst/>
              <a:cxnLst/>
              <a:rect l="l" t="t" r="r" b="b"/>
              <a:pathLst>
                <a:path w="20428" h="20037" extrusionOk="0">
                  <a:moveTo>
                    <a:pt x="1" y="0"/>
                  </a:moveTo>
                  <a:lnTo>
                    <a:pt x="1" y="20036"/>
                  </a:lnTo>
                  <a:lnTo>
                    <a:pt x="20427" y="9990"/>
                  </a:lnTo>
                  <a:lnTo>
                    <a:pt x="1"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5" name="Google Shape;195;p21"/>
            <p:cNvSpPr/>
            <p:nvPr/>
          </p:nvSpPr>
          <p:spPr>
            <a:xfrm>
              <a:off x="7324645" y="4182670"/>
              <a:ext cx="607886" cy="643356"/>
            </a:xfrm>
            <a:custGeom>
              <a:avLst/>
              <a:gdLst/>
              <a:ahLst/>
              <a:cxnLst/>
              <a:rect l="l" t="t" r="r" b="b"/>
              <a:pathLst>
                <a:path w="20428" h="20036" extrusionOk="0">
                  <a:moveTo>
                    <a:pt x="1" y="0"/>
                  </a:moveTo>
                  <a:lnTo>
                    <a:pt x="1" y="20036"/>
                  </a:lnTo>
                  <a:lnTo>
                    <a:pt x="20427" y="9990"/>
                  </a:lnTo>
                  <a:lnTo>
                    <a:pt x="1"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6" name="Google Shape;196;p21"/>
            <p:cNvSpPr/>
            <p:nvPr/>
          </p:nvSpPr>
          <p:spPr>
            <a:xfrm>
              <a:off x="7932502" y="643313"/>
              <a:ext cx="606220" cy="643388"/>
            </a:xfrm>
            <a:custGeom>
              <a:avLst/>
              <a:gdLst/>
              <a:ahLst/>
              <a:cxnLst/>
              <a:rect l="l" t="t" r="r" b="b"/>
              <a:pathLst>
                <a:path w="20372" h="20037" extrusionOk="0">
                  <a:moveTo>
                    <a:pt x="0" y="1"/>
                  </a:moveTo>
                  <a:lnTo>
                    <a:pt x="0" y="20037"/>
                  </a:lnTo>
                  <a:lnTo>
                    <a:pt x="20371"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7" name="Google Shape;197;p21"/>
            <p:cNvSpPr/>
            <p:nvPr/>
          </p:nvSpPr>
          <p:spPr>
            <a:xfrm>
              <a:off x="8538692" y="322534"/>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8" name="Google Shape;198;p21"/>
            <p:cNvSpPr/>
            <p:nvPr/>
          </p:nvSpPr>
          <p:spPr>
            <a:xfrm>
              <a:off x="7932502" y="1286669"/>
              <a:ext cx="606220" cy="643388"/>
            </a:xfrm>
            <a:custGeom>
              <a:avLst/>
              <a:gdLst/>
              <a:ahLst/>
              <a:cxnLst/>
              <a:rect l="l" t="t" r="r" b="b"/>
              <a:pathLst>
                <a:path w="20372" h="20037" extrusionOk="0">
                  <a:moveTo>
                    <a:pt x="0" y="1"/>
                  </a:moveTo>
                  <a:lnTo>
                    <a:pt x="0" y="20037"/>
                  </a:lnTo>
                  <a:lnTo>
                    <a:pt x="20371" y="10047"/>
                  </a:lnTo>
                  <a:lnTo>
                    <a:pt x="0" y="1"/>
                  </a:lnTo>
                  <a:close/>
                </a:path>
              </a:pathLst>
            </a:custGeom>
            <a:solidFill>
              <a:srgbClr val="FFC800">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9" name="Google Shape;199;p21"/>
            <p:cNvSpPr/>
            <p:nvPr/>
          </p:nvSpPr>
          <p:spPr>
            <a:xfrm>
              <a:off x="7932502" y="3216737"/>
              <a:ext cx="606220" cy="643388"/>
            </a:xfrm>
            <a:custGeom>
              <a:avLst/>
              <a:gdLst/>
              <a:ahLst/>
              <a:cxnLst/>
              <a:rect l="l" t="t" r="r" b="b"/>
              <a:pathLst>
                <a:path w="20372" h="20037" extrusionOk="0">
                  <a:moveTo>
                    <a:pt x="0" y="0"/>
                  </a:moveTo>
                  <a:lnTo>
                    <a:pt x="0" y="20036"/>
                  </a:lnTo>
                  <a:lnTo>
                    <a:pt x="20371" y="10046"/>
                  </a:lnTo>
                  <a:lnTo>
                    <a:pt x="0"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0" name="Google Shape;200;p21"/>
            <p:cNvSpPr/>
            <p:nvPr/>
          </p:nvSpPr>
          <p:spPr>
            <a:xfrm>
              <a:off x="8538692" y="3539314"/>
              <a:ext cx="607856" cy="643388"/>
            </a:xfrm>
            <a:custGeom>
              <a:avLst/>
              <a:gdLst/>
              <a:ahLst/>
              <a:cxnLst/>
              <a:rect l="l" t="t" r="r" b="b"/>
              <a:pathLst>
                <a:path w="20427" h="20037" extrusionOk="0">
                  <a:moveTo>
                    <a:pt x="0" y="0"/>
                  </a:moveTo>
                  <a:lnTo>
                    <a:pt x="0" y="20036"/>
                  </a:lnTo>
                  <a:lnTo>
                    <a:pt x="20427" y="9990"/>
                  </a:lnTo>
                  <a:lnTo>
                    <a:pt x="0"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1" name="Google Shape;201;p21"/>
            <p:cNvSpPr/>
            <p:nvPr/>
          </p:nvSpPr>
          <p:spPr>
            <a:xfrm>
              <a:off x="6108962" y="-11"/>
              <a:ext cx="607886" cy="322577"/>
            </a:xfrm>
            <a:custGeom>
              <a:avLst/>
              <a:gdLst/>
              <a:ahLst/>
              <a:cxnLst/>
              <a:rect l="l" t="t" r="r" b="b"/>
              <a:pathLst>
                <a:path w="20428" h="10046" extrusionOk="0">
                  <a:moveTo>
                    <a:pt x="1" y="0"/>
                  </a:moveTo>
                  <a:lnTo>
                    <a:pt x="1" y="10046"/>
                  </a:lnTo>
                  <a:lnTo>
                    <a:pt x="20427"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2" name="Google Shape;202;p21"/>
            <p:cNvSpPr/>
            <p:nvPr/>
          </p:nvSpPr>
          <p:spPr>
            <a:xfrm>
              <a:off x="6716818" y="-11"/>
              <a:ext cx="607856" cy="643356"/>
            </a:xfrm>
            <a:custGeom>
              <a:avLst/>
              <a:gdLst/>
              <a:ahLst/>
              <a:cxnLst/>
              <a:rect l="l" t="t" r="r" b="b"/>
              <a:pathLst>
                <a:path w="20427" h="20036" extrusionOk="0">
                  <a:moveTo>
                    <a:pt x="0" y="0"/>
                  </a:moveTo>
                  <a:lnTo>
                    <a:pt x="0" y="20036"/>
                  </a:lnTo>
                  <a:lnTo>
                    <a:pt x="20427" y="10046"/>
                  </a:lnTo>
                  <a:lnTo>
                    <a:pt x="0" y="0"/>
                  </a:lnTo>
                  <a:close/>
                </a:path>
              </a:pathLst>
            </a:custGeom>
            <a:solidFill>
              <a:srgbClr val="FFA400">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3" name="Google Shape;203;p21"/>
            <p:cNvSpPr/>
            <p:nvPr/>
          </p:nvSpPr>
          <p:spPr>
            <a:xfrm>
              <a:off x="7324645" y="-11"/>
              <a:ext cx="607886" cy="322577"/>
            </a:xfrm>
            <a:custGeom>
              <a:avLst/>
              <a:gdLst/>
              <a:ahLst/>
              <a:cxnLst/>
              <a:rect l="l" t="t" r="r" b="b"/>
              <a:pathLst>
                <a:path w="20428" h="10046" extrusionOk="0">
                  <a:moveTo>
                    <a:pt x="1" y="0"/>
                  </a:moveTo>
                  <a:lnTo>
                    <a:pt x="1"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4" name="Google Shape;204;p21"/>
            <p:cNvSpPr/>
            <p:nvPr/>
          </p:nvSpPr>
          <p:spPr>
            <a:xfrm>
              <a:off x="7932502" y="-11"/>
              <a:ext cx="606220" cy="643356"/>
            </a:xfrm>
            <a:custGeom>
              <a:avLst/>
              <a:gdLst/>
              <a:ahLst/>
              <a:cxnLst/>
              <a:rect l="l" t="t" r="r" b="b"/>
              <a:pathLst>
                <a:path w="20372" h="20036" extrusionOk="0">
                  <a:moveTo>
                    <a:pt x="0" y="0"/>
                  </a:moveTo>
                  <a:lnTo>
                    <a:pt x="0" y="20036"/>
                  </a:lnTo>
                  <a:lnTo>
                    <a:pt x="20371" y="10046"/>
                  </a:lnTo>
                  <a:lnTo>
                    <a:pt x="0" y="0"/>
                  </a:lnTo>
                  <a:close/>
                </a:path>
              </a:pathLst>
            </a:custGeom>
            <a:solidFill>
              <a:srgbClr val="F64646">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5" name="Google Shape;205;p21"/>
            <p:cNvSpPr/>
            <p:nvPr/>
          </p:nvSpPr>
          <p:spPr>
            <a:xfrm>
              <a:off x="8538692" y="-11"/>
              <a:ext cx="607856" cy="322577"/>
            </a:xfrm>
            <a:custGeom>
              <a:avLst/>
              <a:gdLst/>
              <a:ahLst/>
              <a:cxnLst/>
              <a:rect l="l" t="t" r="r" b="b"/>
              <a:pathLst>
                <a:path w="20427" h="10046" extrusionOk="0">
                  <a:moveTo>
                    <a:pt x="0" y="0"/>
                  </a:moveTo>
                  <a:lnTo>
                    <a:pt x="0" y="10046"/>
                  </a:lnTo>
                  <a:lnTo>
                    <a:pt x="20427"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6" name="Google Shape;206;p21"/>
            <p:cNvSpPr/>
            <p:nvPr/>
          </p:nvSpPr>
          <p:spPr>
            <a:xfrm>
              <a:off x="4894945" y="3860093"/>
              <a:ext cx="607856" cy="643388"/>
            </a:xfrm>
            <a:custGeom>
              <a:avLst/>
              <a:gdLst/>
              <a:ahLst/>
              <a:cxnLst/>
              <a:rect l="l" t="t" r="r" b="b"/>
              <a:pathLst>
                <a:path w="20427" h="20037" extrusionOk="0">
                  <a:moveTo>
                    <a:pt x="20427" y="0"/>
                  </a:moveTo>
                  <a:lnTo>
                    <a:pt x="0" y="10046"/>
                  </a:lnTo>
                  <a:lnTo>
                    <a:pt x="20427" y="20036"/>
                  </a:lnTo>
                  <a:lnTo>
                    <a:pt x="20427" y="0"/>
                  </a:lnTo>
                  <a:close/>
                </a:path>
              </a:pathLst>
            </a:custGeom>
            <a:solidFill>
              <a:srgbClr val="FFC800">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7" name="Google Shape;207;p21"/>
            <p:cNvSpPr/>
            <p:nvPr/>
          </p:nvSpPr>
          <p:spPr>
            <a:xfrm>
              <a:off x="6108962" y="3860093"/>
              <a:ext cx="607886" cy="643388"/>
            </a:xfrm>
            <a:custGeom>
              <a:avLst/>
              <a:gdLst/>
              <a:ahLst/>
              <a:cxnLst/>
              <a:rect l="l" t="t" r="r" b="b"/>
              <a:pathLst>
                <a:path w="20428" h="20037" extrusionOk="0">
                  <a:moveTo>
                    <a:pt x="20427" y="0"/>
                  </a:moveTo>
                  <a:lnTo>
                    <a:pt x="1" y="10046"/>
                  </a:lnTo>
                  <a:lnTo>
                    <a:pt x="20427" y="2003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8" name="Google Shape;208;p21"/>
            <p:cNvSpPr/>
            <p:nvPr/>
          </p:nvSpPr>
          <p:spPr>
            <a:xfrm>
              <a:off x="5502772" y="4182670"/>
              <a:ext cx="606220" cy="643356"/>
            </a:xfrm>
            <a:custGeom>
              <a:avLst/>
              <a:gdLst/>
              <a:ahLst/>
              <a:cxnLst/>
              <a:rect l="l" t="t" r="r" b="b"/>
              <a:pathLst>
                <a:path w="20372" h="20036" extrusionOk="0">
                  <a:moveTo>
                    <a:pt x="20372" y="0"/>
                  </a:moveTo>
                  <a:lnTo>
                    <a:pt x="1" y="9990"/>
                  </a:lnTo>
                  <a:lnTo>
                    <a:pt x="20372" y="20036"/>
                  </a:lnTo>
                  <a:lnTo>
                    <a:pt x="20372"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9" name="Google Shape;209;p21"/>
            <p:cNvSpPr/>
            <p:nvPr/>
          </p:nvSpPr>
          <p:spPr>
            <a:xfrm>
              <a:off x="7324645" y="3216737"/>
              <a:ext cx="607886" cy="643388"/>
            </a:xfrm>
            <a:custGeom>
              <a:avLst/>
              <a:gdLst/>
              <a:ahLst/>
              <a:cxnLst/>
              <a:rect l="l" t="t" r="r" b="b"/>
              <a:pathLst>
                <a:path w="20428" h="20037" extrusionOk="0">
                  <a:moveTo>
                    <a:pt x="20427" y="0"/>
                  </a:moveTo>
                  <a:lnTo>
                    <a:pt x="1" y="10046"/>
                  </a:lnTo>
                  <a:lnTo>
                    <a:pt x="20427" y="2003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0" name="Google Shape;210;p21"/>
            <p:cNvSpPr/>
            <p:nvPr/>
          </p:nvSpPr>
          <p:spPr>
            <a:xfrm>
              <a:off x="6716818" y="3539314"/>
              <a:ext cx="607856" cy="643388"/>
            </a:xfrm>
            <a:custGeom>
              <a:avLst/>
              <a:gdLst/>
              <a:ahLst/>
              <a:cxnLst/>
              <a:rect l="l" t="t" r="r" b="b"/>
              <a:pathLst>
                <a:path w="20427" h="20037" extrusionOk="0">
                  <a:moveTo>
                    <a:pt x="20427" y="0"/>
                  </a:moveTo>
                  <a:lnTo>
                    <a:pt x="0" y="9990"/>
                  </a:lnTo>
                  <a:lnTo>
                    <a:pt x="20427" y="20036"/>
                  </a:lnTo>
                  <a:lnTo>
                    <a:pt x="20427" y="0"/>
                  </a:lnTo>
                  <a:close/>
                </a:path>
              </a:pathLst>
            </a:custGeom>
            <a:solidFill>
              <a:srgbClr val="FFA400">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1" name="Google Shape;211;p21"/>
            <p:cNvSpPr/>
            <p:nvPr/>
          </p:nvSpPr>
          <p:spPr>
            <a:xfrm>
              <a:off x="6716818" y="4182670"/>
              <a:ext cx="607856" cy="643356"/>
            </a:xfrm>
            <a:custGeom>
              <a:avLst/>
              <a:gdLst/>
              <a:ahLst/>
              <a:cxnLst/>
              <a:rect l="l" t="t" r="r" b="b"/>
              <a:pathLst>
                <a:path w="20427" h="20036" extrusionOk="0">
                  <a:moveTo>
                    <a:pt x="20427" y="0"/>
                  </a:moveTo>
                  <a:lnTo>
                    <a:pt x="0" y="9990"/>
                  </a:lnTo>
                  <a:lnTo>
                    <a:pt x="20427" y="20036"/>
                  </a:lnTo>
                  <a:lnTo>
                    <a:pt x="20427" y="0"/>
                  </a:lnTo>
                  <a:close/>
                </a:path>
              </a:pathLst>
            </a:custGeom>
            <a:solidFill>
              <a:srgbClr val="FFC800">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2" name="Google Shape;212;p21"/>
            <p:cNvSpPr/>
            <p:nvPr/>
          </p:nvSpPr>
          <p:spPr>
            <a:xfrm>
              <a:off x="7932502" y="322534"/>
              <a:ext cx="606220" cy="643388"/>
            </a:xfrm>
            <a:custGeom>
              <a:avLst/>
              <a:gdLst/>
              <a:ahLst/>
              <a:cxnLst/>
              <a:rect l="l" t="t" r="r" b="b"/>
              <a:pathLst>
                <a:path w="20372" h="20037" extrusionOk="0">
                  <a:moveTo>
                    <a:pt x="20371" y="1"/>
                  </a:moveTo>
                  <a:lnTo>
                    <a:pt x="0" y="9991"/>
                  </a:lnTo>
                  <a:lnTo>
                    <a:pt x="20371" y="20037"/>
                  </a:lnTo>
                  <a:lnTo>
                    <a:pt x="20371" y="1"/>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3" name="Google Shape;213;p21"/>
            <p:cNvSpPr/>
            <p:nvPr/>
          </p:nvSpPr>
          <p:spPr>
            <a:xfrm>
              <a:off x="7932502" y="965890"/>
              <a:ext cx="606220" cy="643388"/>
            </a:xfrm>
            <a:custGeom>
              <a:avLst/>
              <a:gdLst/>
              <a:ahLst/>
              <a:cxnLst/>
              <a:rect l="l" t="t" r="r" b="b"/>
              <a:pathLst>
                <a:path w="20372" h="20037" extrusionOk="0">
                  <a:moveTo>
                    <a:pt x="20371" y="1"/>
                  </a:moveTo>
                  <a:lnTo>
                    <a:pt x="0" y="9991"/>
                  </a:lnTo>
                  <a:lnTo>
                    <a:pt x="20371" y="20037"/>
                  </a:lnTo>
                  <a:lnTo>
                    <a:pt x="20371" y="1"/>
                  </a:lnTo>
                  <a:close/>
                </a:path>
              </a:pathLst>
            </a:custGeom>
            <a:solidFill>
              <a:srgbClr val="FFA400">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4" name="Google Shape;214;p21"/>
            <p:cNvSpPr/>
            <p:nvPr/>
          </p:nvSpPr>
          <p:spPr>
            <a:xfrm>
              <a:off x="7932502" y="2895958"/>
              <a:ext cx="606220" cy="643388"/>
            </a:xfrm>
            <a:custGeom>
              <a:avLst/>
              <a:gdLst/>
              <a:ahLst/>
              <a:cxnLst/>
              <a:rect l="l" t="t" r="r" b="b"/>
              <a:pathLst>
                <a:path w="20372" h="20037" extrusionOk="0">
                  <a:moveTo>
                    <a:pt x="20371" y="0"/>
                  </a:moveTo>
                  <a:lnTo>
                    <a:pt x="0" y="9990"/>
                  </a:lnTo>
                  <a:lnTo>
                    <a:pt x="20371" y="20036"/>
                  </a:lnTo>
                  <a:lnTo>
                    <a:pt x="20371" y="0"/>
                  </a:lnTo>
                  <a:close/>
                </a:path>
              </a:pathLst>
            </a:custGeom>
            <a:solidFill>
              <a:srgbClr val="F64646">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5" name="Google Shape;215;p21"/>
            <p:cNvSpPr/>
            <p:nvPr/>
          </p:nvSpPr>
          <p:spPr>
            <a:xfrm>
              <a:off x="7932492" y="3538418"/>
              <a:ext cx="607856" cy="643388"/>
            </a:xfrm>
            <a:custGeom>
              <a:avLst/>
              <a:gdLst/>
              <a:ahLst/>
              <a:cxnLst/>
              <a:rect l="l" t="t" r="r" b="b"/>
              <a:pathLst>
                <a:path w="20427" h="20037" extrusionOk="0">
                  <a:moveTo>
                    <a:pt x="20427" y="0"/>
                  </a:moveTo>
                  <a:lnTo>
                    <a:pt x="0" y="10046"/>
                  </a:lnTo>
                  <a:lnTo>
                    <a:pt x="20427" y="20036"/>
                  </a:lnTo>
                  <a:lnTo>
                    <a:pt x="20427"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6" name="Google Shape;216;p21"/>
            <p:cNvSpPr/>
            <p:nvPr/>
          </p:nvSpPr>
          <p:spPr>
            <a:xfrm>
              <a:off x="6108962" y="-11"/>
              <a:ext cx="607886" cy="643356"/>
            </a:xfrm>
            <a:custGeom>
              <a:avLst/>
              <a:gdLst/>
              <a:ahLst/>
              <a:cxnLst/>
              <a:rect l="l" t="t" r="r" b="b"/>
              <a:pathLst>
                <a:path w="20428" h="20036" extrusionOk="0">
                  <a:moveTo>
                    <a:pt x="20427" y="0"/>
                  </a:moveTo>
                  <a:lnTo>
                    <a:pt x="1" y="10046"/>
                  </a:lnTo>
                  <a:lnTo>
                    <a:pt x="20427" y="20036"/>
                  </a:lnTo>
                  <a:lnTo>
                    <a:pt x="20427"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7" name="Google Shape;217;p21"/>
            <p:cNvSpPr/>
            <p:nvPr/>
          </p:nvSpPr>
          <p:spPr>
            <a:xfrm>
              <a:off x="6716818" y="-11"/>
              <a:ext cx="607856" cy="322577"/>
            </a:xfrm>
            <a:custGeom>
              <a:avLst/>
              <a:gdLst/>
              <a:ahLst/>
              <a:cxnLst/>
              <a:rect l="l" t="t" r="r" b="b"/>
              <a:pathLst>
                <a:path w="20427" h="10046" extrusionOk="0">
                  <a:moveTo>
                    <a:pt x="0" y="0"/>
                  </a:moveTo>
                  <a:lnTo>
                    <a:pt x="20427"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8" name="Google Shape;218;p21"/>
            <p:cNvSpPr/>
            <p:nvPr/>
          </p:nvSpPr>
          <p:spPr>
            <a:xfrm>
              <a:off x="6716818" y="4825993"/>
              <a:ext cx="607856" cy="320811"/>
            </a:xfrm>
            <a:custGeom>
              <a:avLst/>
              <a:gdLst/>
              <a:ahLst/>
              <a:cxnLst/>
              <a:rect l="l" t="t" r="r" b="b"/>
              <a:pathLst>
                <a:path w="20427" h="9991" extrusionOk="0">
                  <a:moveTo>
                    <a:pt x="20427" y="1"/>
                  </a:moveTo>
                  <a:lnTo>
                    <a:pt x="0" y="9991"/>
                  </a:lnTo>
                  <a:lnTo>
                    <a:pt x="20427" y="9991"/>
                  </a:lnTo>
                  <a:lnTo>
                    <a:pt x="20427" y="1"/>
                  </a:lnTo>
                  <a:close/>
                </a:path>
              </a:pathLst>
            </a:custGeom>
            <a:solidFill>
              <a:srgbClr val="F64646">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9" name="Google Shape;219;p21"/>
            <p:cNvSpPr/>
            <p:nvPr/>
          </p:nvSpPr>
          <p:spPr>
            <a:xfrm>
              <a:off x="7324645" y="4503448"/>
              <a:ext cx="607886" cy="643356"/>
            </a:xfrm>
            <a:custGeom>
              <a:avLst/>
              <a:gdLst/>
              <a:ahLst/>
              <a:cxnLst/>
              <a:rect l="l" t="t" r="r" b="b"/>
              <a:pathLst>
                <a:path w="20428" h="20036" extrusionOk="0">
                  <a:moveTo>
                    <a:pt x="20427" y="0"/>
                  </a:moveTo>
                  <a:lnTo>
                    <a:pt x="1" y="10046"/>
                  </a:lnTo>
                  <a:lnTo>
                    <a:pt x="20427" y="2003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0" name="Google Shape;220;p21"/>
            <p:cNvSpPr/>
            <p:nvPr/>
          </p:nvSpPr>
          <p:spPr>
            <a:xfrm>
              <a:off x="8538692" y="-11"/>
              <a:ext cx="607856" cy="643356"/>
            </a:xfrm>
            <a:custGeom>
              <a:avLst/>
              <a:gdLst/>
              <a:ahLst/>
              <a:cxnLst/>
              <a:rect l="l" t="t" r="r" b="b"/>
              <a:pathLst>
                <a:path w="20427" h="20036" extrusionOk="0">
                  <a:moveTo>
                    <a:pt x="20427" y="0"/>
                  </a:moveTo>
                  <a:lnTo>
                    <a:pt x="0" y="10046"/>
                  </a:lnTo>
                  <a:lnTo>
                    <a:pt x="20427" y="20036"/>
                  </a:lnTo>
                  <a:lnTo>
                    <a:pt x="20427" y="0"/>
                  </a:lnTo>
                  <a:close/>
                </a:path>
              </a:pathLst>
            </a:custGeom>
            <a:solidFill>
              <a:srgbClr val="FFC800">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1" name="Google Shape;221;p21"/>
            <p:cNvSpPr/>
            <p:nvPr/>
          </p:nvSpPr>
          <p:spPr>
            <a:xfrm>
              <a:off x="8538692" y="4503448"/>
              <a:ext cx="607856" cy="643356"/>
            </a:xfrm>
            <a:custGeom>
              <a:avLst/>
              <a:gdLst/>
              <a:ahLst/>
              <a:cxnLst/>
              <a:rect l="l" t="t" r="r" b="b"/>
              <a:pathLst>
                <a:path w="20427" h="20036" extrusionOk="0">
                  <a:moveTo>
                    <a:pt x="20427" y="0"/>
                  </a:moveTo>
                  <a:lnTo>
                    <a:pt x="0" y="10046"/>
                  </a:lnTo>
                  <a:lnTo>
                    <a:pt x="20427" y="2003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2" name="Google Shape;222;p21"/>
            <p:cNvSpPr/>
            <p:nvPr/>
          </p:nvSpPr>
          <p:spPr>
            <a:xfrm>
              <a:off x="5502772" y="643313"/>
              <a:ext cx="3643776" cy="3860168"/>
            </a:xfrm>
            <a:custGeom>
              <a:avLst/>
              <a:gdLst/>
              <a:ahLst/>
              <a:cxnLst/>
              <a:rect l="l" t="t" r="r" b="b"/>
              <a:pathLst>
                <a:path w="122449" h="120217" extrusionOk="0">
                  <a:moveTo>
                    <a:pt x="1" y="1"/>
                  </a:moveTo>
                  <a:lnTo>
                    <a:pt x="1" y="120216"/>
                  </a:lnTo>
                  <a:lnTo>
                    <a:pt x="122449" y="60109"/>
                  </a:lnTo>
                  <a:lnTo>
                    <a:pt x="1" y="1"/>
                  </a:lnTo>
                  <a:close/>
                </a:path>
              </a:pathLst>
            </a:custGeom>
            <a:solidFill>
              <a:srgbClr val="EFEFE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3" name="Google Shape;223;p21"/>
            <p:cNvSpPr/>
            <p:nvPr/>
          </p:nvSpPr>
          <p:spPr>
            <a:xfrm>
              <a:off x="7324658" y="322534"/>
              <a:ext cx="607886" cy="643388"/>
            </a:xfrm>
            <a:custGeom>
              <a:avLst/>
              <a:gdLst/>
              <a:ahLst/>
              <a:cxnLst/>
              <a:rect l="l" t="t" r="r" b="b"/>
              <a:pathLst>
                <a:path w="20428" h="20037" extrusionOk="0">
                  <a:moveTo>
                    <a:pt x="1" y="1"/>
                  </a:moveTo>
                  <a:lnTo>
                    <a:pt x="1" y="20037"/>
                  </a:lnTo>
                  <a:lnTo>
                    <a:pt x="20427" y="9991"/>
                  </a:lnTo>
                  <a:lnTo>
                    <a:pt x="1"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4" name="Google Shape;224;p21"/>
            <p:cNvSpPr/>
            <p:nvPr/>
          </p:nvSpPr>
          <p:spPr>
            <a:xfrm>
              <a:off x="7324658" y="965890"/>
              <a:ext cx="607886" cy="643388"/>
            </a:xfrm>
            <a:custGeom>
              <a:avLst/>
              <a:gdLst/>
              <a:ahLst/>
              <a:cxnLst/>
              <a:rect l="l" t="t" r="r" b="b"/>
              <a:pathLst>
                <a:path w="20428" h="20037" extrusionOk="0">
                  <a:moveTo>
                    <a:pt x="1" y="1"/>
                  </a:moveTo>
                  <a:lnTo>
                    <a:pt x="1" y="20037"/>
                  </a:lnTo>
                  <a:lnTo>
                    <a:pt x="20427" y="9991"/>
                  </a:lnTo>
                  <a:lnTo>
                    <a:pt x="1" y="1"/>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5" name="Google Shape;225;p21"/>
            <p:cNvSpPr/>
            <p:nvPr/>
          </p:nvSpPr>
          <p:spPr>
            <a:xfrm>
              <a:off x="6716831" y="322534"/>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6" name="Google Shape;226;p21"/>
            <p:cNvSpPr/>
            <p:nvPr/>
          </p:nvSpPr>
          <p:spPr>
            <a:xfrm>
              <a:off x="6716831" y="965890"/>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7" name="Google Shape;227;p21"/>
            <p:cNvSpPr/>
            <p:nvPr/>
          </p:nvSpPr>
          <p:spPr>
            <a:xfrm>
              <a:off x="7324658" y="1286669"/>
              <a:ext cx="607886" cy="643388"/>
            </a:xfrm>
            <a:custGeom>
              <a:avLst/>
              <a:gdLst/>
              <a:ahLst/>
              <a:cxnLst/>
              <a:rect l="l" t="t" r="r" b="b"/>
              <a:pathLst>
                <a:path w="20428" h="20037" extrusionOk="0">
                  <a:moveTo>
                    <a:pt x="20427" y="1"/>
                  </a:moveTo>
                  <a:lnTo>
                    <a:pt x="1" y="10047"/>
                  </a:lnTo>
                  <a:lnTo>
                    <a:pt x="20427" y="20037"/>
                  </a:lnTo>
                  <a:lnTo>
                    <a:pt x="20427"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8" name="Google Shape;228;p21"/>
            <p:cNvSpPr/>
            <p:nvPr/>
          </p:nvSpPr>
          <p:spPr>
            <a:xfrm>
              <a:off x="7324658" y="-11"/>
              <a:ext cx="607886" cy="643356"/>
            </a:xfrm>
            <a:custGeom>
              <a:avLst/>
              <a:gdLst/>
              <a:ahLst/>
              <a:cxnLst/>
              <a:rect l="l" t="t" r="r" b="b"/>
              <a:pathLst>
                <a:path w="20428" h="20036" extrusionOk="0">
                  <a:moveTo>
                    <a:pt x="20427" y="0"/>
                  </a:moveTo>
                  <a:lnTo>
                    <a:pt x="1" y="10046"/>
                  </a:lnTo>
                  <a:lnTo>
                    <a:pt x="20427" y="2003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229" name="Google Shape;229;p21"/>
          <p:cNvGrpSpPr/>
          <p:nvPr/>
        </p:nvGrpSpPr>
        <p:grpSpPr>
          <a:xfrm>
            <a:off x="-6" y="-11"/>
            <a:ext cx="2429759" cy="1609289"/>
            <a:chOff x="608719" y="-11"/>
            <a:chExt cx="2429759" cy="1609289"/>
          </a:xfrm>
        </p:grpSpPr>
        <p:sp>
          <p:nvSpPr>
            <p:cNvPr id="230" name="Google Shape;230;p21"/>
            <p:cNvSpPr/>
            <p:nvPr/>
          </p:nvSpPr>
          <p:spPr>
            <a:xfrm>
              <a:off x="608719" y="322534"/>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1" name="Google Shape;231;p21"/>
            <p:cNvSpPr/>
            <p:nvPr/>
          </p:nvSpPr>
          <p:spPr>
            <a:xfrm>
              <a:off x="608719" y="965890"/>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2" name="Google Shape;232;p21"/>
            <p:cNvSpPr/>
            <p:nvPr/>
          </p:nvSpPr>
          <p:spPr>
            <a:xfrm>
              <a:off x="1822766" y="322534"/>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A400">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3" name="Google Shape;233;p21"/>
            <p:cNvSpPr/>
            <p:nvPr/>
          </p:nvSpPr>
          <p:spPr>
            <a:xfrm>
              <a:off x="1822766" y="965890"/>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4" name="Google Shape;234;p21"/>
            <p:cNvSpPr/>
            <p:nvPr/>
          </p:nvSpPr>
          <p:spPr>
            <a:xfrm>
              <a:off x="1214909" y="-11"/>
              <a:ext cx="607886" cy="643356"/>
            </a:xfrm>
            <a:custGeom>
              <a:avLst/>
              <a:gdLst/>
              <a:ahLst/>
              <a:cxnLst/>
              <a:rect l="l" t="t" r="r" b="b"/>
              <a:pathLst>
                <a:path w="20428" h="20036" extrusionOk="0">
                  <a:moveTo>
                    <a:pt x="1" y="0"/>
                  </a:moveTo>
                  <a:lnTo>
                    <a:pt x="1" y="20036"/>
                  </a:lnTo>
                  <a:lnTo>
                    <a:pt x="20427" y="10046"/>
                  </a:lnTo>
                  <a:lnTo>
                    <a:pt x="1"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5" name="Google Shape;235;p21"/>
            <p:cNvSpPr/>
            <p:nvPr/>
          </p:nvSpPr>
          <p:spPr>
            <a:xfrm>
              <a:off x="1822766" y="-11"/>
              <a:ext cx="607856" cy="322577"/>
            </a:xfrm>
            <a:custGeom>
              <a:avLst/>
              <a:gdLst/>
              <a:ahLst/>
              <a:cxnLst/>
              <a:rect l="l" t="t" r="r" b="b"/>
              <a:pathLst>
                <a:path w="20427" h="10046" extrusionOk="0">
                  <a:moveTo>
                    <a:pt x="0" y="0"/>
                  </a:moveTo>
                  <a:lnTo>
                    <a:pt x="0" y="10046"/>
                  </a:lnTo>
                  <a:lnTo>
                    <a:pt x="20427" y="0"/>
                  </a:lnTo>
                  <a:close/>
                </a:path>
              </a:pathLst>
            </a:custGeom>
            <a:solidFill>
              <a:srgbClr val="FFA400">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6" name="Google Shape;236;p21"/>
            <p:cNvSpPr/>
            <p:nvPr/>
          </p:nvSpPr>
          <p:spPr>
            <a:xfrm>
              <a:off x="608719" y="643313"/>
              <a:ext cx="606220"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7" name="Google Shape;237;p21"/>
            <p:cNvSpPr/>
            <p:nvPr/>
          </p:nvSpPr>
          <p:spPr>
            <a:xfrm>
              <a:off x="1214909" y="322534"/>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64646">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8" name="Google Shape;238;p21"/>
            <p:cNvSpPr/>
            <p:nvPr/>
          </p:nvSpPr>
          <p:spPr>
            <a:xfrm>
              <a:off x="1214909" y="965890"/>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C800">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9" name="Google Shape;239;p21"/>
            <p:cNvSpPr/>
            <p:nvPr/>
          </p:nvSpPr>
          <p:spPr>
            <a:xfrm>
              <a:off x="2430592" y="322534"/>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0" name="Google Shape;240;p21"/>
            <p:cNvSpPr/>
            <p:nvPr/>
          </p:nvSpPr>
          <p:spPr>
            <a:xfrm>
              <a:off x="608719" y="-11"/>
              <a:ext cx="606220" cy="643356"/>
            </a:xfrm>
            <a:custGeom>
              <a:avLst/>
              <a:gdLst/>
              <a:ahLst/>
              <a:cxnLst/>
              <a:rect l="l" t="t" r="r" b="b"/>
              <a:pathLst>
                <a:path w="20372" h="20036" extrusionOk="0">
                  <a:moveTo>
                    <a:pt x="20372" y="0"/>
                  </a:moveTo>
                  <a:lnTo>
                    <a:pt x="1" y="10046"/>
                  </a:lnTo>
                  <a:lnTo>
                    <a:pt x="20372" y="20036"/>
                  </a:lnTo>
                  <a:lnTo>
                    <a:pt x="20372"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1" name="Google Shape;241;p21"/>
            <p:cNvSpPr/>
            <p:nvPr/>
          </p:nvSpPr>
          <p:spPr>
            <a:xfrm>
              <a:off x="1214909" y="-11"/>
              <a:ext cx="607886" cy="322577"/>
            </a:xfrm>
            <a:custGeom>
              <a:avLst/>
              <a:gdLst/>
              <a:ahLst/>
              <a:cxnLst/>
              <a:rect l="l" t="t" r="r" b="b"/>
              <a:pathLst>
                <a:path w="20428" h="10046" extrusionOk="0">
                  <a:moveTo>
                    <a:pt x="1"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242" name="Google Shape;242;p21"/>
          <p:cNvSpPr txBox="1">
            <a:spLocks noGrp="1"/>
          </p:cNvSpPr>
          <p:nvPr>
            <p:ph type="title"/>
          </p:nvPr>
        </p:nvSpPr>
        <p:spPr>
          <a:xfrm>
            <a:off x="742725" y="1652750"/>
            <a:ext cx="3892200" cy="5139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2400"/>
              <a:buNone/>
              <a:defRPr/>
            </a:lvl1pPr>
            <a:lvl2pPr lvl="1" algn="l">
              <a:lnSpc>
                <a:spcPct val="100000"/>
              </a:lnSpc>
              <a:spcBef>
                <a:spcPts val="0"/>
              </a:spcBef>
              <a:spcAft>
                <a:spcPts val="0"/>
              </a:spcAft>
              <a:buSzPts val="2400"/>
              <a:buNone/>
              <a:defRPr/>
            </a:lvl2pPr>
            <a:lvl3pPr lvl="2" algn="l">
              <a:lnSpc>
                <a:spcPct val="100000"/>
              </a:lnSpc>
              <a:spcBef>
                <a:spcPts val="0"/>
              </a:spcBef>
              <a:spcAft>
                <a:spcPts val="0"/>
              </a:spcAft>
              <a:buSzPts val="2400"/>
              <a:buNone/>
              <a:defRPr/>
            </a:lvl3pPr>
            <a:lvl4pPr lvl="3" algn="l">
              <a:lnSpc>
                <a:spcPct val="100000"/>
              </a:lnSpc>
              <a:spcBef>
                <a:spcPts val="0"/>
              </a:spcBef>
              <a:spcAft>
                <a:spcPts val="0"/>
              </a:spcAft>
              <a:buSzPts val="2400"/>
              <a:buNone/>
              <a:defRPr/>
            </a:lvl4pPr>
            <a:lvl5pPr lvl="4" algn="l">
              <a:lnSpc>
                <a:spcPct val="100000"/>
              </a:lnSpc>
              <a:spcBef>
                <a:spcPts val="0"/>
              </a:spcBef>
              <a:spcAft>
                <a:spcPts val="0"/>
              </a:spcAft>
              <a:buSzPts val="2400"/>
              <a:buNone/>
              <a:defRPr/>
            </a:lvl5pPr>
            <a:lvl6pPr lvl="5" algn="l">
              <a:lnSpc>
                <a:spcPct val="100000"/>
              </a:lnSpc>
              <a:spcBef>
                <a:spcPts val="0"/>
              </a:spcBef>
              <a:spcAft>
                <a:spcPts val="0"/>
              </a:spcAft>
              <a:buSzPts val="2400"/>
              <a:buNone/>
              <a:defRPr/>
            </a:lvl6pPr>
            <a:lvl7pPr lvl="6" algn="l">
              <a:lnSpc>
                <a:spcPct val="100000"/>
              </a:lnSpc>
              <a:spcBef>
                <a:spcPts val="0"/>
              </a:spcBef>
              <a:spcAft>
                <a:spcPts val="0"/>
              </a:spcAft>
              <a:buSzPts val="2400"/>
              <a:buNone/>
              <a:defRPr/>
            </a:lvl7pPr>
            <a:lvl8pPr lvl="7" algn="l">
              <a:lnSpc>
                <a:spcPct val="100000"/>
              </a:lnSpc>
              <a:spcBef>
                <a:spcPts val="0"/>
              </a:spcBef>
              <a:spcAft>
                <a:spcPts val="0"/>
              </a:spcAft>
              <a:buSzPts val="2400"/>
              <a:buNone/>
              <a:defRPr/>
            </a:lvl8pPr>
            <a:lvl9pPr lvl="8" algn="l">
              <a:lnSpc>
                <a:spcPct val="100000"/>
              </a:lnSpc>
              <a:spcBef>
                <a:spcPts val="0"/>
              </a:spcBef>
              <a:spcAft>
                <a:spcPts val="0"/>
              </a:spcAft>
              <a:buSzPts val="2400"/>
              <a:buNone/>
              <a:defRPr/>
            </a:lvl9pPr>
          </a:lstStyle>
          <a:p>
            <a:endParaRPr/>
          </a:p>
        </p:txBody>
      </p:sp>
      <p:sp>
        <p:nvSpPr>
          <p:cNvPr id="243" name="Google Shape;243;p21"/>
          <p:cNvSpPr txBox="1">
            <a:spLocks noGrp="1"/>
          </p:cNvSpPr>
          <p:nvPr>
            <p:ph type="body" idx="1"/>
          </p:nvPr>
        </p:nvSpPr>
        <p:spPr>
          <a:xfrm>
            <a:off x="742725" y="2227229"/>
            <a:ext cx="3892200" cy="2232900"/>
          </a:xfrm>
          <a:prstGeom prst="rect">
            <a:avLst/>
          </a:prstGeom>
          <a:noFill/>
          <a:ln>
            <a:noFill/>
          </a:ln>
        </p:spPr>
        <p:txBody>
          <a:bodyPr spcFirstLastPara="1" wrap="square" lIns="91425" tIns="91425" rIns="91425" bIns="91425" anchor="t" anchorCtr="0">
            <a:noAutofit/>
          </a:bodyPr>
          <a:lstStyle>
            <a:lvl1pPr marL="457200" lvl="0" indent="-355600" algn="l">
              <a:lnSpc>
                <a:spcPct val="100000"/>
              </a:lnSpc>
              <a:spcBef>
                <a:spcPts val="600"/>
              </a:spcBef>
              <a:spcAft>
                <a:spcPts val="0"/>
              </a:spcAft>
              <a:buSzPts val="2000"/>
              <a:buChar char="◂"/>
              <a:defRPr sz="2000"/>
            </a:lvl1pPr>
            <a:lvl2pPr marL="914400" lvl="1" indent="-355600" algn="l">
              <a:lnSpc>
                <a:spcPct val="100000"/>
              </a:lnSpc>
              <a:spcBef>
                <a:spcPts val="0"/>
              </a:spcBef>
              <a:spcAft>
                <a:spcPts val="0"/>
              </a:spcAft>
              <a:buSzPts val="2000"/>
              <a:buChar char="◂"/>
              <a:defRPr sz="2000"/>
            </a:lvl2pPr>
            <a:lvl3pPr marL="1371600" lvl="2" indent="-355600" algn="l">
              <a:lnSpc>
                <a:spcPct val="100000"/>
              </a:lnSpc>
              <a:spcBef>
                <a:spcPts val="0"/>
              </a:spcBef>
              <a:spcAft>
                <a:spcPts val="0"/>
              </a:spcAft>
              <a:buSzPts val="2000"/>
              <a:buChar char="◂"/>
              <a:defRPr sz="2000"/>
            </a:lvl3pPr>
            <a:lvl4pPr marL="1828800" lvl="3" indent="-355600" algn="l">
              <a:lnSpc>
                <a:spcPct val="100000"/>
              </a:lnSpc>
              <a:spcBef>
                <a:spcPts val="0"/>
              </a:spcBef>
              <a:spcAft>
                <a:spcPts val="0"/>
              </a:spcAft>
              <a:buSzPts val="2000"/>
              <a:buChar char="◂"/>
              <a:defRPr sz="2000"/>
            </a:lvl4pPr>
            <a:lvl5pPr marL="2286000" lvl="4" indent="-355600" algn="l">
              <a:lnSpc>
                <a:spcPct val="100000"/>
              </a:lnSpc>
              <a:spcBef>
                <a:spcPts val="0"/>
              </a:spcBef>
              <a:spcAft>
                <a:spcPts val="0"/>
              </a:spcAft>
              <a:buSzPts val="2000"/>
              <a:buChar char="○"/>
              <a:defRPr sz="2000"/>
            </a:lvl5pPr>
            <a:lvl6pPr marL="2743200" lvl="5" indent="-355600" algn="l">
              <a:lnSpc>
                <a:spcPct val="100000"/>
              </a:lnSpc>
              <a:spcBef>
                <a:spcPts val="0"/>
              </a:spcBef>
              <a:spcAft>
                <a:spcPts val="0"/>
              </a:spcAft>
              <a:buSzPts val="2000"/>
              <a:buChar char="■"/>
              <a:defRPr sz="2000"/>
            </a:lvl6pPr>
            <a:lvl7pPr marL="3200400" lvl="6" indent="-355600" algn="l">
              <a:lnSpc>
                <a:spcPct val="100000"/>
              </a:lnSpc>
              <a:spcBef>
                <a:spcPts val="0"/>
              </a:spcBef>
              <a:spcAft>
                <a:spcPts val="0"/>
              </a:spcAft>
              <a:buSzPts val="2000"/>
              <a:buChar char="●"/>
              <a:defRPr sz="2000"/>
            </a:lvl7pPr>
            <a:lvl8pPr marL="3657600" lvl="7" indent="-355600" algn="l">
              <a:lnSpc>
                <a:spcPct val="100000"/>
              </a:lnSpc>
              <a:spcBef>
                <a:spcPts val="0"/>
              </a:spcBef>
              <a:spcAft>
                <a:spcPts val="0"/>
              </a:spcAft>
              <a:buSzPts val="2000"/>
              <a:buChar char="○"/>
              <a:defRPr sz="2000"/>
            </a:lvl8pPr>
            <a:lvl9pPr marL="4114800" lvl="8" indent="-355600" algn="l">
              <a:lnSpc>
                <a:spcPct val="100000"/>
              </a:lnSpc>
              <a:spcBef>
                <a:spcPts val="0"/>
              </a:spcBef>
              <a:spcAft>
                <a:spcPts val="0"/>
              </a:spcAft>
              <a:buSzPts val="2000"/>
              <a:buChar char="■"/>
              <a:defRPr sz="2000"/>
            </a:lvl9pPr>
          </a:lstStyle>
          <a:p>
            <a:endParaRPr/>
          </a:p>
        </p:txBody>
      </p:sp>
      <p:sp>
        <p:nvSpPr>
          <p:cNvPr id="244" name="Google Shape;244;p21"/>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1pPr>
            <a:lvl2pPr marL="0" marR="0" lvl="1"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2pPr>
            <a:lvl3pPr marL="0" marR="0" lvl="2"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3pPr>
            <a:lvl4pPr marL="0" marR="0" lvl="3"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4pPr>
            <a:lvl5pPr marL="0" marR="0" lvl="4"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5pPr>
            <a:lvl6pPr marL="0" marR="0" lvl="5"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6pPr>
            <a:lvl7pPr marL="0" marR="0" lvl="6"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7pPr>
            <a:lvl8pPr marL="0" marR="0" lvl="7"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8pPr>
            <a:lvl9pPr marL="0" marR="0" lvl="8"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
              <a:t>‹#›</a:t>
            </a:fld>
            <a:endParaRPr/>
          </a:p>
        </p:txBody>
      </p:sp>
      <p:sp>
        <p:nvSpPr>
          <p:cNvPr id="245" name="Google Shape;245;p21"/>
          <p:cNvSpPr/>
          <p:nvPr/>
        </p:nvSpPr>
        <p:spPr>
          <a:xfrm>
            <a:off x="8538692" y="4825993"/>
            <a:ext cx="607856" cy="320811"/>
          </a:xfrm>
          <a:custGeom>
            <a:avLst/>
            <a:gdLst/>
            <a:ahLst/>
            <a:cxnLst/>
            <a:rect l="l" t="t" r="r" b="b"/>
            <a:pathLst>
              <a:path w="20427" h="9991" extrusionOk="0">
                <a:moveTo>
                  <a:pt x="0" y="1"/>
                </a:moveTo>
                <a:lnTo>
                  <a:pt x="0" y="9991"/>
                </a:lnTo>
                <a:lnTo>
                  <a:pt x="20427" y="9991"/>
                </a:lnTo>
                <a:lnTo>
                  <a:pt x="0" y="1"/>
                </a:lnTo>
                <a:close/>
              </a:path>
            </a:pathLst>
          </a:custGeom>
          <a:no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matchingName="Right type 1">
  <p:cSld name="Right type 1">
    <p:spTree>
      <p:nvGrpSpPr>
        <p:cNvPr id="1" name="Shape 246"/>
        <p:cNvGrpSpPr/>
        <p:nvPr/>
      </p:nvGrpSpPr>
      <p:grpSpPr>
        <a:xfrm>
          <a:off x="0" y="0"/>
          <a:ext cx="0" cy="0"/>
          <a:chOff x="0" y="0"/>
          <a:chExt cx="0" cy="0"/>
        </a:xfrm>
      </p:grpSpPr>
      <p:sp>
        <p:nvSpPr>
          <p:cNvPr id="247" name="Google Shape;247;p22"/>
          <p:cNvSpPr txBox="1">
            <a:spLocks noGrp="1"/>
          </p:cNvSpPr>
          <p:nvPr>
            <p:ph type="body" idx="1"/>
          </p:nvPr>
        </p:nvSpPr>
        <p:spPr>
          <a:xfrm>
            <a:off x="6545883" y="900144"/>
            <a:ext cx="2311981" cy="207425"/>
          </a:xfrm>
          <a:prstGeom prst="rect">
            <a:avLst/>
          </a:prstGeom>
          <a:noFill/>
          <a:ln>
            <a:noFill/>
          </a:ln>
        </p:spPr>
        <p:txBody>
          <a:bodyPr spcFirstLastPara="1" wrap="square" lIns="91425" tIns="91425" rIns="91425" bIns="91425" anchor="t" anchorCtr="0">
            <a:noAutofit/>
          </a:bodyPr>
          <a:lstStyle>
            <a:lvl1pPr marL="457200" marR="0" lvl="0" indent="-276225" algn="r">
              <a:lnSpc>
                <a:spcPct val="125000"/>
              </a:lnSpc>
              <a:spcBef>
                <a:spcPts val="113"/>
              </a:spcBef>
              <a:spcAft>
                <a:spcPts val="0"/>
              </a:spcAft>
              <a:buClr>
                <a:srgbClr val="616161"/>
              </a:buClr>
              <a:buSzPts val="750"/>
              <a:buFont typeface="Arial"/>
              <a:buChar char="•"/>
              <a:defRPr sz="563" b="0" i="0" u="none" strike="noStrike" cap="none">
                <a:solidFill>
                  <a:srgbClr val="616161"/>
                </a:solidFill>
                <a:latin typeface="PT Sans"/>
                <a:ea typeface="PT Sans"/>
                <a:cs typeface="PT Sans"/>
                <a:sym typeface="PT Sans"/>
              </a:defRPr>
            </a:lvl1pPr>
            <a:lvl2pPr marL="914400" marR="0" lvl="1" indent="-406400" algn="l">
              <a:lnSpc>
                <a:spcPct val="100000"/>
              </a:lnSpc>
              <a:spcBef>
                <a:spcPts val="420"/>
              </a:spcBef>
              <a:spcAft>
                <a:spcPts val="0"/>
              </a:spcAft>
              <a:buClr>
                <a:schemeClr val="dk1"/>
              </a:buClr>
              <a:buSzPts val="2800"/>
              <a:buFont typeface="Arial"/>
              <a:buChar char="–"/>
              <a:defRPr sz="2100" b="0" i="0" u="none" strike="noStrike" cap="none">
                <a:solidFill>
                  <a:schemeClr val="dk1"/>
                </a:solidFill>
                <a:latin typeface="Calibri"/>
                <a:ea typeface="Calibri"/>
                <a:cs typeface="Calibri"/>
                <a:sym typeface="Calibri"/>
              </a:defRPr>
            </a:lvl2pPr>
            <a:lvl3pPr marL="1371600" marR="0" lvl="2" indent="-381000" algn="l">
              <a:lnSpc>
                <a:spcPct val="100000"/>
              </a:lnSpc>
              <a:spcBef>
                <a:spcPts val="360"/>
              </a:spcBef>
              <a:spcAft>
                <a:spcPts val="0"/>
              </a:spcAft>
              <a:buClr>
                <a:schemeClr val="dk1"/>
              </a:buClr>
              <a:buSzPts val="2400"/>
              <a:buFont typeface="Arial"/>
              <a:buChar char="•"/>
              <a:defRPr sz="1800" b="0" i="0" u="none" strike="noStrike" cap="none">
                <a:solidFill>
                  <a:schemeClr val="dk1"/>
                </a:solidFill>
                <a:latin typeface="Calibri"/>
                <a:ea typeface="Calibri"/>
                <a:cs typeface="Calibri"/>
                <a:sym typeface="Calibri"/>
              </a:defRPr>
            </a:lvl3pPr>
            <a:lvl4pPr marL="1828800" marR="0" lvl="3" indent="-355600" algn="l">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4pPr>
            <a:lvl5pPr marL="2286000" marR="0" lvl="4" indent="-355600" algn="l">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5pPr>
            <a:lvl6pPr marL="2743200" marR="0" lvl="5" indent="-355600" algn="l">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6pPr>
            <a:lvl7pPr marL="3200400" marR="0" lvl="6" indent="-355600" algn="l">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7pPr>
            <a:lvl8pPr marL="3657600" marR="0" lvl="7" indent="-355600" algn="l">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8pPr>
            <a:lvl9pPr marL="4114800" marR="0" lvl="8" indent="-355600" algn="l">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9pPr>
          </a:lstStyle>
          <a:p>
            <a:endParaRPr/>
          </a:p>
        </p:txBody>
      </p:sp>
      <p:sp>
        <p:nvSpPr>
          <p:cNvPr id="248" name="Google Shape;248;p22"/>
          <p:cNvSpPr txBox="1">
            <a:spLocks noGrp="1"/>
          </p:cNvSpPr>
          <p:nvPr>
            <p:ph type="sldNum" idx="12"/>
          </p:nvPr>
        </p:nvSpPr>
        <p:spPr>
          <a:xfrm>
            <a:off x="8529413" y="4887588"/>
            <a:ext cx="354307" cy="201836"/>
          </a:xfrm>
          <a:prstGeom prst="rect">
            <a:avLst/>
          </a:prstGeom>
          <a:noFill/>
          <a:ln>
            <a:noFill/>
          </a:ln>
        </p:spPr>
        <p:txBody>
          <a:bodyPr spcFirstLastPara="1" wrap="square" lIns="181250" tIns="90650" rIns="181250" bIns="90650" anchor="ctr" anchorCtr="0">
            <a:noAutofit/>
          </a:bodyPr>
          <a:lstStyle>
            <a:lvl1pPr marL="0" marR="0" lvl="0" indent="0" algn="ctr">
              <a:lnSpc>
                <a:spcPct val="100000"/>
              </a:lnSpc>
              <a:spcBef>
                <a:spcPts val="0"/>
              </a:spcBef>
              <a:spcAft>
                <a:spcPts val="0"/>
              </a:spcAft>
              <a:buClr>
                <a:srgbClr val="000000"/>
              </a:buClr>
              <a:buSzPts val="563"/>
              <a:buFont typeface="Arial"/>
              <a:buNone/>
              <a:defRPr sz="563" b="0" i="0" u="none" strike="noStrike" cap="none">
                <a:solidFill>
                  <a:srgbClr val="616161"/>
                </a:solidFill>
                <a:latin typeface="PT Sans"/>
                <a:ea typeface="PT Sans"/>
                <a:cs typeface="PT Sans"/>
                <a:sym typeface="PT Sans"/>
              </a:defRPr>
            </a:lvl1pPr>
            <a:lvl2pPr marL="0" marR="0" lvl="1" indent="0" algn="ctr">
              <a:lnSpc>
                <a:spcPct val="100000"/>
              </a:lnSpc>
              <a:spcBef>
                <a:spcPts val="0"/>
              </a:spcBef>
              <a:spcAft>
                <a:spcPts val="0"/>
              </a:spcAft>
              <a:buClr>
                <a:srgbClr val="000000"/>
              </a:buClr>
              <a:buSzPts val="563"/>
              <a:buFont typeface="Arial"/>
              <a:buNone/>
              <a:defRPr sz="563" b="0" i="0" u="none" strike="noStrike" cap="none">
                <a:solidFill>
                  <a:srgbClr val="616161"/>
                </a:solidFill>
                <a:latin typeface="PT Sans"/>
                <a:ea typeface="PT Sans"/>
                <a:cs typeface="PT Sans"/>
                <a:sym typeface="PT Sans"/>
              </a:defRPr>
            </a:lvl2pPr>
            <a:lvl3pPr marL="0" marR="0" lvl="2" indent="0" algn="ctr">
              <a:lnSpc>
                <a:spcPct val="100000"/>
              </a:lnSpc>
              <a:spcBef>
                <a:spcPts val="0"/>
              </a:spcBef>
              <a:spcAft>
                <a:spcPts val="0"/>
              </a:spcAft>
              <a:buClr>
                <a:srgbClr val="000000"/>
              </a:buClr>
              <a:buSzPts val="563"/>
              <a:buFont typeface="Arial"/>
              <a:buNone/>
              <a:defRPr sz="563" b="0" i="0" u="none" strike="noStrike" cap="none">
                <a:solidFill>
                  <a:srgbClr val="616161"/>
                </a:solidFill>
                <a:latin typeface="PT Sans"/>
                <a:ea typeface="PT Sans"/>
                <a:cs typeface="PT Sans"/>
                <a:sym typeface="PT Sans"/>
              </a:defRPr>
            </a:lvl3pPr>
            <a:lvl4pPr marL="0" marR="0" lvl="3" indent="0" algn="ctr">
              <a:lnSpc>
                <a:spcPct val="100000"/>
              </a:lnSpc>
              <a:spcBef>
                <a:spcPts val="0"/>
              </a:spcBef>
              <a:spcAft>
                <a:spcPts val="0"/>
              </a:spcAft>
              <a:buClr>
                <a:srgbClr val="000000"/>
              </a:buClr>
              <a:buSzPts val="563"/>
              <a:buFont typeface="Arial"/>
              <a:buNone/>
              <a:defRPr sz="563" b="0" i="0" u="none" strike="noStrike" cap="none">
                <a:solidFill>
                  <a:srgbClr val="616161"/>
                </a:solidFill>
                <a:latin typeface="PT Sans"/>
                <a:ea typeface="PT Sans"/>
                <a:cs typeface="PT Sans"/>
                <a:sym typeface="PT Sans"/>
              </a:defRPr>
            </a:lvl4pPr>
            <a:lvl5pPr marL="0" marR="0" lvl="4" indent="0" algn="ctr">
              <a:lnSpc>
                <a:spcPct val="100000"/>
              </a:lnSpc>
              <a:spcBef>
                <a:spcPts val="0"/>
              </a:spcBef>
              <a:spcAft>
                <a:spcPts val="0"/>
              </a:spcAft>
              <a:buClr>
                <a:srgbClr val="000000"/>
              </a:buClr>
              <a:buSzPts val="563"/>
              <a:buFont typeface="Arial"/>
              <a:buNone/>
              <a:defRPr sz="563" b="0" i="0" u="none" strike="noStrike" cap="none">
                <a:solidFill>
                  <a:srgbClr val="616161"/>
                </a:solidFill>
                <a:latin typeface="PT Sans"/>
                <a:ea typeface="PT Sans"/>
                <a:cs typeface="PT Sans"/>
                <a:sym typeface="PT Sans"/>
              </a:defRPr>
            </a:lvl5pPr>
            <a:lvl6pPr marL="0" marR="0" lvl="5" indent="0" algn="ctr">
              <a:lnSpc>
                <a:spcPct val="100000"/>
              </a:lnSpc>
              <a:spcBef>
                <a:spcPts val="0"/>
              </a:spcBef>
              <a:spcAft>
                <a:spcPts val="0"/>
              </a:spcAft>
              <a:buClr>
                <a:srgbClr val="000000"/>
              </a:buClr>
              <a:buSzPts val="563"/>
              <a:buFont typeface="Arial"/>
              <a:buNone/>
              <a:defRPr sz="563" b="0" i="0" u="none" strike="noStrike" cap="none">
                <a:solidFill>
                  <a:srgbClr val="616161"/>
                </a:solidFill>
                <a:latin typeface="PT Sans"/>
                <a:ea typeface="PT Sans"/>
                <a:cs typeface="PT Sans"/>
                <a:sym typeface="PT Sans"/>
              </a:defRPr>
            </a:lvl6pPr>
            <a:lvl7pPr marL="0" marR="0" lvl="6" indent="0" algn="ctr">
              <a:lnSpc>
                <a:spcPct val="100000"/>
              </a:lnSpc>
              <a:spcBef>
                <a:spcPts val="0"/>
              </a:spcBef>
              <a:spcAft>
                <a:spcPts val="0"/>
              </a:spcAft>
              <a:buClr>
                <a:srgbClr val="000000"/>
              </a:buClr>
              <a:buSzPts val="563"/>
              <a:buFont typeface="Arial"/>
              <a:buNone/>
              <a:defRPr sz="563" b="0" i="0" u="none" strike="noStrike" cap="none">
                <a:solidFill>
                  <a:srgbClr val="616161"/>
                </a:solidFill>
                <a:latin typeface="PT Sans"/>
                <a:ea typeface="PT Sans"/>
                <a:cs typeface="PT Sans"/>
                <a:sym typeface="PT Sans"/>
              </a:defRPr>
            </a:lvl7pPr>
            <a:lvl8pPr marL="0" marR="0" lvl="7" indent="0" algn="ctr">
              <a:lnSpc>
                <a:spcPct val="100000"/>
              </a:lnSpc>
              <a:spcBef>
                <a:spcPts val="0"/>
              </a:spcBef>
              <a:spcAft>
                <a:spcPts val="0"/>
              </a:spcAft>
              <a:buClr>
                <a:srgbClr val="000000"/>
              </a:buClr>
              <a:buSzPts val="563"/>
              <a:buFont typeface="Arial"/>
              <a:buNone/>
              <a:defRPr sz="563" b="0" i="0" u="none" strike="noStrike" cap="none">
                <a:solidFill>
                  <a:srgbClr val="616161"/>
                </a:solidFill>
                <a:latin typeface="PT Sans"/>
                <a:ea typeface="PT Sans"/>
                <a:cs typeface="PT Sans"/>
                <a:sym typeface="PT Sans"/>
              </a:defRPr>
            </a:lvl8pPr>
            <a:lvl9pPr marL="0" marR="0" lvl="8" indent="0" algn="ctr">
              <a:lnSpc>
                <a:spcPct val="100000"/>
              </a:lnSpc>
              <a:spcBef>
                <a:spcPts val="0"/>
              </a:spcBef>
              <a:spcAft>
                <a:spcPts val="0"/>
              </a:spcAft>
              <a:buClr>
                <a:srgbClr val="000000"/>
              </a:buClr>
              <a:buSzPts val="563"/>
              <a:buFont typeface="Arial"/>
              <a:buNone/>
              <a:defRPr sz="563" b="0" i="0" u="none" strike="noStrike" cap="none">
                <a:solidFill>
                  <a:srgbClr val="616161"/>
                </a:solidFill>
                <a:latin typeface="PT Sans"/>
                <a:ea typeface="PT Sans"/>
                <a:cs typeface="PT Sans"/>
                <a:sym typeface="PT Sans"/>
              </a:defRPr>
            </a:lvl9pPr>
          </a:lstStyle>
          <a:p>
            <a:pPr marL="0" lvl="0" indent="0" algn="ctr" rtl="0">
              <a:spcBef>
                <a:spcPts val="0"/>
              </a:spcBef>
              <a:spcAft>
                <a:spcPts val="0"/>
              </a:spcAft>
              <a:buNone/>
            </a:pPr>
            <a:fld id="{00000000-1234-1234-1234-123412341234}" type="slidenum">
              <a:rPr lang="en"/>
              <a:t>‹#›</a:t>
            </a:fld>
            <a:endParaRPr/>
          </a:p>
        </p:txBody>
      </p:sp>
      <p:sp>
        <p:nvSpPr>
          <p:cNvPr id="249" name="Google Shape;249;p22"/>
          <p:cNvSpPr txBox="1">
            <a:spLocks noGrp="1"/>
          </p:cNvSpPr>
          <p:nvPr>
            <p:ph type="body" idx="2"/>
          </p:nvPr>
        </p:nvSpPr>
        <p:spPr>
          <a:xfrm>
            <a:off x="267951" y="200885"/>
            <a:ext cx="8589912" cy="354985"/>
          </a:xfrm>
          <a:prstGeom prst="rect">
            <a:avLst/>
          </a:prstGeom>
          <a:noFill/>
          <a:ln>
            <a:noFill/>
          </a:ln>
        </p:spPr>
        <p:txBody>
          <a:bodyPr spcFirstLastPara="1" wrap="square" lIns="91425" tIns="91425" rIns="91425" bIns="91425" anchor="ctr" anchorCtr="0">
            <a:noAutofit/>
          </a:bodyPr>
          <a:lstStyle>
            <a:lvl1pPr marL="457200" marR="0" lvl="0" indent="-371475" algn="r">
              <a:lnSpc>
                <a:spcPct val="100000"/>
              </a:lnSpc>
              <a:spcBef>
                <a:spcPts val="338"/>
              </a:spcBef>
              <a:spcAft>
                <a:spcPts val="0"/>
              </a:spcAft>
              <a:buClr>
                <a:srgbClr val="444444"/>
              </a:buClr>
              <a:buSzPts val="2250"/>
              <a:buFont typeface="Arial"/>
              <a:buChar char="•"/>
              <a:defRPr sz="1687" b="0" i="0" u="none" strike="noStrike" cap="none">
                <a:solidFill>
                  <a:srgbClr val="444444"/>
                </a:solidFill>
                <a:latin typeface="Oswald"/>
                <a:ea typeface="Oswald"/>
                <a:cs typeface="Oswald"/>
                <a:sym typeface="Oswald"/>
              </a:defRPr>
            </a:lvl1pPr>
            <a:lvl2pPr marL="914400" marR="0" lvl="1" indent="-406400" algn="l">
              <a:lnSpc>
                <a:spcPct val="100000"/>
              </a:lnSpc>
              <a:spcBef>
                <a:spcPts val="420"/>
              </a:spcBef>
              <a:spcAft>
                <a:spcPts val="0"/>
              </a:spcAft>
              <a:buClr>
                <a:schemeClr val="dk1"/>
              </a:buClr>
              <a:buSzPts val="2800"/>
              <a:buFont typeface="Arial"/>
              <a:buChar char="–"/>
              <a:defRPr sz="2100" b="0" i="0" u="none" strike="noStrike" cap="none">
                <a:solidFill>
                  <a:schemeClr val="dk1"/>
                </a:solidFill>
                <a:latin typeface="Calibri"/>
                <a:ea typeface="Calibri"/>
                <a:cs typeface="Calibri"/>
                <a:sym typeface="Calibri"/>
              </a:defRPr>
            </a:lvl2pPr>
            <a:lvl3pPr marL="1371600" marR="0" lvl="2" indent="-381000" algn="l">
              <a:lnSpc>
                <a:spcPct val="100000"/>
              </a:lnSpc>
              <a:spcBef>
                <a:spcPts val="360"/>
              </a:spcBef>
              <a:spcAft>
                <a:spcPts val="0"/>
              </a:spcAft>
              <a:buClr>
                <a:schemeClr val="dk1"/>
              </a:buClr>
              <a:buSzPts val="2400"/>
              <a:buFont typeface="Arial"/>
              <a:buChar char="•"/>
              <a:defRPr sz="1800" b="0" i="0" u="none" strike="noStrike" cap="none">
                <a:solidFill>
                  <a:schemeClr val="dk1"/>
                </a:solidFill>
                <a:latin typeface="Calibri"/>
                <a:ea typeface="Calibri"/>
                <a:cs typeface="Calibri"/>
                <a:sym typeface="Calibri"/>
              </a:defRPr>
            </a:lvl3pPr>
            <a:lvl4pPr marL="1828800" marR="0" lvl="3" indent="-355600" algn="l">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4pPr>
            <a:lvl5pPr marL="2286000" marR="0" lvl="4" indent="-355600" algn="l">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5pPr>
            <a:lvl6pPr marL="2743200" marR="0" lvl="5" indent="-355600" algn="l">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6pPr>
            <a:lvl7pPr marL="3200400" marR="0" lvl="6" indent="-355600" algn="l">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7pPr>
            <a:lvl8pPr marL="3657600" marR="0" lvl="7" indent="-355600" algn="l">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8pPr>
            <a:lvl9pPr marL="4114800" marR="0" lvl="8" indent="-355600" algn="l">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9pPr>
          </a:lstStyle>
          <a:p>
            <a:endParaRPr/>
          </a:p>
        </p:txBody>
      </p:sp>
      <p:cxnSp>
        <p:nvCxnSpPr>
          <p:cNvPr id="250" name="Google Shape;250;p22"/>
          <p:cNvCxnSpPr/>
          <p:nvPr/>
        </p:nvCxnSpPr>
        <p:spPr>
          <a:xfrm>
            <a:off x="6545883" y="728006"/>
            <a:ext cx="2311981" cy="0"/>
          </a:xfrm>
          <a:prstGeom prst="straightConnector1">
            <a:avLst/>
          </a:prstGeom>
          <a:noFill/>
          <a:ln w="19050" cap="flat" cmpd="sng">
            <a:solidFill>
              <a:srgbClr val="CBD0D7"/>
            </a:solidFill>
            <a:prstDash val="solid"/>
            <a:round/>
            <a:headEnd type="none" w="sm" len="sm"/>
            <a:tailEnd type="none" w="sm" len="sm"/>
          </a:ln>
        </p:spPr>
      </p:cxnSp>
      <p:sp>
        <p:nvSpPr>
          <p:cNvPr id="251" name="Google Shape;251;p22"/>
          <p:cNvSpPr/>
          <p:nvPr/>
        </p:nvSpPr>
        <p:spPr>
          <a:xfrm>
            <a:off x="8085150" y="715858"/>
            <a:ext cx="772714" cy="24297"/>
          </a:xfrm>
          <a:prstGeom prst="rect">
            <a:avLst/>
          </a:prstGeom>
          <a:solidFill>
            <a:schemeClr val="accent1"/>
          </a:solidFill>
          <a:ln>
            <a:noFill/>
          </a:ln>
        </p:spPr>
        <p:txBody>
          <a:bodyPr spcFirstLastPara="1" wrap="square" lIns="0" tIns="0" rIns="0" bIns="0" anchor="ctr" anchorCtr="0">
            <a:noAutofit/>
          </a:bodyPr>
          <a:lstStyle/>
          <a:p>
            <a:pPr marL="0" marR="0" lvl="0" indent="0" algn="r" rtl="0">
              <a:lnSpc>
                <a:spcPct val="100000"/>
              </a:lnSpc>
              <a:spcBef>
                <a:spcPts val="0"/>
              </a:spcBef>
              <a:spcAft>
                <a:spcPts val="0"/>
              </a:spcAft>
              <a:buClr>
                <a:srgbClr val="000000"/>
              </a:buClr>
              <a:buSzPts val="1350"/>
              <a:buFont typeface="Arial"/>
              <a:buNone/>
            </a:pPr>
            <a:endParaRPr sz="1350" b="0" i="0" u="none" strike="noStrike" cap="none">
              <a:solidFill>
                <a:srgbClr val="000000"/>
              </a:solidFill>
              <a:latin typeface="Calibri"/>
              <a:ea typeface="Calibri"/>
              <a:cs typeface="Calibri"/>
              <a:sym typeface="Calibri"/>
            </a:endParaRPr>
          </a:p>
        </p:txBody>
      </p:sp>
      <p:grpSp>
        <p:nvGrpSpPr>
          <p:cNvPr id="252" name="Google Shape;252;p22"/>
          <p:cNvGrpSpPr/>
          <p:nvPr/>
        </p:nvGrpSpPr>
        <p:grpSpPr>
          <a:xfrm>
            <a:off x="8852495" y="4901389"/>
            <a:ext cx="174223" cy="174233"/>
            <a:chOff x="9447488" y="6048704"/>
            <a:chExt cx="1800000" cy="1800200"/>
          </a:xfrm>
        </p:grpSpPr>
        <p:sp>
          <p:nvSpPr>
            <p:cNvPr id="253" name="Google Shape;253;p22"/>
            <p:cNvSpPr/>
            <p:nvPr/>
          </p:nvSpPr>
          <p:spPr>
            <a:xfrm>
              <a:off x="9447488" y="6048704"/>
              <a:ext cx="1800000" cy="1800200"/>
            </a:xfrm>
            <a:prstGeom prst="ellipse">
              <a:avLst/>
            </a:prstGeom>
            <a:noFill/>
            <a:ln w="9525" cap="flat" cmpd="sng">
              <a:solidFill>
                <a:srgbClr val="6C6C6C"/>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rgbClr val="000000"/>
                </a:solidFill>
                <a:latin typeface="Calibri"/>
                <a:ea typeface="Calibri"/>
                <a:cs typeface="Calibri"/>
                <a:sym typeface="Calibri"/>
              </a:endParaRPr>
            </a:p>
          </p:txBody>
        </p:sp>
        <p:sp>
          <p:nvSpPr>
            <p:cNvPr id="254" name="Google Shape;254;p22"/>
            <p:cNvSpPr/>
            <p:nvPr/>
          </p:nvSpPr>
          <p:spPr>
            <a:xfrm>
              <a:off x="10015172" y="6481483"/>
              <a:ext cx="719978" cy="934645"/>
            </a:xfrm>
            <a:prstGeom prst="chevron">
              <a:avLst>
                <a:gd name="adj" fmla="val 84396"/>
              </a:avLst>
            </a:prstGeom>
            <a:solidFill>
              <a:srgbClr val="6C6C6C"/>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rgbClr val="000000"/>
                </a:solidFill>
                <a:latin typeface="Calibri"/>
                <a:ea typeface="Calibri"/>
                <a:cs typeface="Calibri"/>
                <a:sym typeface="Calibri"/>
              </a:endParaRPr>
            </a:p>
          </p:txBody>
        </p:sp>
      </p:grpSp>
      <p:grpSp>
        <p:nvGrpSpPr>
          <p:cNvPr id="255" name="Google Shape;255;p22"/>
          <p:cNvGrpSpPr/>
          <p:nvPr/>
        </p:nvGrpSpPr>
        <p:grpSpPr>
          <a:xfrm>
            <a:off x="8386414" y="4901389"/>
            <a:ext cx="174223" cy="174233"/>
            <a:chOff x="9447488" y="6048704"/>
            <a:chExt cx="1800000" cy="1800200"/>
          </a:xfrm>
        </p:grpSpPr>
        <p:sp>
          <p:nvSpPr>
            <p:cNvPr id="256" name="Google Shape;256;p22"/>
            <p:cNvSpPr/>
            <p:nvPr/>
          </p:nvSpPr>
          <p:spPr>
            <a:xfrm>
              <a:off x="9447488" y="6048704"/>
              <a:ext cx="1800000" cy="1800200"/>
            </a:xfrm>
            <a:prstGeom prst="ellipse">
              <a:avLst/>
            </a:prstGeom>
            <a:noFill/>
            <a:ln w="9525" cap="flat" cmpd="sng">
              <a:solidFill>
                <a:srgbClr val="6C6C6C"/>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rgbClr val="000000"/>
                </a:solidFill>
                <a:latin typeface="Calibri"/>
                <a:ea typeface="Calibri"/>
                <a:cs typeface="Calibri"/>
                <a:sym typeface="Calibri"/>
              </a:endParaRPr>
            </a:p>
          </p:txBody>
        </p:sp>
        <p:sp>
          <p:nvSpPr>
            <p:cNvPr id="257" name="Google Shape;257;p22"/>
            <p:cNvSpPr/>
            <p:nvPr/>
          </p:nvSpPr>
          <p:spPr>
            <a:xfrm flipH="1">
              <a:off x="9959826" y="6481483"/>
              <a:ext cx="719978" cy="934645"/>
            </a:xfrm>
            <a:prstGeom prst="chevron">
              <a:avLst>
                <a:gd name="adj" fmla="val 84396"/>
              </a:avLst>
            </a:prstGeom>
            <a:solidFill>
              <a:srgbClr val="6C6C6C"/>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rgbClr val="000000"/>
                </a:solidFill>
                <a:latin typeface="Calibri"/>
                <a:ea typeface="Calibri"/>
                <a:cs typeface="Calibri"/>
                <a:sym typeface="Calibri"/>
              </a:endParaRPr>
            </a:p>
          </p:txBody>
        </p:sp>
      </p:grpSp>
    </p:spTree>
  </p:cSld>
  <p:clrMapOvr>
    <a:masterClrMapping/>
  </p:clrMapOvr>
  <p:transition spd="med">
    <p:fade thruBlk="1"/>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 2 columns" type="twoColTx">
  <p:cSld name="TITLE_AND_TWO_COLUMNS">
    <p:spTree>
      <p:nvGrpSpPr>
        <p:cNvPr id="1" name="Shape 258"/>
        <p:cNvGrpSpPr/>
        <p:nvPr/>
      </p:nvGrpSpPr>
      <p:grpSpPr>
        <a:xfrm>
          <a:off x="0" y="0"/>
          <a:ext cx="0" cy="0"/>
          <a:chOff x="0" y="0"/>
          <a:chExt cx="0" cy="0"/>
        </a:xfrm>
      </p:grpSpPr>
      <p:grpSp>
        <p:nvGrpSpPr>
          <p:cNvPr id="259" name="Google Shape;259;p23"/>
          <p:cNvGrpSpPr/>
          <p:nvPr/>
        </p:nvGrpSpPr>
        <p:grpSpPr>
          <a:xfrm>
            <a:off x="892" y="-11"/>
            <a:ext cx="3037586" cy="2252645"/>
            <a:chOff x="892" y="-11"/>
            <a:chExt cx="3037586" cy="2252645"/>
          </a:xfrm>
        </p:grpSpPr>
        <p:sp>
          <p:nvSpPr>
            <p:cNvPr id="260" name="Google Shape;260;p23"/>
            <p:cNvSpPr/>
            <p:nvPr/>
          </p:nvSpPr>
          <p:spPr>
            <a:xfrm>
              <a:off x="892" y="643313"/>
              <a:ext cx="607856" cy="643388"/>
            </a:xfrm>
            <a:custGeom>
              <a:avLst/>
              <a:gdLst/>
              <a:ahLst/>
              <a:cxnLst/>
              <a:rect l="l" t="t" r="r" b="b"/>
              <a:pathLst>
                <a:path w="20427" h="20037" extrusionOk="0">
                  <a:moveTo>
                    <a:pt x="0" y="1"/>
                  </a:moveTo>
                  <a:lnTo>
                    <a:pt x="0" y="20037"/>
                  </a:lnTo>
                  <a:lnTo>
                    <a:pt x="20427"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1" name="Google Shape;261;p23"/>
            <p:cNvSpPr/>
            <p:nvPr/>
          </p:nvSpPr>
          <p:spPr>
            <a:xfrm>
              <a:off x="608719" y="322534"/>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2" name="Google Shape;262;p23"/>
            <p:cNvSpPr/>
            <p:nvPr/>
          </p:nvSpPr>
          <p:spPr>
            <a:xfrm>
              <a:off x="608719" y="965890"/>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3" name="Google Shape;263;p23"/>
            <p:cNvSpPr/>
            <p:nvPr/>
          </p:nvSpPr>
          <p:spPr>
            <a:xfrm>
              <a:off x="1822766" y="322534"/>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A4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4" name="Google Shape;264;p23"/>
            <p:cNvSpPr/>
            <p:nvPr/>
          </p:nvSpPr>
          <p:spPr>
            <a:xfrm>
              <a:off x="1214909" y="1286669"/>
              <a:ext cx="607886" cy="643388"/>
            </a:xfrm>
            <a:custGeom>
              <a:avLst/>
              <a:gdLst/>
              <a:ahLst/>
              <a:cxnLst/>
              <a:rect l="l" t="t" r="r" b="b"/>
              <a:pathLst>
                <a:path w="20428" h="20037" extrusionOk="0">
                  <a:moveTo>
                    <a:pt x="1" y="1"/>
                  </a:moveTo>
                  <a:lnTo>
                    <a:pt x="1" y="20037"/>
                  </a:lnTo>
                  <a:lnTo>
                    <a:pt x="20427" y="10047"/>
                  </a:lnTo>
                  <a:lnTo>
                    <a:pt x="1" y="1"/>
                  </a:lnTo>
                  <a:close/>
                </a:path>
              </a:pathLst>
            </a:custGeom>
            <a:solidFill>
              <a:srgbClr val="FFA4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5" name="Google Shape;265;p23"/>
            <p:cNvSpPr/>
            <p:nvPr/>
          </p:nvSpPr>
          <p:spPr>
            <a:xfrm>
              <a:off x="1822766" y="965890"/>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6" name="Google Shape;266;p23"/>
            <p:cNvSpPr/>
            <p:nvPr/>
          </p:nvSpPr>
          <p:spPr>
            <a:xfrm>
              <a:off x="892" y="-11"/>
              <a:ext cx="607856" cy="643356"/>
            </a:xfrm>
            <a:custGeom>
              <a:avLst/>
              <a:gdLst/>
              <a:ahLst/>
              <a:cxnLst/>
              <a:rect l="l" t="t" r="r" b="b"/>
              <a:pathLst>
                <a:path w="20427" h="20036" extrusionOk="0">
                  <a:moveTo>
                    <a:pt x="0" y="0"/>
                  </a:moveTo>
                  <a:lnTo>
                    <a:pt x="0" y="20036"/>
                  </a:lnTo>
                  <a:lnTo>
                    <a:pt x="20427" y="10046"/>
                  </a:lnTo>
                  <a:lnTo>
                    <a:pt x="0"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7" name="Google Shape;267;p23"/>
            <p:cNvSpPr/>
            <p:nvPr/>
          </p:nvSpPr>
          <p:spPr>
            <a:xfrm>
              <a:off x="608719" y="-11"/>
              <a:ext cx="606220" cy="322577"/>
            </a:xfrm>
            <a:custGeom>
              <a:avLst/>
              <a:gdLst/>
              <a:ahLst/>
              <a:cxnLst/>
              <a:rect l="l" t="t" r="r" b="b"/>
              <a:pathLst>
                <a:path w="20372" h="10046" extrusionOk="0">
                  <a:moveTo>
                    <a:pt x="1" y="0"/>
                  </a:moveTo>
                  <a:lnTo>
                    <a:pt x="1" y="10046"/>
                  </a:lnTo>
                  <a:lnTo>
                    <a:pt x="20372" y="0"/>
                  </a:lnTo>
                  <a:close/>
                </a:path>
              </a:pathLst>
            </a:custGeom>
            <a:solidFill>
              <a:srgbClr val="FFC8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8" name="Google Shape;268;p23"/>
            <p:cNvSpPr/>
            <p:nvPr/>
          </p:nvSpPr>
          <p:spPr>
            <a:xfrm>
              <a:off x="1214909" y="-11"/>
              <a:ext cx="607886" cy="643356"/>
            </a:xfrm>
            <a:custGeom>
              <a:avLst/>
              <a:gdLst/>
              <a:ahLst/>
              <a:cxnLst/>
              <a:rect l="l" t="t" r="r" b="b"/>
              <a:pathLst>
                <a:path w="20428" h="20036" extrusionOk="0">
                  <a:moveTo>
                    <a:pt x="1" y="0"/>
                  </a:moveTo>
                  <a:lnTo>
                    <a:pt x="1" y="20036"/>
                  </a:lnTo>
                  <a:lnTo>
                    <a:pt x="20427" y="10046"/>
                  </a:lnTo>
                  <a:lnTo>
                    <a:pt x="1"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9" name="Google Shape;269;p23"/>
            <p:cNvSpPr/>
            <p:nvPr/>
          </p:nvSpPr>
          <p:spPr>
            <a:xfrm>
              <a:off x="1822766" y="-11"/>
              <a:ext cx="607856" cy="322577"/>
            </a:xfrm>
            <a:custGeom>
              <a:avLst/>
              <a:gdLst/>
              <a:ahLst/>
              <a:cxnLst/>
              <a:rect l="l" t="t" r="r" b="b"/>
              <a:pathLst>
                <a:path w="20427" h="10046" extrusionOk="0">
                  <a:moveTo>
                    <a:pt x="0" y="0"/>
                  </a:moveTo>
                  <a:lnTo>
                    <a:pt x="0" y="10046"/>
                  </a:lnTo>
                  <a:lnTo>
                    <a:pt x="20427" y="0"/>
                  </a:lnTo>
                  <a:close/>
                </a:path>
              </a:pathLst>
            </a:custGeom>
            <a:solidFill>
              <a:srgbClr val="FFA4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0" name="Google Shape;270;p23"/>
            <p:cNvSpPr/>
            <p:nvPr/>
          </p:nvSpPr>
          <p:spPr>
            <a:xfrm>
              <a:off x="2430592" y="-11"/>
              <a:ext cx="607886" cy="643356"/>
            </a:xfrm>
            <a:custGeom>
              <a:avLst/>
              <a:gdLst/>
              <a:ahLst/>
              <a:cxnLst/>
              <a:rect l="l" t="t" r="r" b="b"/>
              <a:pathLst>
                <a:path w="20428" h="20036" extrusionOk="0">
                  <a:moveTo>
                    <a:pt x="1" y="0"/>
                  </a:moveTo>
                  <a:lnTo>
                    <a:pt x="1" y="20036"/>
                  </a:lnTo>
                  <a:lnTo>
                    <a:pt x="20427" y="10046"/>
                  </a:lnTo>
                  <a:lnTo>
                    <a:pt x="1"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1" name="Google Shape;271;p23"/>
            <p:cNvSpPr/>
            <p:nvPr/>
          </p:nvSpPr>
          <p:spPr>
            <a:xfrm>
              <a:off x="892" y="322534"/>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2" name="Google Shape;272;p23"/>
            <p:cNvSpPr/>
            <p:nvPr/>
          </p:nvSpPr>
          <p:spPr>
            <a:xfrm>
              <a:off x="608719" y="643313"/>
              <a:ext cx="606220"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3" name="Google Shape;273;p23"/>
            <p:cNvSpPr/>
            <p:nvPr/>
          </p:nvSpPr>
          <p:spPr>
            <a:xfrm>
              <a:off x="892" y="965890"/>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4" name="Google Shape;274;p23"/>
            <p:cNvSpPr/>
            <p:nvPr/>
          </p:nvSpPr>
          <p:spPr>
            <a:xfrm>
              <a:off x="608719" y="1286669"/>
              <a:ext cx="606220"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5" name="Google Shape;275;p23"/>
            <p:cNvSpPr/>
            <p:nvPr/>
          </p:nvSpPr>
          <p:spPr>
            <a:xfrm>
              <a:off x="892" y="1609246"/>
              <a:ext cx="607856" cy="643388"/>
            </a:xfrm>
            <a:custGeom>
              <a:avLst/>
              <a:gdLst/>
              <a:ahLst/>
              <a:cxnLst/>
              <a:rect l="l" t="t" r="r" b="b"/>
              <a:pathLst>
                <a:path w="20427" h="20037" extrusionOk="0">
                  <a:moveTo>
                    <a:pt x="20427" y="1"/>
                  </a:moveTo>
                  <a:lnTo>
                    <a:pt x="0" y="9991"/>
                  </a:lnTo>
                  <a:lnTo>
                    <a:pt x="20427" y="20036"/>
                  </a:lnTo>
                  <a:lnTo>
                    <a:pt x="20427" y="1"/>
                  </a:lnTo>
                  <a:close/>
                </a:path>
              </a:pathLst>
            </a:custGeom>
            <a:solidFill>
              <a:srgbClr val="F64646">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6" name="Google Shape;276;p23"/>
            <p:cNvSpPr/>
            <p:nvPr/>
          </p:nvSpPr>
          <p:spPr>
            <a:xfrm>
              <a:off x="1214909" y="322534"/>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64646">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7" name="Google Shape;277;p23"/>
            <p:cNvSpPr/>
            <p:nvPr/>
          </p:nvSpPr>
          <p:spPr>
            <a:xfrm>
              <a:off x="1214909" y="965890"/>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C8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8" name="Google Shape;278;p23"/>
            <p:cNvSpPr/>
            <p:nvPr/>
          </p:nvSpPr>
          <p:spPr>
            <a:xfrm>
              <a:off x="1214909" y="1609246"/>
              <a:ext cx="607886" cy="643388"/>
            </a:xfrm>
            <a:custGeom>
              <a:avLst/>
              <a:gdLst/>
              <a:ahLst/>
              <a:cxnLst/>
              <a:rect l="l" t="t" r="r" b="b"/>
              <a:pathLst>
                <a:path w="20428" h="20037" extrusionOk="0">
                  <a:moveTo>
                    <a:pt x="20427" y="1"/>
                  </a:moveTo>
                  <a:lnTo>
                    <a:pt x="1" y="9991"/>
                  </a:lnTo>
                  <a:lnTo>
                    <a:pt x="20427" y="20036"/>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9" name="Google Shape;279;p23"/>
            <p:cNvSpPr/>
            <p:nvPr/>
          </p:nvSpPr>
          <p:spPr>
            <a:xfrm>
              <a:off x="2430592" y="322534"/>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0" name="Google Shape;280;p23"/>
            <p:cNvSpPr/>
            <p:nvPr/>
          </p:nvSpPr>
          <p:spPr>
            <a:xfrm>
              <a:off x="892" y="-11"/>
              <a:ext cx="607856" cy="322577"/>
            </a:xfrm>
            <a:custGeom>
              <a:avLst/>
              <a:gdLst/>
              <a:ahLst/>
              <a:cxnLst/>
              <a:rect l="l" t="t" r="r" b="b"/>
              <a:pathLst>
                <a:path w="20427" h="10046" extrusionOk="0">
                  <a:moveTo>
                    <a:pt x="0" y="0"/>
                  </a:moveTo>
                  <a:lnTo>
                    <a:pt x="20427"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1" name="Google Shape;281;p23"/>
            <p:cNvSpPr/>
            <p:nvPr/>
          </p:nvSpPr>
          <p:spPr>
            <a:xfrm>
              <a:off x="608719" y="-11"/>
              <a:ext cx="606220" cy="643356"/>
            </a:xfrm>
            <a:custGeom>
              <a:avLst/>
              <a:gdLst/>
              <a:ahLst/>
              <a:cxnLst/>
              <a:rect l="l" t="t" r="r" b="b"/>
              <a:pathLst>
                <a:path w="20372" h="20036" extrusionOk="0">
                  <a:moveTo>
                    <a:pt x="20372" y="0"/>
                  </a:moveTo>
                  <a:lnTo>
                    <a:pt x="1" y="10046"/>
                  </a:lnTo>
                  <a:lnTo>
                    <a:pt x="20372" y="20036"/>
                  </a:lnTo>
                  <a:lnTo>
                    <a:pt x="20372"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2" name="Google Shape;282;p23"/>
            <p:cNvSpPr/>
            <p:nvPr/>
          </p:nvSpPr>
          <p:spPr>
            <a:xfrm>
              <a:off x="1214909" y="-11"/>
              <a:ext cx="607886" cy="322577"/>
            </a:xfrm>
            <a:custGeom>
              <a:avLst/>
              <a:gdLst/>
              <a:ahLst/>
              <a:cxnLst/>
              <a:rect l="l" t="t" r="r" b="b"/>
              <a:pathLst>
                <a:path w="20428" h="10046" extrusionOk="0">
                  <a:moveTo>
                    <a:pt x="1" y="0"/>
                  </a:moveTo>
                  <a:lnTo>
                    <a:pt x="20427" y="1004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283" name="Google Shape;283;p23"/>
          <p:cNvGrpSpPr/>
          <p:nvPr/>
        </p:nvGrpSpPr>
        <p:grpSpPr>
          <a:xfrm>
            <a:off x="6714243" y="3860093"/>
            <a:ext cx="2429755" cy="1286711"/>
            <a:chOff x="6714243" y="3860093"/>
            <a:chExt cx="2429755" cy="1286711"/>
          </a:xfrm>
        </p:grpSpPr>
        <p:sp>
          <p:nvSpPr>
            <p:cNvPr id="284" name="Google Shape;284;p23"/>
            <p:cNvSpPr/>
            <p:nvPr/>
          </p:nvSpPr>
          <p:spPr>
            <a:xfrm>
              <a:off x="7929952" y="3860093"/>
              <a:ext cx="606220" cy="643388"/>
            </a:xfrm>
            <a:custGeom>
              <a:avLst/>
              <a:gdLst/>
              <a:ahLst/>
              <a:cxnLst/>
              <a:rect l="l" t="t" r="r" b="b"/>
              <a:pathLst>
                <a:path w="20372" h="20037" extrusionOk="0">
                  <a:moveTo>
                    <a:pt x="0" y="0"/>
                  </a:moveTo>
                  <a:lnTo>
                    <a:pt x="0" y="20036"/>
                  </a:lnTo>
                  <a:lnTo>
                    <a:pt x="20371" y="10046"/>
                  </a:lnTo>
                  <a:lnTo>
                    <a:pt x="0" y="0"/>
                  </a:lnTo>
                  <a:close/>
                </a:path>
              </a:pathLst>
            </a:custGeom>
            <a:solidFill>
              <a:srgbClr val="FFA4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5" name="Google Shape;285;p23"/>
            <p:cNvSpPr/>
            <p:nvPr/>
          </p:nvSpPr>
          <p:spPr>
            <a:xfrm>
              <a:off x="8536142" y="4182670"/>
              <a:ext cx="607856" cy="643356"/>
            </a:xfrm>
            <a:custGeom>
              <a:avLst/>
              <a:gdLst/>
              <a:ahLst/>
              <a:cxnLst/>
              <a:rect l="l" t="t" r="r" b="b"/>
              <a:pathLst>
                <a:path w="20427" h="20036" extrusionOk="0">
                  <a:moveTo>
                    <a:pt x="0" y="0"/>
                  </a:moveTo>
                  <a:lnTo>
                    <a:pt x="0" y="20036"/>
                  </a:lnTo>
                  <a:lnTo>
                    <a:pt x="20427" y="9990"/>
                  </a:lnTo>
                  <a:lnTo>
                    <a:pt x="0"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6" name="Google Shape;286;p23"/>
            <p:cNvSpPr/>
            <p:nvPr/>
          </p:nvSpPr>
          <p:spPr>
            <a:xfrm>
              <a:off x="7322095" y="4825993"/>
              <a:ext cx="607886" cy="320811"/>
            </a:xfrm>
            <a:custGeom>
              <a:avLst/>
              <a:gdLst/>
              <a:ahLst/>
              <a:cxnLst/>
              <a:rect l="l" t="t" r="r" b="b"/>
              <a:pathLst>
                <a:path w="20428" h="9991" extrusionOk="0">
                  <a:moveTo>
                    <a:pt x="1" y="1"/>
                  </a:moveTo>
                  <a:lnTo>
                    <a:pt x="1" y="9991"/>
                  </a:lnTo>
                  <a:lnTo>
                    <a:pt x="20427" y="9991"/>
                  </a:lnTo>
                  <a:lnTo>
                    <a:pt x="1"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7" name="Google Shape;287;p23"/>
            <p:cNvSpPr/>
            <p:nvPr/>
          </p:nvSpPr>
          <p:spPr>
            <a:xfrm>
              <a:off x="7929952" y="4503448"/>
              <a:ext cx="606220" cy="643356"/>
            </a:xfrm>
            <a:custGeom>
              <a:avLst/>
              <a:gdLst/>
              <a:ahLst/>
              <a:cxnLst/>
              <a:rect l="l" t="t" r="r" b="b"/>
              <a:pathLst>
                <a:path w="20372" h="20036" extrusionOk="0">
                  <a:moveTo>
                    <a:pt x="0" y="0"/>
                  </a:moveTo>
                  <a:lnTo>
                    <a:pt x="0" y="20036"/>
                  </a:lnTo>
                  <a:lnTo>
                    <a:pt x="20371" y="10046"/>
                  </a:lnTo>
                  <a:lnTo>
                    <a:pt x="0"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8" name="Google Shape;288;p23"/>
            <p:cNvSpPr/>
            <p:nvPr/>
          </p:nvSpPr>
          <p:spPr>
            <a:xfrm>
              <a:off x="8536142" y="4825993"/>
              <a:ext cx="607856" cy="320811"/>
            </a:xfrm>
            <a:custGeom>
              <a:avLst/>
              <a:gdLst/>
              <a:ahLst/>
              <a:cxnLst/>
              <a:rect l="l" t="t" r="r" b="b"/>
              <a:pathLst>
                <a:path w="20427" h="9991" extrusionOk="0">
                  <a:moveTo>
                    <a:pt x="0" y="1"/>
                  </a:moveTo>
                  <a:lnTo>
                    <a:pt x="0" y="9991"/>
                  </a:lnTo>
                  <a:lnTo>
                    <a:pt x="20427" y="9991"/>
                  </a:lnTo>
                  <a:lnTo>
                    <a:pt x="0"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9" name="Google Shape;289;p23"/>
            <p:cNvSpPr/>
            <p:nvPr/>
          </p:nvSpPr>
          <p:spPr>
            <a:xfrm>
              <a:off x="7322095" y="3860093"/>
              <a:ext cx="607886" cy="643388"/>
            </a:xfrm>
            <a:custGeom>
              <a:avLst/>
              <a:gdLst/>
              <a:ahLst/>
              <a:cxnLst/>
              <a:rect l="l" t="t" r="r" b="b"/>
              <a:pathLst>
                <a:path w="20428" h="20037" extrusionOk="0">
                  <a:moveTo>
                    <a:pt x="20427" y="0"/>
                  </a:moveTo>
                  <a:lnTo>
                    <a:pt x="1" y="10046"/>
                  </a:lnTo>
                  <a:lnTo>
                    <a:pt x="20427" y="20036"/>
                  </a:lnTo>
                  <a:lnTo>
                    <a:pt x="20427"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0" name="Google Shape;290;p23"/>
            <p:cNvSpPr/>
            <p:nvPr/>
          </p:nvSpPr>
          <p:spPr>
            <a:xfrm>
              <a:off x="8536142" y="3860093"/>
              <a:ext cx="607856" cy="643388"/>
            </a:xfrm>
            <a:custGeom>
              <a:avLst/>
              <a:gdLst/>
              <a:ahLst/>
              <a:cxnLst/>
              <a:rect l="l" t="t" r="r" b="b"/>
              <a:pathLst>
                <a:path w="20427" h="20037" extrusionOk="0">
                  <a:moveTo>
                    <a:pt x="20427" y="0"/>
                  </a:moveTo>
                  <a:lnTo>
                    <a:pt x="0" y="10046"/>
                  </a:lnTo>
                  <a:lnTo>
                    <a:pt x="20427" y="20036"/>
                  </a:lnTo>
                  <a:lnTo>
                    <a:pt x="20427"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1" name="Google Shape;291;p23"/>
            <p:cNvSpPr/>
            <p:nvPr/>
          </p:nvSpPr>
          <p:spPr>
            <a:xfrm>
              <a:off x="7929952" y="4182670"/>
              <a:ext cx="606220" cy="643356"/>
            </a:xfrm>
            <a:custGeom>
              <a:avLst/>
              <a:gdLst/>
              <a:ahLst/>
              <a:cxnLst/>
              <a:rect l="l" t="t" r="r" b="b"/>
              <a:pathLst>
                <a:path w="20372" h="20036" extrusionOk="0">
                  <a:moveTo>
                    <a:pt x="20371" y="0"/>
                  </a:moveTo>
                  <a:lnTo>
                    <a:pt x="0" y="9990"/>
                  </a:lnTo>
                  <a:lnTo>
                    <a:pt x="20371" y="20036"/>
                  </a:lnTo>
                  <a:lnTo>
                    <a:pt x="20371"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2" name="Google Shape;292;p23"/>
            <p:cNvSpPr/>
            <p:nvPr/>
          </p:nvSpPr>
          <p:spPr>
            <a:xfrm>
              <a:off x="7322095" y="4503448"/>
              <a:ext cx="607886" cy="643356"/>
            </a:xfrm>
            <a:custGeom>
              <a:avLst/>
              <a:gdLst/>
              <a:ahLst/>
              <a:cxnLst/>
              <a:rect l="l" t="t" r="r" b="b"/>
              <a:pathLst>
                <a:path w="20428" h="20036" extrusionOk="0">
                  <a:moveTo>
                    <a:pt x="20427" y="0"/>
                  </a:moveTo>
                  <a:lnTo>
                    <a:pt x="1" y="10046"/>
                  </a:lnTo>
                  <a:lnTo>
                    <a:pt x="20427" y="20036"/>
                  </a:lnTo>
                  <a:lnTo>
                    <a:pt x="20427" y="0"/>
                  </a:lnTo>
                  <a:close/>
                </a:path>
              </a:pathLst>
            </a:custGeom>
            <a:solidFill>
              <a:srgbClr val="FFC8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3" name="Google Shape;293;p23"/>
            <p:cNvSpPr/>
            <p:nvPr/>
          </p:nvSpPr>
          <p:spPr>
            <a:xfrm>
              <a:off x="7929952" y="4825993"/>
              <a:ext cx="606220" cy="320811"/>
            </a:xfrm>
            <a:custGeom>
              <a:avLst/>
              <a:gdLst/>
              <a:ahLst/>
              <a:cxnLst/>
              <a:rect l="l" t="t" r="r" b="b"/>
              <a:pathLst>
                <a:path w="20372" h="9991" extrusionOk="0">
                  <a:moveTo>
                    <a:pt x="20371" y="1"/>
                  </a:moveTo>
                  <a:lnTo>
                    <a:pt x="0" y="9991"/>
                  </a:lnTo>
                  <a:lnTo>
                    <a:pt x="20371" y="9991"/>
                  </a:lnTo>
                  <a:lnTo>
                    <a:pt x="20371"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4" name="Google Shape;294;p23"/>
            <p:cNvSpPr/>
            <p:nvPr/>
          </p:nvSpPr>
          <p:spPr>
            <a:xfrm>
              <a:off x="8536142" y="4503448"/>
              <a:ext cx="607856" cy="643356"/>
            </a:xfrm>
            <a:custGeom>
              <a:avLst/>
              <a:gdLst/>
              <a:ahLst/>
              <a:cxnLst/>
              <a:rect l="l" t="t" r="r" b="b"/>
              <a:pathLst>
                <a:path w="20427" h="20036" extrusionOk="0">
                  <a:moveTo>
                    <a:pt x="20427" y="0"/>
                  </a:moveTo>
                  <a:lnTo>
                    <a:pt x="0" y="10046"/>
                  </a:lnTo>
                  <a:lnTo>
                    <a:pt x="20427" y="2003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5" name="Google Shape;295;p23"/>
            <p:cNvSpPr/>
            <p:nvPr/>
          </p:nvSpPr>
          <p:spPr>
            <a:xfrm>
              <a:off x="6714243" y="4825993"/>
              <a:ext cx="607856" cy="320811"/>
            </a:xfrm>
            <a:custGeom>
              <a:avLst/>
              <a:gdLst/>
              <a:ahLst/>
              <a:cxnLst/>
              <a:rect l="l" t="t" r="r" b="b"/>
              <a:pathLst>
                <a:path w="20427" h="9991" extrusionOk="0">
                  <a:moveTo>
                    <a:pt x="20427" y="1"/>
                  </a:moveTo>
                  <a:lnTo>
                    <a:pt x="0" y="9991"/>
                  </a:lnTo>
                  <a:lnTo>
                    <a:pt x="20427" y="9991"/>
                  </a:lnTo>
                  <a:lnTo>
                    <a:pt x="20427" y="1"/>
                  </a:lnTo>
                  <a:close/>
                </a:path>
              </a:pathLst>
            </a:custGeom>
            <a:solidFill>
              <a:srgbClr val="F64646">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296" name="Google Shape;296;p23"/>
          <p:cNvSpPr txBox="1">
            <a:spLocks noGrp="1"/>
          </p:cNvSpPr>
          <p:nvPr>
            <p:ph type="title"/>
          </p:nvPr>
        </p:nvSpPr>
        <p:spPr>
          <a:xfrm>
            <a:off x="1320025" y="866525"/>
            <a:ext cx="6455700" cy="6681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2400"/>
              <a:buNone/>
              <a:defRPr/>
            </a:lvl1pPr>
            <a:lvl2pPr lvl="1" algn="l">
              <a:lnSpc>
                <a:spcPct val="100000"/>
              </a:lnSpc>
              <a:spcBef>
                <a:spcPts val="0"/>
              </a:spcBef>
              <a:spcAft>
                <a:spcPts val="0"/>
              </a:spcAft>
              <a:buSzPts val="2400"/>
              <a:buNone/>
              <a:defRPr/>
            </a:lvl2pPr>
            <a:lvl3pPr lvl="2" algn="l">
              <a:lnSpc>
                <a:spcPct val="100000"/>
              </a:lnSpc>
              <a:spcBef>
                <a:spcPts val="0"/>
              </a:spcBef>
              <a:spcAft>
                <a:spcPts val="0"/>
              </a:spcAft>
              <a:buSzPts val="2400"/>
              <a:buNone/>
              <a:defRPr/>
            </a:lvl3pPr>
            <a:lvl4pPr lvl="3" algn="l">
              <a:lnSpc>
                <a:spcPct val="100000"/>
              </a:lnSpc>
              <a:spcBef>
                <a:spcPts val="0"/>
              </a:spcBef>
              <a:spcAft>
                <a:spcPts val="0"/>
              </a:spcAft>
              <a:buSzPts val="2400"/>
              <a:buNone/>
              <a:defRPr/>
            </a:lvl4pPr>
            <a:lvl5pPr lvl="4" algn="l">
              <a:lnSpc>
                <a:spcPct val="100000"/>
              </a:lnSpc>
              <a:spcBef>
                <a:spcPts val="0"/>
              </a:spcBef>
              <a:spcAft>
                <a:spcPts val="0"/>
              </a:spcAft>
              <a:buSzPts val="2400"/>
              <a:buNone/>
              <a:defRPr/>
            </a:lvl5pPr>
            <a:lvl6pPr lvl="5" algn="l">
              <a:lnSpc>
                <a:spcPct val="100000"/>
              </a:lnSpc>
              <a:spcBef>
                <a:spcPts val="0"/>
              </a:spcBef>
              <a:spcAft>
                <a:spcPts val="0"/>
              </a:spcAft>
              <a:buSzPts val="2400"/>
              <a:buNone/>
              <a:defRPr/>
            </a:lvl6pPr>
            <a:lvl7pPr lvl="6" algn="l">
              <a:lnSpc>
                <a:spcPct val="100000"/>
              </a:lnSpc>
              <a:spcBef>
                <a:spcPts val="0"/>
              </a:spcBef>
              <a:spcAft>
                <a:spcPts val="0"/>
              </a:spcAft>
              <a:buSzPts val="2400"/>
              <a:buNone/>
              <a:defRPr/>
            </a:lvl7pPr>
            <a:lvl8pPr lvl="7" algn="l">
              <a:lnSpc>
                <a:spcPct val="100000"/>
              </a:lnSpc>
              <a:spcBef>
                <a:spcPts val="0"/>
              </a:spcBef>
              <a:spcAft>
                <a:spcPts val="0"/>
              </a:spcAft>
              <a:buSzPts val="2400"/>
              <a:buNone/>
              <a:defRPr/>
            </a:lvl8pPr>
            <a:lvl9pPr lvl="8" algn="l">
              <a:lnSpc>
                <a:spcPct val="100000"/>
              </a:lnSpc>
              <a:spcBef>
                <a:spcPts val="0"/>
              </a:spcBef>
              <a:spcAft>
                <a:spcPts val="0"/>
              </a:spcAft>
              <a:buSzPts val="2400"/>
              <a:buNone/>
              <a:defRPr/>
            </a:lvl9pPr>
          </a:lstStyle>
          <a:p>
            <a:endParaRPr/>
          </a:p>
        </p:txBody>
      </p:sp>
      <p:sp>
        <p:nvSpPr>
          <p:cNvPr id="297" name="Google Shape;297;p23"/>
          <p:cNvSpPr txBox="1">
            <a:spLocks noGrp="1"/>
          </p:cNvSpPr>
          <p:nvPr>
            <p:ph type="body" idx="1"/>
          </p:nvPr>
        </p:nvSpPr>
        <p:spPr>
          <a:xfrm>
            <a:off x="1320025" y="1582625"/>
            <a:ext cx="3133500" cy="2955300"/>
          </a:xfrm>
          <a:prstGeom prst="rect">
            <a:avLst/>
          </a:prstGeom>
          <a:noFill/>
          <a:ln>
            <a:noFill/>
          </a:ln>
        </p:spPr>
        <p:txBody>
          <a:bodyPr spcFirstLastPara="1" wrap="square" lIns="91425" tIns="91425" rIns="91425" bIns="91425" anchor="t" anchorCtr="0">
            <a:noAutofit/>
          </a:bodyPr>
          <a:lstStyle>
            <a:lvl1pPr marL="457200" lvl="0" indent="-342900" algn="l">
              <a:lnSpc>
                <a:spcPct val="100000"/>
              </a:lnSpc>
              <a:spcBef>
                <a:spcPts val="600"/>
              </a:spcBef>
              <a:spcAft>
                <a:spcPts val="0"/>
              </a:spcAft>
              <a:buSzPts val="1800"/>
              <a:buChar char="◂"/>
              <a:defRPr sz="1800"/>
            </a:lvl1pPr>
            <a:lvl2pPr marL="914400" lvl="1" indent="-342900" algn="l">
              <a:lnSpc>
                <a:spcPct val="100000"/>
              </a:lnSpc>
              <a:spcBef>
                <a:spcPts val="0"/>
              </a:spcBef>
              <a:spcAft>
                <a:spcPts val="0"/>
              </a:spcAft>
              <a:buSzPts val="1800"/>
              <a:buChar char="◂"/>
              <a:defRPr sz="1800"/>
            </a:lvl2pPr>
            <a:lvl3pPr marL="1371600" lvl="2" indent="-342900" algn="l">
              <a:lnSpc>
                <a:spcPct val="100000"/>
              </a:lnSpc>
              <a:spcBef>
                <a:spcPts val="0"/>
              </a:spcBef>
              <a:spcAft>
                <a:spcPts val="0"/>
              </a:spcAft>
              <a:buSzPts val="1800"/>
              <a:buChar char="◂"/>
              <a:defRPr sz="1800"/>
            </a:lvl3pPr>
            <a:lvl4pPr marL="1828800" lvl="3" indent="-342900" algn="l">
              <a:lnSpc>
                <a:spcPct val="100000"/>
              </a:lnSpc>
              <a:spcBef>
                <a:spcPts val="0"/>
              </a:spcBef>
              <a:spcAft>
                <a:spcPts val="0"/>
              </a:spcAft>
              <a:buSzPts val="1800"/>
              <a:buChar char="◂"/>
              <a:defRPr sz="1800"/>
            </a:lvl4pPr>
            <a:lvl5pPr marL="2286000" lvl="4" indent="-342900" algn="l">
              <a:lnSpc>
                <a:spcPct val="100000"/>
              </a:lnSpc>
              <a:spcBef>
                <a:spcPts val="0"/>
              </a:spcBef>
              <a:spcAft>
                <a:spcPts val="0"/>
              </a:spcAft>
              <a:buSzPts val="1800"/>
              <a:buChar char="○"/>
              <a:defRPr sz="1800"/>
            </a:lvl5pPr>
            <a:lvl6pPr marL="2743200" lvl="5" indent="-342900" algn="l">
              <a:lnSpc>
                <a:spcPct val="100000"/>
              </a:lnSpc>
              <a:spcBef>
                <a:spcPts val="0"/>
              </a:spcBef>
              <a:spcAft>
                <a:spcPts val="0"/>
              </a:spcAft>
              <a:buSzPts val="1800"/>
              <a:buChar char="■"/>
              <a:defRPr sz="1800"/>
            </a:lvl6pPr>
            <a:lvl7pPr marL="3200400" lvl="6" indent="-342900" algn="l">
              <a:lnSpc>
                <a:spcPct val="100000"/>
              </a:lnSpc>
              <a:spcBef>
                <a:spcPts val="0"/>
              </a:spcBef>
              <a:spcAft>
                <a:spcPts val="0"/>
              </a:spcAft>
              <a:buSzPts val="1800"/>
              <a:buChar char="●"/>
              <a:defRPr sz="1800"/>
            </a:lvl7pPr>
            <a:lvl8pPr marL="3657600" lvl="7" indent="-342900" algn="l">
              <a:lnSpc>
                <a:spcPct val="100000"/>
              </a:lnSpc>
              <a:spcBef>
                <a:spcPts val="0"/>
              </a:spcBef>
              <a:spcAft>
                <a:spcPts val="0"/>
              </a:spcAft>
              <a:buSzPts val="1800"/>
              <a:buChar char="○"/>
              <a:defRPr sz="1800"/>
            </a:lvl8pPr>
            <a:lvl9pPr marL="4114800" lvl="8" indent="-342900" algn="l">
              <a:lnSpc>
                <a:spcPct val="100000"/>
              </a:lnSpc>
              <a:spcBef>
                <a:spcPts val="0"/>
              </a:spcBef>
              <a:spcAft>
                <a:spcPts val="0"/>
              </a:spcAft>
              <a:buSzPts val="1800"/>
              <a:buChar char="■"/>
              <a:defRPr sz="1800"/>
            </a:lvl9pPr>
          </a:lstStyle>
          <a:p>
            <a:endParaRPr/>
          </a:p>
        </p:txBody>
      </p:sp>
      <p:sp>
        <p:nvSpPr>
          <p:cNvPr id="298" name="Google Shape;298;p23"/>
          <p:cNvSpPr txBox="1">
            <a:spLocks noGrp="1"/>
          </p:cNvSpPr>
          <p:nvPr>
            <p:ph type="body" idx="2"/>
          </p:nvPr>
        </p:nvSpPr>
        <p:spPr>
          <a:xfrm>
            <a:off x="4642177" y="1582625"/>
            <a:ext cx="3133500" cy="2955300"/>
          </a:xfrm>
          <a:prstGeom prst="rect">
            <a:avLst/>
          </a:prstGeom>
          <a:noFill/>
          <a:ln>
            <a:noFill/>
          </a:ln>
        </p:spPr>
        <p:txBody>
          <a:bodyPr spcFirstLastPara="1" wrap="square" lIns="91425" tIns="91425" rIns="91425" bIns="91425" anchor="t" anchorCtr="0">
            <a:noAutofit/>
          </a:bodyPr>
          <a:lstStyle>
            <a:lvl1pPr marL="457200" lvl="0" indent="-342900" algn="l">
              <a:lnSpc>
                <a:spcPct val="100000"/>
              </a:lnSpc>
              <a:spcBef>
                <a:spcPts val="600"/>
              </a:spcBef>
              <a:spcAft>
                <a:spcPts val="0"/>
              </a:spcAft>
              <a:buSzPts val="1800"/>
              <a:buChar char="◂"/>
              <a:defRPr sz="1800"/>
            </a:lvl1pPr>
            <a:lvl2pPr marL="914400" lvl="1" indent="-342900" algn="l">
              <a:lnSpc>
                <a:spcPct val="100000"/>
              </a:lnSpc>
              <a:spcBef>
                <a:spcPts val="0"/>
              </a:spcBef>
              <a:spcAft>
                <a:spcPts val="0"/>
              </a:spcAft>
              <a:buSzPts val="1800"/>
              <a:buChar char="◂"/>
              <a:defRPr sz="1800"/>
            </a:lvl2pPr>
            <a:lvl3pPr marL="1371600" lvl="2" indent="-342900" algn="l">
              <a:lnSpc>
                <a:spcPct val="100000"/>
              </a:lnSpc>
              <a:spcBef>
                <a:spcPts val="0"/>
              </a:spcBef>
              <a:spcAft>
                <a:spcPts val="0"/>
              </a:spcAft>
              <a:buSzPts val="1800"/>
              <a:buChar char="◂"/>
              <a:defRPr sz="1800"/>
            </a:lvl3pPr>
            <a:lvl4pPr marL="1828800" lvl="3" indent="-342900" algn="l">
              <a:lnSpc>
                <a:spcPct val="100000"/>
              </a:lnSpc>
              <a:spcBef>
                <a:spcPts val="0"/>
              </a:spcBef>
              <a:spcAft>
                <a:spcPts val="0"/>
              </a:spcAft>
              <a:buSzPts val="1800"/>
              <a:buChar char="◂"/>
              <a:defRPr sz="1800"/>
            </a:lvl4pPr>
            <a:lvl5pPr marL="2286000" lvl="4" indent="-342900" algn="l">
              <a:lnSpc>
                <a:spcPct val="100000"/>
              </a:lnSpc>
              <a:spcBef>
                <a:spcPts val="0"/>
              </a:spcBef>
              <a:spcAft>
                <a:spcPts val="0"/>
              </a:spcAft>
              <a:buSzPts val="1800"/>
              <a:buChar char="○"/>
              <a:defRPr sz="1800"/>
            </a:lvl5pPr>
            <a:lvl6pPr marL="2743200" lvl="5" indent="-342900" algn="l">
              <a:lnSpc>
                <a:spcPct val="100000"/>
              </a:lnSpc>
              <a:spcBef>
                <a:spcPts val="0"/>
              </a:spcBef>
              <a:spcAft>
                <a:spcPts val="0"/>
              </a:spcAft>
              <a:buSzPts val="1800"/>
              <a:buChar char="■"/>
              <a:defRPr sz="1800"/>
            </a:lvl6pPr>
            <a:lvl7pPr marL="3200400" lvl="6" indent="-342900" algn="l">
              <a:lnSpc>
                <a:spcPct val="100000"/>
              </a:lnSpc>
              <a:spcBef>
                <a:spcPts val="0"/>
              </a:spcBef>
              <a:spcAft>
                <a:spcPts val="0"/>
              </a:spcAft>
              <a:buSzPts val="1800"/>
              <a:buChar char="●"/>
              <a:defRPr sz="1800"/>
            </a:lvl7pPr>
            <a:lvl8pPr marL="3657600" lvl="7" indent="-342900" algn="l">
              <a:lnSpc>
                <a:spcPct val="100000"/>
              </a:lnSpc>
              <a:spcBef>
                <a:spcPts val="0"/>
              </a:spcBef>
              <a:spcAft>
                <a:spcPts val="0"/>
              </a:spcAft>
              <a:buSzPts val="1800"/>
              <a:buChar char="○"/>
              <a:defRPr sz="1800"/>
            </a:lvl8pPr>
            <a:lvl9pPr marL="4114800" lvl="8" indent="-342900" algn="l">
              <a:lnSpc>
                <a:spcPct val="100000"/>
              </a:lnSpc>
              <a:spcBef>
                <a:spcPts val="0"/>
              </a:spcBef>
              <a:spcAft>
                <a:spcPts val="0"/>
              </a:spcAft>
              <a:buSzPts val="1800"/>
              <a:buChar char="■"/>
              <a:defRPr sz="1800"/>
            </a:lvl9pPr>
          </a:lstStyle>
          <a:p>
            <a:endParaRPr/>
          </a:p>
        </p:txBody>
      </p:sp>
      <p:sp>
        <p:nvSpPr>
          <p:cNvPr id="299" name="Google Shape;299;p23"/>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1pPr>
            <a:lvl2pPr marL="0" marR="0" lvl="1"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2pPr>
            <a:lvl3pPr marL="0" marR="0" lvl="2"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3pPr>
            <a:lvl4pPr marL="0" marR="0" lvl="3"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4pPr>
            <a:lvl5pPr marL="0" marR="0" lvl="4"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5pPr>
            <a:lvl6pPr marL="0" marR="0" lvl="5"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6pPr>
            <a:lvl7pPr marL="0" marR="0" lvl="6"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7pPr>
            <a:lvl8pPr marL="0" marR="0" lvl="7"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8pPr>
            <a:lvl9pPr marL="0" marR="0" lvl="8"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00"/>
        <p:cNvGrpSpPr/>
        <p:nvPr/>
      </p:nvGrpSpPr>
      <p:grpSpPr>
        <a:xfrm>
          <a:off x="0" y="0"/>
          <a:ext cx="0" cy="0"/>
          <a:chOff x="0" y="0"/>
          <a:chExt cx="0" cy="0"/>
        </a:xfrm>
      </p:grpSpPr>
      <p:grpSp>
        <p:nvGrpSpPr>
          <p:cNvPr id="301" name="Google Shape;301;p24"/>
          <p:cNvGrpSpPr/>
          <p:nvPr/>
        </p:nvGrpSpPr>
        <p:grpSpPr>
          <a:xfrm>
            <a:off x="6714243" y="3860093"/>
            <a:ext cx="2429755" cy="1286711"/>
            <a:chOff x="6714243" y="3860093"/>
            <a:chExt cx="2429755" cy="1286711"/>
          </a:xfrm>
        </p:grpSpPr>
        <p:sp>
          <p:nvSpPr>
            <p:cNvPr id="302" name="Google Shape;302;p24"/>
            <p:cNvSpPr/>
            <p:nvPr/>
          </p:nvSpPr>
          <p:spPr>
            <a:xfrm>
              <a:off x="7929952" y="3860093"/>
              <a:ext cx="606220" cy="643388"/>
            </a:xfrm>
            <a:custGeom>
              <a:avLst/>
              <a:gdLst/>
              <a:ahLst/>
              <a:cxnLst/>
              <a:rect l="l" t="t" r="r" b="b"/>
              <a:pathLst>
                <a:path w="20372" h="20037" extrusionOk="0">
                  <a:moveTo>
                    <a:pt x="0" y="0"/>
                  </a:moveTo>
                  <a:lnTo>
                    <a:pt x="0" y="20036"/>
                  </a:lnTo>
                  <a:lnTo>
                    <a:pt x="20371" y="10046"/>
                  </a:lnTo>
                  <a:lnTo>
                    <a:pt x="0" y="0"/>
                  </a:lnTo>
                  <a:close/>
                </a:path>
              </a:pathLst>
            </a:custGeom>
            <a:solidFill>
              <a:srgbClr val="FFA4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3" name="Google Shape;303;p24"/>
            <p:cNvSpPr/>
            <p:nvPr/>
          </p:nvSpPr>
          <p:spPr>
            <a:xfrm>
              <a:off x="8536142" y="4182670"/>
              <a:ext cx="607856" cy="643356"/>
            </a:xfrm>
            <a:custGeom>
              <a:avLst/>
              <a:gdLst/>
              <a:ahLst/>
              <a:cxnLst/>
              <a:rect l="l" t="t" r="r" b="b"/>
              <a:pathLst>
                <a:path w="20427" h="20036" extrusionOk="0">
                  <a:moveTo>
                    <a:pt x="0" y="0"/>
                  </a:moveTo>
                  <a:lnTo>
                    <a:pt x="0" y="20036"/>
                  </a:lnTo>
                  <a:lnTo>
                    <a:pt x="20427" y="9990"/>
                  </a:lnTo>
                  <a:lnTo>
                    <a:pt x="0"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4" name="Google Shape;304;p24"/>
            <p:cNvSpPr/>
            <p:nvPr/>
          </p:nvSpPr>
          <p:spPr>
            <a:xfrm>
              <a:off x="7322095" y="4825993"/>
              <a:ext cx="607886" cy="320811"/>
            </a:xfrm>
            <a:custGeom>
              <a:avLst/>
              <a:gdLst/>
              <a:ahLst/>
              <a:cxnLst/>
              <a:rect l="l" t="t" r="r" b="b"/>
              <a:pathLst>
                <a:path w="20428" h="9991" extrusionOk="0">
                  <a:moveTo>
                    <a:pt x="1" y="1"/>
                  </a:moveTo>
                  <a:lnTo>
                    <a:pt x="1" y="9991"/>
                  </a:lnTo>
                  <a:lnTo>
                    <a:pt x="20427" y="9991"/>
                  </a:lnTo>
                  <a:lnTo>
                    <a:pt x="1"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5" name="Google Shape;305;p24"/>
            <p:cNvSpPr/>
            <p:nvPr/>
          </p:nvSpPr>
          <p:spPr>
            <a:xfrm>
              <a:off x="7929952" y="4503448"/>
              <a:ext cx="606220" cy="643356"/>
            </a:xfrm>
            <a:custGeom>
              <a:avLst/>
              <a:gdLst/>
              <a:ahLst/>
              <a:cxnLst/>
              <a:rect l="l" t="t" r="r" b="b"/>
              <a:pathLst>
                <a:path w="20372" h="20036" extrusionOk="0">
                  <a:moveTo>
                    <a:pt x="0" y="0"/>
                  </a:moveTo>
                  <a:lnTo>
                    <a:pt x="0" y="20036"/>
                  </a:lnTo>
                  <a:lnTo>
                    <a:pt x="20371" y="10046"/>
                  </a:lnTo>
                  <a:lnTo>
                    <a:pt x="0"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6" name="Google Shape;306;p24"/>
            <p:cNvSpPr/>
            <p:nvPr/>
          </p:nvSpPr>
          <p:spPr>
            <a:xfrm>
              <a:off x="8536142" y="4825993"/>
              <a:ext cx="607856" cy="320811"/>
            </a:xfrm>
            <a:custGeom>
              <a:avLst/>
              <a:gdLst/>
              <a:ahLst/>
              <a:cxnLst/>
              <a:rect l="l" t="t" r="r" b="b"/>
              <a:pathLst>
                <a:path w="20427" h="9991" extrusionOk="0">
                  <a:moveTo>
                    <a:pt x="0" y="1"/>
                  </a:moveTo>
                  <a:lnTo>
                    <a:pt x="0" y="9991"/>
                  </a:lnTo>
                  <a:lnTo>
                    <a:pt x="20427" y="9991"/>
                  </a:lnTo>
                  <a:lnTo>
                    <a:pt x="0"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7" name="Google Shape;307;p24"/>
            <p:cNvSpPr/>
            <p:nvPr/>
          </p:nvSpPr>
          <p:spPr>
            <a:xfrm>
              <a:off x="7322095" y="3860093"/>
              <a:ext cx="607886" cy="643388"/>
            </a:xfrm>
            <a:custGeom>
              <a:avLst/>
              <a:gdLst/>
              <a:ahLst/>
              <a:cxnLst/>
              <a:rect l="l" t="t" r="r" b="b"/>
              <a:pathLst>
                <a:path w="20428" h="20037" extrusionOk="0">
                  <a:moveTo>
                    <a:pt x="20427" y="0"/>
                  </a:moveTo>
                  <a:lnTo>
                    <a:pt x="1" y="10046"/>
                  </a:lnTo>
                  <a:lnTo>
                    <a:pt x="20427" y="20036"/>
                  </a:lnTo>
                  <a:lnTo>
                    <a:pt x="20427"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8" name="Google Shape;308;p24"/>
            <p:cNvSpPr/>
            <p:nvPr/>
          </p:nvSpPr>
          <p:spPr>
            <a:xfrm>
              <a:off x="8536142" y="3860093"/>
              <a:ext cx="607856" cy="643388"/>
            </a:xfrm>
            <a:custGeom>
              <a:avLst/>
              <a:gdLst/>
              <a:ahLst/>
              <a:cxnLst/>
              <a:rect l="l" t="t" r="r" b="b"/>
              <a:pathLst>
                <a:path w="20427" h="20037" extrusionOk="0">
                  <a:moveTo>
                    <a:pt x="20427" y="0"/>
                  </a:moveTo>
                  <a:lnTo>
                    <a:pt x="0" y="10046"/>
                  </a:lnTo>
                  <a:lnTo>
                    <a:pt x="20427" y="20036"/>
                  </a:lnTo>
                  <a:lnTo>
                    <a:pt x="20427"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9" name="Google Shape;309;p24"/>
            <p:cNvSpPr/>
            <p:nvPr/>
          </p:nvSpPr>
          <p:spPr>
            <a:xfrm>
              <a:off x="7929952" y="4182670"/>
              <a:ext cx="606220" cy="643356"/>
            </a:xfrm>
            <a:custGeom>
              <a:avLst/>
              <a:gdLst/>
              <a:ahLst/>
              <a:cxnLst/>
              <a:rect l="l" t="t" r="r" b="b"/>
              <a:pathLst>
                <a:path w="20372" h="20036" extrusionOk="0">
                  <a:moveTo>
                    <a:pt x="20371" y="0"/>
                  </a:moveTo>
                  <a:lnTo>
                    <a:pt x="0" y="9990"/>
                  </a:lnTo>
                  <a:lnTo>
                    <a:pt x="20371" y="20036"/>
                  </a:lnTo>
                  <a:lnTo>
                    <a:pt x="20371"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0" name="Google Shape;310;p24"/>
            <p:cNvSpPr/>
            <p:nvPr/>
          </p:nvSpPr>
          <p:spPr>
            <a:xfrm>
              <a:off x="7322095" y="4503448"/>
              <a:ext cx="607886" cy="643356"/>
            </a:xfrm>
            <a:custGeom>
              <a:avLst/>
              <a:gdLst/>
              <a:ahLst/>
              <a:cxnLst/>
              <a:rect l="l" t="t" r="r" b="b"/>
              <a:pathLst>
                <a:path w="20428" h="20036" extrusionOk="0">
                  <a:moveTo>
                    <a:pt x="20427" y="0"/>
                  </a:moveTo>
                  <a:lnTo>
                    <a:pt x="1" y="10046"/>
                  </a:lnTo>
                  <a:lnTo>
                    <a:pt x="20427" y="20036"/>
                  </a:lnTo>
                  <a:lnTo>
                    <a:pt x="20427" y="0"/>
                  </a:lnTo>
                  <a:close/>
                </a:path>
              </a:pathLst>
            </a:custGeom>
            <a:solidFill>
              <a:srgbClr val="FFC8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1" name="Google Shape;311;p24"/>
            <p:cNvSpPr/>
            <p:nvPr/>
          </p:nvSpPr>
          <p:spPr>
            <a:xfrm>
              <a:off x="7929952" y="4825993"/>
              <a:ext cx="606220" cy="320811"/>
            </a:xfrm>
            <a:custGeom>
              <a:avLst/>
              <a:gdLst/>
              <a:ahLst/>
              <a:cxnLst/>
              <a:rect l="l" t="t" r="r" b="b"/>
              <a:pathLst>
                <a:path w="20372" h="9991" extrusionOk="0">
                  <a:moveTo>
                    <a:pt x="20371" y="1"/>
                  </a:moveTo>
                  <a:lnTo>
                    <a:pt x="0" y="9991"/>
                  </a:lnTo>
                  <a:lnTo>
                    <a:pt x="20371" y="9991"/>
                  </a:lnTo>
                  <a:lnTo>
                    <a:pt x="20371"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2" name="Google Shape;312;p24"/>
            <p:cNvSpPr/>
            <p:nvPr/>
          </p:nvSpPr>
          <p:spPr>
            <a:xfrm>
              <a:off x="8536142" y="4503448"/>
              <a:ext cx="607856" cy="643356"/>
            </a:xfrm>
            <a:custGeom>
              <a:avLst/>
              <a:gdLst/>
              <a:ahLst/>
              <a:cxnLst/>
              <a:rect l="l" t="t" r="r" b="b"/>
              <a:pathLst>
                <a:path w="20427" h="20036" extrusionOk="0">
                  <a:moveTo>
                    <a:pt x="20427" y="0"/>
                  </a:moveTo>
                  <a:lnTo>
                    <a:pt x="0" y="10046"/>
                  </a:lnTo>
                  <a:lnTo>
                    <a:pt x="20427" y="2003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3" name="Google Shape;313;p24"/>
            <p:cNvSpPr/>
            <p:nvPr/>
          </p:nvSpPr>
          <p:spPr>
            <a:xfrm>
              <a:off x="6714243" y="4825993"/>
              <a:ext cx="607856" cy="320811"/>
            </a:xfrm>
            <a:custGeom>
              <a:avLst/>
              <a:gdLst/>
              <a:ahLst/>
              <a:cxnLst/>
              <a:rect l="l" t="t" r="r" b="b"/>
              <a:pathLst>
                <a:path w="20427" h="9991" extrusionOk="0">
                  <a:moveTo>
                    <a:pt x="20427" y="1"/>
                  </a:moveTo>
                  <a:lnTo>
                    <a:pt x="0" y="9991"/>
                  </a:lnTo>
                  <a:lnTo>
                    <a:pt x="20427" y="9991"/>
                  </a:lnTo>
                  <a:lnTo>
                    <a:pt x="20427" y="1"/>
                  </a:lnTo>
                  <a:close/>
                </a:path>
              </a:pathLst>
            </a:custGeom>
            <a:solidFill>
              <a:srgbClr val="F64646">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314" name="Google Shape;314;p24"/>
          <p:cNvGrpSpPr/>
          <p:nvPr/>
        </p:nvGrpSpPr>
        <p:grpSpPr>
          <a:xfrm>
            <a:off x="892" y="-11"/>
            <a:ext cx="3037586" cy="2252645"/>
            <a:chOff x="892" y="-11"/>
            <a:chExt cx="3037586" cy="2252645"/>
          </a:xfrm>
        </p:grpSpPr>
        <p:sp>
          <p:nvSpPr>
            <p:cNvPr id="315" name="Google Shape;315;p24"/>
            <p:cNvSpPr/>
            <p:nvPr/>
          </p:nvSpPr>
          <p:spPr>
            <a:xfrm>
              <a:off x="892" y="643313"/>
              <a:ext cx="607856" cy="643388"/>
            </a:xfrm>
            <a:custGeom>
              <a:avLst/>
              <a:gdLst/>
              <a:ahLst/>
              <a:cxnLst/>
              <a:rect l="l" t="t" r="r" b="b"/>
              <a:pathLst>
                <a:path w="20427" h="20037" extrusionOk="0">
                  <a:moveTo>
                    <a:pt x="0" y="1"/>
                  </a:moveTo>
                  <a:lnTo>
                    <a:pt x="0" y="20037"/>
                  </a:lnTo>
                  <a:lnTo>
                    <a:pt x="20427"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6" name="Google Shape;316;p24"/>
            <p:cNvSpPr/>
            <p:nvPr/>
          </p:nvSpPr>
          <p:spPr>
            <a:xfrm>
              <a:off x="608719" y="322534"/>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7" name="Google Shape;317;p24"/>
            <p:cNvSpPr/>
            <p:nvPr/>
          </p:nvSpPr>
          <p:spPr>
            <a:xfrm>
              <a:off x="608719" y="965890"/>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8" name="Google Shape;318;p24"/>
            <p:cNvSpPr/>
            <p:nvPr/>
          </p:nvSpPr>
          <p:spPr>
            <a:xfrm>
              <a:off x="1822766" y="322534"/>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A4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9" name="Google Shape;319;p24"/>
            <p:cNvSpPr/>
            <p:nvPr/>
          </p:nvSpPr>
          <p:spPr>
            <a:xfrm>
              <a:off x="1214909" y="1286669"/>
              <a:ext cx="607886" cy="643388"/>
            </a:xfrm>
            <a:custGeom>
              <a:avLst/>
              <a:gdLst/>
              <a:ahLst/>
              <a:cxnLst/>
              <a:rect l="l" t="t" r="r" b="b"/>
              <a:pathLst>
                <a:path w="20428" h="20037" extrusionOk="0">
                  <a:moveTo>
                    <a:pt x="1" y="1"/>
                  </a:moveTo>
                  <a:lnTo>
                    <a:pt x="1" y="20037"/>
                  </a:lnTo>
                  <a:lnTo>
                    <a:pt x="20427" y="10047"/>
                  </a:lnTo>
                  <a:lnTo>
                    <a:pt x="1" y="1"/>
                  </a:lnTo>
                  <a:close/>
                </a:path>
              </a:pathLst>
            </a:custGeom>
            <a:solidFill>
              <a:srgbClr val="FFA4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0" name="Google Shape;320;p24"/>
            <p:cNvSpPr/>
            <p:nvPr/>
          </p:nvSpPr>
          <p:spPr>
            <a:xfrm>
              <a:off x="1822766" y="965890"/>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1" name="Google Shape;321;p24"/>
            <p:cNvSpPr/>
            <p:nvPr/>
          </p:nvSpPr>
          <p:spPr>
            <a:xfrm>
              <a:off x="892" y="-11"/>
              <a:ext cx="607856" cy="643356"/>
            </a:xfrm>
            <a:custGeom>
              <a:avLst/>
              <a:gdLst/>
              <a:ahLst/>
              <a:cxnLst/>
              <a:rect l="l" t="t" r="r" b="b"/>
              <a:pathLst>
                <a:path w="20427" h="20036" extrusionOk="0">
                  <a:moveTo>
                    <a:pt x="0" y="0"/>
                  </a:moveTo>
                  <a:lnTo>
                    <a:pt x="0" y="20036"/>
                  </a:lnTo>
                  <a:lnTo>
                    <a:pt x="20427" y="10046"/>
                  </a:lnTo>
                  <a:lnTo>
                    <a:pt x="0"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2" name="Google Shape;322;p24"/>
            <p:cNvSpPr/>
            <p:nvPr/>
          </p:nvSpPr>
          <p:spPr>
            <a:xfrm>
              <a:off x="608719" y="-11"/>
              <a:ext cx="606220" cy="322577"/>
            </a:xfrm>
            <a:custGeom>
              <a:avLst/>
              <a:gdLst/>
              <a:ahLst/>
              <a:cxnLst/>
              <a:rect l="l" t="t" r="r" b="b"/>
              <a:pathLst>
                <a:path w="20372" h="10046" extrusionOk="0">
                  <a:moveTo>
                    <a:pt x="1" y="0"/>
                  </a:moveTo>
                  <a:lnTo>
                    <a:pt x="1" y="10046"/>
                  </a:lnTo>
                  <a:lnTo>
                    <a:pt x="20372" y="0"/>
                  </a:lnTo>
                  <a:close/>
                </a:path>
              </a:pathLst>
            </a:custGeom>
            <a:solidFill>
              <a:srgbClr val="FFC8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3" name="Google Shape;323;p24"/>
            <p:cNvSpPr/>
            <p:nvPr/>
          </p:nvSpPr>
          <p:spPr>
            <a:xfrm>
              <a:off x="1214909" y="-11"/>
              <a:ext cx="607886" cy="643356"/>
            </a:xfrm>
            <a:custGeom>
              <a:avLst/>
              <a:gdLst/>
              <a:ahLst/>
              <a:cxnLst/>
              <a:rect l="l" t="t" r="r" b="b"/>
              <a:pathLst>
                <a:path w="20428" h="20036" extrusionOk="0">
                  <a:moveTo>
                    <a:pt x="1" y="0"/>
                  </a:moveTo>
                  <a:lnTo>
                    <a:pt x="1" y="20036"/>
                  </a:lnTo>
                  <a:lnTo>
                    <a:pt x="20427" y="10046"/>
                  </a:lnTo>
                  <a:lnTo>
                    <a:pt x="1"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4" name="Google Shape;324;p24"/>
            <p:cNvSpPr/>
            <p:nvPr/>
          </p:nvSpPr>
          <p:spPr>
            <a:xfrm>
              <a:off x="1822766" y="-11"/>
              <a:ext cx="607856" cy="322577"/>
            </a:xfrm>
            <a:custGeom>
              <a:avLst/>
              <a:gdLst/>
              <a:ahLst/>
              <a:cxnLst/>
              <a:rect l="l" t="t" r="r" b="b"/>
              <a:pathLst>
                <a:path w="20427" h="10046" extrusionOk="0">
                  <a:moveTo>
                    <a:pt x="0" y="0"/>
                  </a:moveTo>
                  <a:lnTo>
                    <a:pt x="0" y="10046"/>
                  </a:lnTo>
                  <a:lnTo>
                    <a:pt x="20427" y="0"/>
                  </a:lnTo>
                  <a:close/>
                </a:path>
              </a:pathLst>
            </a:custGeom>
            <a:solidFill>
              <a:srgbClr val="FFA4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5" name="Google Shape;325;p24"/>
            <p:cNvSpPr/>
            <p:nvPr/>
          </p:nvSpPr>
          <p:spPr>
            <a:xfrm>
              <a:off x="2430592" y="-11"/>
              <a:ext cx="607886" cy="643356"/>
            </a:xfrm>
            <a:custGeom>
              <a:avLst/>
              <a:gdLst/>
              <a:ahLst/>
              <a:cxnLst/>
              <a:rect l="l" t="t" r="r" b="b"/>
              <a:pathLst>
                <a:path w="20428" h="20036" extrusionOk="0">
                  <a:moveTo>
                    <a:pt x="1" y="0"/>
                  </a:moveTo>
                  <a:lnTo>
                    <a:pt x="1" y="20036"/>
                  </a:lnTo>
                  <a:lnTo>
                    <a:pt x="20427" y="10046"/>
                  </a:lnTo>
                  <a:lnTo>
                    <a:pt x="1"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6" name="Google Shape;326;p24"/>
            <p:cNvSpPr/>
            <p:nvPr/>
          </p:nvSpPr>
          <p:spPr>
            <a:xfrm>
              <a:off x="892" y="322534"/>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7" name="Google Shape;327;p24"/>
            <p:cNvSpPr/>
            <p:nvPr/>
          </p:nvSpPr>
          <p:spPr>
            <a:xfrm>
              <a:off x="608719" y="643313"/>
              <a:ext cx="606220"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8" name="Google Shape;328;p24"/>
            <p:cNvSpPr/>
            <p:nvPr/>
          </p:nvSpPr>
          <p:spPr>
            <a:xfrm>
              <a:off x="892" y="965890"/>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9" name="Google Shape;329;p24"/>
            <p:cNvSpPr/>
            <p:nvPr/>
          </p:nvSpPr>
          <p:spPr>
            <a:xfrm>
              <a:off x="608719" y="1286669"/>
              <a:ext cx="606220"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0" name="Google Shape;330;p24"/>
            <p:cNvSpPr/>
            <p:nvPr/>
          </p:nvSpPr>
          <p:spPr>
            <a:xfrm>
              <a:off x="892" y="1609246"/>
              <a:ext cx="607856" cy="643388"/>
            </a:xfrm>
            <a:custGeom>
              <a:avLst/>
              <a:gdLst/>
              <a:ahLst/>
              <a:cxnLst/>
              <a:rect l="l" t="t" r="r" b="b"/>
              <a:pathLst>
                <a:path w="20427" h="20037" extrusionOk="0">
                  <a:moveTo>
                    <a:pt x="20427" y="1"/>
                  </a:moveTo>
                  <a:lnTo>
                    <a:pt x="0" y="9991"/>
                  </a:lnTo>
                  <a:lnTo>
                    <a:pt x="20427" y="20036"/>
                  </a:lnTo>
                  <a:lnTo>
                    <a:pt x="20427" y="1"/>
                  </a:lnTo>
                  <a:close/>
                </a:path>
              </a:pathLst>
            </a:custGeom>
            <a:solidFill>
              <a:srgbClr val="F64646">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1" name="Google Shape;331;p24"/>
            <p:cNvSpPr/>
            <p:nvPr/>
          </p:nvSpPr>
          <p:spPr>
            <a:xfrm>
              <a:off x="1214909" y="322534"/>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64646">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2" name="Google Shape;332;p24"/>
            <p:cNvSpPr/>
            <p:nvPr/>
          </p:nvSpPr>
          <p:spPr>
            <a:xfrm>
              <a:off x="1214909" y="965890"/>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C8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3" name="Google Shape;333;p24"/>
            <p:cNvSpPr/>
            <p:nvPr/>
          </p:nvSpPr>
          <p:spPr>
            <a:xfrm>
              <a:off x="1214909" y="1609246"/>
              <a:ext cx="607886" cy="643388"/>
            </a:xfrm>
            <a:custGeom>
              <a:avLst/>
              <a:gdLst/>
              <a:ahLst/>
              <a:cxnLst/>
              <a:rect l="l" t="t" r="r" b="b"/>
              <a:pathLst>
                <a:path w="20428" h="20037" extrusionOk="0">
                  <a:moveTo>
                    <a:pt x="20427" y="1"/>
                  </a:moveTo>
                  <a:lnTo>
                    <a:pt x="1" y="9991"/>
                  </a:lnTo>
                  <a:lnTo>
                    <a:pt x="20427" y="20036"/>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4" name="Google Shape;334;p24"/>
            <p:cNvSpPr/>
            <p:nvPr/>
          </p:nvSpPr>
          <p:spPr>
            <a:xfrm>
              <a:off x="2430592" y="322534"/>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5" name="Google Shape;335;p24"/>
            <p:cNvSpPr/>
            <p:nvPr/>
          </p:nvSpPr>
          <p:spPr>
            <a:xfrm>
              <a:off x="892" y="-11"/>
              <a:ext cx="607856" cy="322577"/>
            </a:xfrm>
            <a:custGeom>
              <a:avLst/>
              <a:gdLst/>
              <a:ahLst/>
              <a:cxnLst/>
              <a:rect l="l" t="t" r="r" b="b"/>
              <a:pathLst>
                <a:path w="20427" h="10046" extrusionOk="0">
                  <a:moveTo>
                    <a:pt x="0" y="0"/>
                  </a:moveTo>
                  <a:lnTo>
                    <a:pt x="20427"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6" name="Google Shape;336;p24"/>
            <p:cNvSpPr/>
            <p:nvPr/>
          </p:nvSpPr>
          <p:spPr>
            <a:xfrm>
              <a:off x="608719" y="-11"/>
              <a:ext cx="606220" cy="643356"/>
            </a:xfrm>
            <a:custGeom>
              <a:avLst/>
              <a:gdLst/>
              <a:ahLst/>
              <a:cxnLst/>
              <a:rect l="l" t="t" r="r" b="b"/>
              <a:pathLst>
                <a:path w="20372" h="20036" extrusionOk="0">
                  <a:moveTo>
                    <a:pt x="20372" y="0"/>
                  </a:moveTo>
                  <a:lnTo>
                    <a:pt x="1" y="10046"/>
                  </a:lnTo>
                  <a:lnTo>
                    <a:pt x="20372" y="20036"/>
                  </a:lnTo>
                  <a:lnTo>
                    <a:pt x="20372"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7" name="Google Shape;337;p24"/>
            <p:cNvSpPr/>
            <p:nvPr/>
          </p:nvSpPr>
          <p:spPr>
            <a:xfrm>
              <a:off x="1214909" y="-11"/>
              <a:ext cx="607886" cy="322577"/>
            </a:xfrm>
            <a:custGeom>
              <a:avLst/>
              <a:gdLst/>
              <a:ahLst/>
              <a:cxnLst/>
              <a:rect l="l" t="t" r="r" b="b"/>
              <a:pathLst>
                <a:path w="20428" h="10046" extrusionOk="0">
                  <a:moveTo>
                    <a:pt x="1" y="0"/>
                  </a:moveTo>
                  <a:lnTo>
                    <a:pt x="20427" y="1004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338" name="Google Shape;338;p24"/>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1pPr>
            <a:lvl2pPr marL="0" marR="0" lvl="1"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2pPr>
            <a:lvl3pPr marL="0" marR="0" lvl="2"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3pPr>
            <a:lvl4pPr marL="0" marR="0" lvl="3"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4pPr>
            <a:lvl5pPr marL="0" marR="0" lvl="4"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5pPr>
            <a:lvl6pPr marL="0" marR="0" lvl="5"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6pPr>
            <a:lvl7pPr marL="0" marR="0" lvl="6"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7pPr>
            <a:lvl8pPr marL="0" marR="0" lvl="7"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8pPr>
            <a:lvl9pPr marL="0" marR="0" lvl="8"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39"/>
        <p:cNvGrpSpPr/>
        <p:nvPr/>
      </p:nvGrpSpPr>
      <p:grpSpPr>
        <a:xfrm>
          <a:off x="0" y="0"/>
          <a:ext cx="0" cy="0"/>
          <a:chOff x="0" y="0"/>
          <a:chExt cx="0" cy="0"/>
        </a:xfrm>
      </p:grpSpPr>
      <p:grpSp>
        <p:nvGrpSpPr>
          <p:cNvPr id="340" name="Google Shape;340;p25"/>
          <p:cNvGrpSpPr/>
          <p:nvPr/>
        </p:nvGrpSpPr>
        <p:grpSpPr>
          <a:xfrm rot="10800000" flipH="1">
            <a:off x="900" y="3856776"/>
            <a:ext cx="9143992" cy="1286720"/>
            <a:chOff x="900" y="0"/>
            <a:chExt cx="9143992" cy="1286720"/>
          </a:xfrm>
        </p:grpSpPr>
        <p:sp>
          <p:nvSpPr>
            <p:cNvPr id="341" name="Google Shape;341;p25"/>
            <p:cNvSpPr/>
            <p:nvPr/>
          </p:nvSpPr>
          <p:spPr>
            <a:xfrm>
              <a:off x="4878953" y="643320"/>
              <a:ext cx="609899" cy="643388"/>
            </a:xfrm>
            <a:custGeom>
              <a:avLst/>
              <a:gdLst/>
              <a:ahLst/>
              <a:cxnLst/>
              <a:rect l="l" t="t" r="r" b="b"/>
              <a:pathLst>
                <a:path w="20427" h="20037" extrusionOk="0">
                  <a:moveTo>
                    <a:pt x="0" y="1"/>
                  </a:moveTo>
                  <a:lnTo>
                    <a:pt x="0" y="20037"/>
                  </a:lnTo>
                  <a:lnTo>
                    <a:pt x="20427"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2" name="Google Shape;342;p25"/>
            <p:cNvSpPr/>
            <p:nvPr/>
          </p:nvSpPr>
          <p:spPr>
            <a:xfrm>
              <a:off x="5488830" y="322543"/>
              <a:ext cx="608257" cy="643388"/>
            </a:xfrm>
            <a:custGeom>
              <a:avLst/>
              <a:gdLst/>
              <a:ahLst/>
              <a:cxnLst/>
              <a:rect l="l" t="t" r="r" b="b"/>
              <a:pathLst>
                <a:path w="20372" h="20037" extrusionOk="0">
                  <a:moveTo>
                    <a:pt x="1" y="1"/>
                  </a:moveTo>
                  <a:lnTo>
                    <a:pt x="1" y="20037"/>
                  </a:lnTo>
                  <a:lnTo>
                    <a:pt x="20372" y="9991"/>
                  </a:lnTo>
                  <a:lnTo>
                    <a:pt x="1"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3" name="Google Shape;343;p25"/>
            <p:cNvSpPr/>
            <p:nvPr/>
          </p:nvSpPr>
          <p:spPr>
            <a:xfrm>
              <a:off x="8536629" y="863"/>
              <a:ext cx="608257" cy="643388"/>
            </a:xfrm>
            <a:custGeom>
              <a:avLst/>
              <a:gdLst/>
              <a:ahLst/>
              <a:cxnLst/>
              <a:rect l="l" t="t" r="r" b="b"/>
              <a:pathLst>
                <a:path w="20372" h="20037" extrusionOk="0">
                  <a:moveTo>
                    <a:pt x="1" y="1"/>
                  </a:moveTo>
                  <a:lnTo>
                    <a:pt x="1" y="20037"/>
                  </a:lnTo>
                  <a:lnTo>
                    <a:pt x="20372" y="9991"/>
                  </a:lnTo>
                  <a:lnTo>
                    <a:pt x="1" y="1"/>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4" name="Google Shape;344;p25"/>
            <p:cNvSpPr/>
            <p:nvPr/>
          </p:nvSpPr>
          <p:spPr>
            <a:xfrm>
              <a:off x="6706973" y="322543"/>
              <a:ext cx="609899" cy="643388"/>
            </a:xfrm>
            <a:custGeom>
              <a:avLst/>
              <a:gdLst/>
              <a:ahLst/>
              <a:cxnLst/>
              <a:rect l="l" t="t" r="r" b="b"/>
              <a:pathLst>
                <a:path w="20427" h="20037" extrusionOk="0">
                  <a:moveTo>
                    <a:pt x="0" y="1"/>
                  </a:moveTo>
                  <a:lnTo>
                    <a:pt x="0" y="20037"/>
                  </a:lnTo>
                  <a:lnTo>
                    <a:pt x="20427" y="9991"/>
                  </a:lnTo>
                  <a:lnTo>
                    <a:pt x="0"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5" name="Google Shape;345;p25"/>
            <p:cNvSpPr/>
            <p:nvPr/>
          </p:nvSpPr>
          <p:spPr>
            <a:xfrm>
              <a:off x="4878953" y="0"/>
              <a:ext cx="609899" cy="643356"/>
            </a:xfrm>
            <a:custGeom>
              <a:avLst/>
              <a:gdLst/>
              <a:ahLst/>
              <a:cxnLst/>
              <a:rect l="l" t="t" r="r" b="b"/>
              <a:pathLst>
                <a:path w="20427" h="20036" extrusionOk="0">
                  <a:moveTo>
                    <a:pt x="0" y="0"/>
                  </a:moveTo>
                  <a:lnTo>
                    <a:pt x="0" y="20036"/>
                  </a:lnTo>
                  <a:lnTo>
                    <a:pt x="20427" y="10046"/>
                  </a:lnTo>
                  <a:lnTo>
                    <a:pt x="0"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6" name="Google Shape;346;p25"/>
            <p:cNvSpPr/>
            <p:nvPr/>
          </p:nvSpPr>
          <p:spPr>
            <a:xfrm>
              <a:off x="5488830" y="0"/>
              <a:ext cx="608257" cy="322577"/>
            </a:xfrm>
            <a:custGeom>
              <a:avLst/>
              <a:gdLst/>
              <a:ahLst/>
              <a:cxnLst/>
              <a:rect l="l" t="t" r="r" b="b"/>
              <a:pathLst>
                <a:path w="20372" h="10046" extrusionOk="0">
                  <a:moveTo>
                    <a:pt x="1" y="0"/>
                  </a:moveTo>
                  <a:lnTo>
                    <a:pt x="1" y="10046"/>
                  </a:lnTo>
                  <a:lnTo>
                    <a:pt x="20372" y="0"/>
                  </a:lnTo>
                  <a:close/>
                </a:path>
              </a:pathLst>
            </a:custGeom>
            <a:solidFill>
              <a:srgbClr val="FFC8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7" name="Google Shape;347;p25"/>
            <p:cNvSpPr/>
            <p:nvPr/>
          </p:nvSpPr>
          <p:spPr>
            <a:xfrm>
              <a:off x="6097065" y="0"/>
              <a:ext cx="609929" cy="643356"/>
            </a:xfrm>
            <a:custGeom>
              <a:avLst/>
              <a:gdLst/>
              <a:ahLst/>
              <a:cxnLst/>
              <a:rect l="l" t="t" r="r" b="b"/>
              <a:pathLst>
                <a:path w="20428" h="20036" extrusionOk="0">
                  <a:moveTo>
                    <a:pt x="1" y="0"/>
                  </a:moveTo>
                  <a:lnTo>
                    <a:pt x="1" y="20036"/>
                  </a:lnTo>
                  <a:lnTo>
                    <a:pt x="20427" y="10046"/>
                  </a:lnTo>
                  <a:lnTo>
                    <a:pt x="1"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8" name="Google Shape;348;p25"/>
            <p:cNvSpPr/>
            <p:nvPr/>
          </p:nvSpPr>
          <p:spPr>
            <a:xfrm>
              <a:off x="6706973" y="0"/>
              <a:ext cx="609899" cy="322577"/>
            </a:xfrm>
            <a:custGeom>
              <a:avLst/>
              <a:gdLst/>
              <a:ahLst/>
              <a:cxnLst/>
              <a:rect l="l" t="t" r="r" b="b"/>
              <a:pathLst>
                <a:path w="20427" h="10046" extrusionOk="0">
                  <a:moveTo>
                    <a:pt x="0" y="0"/>
                  </a:moveTo>
                  <a:lnTo>
                    <a:pt x="0" y="10046"/>
                  </a:lnTo>
                  <a:lnTo>
                    <a:pt x="20427" y="0"/>
                  </a:lnTo>
                  <a:close/>
                </a:path>
              </a:pathLst>
            </a:custGeom>
            <a:solidFill>
              <a:srgbClr val="FFA4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9" name="Google Shape;349;p25"/>
            <p:cNvSpPr/>
            <p:nvPr/>
          </p:nvSpPr>
          <p:spPr>
            <a:xfrm>
              <a:off x="7316850" y="0"/>
              <a:ext cx="609929" cy="643356"/>
            </a:xfrm>
            <a:custGeom>
              <a:avLst/>
              <a:gdLst/>
              <a:ahLst/>
              <a:cxnLst/>
              <a:rect l="l" t="t" r="r" b="b"/>
              <a:pathLst>
                <a:path w="20428" h="20036" extrusionOk="0">
                  <a:moveTo>
                    <a:pt x="1" y="0"/>
                  </a:moveTo>
                  <a:lnTo>
                    <a:pt x="1" y="20036"/>
                  </a:lnTo>
                  <a:lnTo>
                    <a:pt x="20427" y="10046"/>
                  </a:lnTo>
                  <a:lnTo>
                    <a:pt x="1"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0" name="Google Shape;350;p25"/>
            <p:cNvSpPr/>
            <p:nvPr/>
          </p:nvSpPr>
          <p:spPr>
            <a:xfrm>
              <a:off x="4878953" y="322543"/>
              <a:ext cx="609899"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1" name="Google Shape;351;p25"/>
            <p:cNvSpPr/>
            <p:nvPr/>
          </p:nvSpPr>
          <p:spPr>
            <a:xfrm>
              <a:off x="5488830" y="643320"/>
              <a:ext cx="608257"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C8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2" name="Google Shape;352;p25"/>
            <p:cNvSpPr/>
            <p:nvPr/>
          </p:nvSpPr>
          <p:spPr>
            <a:xfrm>
              <a:off x="7926751" y="863"/>
              <a:ext cx="609899"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3" name="Google Shape;353;p25"/>
            <p:cNvSpPr/>
            <p:nvPr/>
          </p:nvSpPr>
          <p:spPr>
            <a:xfrm>
              <a:off x="8536629" y="321640"/>
              <a:ext cx="608257"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4" name="Google Shape;354;p25"/>
            <p:cNvSpPr/>
            <p:nvPr/>
          </p:nvSpPr>
          <p:spPr>
            <a:xfrm>
              <a:off x="6097065" y="322543"/>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A4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5" name="Google Shape;355;p25"/>
            <p:cNvSpPr/>
            <p:nvPr/>
          </p:nvSpPr>
          <p:spPr>
            <a:xfrm>
              <a:off x="6706962" y="643329"/>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6" name="Google Shape;356;p25"/>
            <p:cNvSpPr/>
            <p:nvPr/>
          </p:nvSpPr>
          <p:spPr>
            <a:xfrm>
              <a:off x="4878953" y="0"/>
              <a:ext cx="609899" cy="322577"/>
            </a:xfrm>
            <a:custGeom>
              <a:avLst/>
              <a:gdLst/>
              <a:ahLst/>
              <a:cxnLst/>
              <a:rect l="l" t="t" r="r" b="b"/>
              <a:pathLst>
                <a:path w="20427" h="10046" extrusionOk="0">
                  <a:moveTo>
                    <a:pt x="0" y="0"/>
                  </a:moveTo>
                  <a:lnTo>
                    <a:pt x="20427"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7" name="Google Shape;357;p25"/>
            <p:cNvSpPr/>
            <p:nvPr/>
          </p:nvSpPr>
          <p:spPr>
            <a:xfrm>
              <a:off x="5488830" y="0"/>
              <a:ext cx="608257" cy="643356"/>
            </a:xfrm>
            <a:custGeom>
              <a:avLst/>
              <a:gdLst/>
              <a:ahLst/>
              <a:cxnLst/>
              <a:rect l="l" t="t" r="r" b="b"/>
              <a:pathLst>
                <a:path w="20372" h="20036" extrusionOk="0">
                  <a:moveTo>
                    <a:pt x="20372" y="0"/>
                  </a:moveTo>
                  <a:lnTo>
                    <a:pt x="1" y="10046"/>
                  </a:lnTo>
                  <a:lnTo>
                    <a:pt x="20372" y="20036"/>
                  </a:lnTo>
                  <a:lnTo>
                    <a:pt x="20372"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8" name="Google Shape;358;p25"/>
            <p:cNvSpPr/>
            <p:nvPr/>
          </p:nvSpPr>
          <p:spPr>
            <a:xfrm>
              <a:off x="6097065" y="0"/>
              <a:ext cx="609929" cy="322577"/>
            </a:xfrm>
            <a:custGeom>
              <a:avLst/>
              <a:gdLst/>
              <a:ahLst/>
              <a:cxnLst/>
              <a:rect l="l" t="t" r="r" b="b"/>
              <a:pathLst>
                <a:path w="20428" h="10046" extrusionOk="0">
                  <a:moveTo>
                    <a:pt x="1"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9" name="Google Shape;359;p25"/>
            <p:cNvSpPr/>
            <p:nvPr/>
          </p:nvSpPr>
          <p:spPr>
            <a:xfrm>
              <a:off x="8534993" y="0"/>
              <a:ext cx="609899" cy="322577"/>
            </a:xfrm>
            <a:custGeom>
              <a:avLst/>
              <a:gdLst/>
              <a:ahLst/>
              <a:cxnLst/>
              <a:rect l="l" t="t" r="r" b="b"/>
              <a:pathLst>
                <a:path w="20427" h="10046" extrusionOk="0">
                  <a:moveTo>
                    <a:pt x="0"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0" name="Google Shape;360;p25"/>
            <p:cNvSpPr/>
            <p:nvPr/>
          </p:nvSpPr>
          <p:spPr>
            <a:xfrm>
              <a:off x="7926757" y="0"/>
              <a:ext cx="608257" cy="322577"/>
            </a:xfrm>
            <a:custGeom>
              <a:avLst/>
              <a:gdLst/>
              <a:ahLst/>
              <a:cxnLst/>
              <a:rect l="l" t="t" r="r" b="b"/>
              <a:pathLst>
                <a:path w="20372" h="10046" extrusionOk="0">
                  <a:moveTo>
                    <a:pt x="0" y="0"/>
                  </a:moveTo>
                  <a:lnTo>
                    <a:pt x="0" y="10046"/>
                  </a:lnTo>
                  <a:lnTo>
                    <a:pt x="20371" y="0"/>
                  </a:lnTo>
                  <a:close/>
                </a:path>
              </a:pathLst>
            </a:custGeom>
            <a:solidFill>
              <a:srgbClr val="FFC8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1" name="Google Shape;361;p25"/>
            <p:cNvSpPr/>
            <p:nvPr/>
          </p:nvSpPr>
          <p:spPr>
            <a:xfrm>
              <a:off x="7925909" y="321643"/>
              <a:ext cx="609899" cy="643388"/>
            </a:xfrm>
            <a:custGeom>
              <a:avLst/>
              <a:gdLst/>
              <a:ahLst/>
              <a:cxnLst/>
              <a:rect l="l" t="t" r="r" b="b"/>
              <a:pathLst>
                <a:path w="20427" h="20037" extrusionOk="0">
                  <a:moveTo>
                    <a:pt x="0" y="1"/>
                  </a:moveTo>
                  <a:lnTo>
                    <a:pt x="0" y="20037"/>
                  </a:lnTo>
                  <a:lnTo>
                    <a:pt x="20427" y="9991"/>
                  </a:lnTo>
                  <a:lnTo>
                    <a:pt x="0" y="1"/>
                  </a:lnTo>
                  <a:close/>
                </a:path>
              </a:pathLst>
            </a:custGeom>
            <a:solidFill>
              <a:srgbClr val="F64646">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2" name="Google Shape;362;p25"/>
            <p:cNvSpPr/>
            <p:nvPr/>
          </p:nvSpPr>
          <p:spPr>
            <a:xfrm flipH="1">
              <a:off x="7316858" y="643329"/>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3" name="Google Shape;363;p25"/>
            <p:cNvSpPr/>
            <p:nvPr/>
          </p:nvSpPr>
          <p:spPr>
            <a:xfrm>
              <a:off x="900" y="643324"/>
              <a:ext cx="609899" cy="643388"/>
            </a:xfrm>
            <a:custGeom>
              <a:avLst/>
              <a:gdLst/>
              <a:ahLst/>
              <a:cxnLst/>
              <a:rect l="l" t="t" r="r" b="b"/>
              <a:pathLst>
                <a:path w="20427" h="20037" extrusionOk="0">
                  <a:moveTo>
                    <a:pt x="0" y="1"/>
                  </a:moveTo>
                  <a:lnTo>
                    <a:pt x="0" y="20037"/>
                  </a:lnTo>
                  <a:lnTo>
                    <a:pt x="20427"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4" name="Google Shape;364;p25"/>
            <p:cNvSpPr/>
            <p:nvPr/>
          </p:nvSpPr>
          <p:spPr>
            <a:xfrm>
              <a:off x="610793" y="322545"/>
              <a:ext cx="608257" cy="643388"/>
            </a:xfrm>
            <a:custGeom>
              <a:avLst/>
              <a:gdLst/>
              <a:ahLst/>
              <a:cxnLst/>
              <a:rect l="l" t="t" r="r" b="b"/>
              <a:pathLst>
                <a:path w="20372" h="20037" extrusionOk="0">
                  <a:moveTo>
                    <a:pt x="1" y="1"/>
                  </a:moveTo>
                  <a:lnTo>
                    <a:pt x="1" y="20037"/>
                  </a:lnTo>
                  <a:lnTo>
                    <a:pt x="20372" y="9991"/>
                  </a:lnTo>
                  <a:lnTo>
                    <a:pt x="1"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5" name="Google Shape;365;p25"/>
            <p:cNvSpPr/>
            <p:nvPr/>
          </p:nvSpPr>
          <p:spPr>
            <a:xfrm>
              <a:off x="3658671" y="863"/>
              <a:ext cx="608257" cy="643388"/>
            </a:xfrm>
            <a:custGeom>
              <a:avLst/>
              <a:gdLst/>
              <a:ahLst/>
              <a:cxnLst/>
              <a:rect l="l" t="t" r="r" b="b"/>
              <a:pathLst>
                <a:path w="20372" h="20037" extrusionOk="0">
                  <a:moveTo>
                    <a:pt x="1" y="1"/>
                  </a:moveTo>
                  <a:lnTo>
                    <a:pt x="1" y="20037"/>
                  </a:lnTo>
                  <a:lnTo>
                    <a:pt x="20372" y="9991"/>
                  </a:lnTo>
                  <a:lnTo>
                    <a:pt x="1"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6" name="Google Shape;366;p25"/>
            <p:cNvSpPr/>
            <p:nvPr/>
          </p:nvSpPr>
          <p:spPr>
            <a:xfrm>
              <a:off x="1828968" y="322545"/>
              <a:ext cx="609899" cy="643388"/>
            </a:xfrm>
            <a:custGeom>
              <a:avLst/>
              <a:gdLst/>
              <a:ahLst/>
              <a:cxnLst/>
              <a:rect l="l" t="t" r="r" b="b"/>
              <a:pathLst>
                <a:path w="20427" h="20037" extrusionOk="0">
                  <a:moveTo>
                    <a:pt x="0" y="1"/>
                  </a:moveTo>
                  <a:lnTo>
                    <a:pt x="0" y="20037"/>
                  </a:lnTo>
                  <a:lnTo>
                    <a:pt x="20427" y="9991"/>
                  </a:lnTo>
                  <a:lnTo>
                    <a:pt x="0"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7" name="Google Shape;367;p25"/>
            <p:cNvSpPr/>
            <p:nvPr/>
          </p:nvSpPr>
          <p:spPr>
            <a:xfrm>
              <a:off x="4266922" y="321642"/>
              <a:ext cx="609929" cy="643388"/>
            </a:xfrm>
            <a:custGeom>
              <a:avLst/>
              <a:gdLst/>
              <a:ahLst/>
              <a:cxnLst/>
              <a:rect l="l" t="t" r="r" b="b"/>
              <a:pathLst>
                <a:path w="20428" h="20037" extrusionOk="0">
                  <a:moveTo>
                    <a:pt x="1" y="1"/>
                  </a:moveTo>
                  <a:lnTo>
                    <a:pt x="1" y="20037"/>
                  </a:lnTo>
                  <a:lnTo>
                    <a:pt x="20427" y="10047"/>
                  </a:lnTo>
                  <a:lnTo>
                    <a:pt x="1" y="1"/>
                  </a:lnTo>
                  <a:close/>
                </a:path>
              </a:pathLst>
            </a:custGeom>
            <a:solidFill>
              <a:srgbClr val="F64646">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8" name="Google Shape;368;p25"/>
            <p:cNvSpPr/>
            <p:nvPr/>
          </p:nvSpPr>
          <p:spPr>
            <a:xfrm>
              <a:off x="900" y="0"/>
              <a:ext cx="609899" cy="643356"/>
            </a:xfrm>
            <a:custGeom>
              <a:avLst/>
              <a:gdLst/>
              <a:ahLst/>
              <a:cxnLst/>
              <a:rect l="l" t="t" r="r" b="b"/>
              <a:pathLst>
                <a:path w="20427" h="20036" extrusionOk="0">
                  <a:moveTo>
                    <a:pt x="0" y="0"/>
                  </a:moveTo>
                  <a:lnTo>
                    <a:pt x="0" y="20036"/>
                  </a:lnTo>
                  <a:lnTo>
                    <a:pt x="20427" y="10046"/>
                  </a:lnTo>
                  <a:lnTo>
                    <a:pt x="0" y="0"/>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9" name="Google Shape;369;p25"/>
            <p:cNvSpPr/>
            <p:nvPr/>
          </p:nvSpPr>
          <p:spPr>
            <a:xfrm>
              <a:off x="610793" y="0"/>
              <a:ext cx="608257" cy="322577"/>
            </a:xfrm>
            <a:custGeom>
              <a:avLst/>
              <a:gdLst/>
              <a:ahLst/>
              <a:cxnLst/>
              <a:rect l="l" t="t" r="r" b="b"/>
              <a:pathLst>
                <a:path w="20372" h="10046" extrusionOk="0">
                  <a:moveTo>
                    <a:pt x="1" y="0"/>
                  </a:moveTo>
                  <a:lnTo>
                    <a:pt x="1" y="10046"/>
                  </a:lnTo>
                  <a:lnTo>
                    <a:pt x="20372" y="0"/>
                  </a:lnTo>
                  <a:close/>
                </a:path>
              </a:pathLst>
            </a:custGeom>
            <a:solidFill>
              <a:srgbClr val="FFC8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0" name="Google Shape;370;p25"/>
            <p:cNvSpPr/>
            <p:nvPr/>
          </p:nvSpPr>
          <p:spPr>
            <a:xfrm>
              <a:off x="1219044" y="0"/>
              <a:ext cx="609929" cy="643356"/>
            </a:xfrm>
            <a:custGeom>
              <a:avLst/>
              <a:gdLst/>
              <a:ahLst/>
              <a:cxnLst/>
              <a:rect l="l" t="t" r="r" b="b"/>
              <a:pathLst>
                <a:path w="20428" h="20036" extrusionOk="0">
                  <a:moveTo>
                    <a:pt x="1" y="0"/>
                  </a:moveTo>
                  <a:lnTo>
                    <a:pt x="1" y="20036"/>
                  </a:lnTo>
                  <a:lnTo>
                    <a:pt x="20427" y="10046"/>
                  </a:lnTo>
                  <a:lnTo>
                    <a:pt x="1"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1" name="Google Shape;371;p25"/>
            <p:cNvSpPr/>
            <p:nvPr/>
          </p:nvSpPr>
          <p:spPr>
            <a:xfrm>
              <a:off x="1828968" y="0"/>
              <a:ext cx="609899" cy="322577"/>
            </a:xfrm>
            <a:custGeom>
              <a:avLst/>
              <a:gdLst/>
              <a:ahLst/>
              <a:cxnLst/>
              <a:rect l="l" t="t" r="r" b="b"/>
              <a:pathLst>
                <a:path w="20427" h="10046" extrusionOk="0">
                  <a:moveTo>
                    <a:pt x="0" y="0"/>
                  </a:moveTo>
                  <a:lnTo>
                    <a:pt x="0" y="10046"/>
                  </a:lnTo>
                  <a:lnTo>
                    <a:pt x="20427" y="0"/>
                  </a:lnTo>
                  <a:close/>
                </a:path>
              </a:pathLst>
            </a:custGeom>
            <a:solidFill>
              <a:srgbClr val="FFA4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2" name="Google Shape;372;p25"/>
            <p:cNvSpPr/>
            <p:nvPr/>
          </p:nvSpPr>
          <p:spPr>
            <a:xfrm>
              <a:off x="2438861" y="0"/>
              <a:ext cx="609929" cy="643356"/>
            </a:xfrm>
            <a:custGeom>
              <a:avLst/>
              <a:gdLst/>
              <a:ahLst/>
              <a:cxnLst/>
              <a:rect l="l" t="t" r="r" b="b"/>
              <a:pathLst>
                <a:path w="20428" h="20036" extrusionOk="0">
                  <a:moveTo>
                    <a:pt x="1" y="0"/>
                  </a:moveTo>
                  <a:lnTo>
                    <a:pt x="1" y="20036"/>
                  </a:lnTo>
                  <a:lnTo>
                    <a:pt x="20427" y="10046"/>
                  </a:lnTo>
                  <a:lnTo>
                    <a:pt x="1"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3" name="Google Shape;373;p25"/>
            <p:cNvSpPr/>
            <p:nvPr/>
          </p:nvSpPr>
          <p:spPr>
            <a:xfrm>
              <a:off x="900" y="322545"/>
              <a:ext cx="609899"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4" name="Google Shape;374;p25"/>
            <p:cNvSpPr/>
            <p:nvPr/>
          </p:nvSpPr>
          <p:spPr>
            <a:xfrm>
              <a:off x="610793" y="643324"/>
              <a:ext cx="608257"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C8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5" name="Google Shape;375;p25"/>
            <p:cNvSpPr/>
            <p:nvPr/>
          </p:nvSpPr>
          <p:spPr>
            <a:xfrm>
              <a:off x="3048778" y="863"/>
              <a:ext cx="609899"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6" name="Google Shape;376;p25"/>
            <p:cNvSpPr/>
            <p:nvPr/>
          </p:nvSpPr>
          <p:spPr>
            <a:xfrm>
              <a:off x="3658671" y="321642"/>
              <a:ext cx="608257"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7" name="Google Shape;377;p25"/>
            <p:cNvSpPr/>
            <p:nvPr/>
          </p:nvSpPr>
          <p:spPr>
            <a:xfrm>
              <a:off x="1219044" y="322545"/>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C8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8" name="Google Shape;378;p25"/>
            <p:cNvSpPr/>
            <p:nvPr/>
          </p:nvSpPr>
          <p:spPr>
            <a:xfrm>
              <a:off x="4266922" y="863"/>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A4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9" name="Google Shape;379;p25"/>
            <p:cNvSpPr/>
            <p:nvPr/>
          </p:nvSpPr>
          <p:spPr>
            <a:xfrm>
              <a:off x="900" y="0"/>
              <a:ext cx="609899" cy="322577"/>
            </a:xfrm>
            <a:custGeom>
              <a:avLst/>
              <a:gdLst/>
              <a:ahLst/>
              <a:cxnLst/>
              <a:rect l="l" t="t" r="r" b="b"/>
              <a:pathLst>
                <a:path w="20427" h="10046" extrusionOk="0">
                  <a:moveTo>
                    <a:pt x="0"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0" name="Google Shape;380;p25"/>
            <p:cNvSpPr/>
            <p:nvPr/>
          </p:nvSpPr>
          <p:spPr>
            <a:xfrm>
              <a:off x="610793" y="0"/>
              <a:ext cx="608257" cy="643356"/>
            </a:xfrm>
            <a:custGeom>
              <a:avLst/>
              <a:gdLst/>
              <a:ahLst/>
              <a:cxnLst/>
              <a:rect l="l" t="t" r="r" b="b"/>
              <a:pathLst>
                <a:path w="20372" h="20036" extrusionOk="0">
                  <a:moveTo>
                    <a:pt x="20372" y="0"/>
                  </a:moveTo>
                  <a:lnTo>
                    <a:pt x="1" y="10046"/>
                  </a:lnTo>
                  <a:lnTo>
                    <a:pt x="20372" y="20036"/>
                  </a:lnTo>
                  <a:lnTo>
                    <a:pt x="20372"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1" name="Google Shape;381;p25"/>
            <p:cNvSpPr/>
            <p:nvPr/>
          </p:nvSpPr>
          <p:spPr>
            <a:xfrm>
              <a:off x="1219044" y="0"/>
              <a:ext cx="609929" cy="322577"/>
            </a:xfrm>
            <a:custGeom>
              <a:avLst/>
              <a:gdLst/>
              <a:ahLst/>
              <a:cxnLst/>
              <a:rect l="l" t="t" r="r" b="b"/>
              <a:pathLst>
                <a:path w="20428" h="10046" extrusionOk="0">
                  <a:moveTo>
                    <a:pt x="1" y="0"/>
                  </a:moveTo>
                  <a:lnTo>
                    <a:pt x="20427" y="1004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2" name="Google Shape;382;p25"/>
            <p:cNvSpPr/>
            <p:nvPr/>
          </p:nvSpPr>
          <p:spPr>
            <a:xfrm>
              <a:off x="4266958" y="0"/>
              <a:ext cx="609899" cy="322577"/>
            </a:xfrm>
            <a:custGeom>
              <a:avLst/>
              <a:gdLst/>
              <a:ahLst/>
              <a:cxnLst/>
              <a:rect l="l" t="t" r="r" b="b"/>
              <a:pathLst>
                <a:path w="20427" h="10046" extrusionOk="0">
                  <a:moveTo>
                    <a:pt x="0" y="0"/>
                  </a:moveTo>
                  <a:lnTo>
                    <a:pt x="0"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3" name="Google Shape;383;p25"/>
            <p:cNvSpPr/>
            <p:nvPr/>
          </p:nvSpPr>
          <p:spPr>
            <a:xfrm>
              <a:off x="3657035" y="0"/>
              <a:ext cx="609899" cy="322577"/>
            </a:xfrm>
            <a:custGeom>
              <a:avLst/>
              <a:gdLst/>
              <a:ahLst/>
              <a:cxnLst/>
              <a:rect l="l" t="t" r="r" b="b"/>
              <a:pathLst>
                <a:path w="20427" h="10046" extrusionOk="0">
                  <a:moveTo>
                    <a:pt x="0"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4" name="Google Shape;384;p25"/>
            <p:cNvSpPr/>
            <p:nvPr/>
          </p:nvSpPr>
          <p:spPr>
            <a:xfrm>
              <a:off x="3048784" y="0"/>
              <a:ext cx="608257" cy="322577"/>
            </a:xfrm>
            <a:custGeom>
              <a:avLst/>
              <a:gdLst/>
              <a:ahLst/>
              <a:cxnLst/>
              <a:rect l="l" t="t" r="r" b="b"/>
              <a:pathLst>
                <a:path w="20372" h="10046" extrusionOk="0">
                  <a:moveTo>
                    <a:pt x="0" y="0"/>
                  </a:moveTo>
                  <a:lnTo>
                    <a:pt x="0" y="10046"/>
                  </a:lnTo>
                  <a:lnTo>
                    <a:pt x="20371" y="0"/>
                  </a:lnTo>
                  <a:close/>
                </a:path>
              </a:pathLst>
            </a:custGeom>
            <a:solidFill>
              <a:srgbClr val="FFC8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5" name="Google Shape;385;p25"/>
            <p:cNvSpPr/>
            <p:nvPr/>
          </p:nvSpPr>
          <p:spPr>
            <a:xfrm>
              <a:off x="2438861" y="0"/>
              <a:ext cx="609929" cy="322577"/>
            </a:xfrm>
            <a:custGeom>
              <a:avLst/>
              <a:gdLst/>
              <a:ahLst/>
              <a:cxnLst/>
              <a:rect l="l" t="t" r="r" b="b"/>
              <a:pathLst>
                <a:path w="20428" h="10046" extrusionOk="0">
                  <a:moveTo>
                    <a:pt x="1" y="0"/>
                  </a:moveTo>
                  <a:lnTo>
                    <a:pt x="20427" y="10046"/>
                  </a:lnTo>
                  <a:lnTo>
                    <a:pt x="20427" y="0"/>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6" name="Google Shape;386;p25"/>
            <p:cNvSpPr/>
            <p:nvPr/>
          </p:nvSpPr>
          <p:spPr>
            <a:xfrm>
              <a:off x="3047936" y="321645"/>
              <a:ext cx="609899" cy="643388"/>
            </a:xfrm>
            <a:custGeom>
              <a:avLst/>
              <a:gdLst/>
              <a:ahLst/>
              <a:cxnLst/>
              <a:rect l="l" t="t" r="r" b="b"/>
              <a:pathLst>
                <a:path w="20427" h="20037" extrusionOk="0">
                  <a:moveTo>
                    <a:pt x="0" y="1"/>
                  </a:moveTo>
                  <a:lnTo>
                    <a:pt x="0" y="20037"/>
                  </a:lnTo>
                  <a:lnTo>
                    <a:pt x="20427" y="9991"/>
                  </a:lnTo>
                  <a:lnTo>
                    <a:pt x="0" y="1"/>
                  </a:lnTo>
                  <a:close/>
                </a:path>
              </a:pathLst>
            </a:custGeom>
            <a:solidFill>
              <a:srgbClr val="FFC8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7" name="Google Shape;387;p25"/>
            <p:cNvSpPr/>
            <p:nvPr/>
          </p:nvSpPr>
          <p:spPr>
            <a:xfrm flipH="1">
              <a:off x="3658935" y="643332"/>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8" name="Google Shape;388;p25"/>
            <p:cNvSpPr/>
            <p:nvPr/>
          </p:nvSpPr>
          <p:spPr>
            <a:xfrm flipH="1">
              <a:off x="1219312" y="643329"/>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389" name="Google Shape;389;p25"/>
          <p:cNvSpPr txBox="1">
            <a:spLocks noGrp="1"/>
          </p:cNvSpPr>
          <p:nvPr>
            <p:ph type="title"/>
          </p:nvPr>
        </p:nvSpPr>
        <p:spPr>
          <a:xfrm>
            <a:off x="0" y="0"/>
            <a:ext cx="9144000" cy="6963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2000"/>
              <a:buNone/>
              <a:defRPr sz="2000"/>
            </a:lvl1pPr>
            <a:lvl2pPr lvl="1" algn="ctr">
              <a:lnSpc>
                <a:spcPct val="100000"/>
              </a:lnSpc>
              <a:spcBef>
                <a:spcPts val="0"/>
              </a:spcBef>
              <a:spcAft>
                <a:spcPts val="0"/>
              </a:spcAft>
              <a:buSzPts val="2000"/>
              <a:buNone/>
              <a:defRPr sz="2000"/>
            </a:lvl2pPr>
            <a:lvl3pPr lvl="2" algn="ctr">
              <a:lnSpc>
                <a:spcPct val="100000"/>
              </a:lnSpc>
              <a:spcBef>
                <a:spcPts val="0"/>
              </a:spcBef>
              <a:spcAft>
                <a:spcPts val="0"/>
              </a:spcAft>
              <a:buSzPts val="2000"/>
              <a:buNone/>
              <a:defRPr sz="2000"/>
            </a:lvl3pPr>
            <a:lvl4pPr lvl="3" algn="ctr">
              <a:lnSpc>
                <a:spcPct val="100000"/>
              </a:lnSpc>
              <a:spcBef>
                <a:spcPts val="0"/>
              </a:spcBef>
              <a:spcAft>
                <a:spcPts val="0"/>
              </a:spcAft>
              <a:buSzPts val="2000"/>
              <a:buNone/>
              <a:defRPr sz="2000"/>
            </a:lvl4pPr>
            <a:lvl5pPr lvl="4" algn="ctr">
              <a:lnSpc>
                <a:spcPct val="100000"/>
              </a:lnSpc>
              <a:spcBef>
                <a:spcPts val="0"/>
              </a:spcBef>
              <a:spcAft>
                <a:spcPts val="0"/>
              </a:spcAft>
              <a:buSzPts val="2000"/>
              <a:buNone/>
              <a:defRPr sz="2000"/>
            </a:lvl5pPr>
            <a:lvl6pPr lvl="5" algn="ctr">
              <a:lnSpc>
                <a:spcPct val="100000"/>
              </a:lnSpc>
              <a:spcBef>
                <a:spcPts val="0"/>
              </a:spcBef>
              <a:spcAft>
                <a:spcPts val="0"/>
              </a:spcAft>
              <a:buSzPts val="2000"/>
              <a:buNone/>
              <a:defRPr sz="2000"/>
            </a:lvl6pPr>
            <a:lvl7pPr lvl="6" algn="ctr">
              <a:lnSpc>
                <a:spcPct val="100000"/>
              </a:lnSpc>
              <a:spcBef>
                <a:spcPts val="0"/>
              </a:spcBef>
              <a:spcAft>
                <a:spcPts val="0"/>
              </a:spcAft>
              <a:buSzPts val="2000"/>
              <a:buNone/>
              <a:defRPr sz="2000"/>
            </a:lvl7pPr>
            <a:lvl8pPr lvl="7" algn="ctr">
              <a:lnSpc>
                <a:spcPct val="100000"/>
              </a:lnSpc>
              <a:spcBef>
                <a:spcPts val="0"/>
              </a:spcBef>
              <a:spcAft>
                <a:spcPts val="0"/>
              </a:spcAft>
              <a:buSzPts val="2000"/>
              <a:buNone/>
              <a:defRPr sz="2000"/>
            </a:lvl8pPr>
            <a:lvl9pPr lvl="8" algn="ctr">
              <a:lnSpc>
                <a:spcPct val="100000"/>
              </a:lnSpc>
              <a:spcBef>
                <a:spcPts val="0"/>
              </a:spcBef>
              <a:spcAft>
                <a:spcPts val="0"/>
              </a:spcAft>
              <a:buSzPts val="2000"/>
              <a:buNone/>
              <a:defRPr sz="2000"/>
            </a:lvl9pPr>
          </a:lstStyle>
          <a:p>
            <a:endParaRPr/>
          </a:p>
        </p:txBody>
      </p:sp>
      <p:sp>
        <p:nvSpPr>
          <p:cNvPr id="390" name="Google Shape;390;p25"/>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1pPr>
            <a:lvl2pPr marL="0" marR="0" lvl="1"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2pPr>
            <a:lvl3pPr marL="0" marR="0" lvl="2"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3pPr>
            <a:lvl4pPr marL="0" marR="0" lvl="3"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4pPr>
            <a:lvl5pPr marL="0" marR="0" lvl="4"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5pPr>
            <a:lvl6pPr marL="0" marR="0" lvl="5"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6pPr>
            <a:lvl7pPr marL="0" marR="0" lvl="6"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7pPr>
            <a:lvl8pPr marL="0" marR="0" lvl="7"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8pPr>
            <a:lvl9pPr marL="0" marR="0" lvl="8"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theme" Target="../theme/theme2.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5"/>
          <p:cNvSpPr txBox="1">
            <a:spLocks noGrp="1"/>
          </p:cNvSpPr>
          <p:nvPr>
            <p:ph type="title"/>
          </p:nvPr>
        </p:nvSpPr>
        <p:spPr>
          <a:xfrm>
            <a:off x="1320025" y="866525"/>
            <a:ext cx="6455700" cy="668100"/>
          </a:xfrm>
          <a:prstGeom prst="rect">
            <a:avLst/>
          </a:prstGeom>
          <a:noFill/>
          <a:ln>
            <a:noFill/>
          </a:ln>
        </p:spPr>
        <p:txBody>
          <a:bodyPr spcFirstLastPara="1" wrap="square" lIns="91425" tIns="91425" rIns="91425" bIns="91425" anchor="b" anchorCtr="0">
            <a:noAutofit/>
          </a:bodyPr>
          <a:lstStyle>
            <a:lvl1pPr marR="0" lvl="0" algn="l" rtl="0">
              <a:lnSpc>
                <a:spcPct val="100000"/>
              </a:lnSpc>
              <a:spcBef>
                <a:spcPts val="0"/>
              </a:spcBef>
              <a:spcAft>
                <a:spcPts val="0"/>
              </a:spcAft>
              <a:buClr>
                <a:srgbClr val="222222"/>
              </a:buClr>
              <a:buSzPts val="2400"/>
              <a:buFont typeface="Montserrat"/>
              <a:buNone/>
              <a:defRPr sz="2400" b="1" i="0" u="none" strike="noStrike" cap="none">
                <a:solidFill>
                  <a:srgbClr val="222222"/>
                </a:solidFill>
                <a:latin typeface="Montserrat"/>
                <a:ea typeface="Montserrat"/>
                <a:cs typeface="Montserrat"/>
                <a:sym typeface="Montserrat"/>
              </a:defRPr>
            </a:lvl1pPr>
            <a:lvl2pPr marR="0" lvl="1" algn="l" rtl="0">
              <a:lnSpc>
                <a:spcPct val="100000"/>
              </a:lnSpc>
              <a:spcBef>
                <a:spcPts val="0"/>
              </a:spcBef>
              <a:spcAft>
                <a:spcPts val="0"/>
              </a:spcAft>
              <a:buClr>
                <a:srgbClr val="222222"/>
              </a:buClr>
              <a:buSzPts val="2400"/>
              <a:buFont typeface="Montserrat ExtraBold"/>
              <a:buNone/>
              <a:defRPr sz="2400" b="0" i="0" u="none" strike="noStrike" cap="none">
                <a:solidFill>
                  <a:srgbClr val="222222"/>
                </a:solidFill>
                <a:latin typeface="Montserrat ExtraBold"/>
                <a:ea typeface="Montserrat ExtraBold"/>
                <a:cs typeface="Montserrat ExtraBold"/>
                <a:sym typeface="Montserrat ExtraBold"/>
              </a:defRPr>
            </a:lvl2pPr>
            <a:lvl3pPr marR="0" lvl="2" algn="l" rtl="0">
              <a:lnSpc>
                <a:spcPct val="100000"/>
              </a:lnSpc>
              <a:spcBef>
                <a:spcPts val="0"/>
              </a:spcBef>
              <a:spcAft>
                <a:spcPts val="0"/>
              </a:spcAft>
              <a:buClr>
                <a:srgbClr val="222222"/>
              </a:buClr>
              <a:buSzPts val="2400"/>
              <a:buFont typeface="Montserrat ExtraBold"/>
              <a:buNone/>
              <a:defRPr sz="2400" b="0" i="0" u="none" strike="noStrike" cap="none">
                <a:solidFill>
                  <a:srgbClr val="222222"/>
                </a:solidFill>
                <a:latin typeface="Montserrat ExtraBold"/>
                <a:ea typeface="Montserrat ExtraBold"/>
                <a:cs typeface="Montserrat ExtraBold"/>
                <a:sym typeface="Montserrat ExtraBold"/>
              </a:defRPr>
            </a:lvl3pPr>
            <a:lvl4pPr marR="0" lvl="3" algn="l" rtl="0">
              <a:lnSpc>
                <a:spcPct val="100000"/>
              </a:lnSpc>
              <a:spcBef>
                <a:spcPts val="0"/>
              </a:spcBef>
              <a:spcAft>
                <a:spcPts val="0"/>
              </a:spcAft>
              <a:buClr>
                <a:srgbClr val="222222"/>
              </a:buClr>
              <a:buSzPts val="2400"/>
              <a:buFont typeface="Montserrat ExtraBold"/>
              <a:buNone/>
              <a:defRPr sz="2400" b="0" i="0" u="none" strike="noStrike" cap="none">
                <a:solidFill>
                  <a:srgbClr val="222222"/>
                </a:solidFill>
                <a:latin typeface="Montserrat ExtraBold"/>
                <a:ea typeface="Montserrat ExtraBold"/>
                <a:cs typeface="Montserrat ExtraBold"/>
                <a:sym typeface="Montserrat ExtraBold"/>
              </a:defRPr>
            </a:lvl4pPr>
            <a:lvl5pPr marR="0" lvl="4" algn="l" rtl="0">
              <a:lnSpc>
                <a:spcPct val="100000"/>
              </a:lnSpc>
              <a:spcBef>
                <a:spcPts val="0"/>
              </a:spcBef>
              <a:spcAft>
                <a:spcPts val="0"/>
              </a:spcAft>
              <a:buClr>
                <a:srgbClr val="222222"/>
              </a:buClr>
              <a:buSzPts val="2400"/>
              <a:buFont typeface="Montserrat ExtraBold"/>
              <a:buNone/>
              <a:defRPr sz="2400" b="0" i="0" u="none" strike="noStrike" cap="none">
                <a:solidFill>
                  <a:srgbClr val="222222"/>
                </a:solidFill>
                <a:latin typeface="Montserrat ExtraBold"/>
                <a:ea typeface="Montserrat ExtraBold"/>
                <a:cs typeface="Montserrat ExtraBold"/>
                <a:sym typeface="Montserrat ExtraBold"/>
              </a:defRPr>
            </a:lvl5pPr>
            <a:lvl6pPr marR="0" lvl="5" algn="l" rtl="0">
              <a:lnSpc>
                <a:spcPct val="100000"/>
              </a:lnSpc>
              <a:spcBef>
                <a:spcPts val="0"/>
              </a:spcBef>
              <a:spcAft>
                <a:spcPts val="0"/>
              </a:spcAft>
              <a:buClr>
                <a:srgbClr val="222222"/>
              </a:buClr>
              <a:buSzPts val="2400"/>
              <a:buFont typeface="Montserrat ExtraBold"/>
              <a:buNone/>
              <a:defRPr sz="2400" b="0" i="0" u="none" strike="noStrike" cap="none">
                <a:solidFill>
                  <a:srgbClr val="222222"/>
                </a:solidFill>
                <a:latin typeface="Montserrat ExtraBold"/>
                <a:ea typeface="Montserrat ExtraBold"/>
                <a:cs typeface="Montserrat ExtraBold"/>
                <a:sym typeface="Montserrat ExtraBold"/>
              </a:defRPr>
            </a:lvl6pPr>
            <a:lvl7pPr marR="0" lvl="6" algn="l" rtl="0">
              <a:lnSpc>
                <a:spcPct val="100000"/>
              </a:lnSpc>
              <a:spcBef>
                <a:spcPts val="0"/>
              </a:spcBef>
              <a:spcAft>
                <a:spcPts val="0"/>
              </a:spcAft>
              <a:buClr>
                <a:srgbClr val="222222"/>
              </a:buClr>
              <a:buSzPts val="2400"/>
              <a:buFont typeface="Montserrat ExtraBold"/>
              <a:buNone/>
              <a:defRPr sz="2400" b="0" i="0" u="none" strike="noStrike" cap="none">
                <a:solidFill>
                  <a:srgbClr val="222222"/>
                </a:solidFill>
                <a:latin typeface="Montserrat ExtraBold"/>
                <a:ea typeface="Montserrat ExtraBold"/>
                <a:cs typeface="Montserrat ExtraBold"/>
                <a:sym typeface="Montserrat ExtraBold"/>
              </a:defRPr>
            </a:lvl7pPr>
            <a:lvl8pPr marR="0" lvl="7" algn="l" rtl="0">
              <a:lnSpc>
                <a:spcPct val="100000"/>
              </a:lnSpc>
              <a:spcBef>
                <a:spcPts val="0"/>
              </a:spcBef>
              <a:spcAft>
                <a:spcPts val="0"/>
              </a:spcAft>
              <a:buClr>
                <a:srgbClr val="222222"/>
              </a:buClr>
              <a:buSzPts val="2400"/>
              <a:buFont typeface="Montserrat ExtraBold"/>
              <a:buNone/>
              <a:defRPr sz="2400" b="0" i="0" u="none" strike="noStrike" cap="none">
                <a:solidFill>
                  <a:srgbClr val="222222"/>
                </a:solidFill>
                <a:latin typeface="Montserrat ExtraBold"/>
                <a:ea typeface="Montserrat ExtraBold"/>
                <a:cs typeface="Montserrat ExtraBold"/>
                <a:sym typeface="Montserrat ExtraBold"/>
              </a:defRPr>
            </a:lvl8pPr>
            <a:lvl9pPr marR="0" lvl="8" algn="l" rtl="0">
              <a:lnSpc>
                <a:spcPct val="100000"/>
              </a:lnSpc>
              <a:spcBef>
                <a:spcPts val="0"/>
              </a:spcBef>
              <a:spcAft>
                <a:spcPts val="0"/>
              </a:spcAft>
              <a:buClr>
                <a:srgbClr val="222222"/>
              </a:buClr>
              <a:buSzPts val="2400"/>
              <a:buFont typeface="Montserrat ExtraBold"/>
              <a:buNone/>
              <a:defRPr sz="2400" b="0" i="0" u="none" strike="noStrike" cap="none">
                <a:solidFill>
                  <a:srgbClr val="222222"/>
                </a:solidFill>
                <a:latin typeface="Montserrat ExtraBold"/>
                <a:ea typeface="Montserrat ExtraBold"/>
                <a:cs typeface="Montserrat ExtraBold"/>
                <a:sym typeface="Montserrat ExtraBold"/>
              </a:defRPr>
            </a:lvl9pPr>
          </a:lstStyle>
          <a:p>
            <a:endParaRPr/>
          </a:p>
        </p:txBody>
      </p:sp>
      <p:sp>
        <p:nvSpPr>
          <p:cNvPr id="7" name="Google Shape;7;p15"/>
          <p:cNvSpPr txBox="1">
            <a:spLocks noGrp="1"/>
          </p:cNvSpPr>
          <p:nvPr>
            <p:ph type="body" idx="1"/>
          </p:nvPr>
        </p:nvSpPr>
        <p:spPr>
          <a:xfrm>
            <a:off x="1320025" y="1613274"/>
            <a:ext cx="6455700" cy="2902500"/>
          </a:xfrm>
          <a:prstGeom prst="rect">
            <a:avLst/>
          </a:prstGeom>
          <a:noFill/>
          <a:ln>
            <a:noFill/>
          </a:ln>
        </p:spPr>
        <p:txBody>
          <a:bodyPr spcFirstLastPara="1" wrap="square" lIns="91425" tIns="91425" rIns="91425" bIns="91425" anchor="t" anchorCtr="0">
            <a:noAutofit/>
          </a:bodyPr>
          <a:lstStyle>
            <a:lvl1pPr marL="457200" marR="0" lvl="0" indent="-368300" algn="l" rtl="0">
              <a:lnSpc>
                <a:spcPct val="100000"/>
              </a:lnSpc>
              <a:spcBef>
                <a:spcPts val="600"/>
              </a:spcBef>
              <a:spcAft>
                <a:spcPts val="0"/>
              </a:spcAft>
              <a:buClr>
                <a:srgbClr val="FFC800"/>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1pPr>
            <a:lvl2pPr marL="914400" marR="0" lvl="1" indent="-368300" algn="l" rtl="0">
              <a:lnSpc>
                <a:spcPct val="100000"/>
              </a:lnSpc>
              <a:spcBef>
                <a:spcPts val="0"/>
              </a:spcBef>
              <a:spcAft>
                <a:spcPts val="0"/>
              </a:spcAft>
              <a:buClr>
                <a:srgbClr val="FFC800"/>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2pPr>
            <a:lvl3pPr marL="1371600" marR="0" lvl="2" indent="-368300" algn="l" rtl="0">
              <a:lnSpc>
                <a:spcPct val="100000"/>
              </a:lnSpc>
              <a:spcBef>
                <a:spcPts val="0"/>
              </a:spcBef>
              <a:spcAft>
                <a:spcPts val="0"/>
              </a:spcAft>
              <a:buClr>
                <a:srgbClr val="FFC800"/>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3pPr>
            <a:lvl4pPr marL="1828800" marR="0" lvl="3" indent="-368300" algn="l" rtl="0">
              <a:lnSpc>
                <a:spcPct val="100000"/>
              </a:lnSpc>
              <a:spcBef>
                <a:spcPts val="0"/>
              </a:spcBef>
              <a:spcAft>
                <a:spcPts val="0"/>
              </a:spcAft>
              <a:buClr>
                <a:srgbClr val="FFC800"/>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4pPr>
            <a:lvl5pPr marL="2286000" marR="0" lvl="4" indent="-368300" algn="l" rtl="0">
              <a:lnSpc>
                <a:spcPct val="100000"/>
              </a:lnSpc>
              <a:spcBef>
                <a:spcPts val="0"/>
              </a:spcBef>
              <a:spcAft>
                <a:spcPts val="0"/>
              </a:spcAft>
              <a:buClr>
                <a:srgbClr val="434343"/>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5pPr>
            <a:lvl6pPr marL="2743200" marR="0" lvl="5" indent="-368300" algn="l" rtl="0">
              <a:lnSpc>
                <a:spcPct val="100000"/>
              </a:lnSpc>
              <a:spcBef>
                <a:spcPts val="0"/>
              </a:spcBef>
              <a:spcAft>
                <a:spcPts val="0"/>
              </a:spcAft>
              <a:buClr>
                <a:srgbClr val="434343"/>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6pPr>
            <a:lvl7pPr marL="3200400" marR="0" lvl="6" indent="-368300" algn="l" rtl="0">
              <a:lnSpc>
                <a:spcPct val="100000"/>
              </a:lnSpc>
              <a:spcBef>
                <a:spcPts val="0"/>
              </a:spcBef>
              <a:spcAft>
                <a:spcPts val="0"/>
              </a:spcAft>
              <a:buClr>
                <a:srgbClr val="434343"/>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7pPr>
            <a:lvl8pPr marL="3657600" marR="0" lvl="7" indent="-368300" algn="l" rtl="0">
              <a:lnSpc>
                <a:spcPct val="100000"/>
              </a:lnSpc>
              <a:spcBef>
                <a:spcPts val="0"/>
              </a:spcBef>
              <a:spcAft>
                <a:spcPts val="0"/>
              </a:spcAft>
              <a:buClr>
                <a:srgbClr val="434343"/>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8pPr>
            <a:lvl9pPr marL="4114800" marR="0" lvl="8" indent="-368300" algn="l" rtl="0">
              <a:lnSpc>
                <a:spcPct val="100000"/>
              </a:lnSpc>
              <a:spcBef>
                <a:spcPts val="0"/>
              </a:spcBef>
              <a:spcAft>
                <a:spcPts val="0"/>
              </a:spcAft>
              <a:buClr>
                <a:srgbClr val="434343"/>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9pPr>
          </a:lstStyle>
          <a:p>
            <a:endParaRPr/>
          </a:p>
        </p:txBody>
      </p:sp>
      <p:sp>
        <p:nvSpPr>
          <p:cNvPr id="8" name="Google Shape;8;p15"/>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1pPr>
            <a:lvl2pPr marL="0" marR="0" lvl="1" indent="0" algn="r" rtl="0">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2pPr>
            <a:lvl3pPr marL="0" marR="0" lvl="2" indent="0" algn="r" rtl="0">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3pPr>
            <a:lvl4pPr marL="0" marR="0" lvl="3" indent="0" algn="r" rtl="0">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4pPr>
            <a:lvl5pPr marL="0" marR="0" lvl="4" indent="0" algn="r" rtl="0">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5pPr>
            <a:lvl6pPr marL="0" marR="0" lvl="5" indent="0" algn="r" rtl="0">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6pPr>
            <a:lvl7pPr marL="0" marR="0" lvl="6" indent="0" algn="r" rtl="0">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7pPr>
            <a:lvl8pPr marL="0" marR="0" lvl="7" indent="0" algn="r" rtl="0">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8pPr>
            <a:lvl9pPr marL="0" marR="0" lvl="8" indent="0" algn="r" rtl="0">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
    <p:bg>
      <p:bgPr>
        <a:solidFill>
          <a:schemeClr val="lt1"/>
        </a:solidFill>
        <a:effectLst/>
      </p:bgPr>
    </p:bg>
    <p:spTree>
      <p:nvGrpSpPr>
        <p:cNvPr id="1" name="Shape 429"/>
        <p:cNvGrpSpPr/>
        <p:nvPr/>
      </p:nvGrpSpPr>
      <p:grpSpPr>
        <a:xfrm>
          <a:off x="0" y="0"/>
          <a:ext cx="0" cy="0"/>
          <a:chOff x="0" y="0"/>
          <a:chExt cx="0" cy="0"/>
        </a:xfrm>
      </p:grpSpPr>
      <p:sp>
        <p:nvSpPr>
          <p:cNvPr id="430" name="Google Shape;430;p28"/>
          <p:cNvSpPr txBox="1">
            <a:spLocks noGrp="1"/>
          </p:cNvSpPr>
          <p:nvPr>
            <p:ph type="title"/>
          </p:nvPr>
        </p:nvSpPr>
        <p:spPr>
          <a:xfrm>
            <a:off x="1320025" y="866525"/>
            <a:ext cx="6455700" cy="668100"/>
          </a:xfrm>
          <a:prstGeom prst="rect">
            <a:avLst/>
          </a:prstGeom>
          <a:noFill/>
          <a:ln>
            <a:noFill/>
          </a:ln>
        </p:spPr>
        <p:txBody>
          <a:bodyPr spcFirstLastPara="1" wrap="square" lIns="91425" tIns="91425" rIns="91425" bIns="91425" anchor="b" anchorCtr="0">
            <a:noAutofit/>
          </a:bodyPr>
          <a:lstStyle>
            <a:lvl1pPr marR="0" lvl="0" algn="l" rtl="0">
              <a:lnSpc>
                <a:spcPct val="100000"/>
              </a:lnSpc>
              <a:spcBef>
                <a:spcPts val="0"/>
              </a:spcBef>
              <a:spcAft>
                <a:spcPts val="0"/>
              </a:spcAft>
              <a:buClr>
                <a:srgbClr val="222222"/>
              </a:buClr>
              <a:buSzPts val="2400"/>
              <a:buFont typeface="Montserrat"/>
              <a:buNone/>
              <a:defRPr sz="2400" b="1" i="0" u="none" strike="noStrike" cap="none">
                <a:solidFill>
                  <a:srgbClr val="222222"/>
                </a:solidFill>
                <a:latin typeface="Montserrat"/>
                <a:ea typeface="Montserrat"/>
                <a:cs typeface="Montserrat"/>
                <a:sym typeface="Montserrat"/>
              </a:defRPr>
            </a:lvl1pPr>
            <a:lvl2pPr marR="0" lvl="1" algn="l" rtl="0">
              <a:lnSpc>
                <a:spcPct val="100000"/>
              </a:lnSpc>
              <a:spcBef>
                <a:spcPts val="0"/>
              </a:spcBef>
              <a:spcAft>
                <a:spcPts val="0"/>
              </a:spcAft>
              <a:buClr>
                <a:srgbClr val="222222"/>
              </a:buClr>
              <a:buSzPts val="2400"/>
              <a:buFont typeface="Montserrat ExtraBold"/>
              <a:buNone/>
              <a:defRPr sz="2400" b="0" i="0" u="none" strike="noStrike" cap="none">
                <a:solidFill>
                  <a:srgbClr val="222222"/>
                </a:solidFill>
                <a:latin typeface="Montserrat ExtraBold"/>
                <a:ea typeface="Montserrat ExtraBold"/>
                <a:cs typeface="Montserrat ExtraBold"/>
                <a:sym typeface="Montserrat ExtraBold"/>
              </a:defRPr>
            </a:lvl2pPr>
            <a:lvl3pPr marR="0" lvl="2" algn="l" rtl="0">
              <a:lnSpc>
                <a:spcPct val="100000"/>
              </a:lnSpc>
              <a:spcBef>
                <a:spcPts val="0"/>
              </a:spcBef>
              <a:spcAft>
                <a:spcPts val="0"/>
              </a:spcAft>
              <a:buClr>
                <a:srgbClr val="222222"/>
              </a:buClr>
              <a:buSzPts val="2400"/>
              <a:buFont typeface="Montserrat ExtraBold"/>
              <a:buNone/>
              <a:defRPr sz="2400" b="0" i="0" u="none" strike="noStrike" cap="none">
                <a:solidFill>
                  <a:srgbClr val="222222"/>
                </a:solidFill>
                <a:latin typeface="Montserrat ExtraBold"/>
                <a:ea typeface="Montserrat ExtraBold"/>
                <a:cs typeface="Montserrat ExtraBold"/>
                <a:sym typeface="Montserrat ExtraBold"/>
              </a:defRPr>
            </a:lvl3pPr>
            <a:lvl4pPr marR="0" lvl="3" algn="l" rtl="0">
              <a:lnSpc>
                <a:spcPct val="100000"/>
              </a:lnSpc>
              <a:spcBef>
                <a:spcPts val="0"/>
              </a:spcBef>
              <a:spcAft>
                <a:spcPts val="0"/>
              </a:spcAft>
              <a:buClr>
                <a:srgbClr val="222222"/>
              </a:buClr>
              <a:buSzPts val="2400"/>
              <a:buFont typeface="Montserrat ExtraBold"/>
              <a:buNone/>
              <a:defRPr sz="2400" b="0" i="0" u="none" strike="noStrike" cap="none">
                <a:solidFill>
                  <a:srgbClr val="222222"/>
                </a:solidFill>
                <a:latin typeface="Montserrat ExtraBold"/>
                <a:ea typeface="Montserrat ExtraBold"/>
                <a:cs typeface="Montserrat ExtraBold"/>
                <a:sym typeface="Montserrat ExtraBold"/>
              </a:defRPr>
            </a:lvl4pPr>
            <a:lvl5pPr marR="0" lvl="4" algn="l" rtl="0">
              <a:lnSpc>
                <a:spcPct val="100000"/>
              </a:lnSpc>
              <a:spcBef>
                <a:spcPts val="0"/>
              </a:spcBef>
              <a:spcAft>
                <a:spcPts val="0"/>
              </a:spcAft>
              <a:buClr>
                <a:srgbClr val="222222"/>
              </a:buClr>
              <a:buSzPts val="2400"/>
              <a:buFont typeface="Montserrat ExtraBold"/>
              <a:buNone/>
              <a:defRPr sz="2400" b="0" i="0" u="none" strike="noStrike" cap="none">
                <a:solidFill>
                  <a:srgbClr val="222222"/>
                </a:solidFill>
                <a:latin typeface="Montserrat ExtraBold"/>
                <a:ea typeface="Montserrat ExtraBold"/>
                <a:cs typeface="Montserrat ExtraBold"/>
                <a:sym typeface="Montserrat ExtraBold"/>
              </a:defRPr>
            </a:lvl5pPr>
            <a:lvl6pPr marR="0" lvl="5" algn="l" rtl="0">
              <a:lnSpc>
                <a:spcPct val="100000"/>
              </a:lnSpc>
              <a:spcBef>
                <a:spcPts val="0"/>
              </a:spcBef>
              <a:spcAft>
                <a:spcPts val="0"/>
              </a:spcAft>
              <a:buClr>
                <a:srgbClr val="222222"/>
              </a:buClr>
              <a:buSzPts val="2400"/>
              <a:buFont typeface="Montserrat ExtraBold"/>
              <a:buNone/>
              <a:defRPr sz="2400" b="0" i="0" u="none" strike="noStrike" cap="none">
                <a:solidFill>
                  <a:srgbClr val="222222"/>
                </a:solidFill>
                <a:latin typeface="Montserrat ExtraBold"/>
                <a:ea typeface="Montserrat ExtraBold"/>
                <a:cs typeface="Montserrat ExtraBold"/>
                <a:sym typeface="Montserrat ExtraBold"/>
              </a:defRPr>
            </a:lvl6pPr>
            <a:lvl7pPr marR="0" lvl="6" algn="l" rtl="0">
              <a:lnSpc>
                <a:spcPct val="100000"/>
              </a:lnSpc>
              <a:spcBef>
                <a:spcPts val="0"/>
              </a:spcBef>
              <a:spcAft>
                <a:spcPts val="0"/>
              </a:spcAft>
              <a:buClr>
                <a:srgbClr val="222222"/>
              </a:buClr>
              <a:buSzPts val="2400"/>
              <a:buFont typeface="Montserrat ExtraBold"/>
              <a:buNone/>
              <a:defRPr sz="2400" b="0" i="0" u="none" strike="noStrike" cap="none">
                <a:solidFill>
                  <a:srgbClr val="222222"/>
                </a:solidFill>
                <a:latin typeface="Montserrat ExtraBold"/>
                <a:ea typeface="Montserrat ExtraBold"/>
                <a:cs typeface="Montserrat ExtraBold"/>
                <a:sym typeface="Montserrat ExtraBold"/>
              </a:defRPr>
            </a:lvl7pPr>
            <a:lvl8pPr marR="0" lvl="7" algn="l" rtl="0">
              <a:lnSpc>
                <a:spcPct val="100000"/>
              </a:lnSpc>
              <a:spcBef>
                <a:spcPts val="0"/>
              </a:spcBef>
              <a:spcAft>
                <a:spcPts val="0"/>
              </a:spcAft>
              <a:buClr>
                <a:srgbClr val="222222"/>
              </a:buClr>
              <a:buSzPts val="2400"/>
              <a:buFont typeface="Montserrat ExtraBold"/>
              <a:buNone/>
              <a:defRPr sz="2400" b="0" i="0" u="none" strike="noStrike" cap="none">
                <a:solidFill>
                  <a:srgbClr val="222222"/>
                </a:solidFill>
                <a:latin typeface="Montserrat ExtraBold"/>
                <a:ea typeface="Montserrat ExtraBold"/>
                <a:cs typeface="Montserrat ExtraBold"/>
                <a:sym typeface="Montserrat ExtraBold"/>
              </a:defRPr>
            </a:lvl8pPr>
            <a:lvl9pPr marR="0" lvl="8" algn="l" rtl="0">
              <a:lnSpc>
                <a:spcPct val="100000"/>
              </a:lnSpc>
              <a:spcBef>
                <a:spcPts val="0"/>
              </a:spcBef>
              <a:spcAft>
                <a:spcPts val="0"/>
              </a:spcAft>
              <a:buClr>
                <a:srgbClr val="222222"/>
              </a:buClr>
              <a:buSzPts val="2400"/>
              <a:buFont typeface="Montserrat ExtraBold"/>
              <a:buNone/>
              <a:defRPr sz="2400" b="0" i="0" u="none" strike="noStrike" cap="none">
                <a:solidFill>
                  <a:srgbClr val="222222"/>
                </a:solidFill>
                <a:latin typeface="Montserrat ExtraBold"/>
                <a:ea typeface="Montserrat ExtraBold"/>
                <a:cs typeface="Montserrat ExtraBold"/>
                <a:sym typeface="Montserrat ExtraBold"/>
              </a:defRPr>
            </a:lvl9pPr>
          </a:lstStyle>
          <a:p>
            <a:endParaRPr/>
          </a:p>
        </p:txBody>
      </p:sp>
      <p:sp>
        <p:nvSpPr>
          <p:cNvPr id="431" name="Google Shape;431;p28"/>
          <p:cNvSpPr txBox="1">
            <a:spLocks noGrp="1"/>
          </p:cNvSpPr>
          <p:nvPr>
            <p:ph type="body" idx="1"/>
          </p:nvPr>
        </p:nvSpPr>
        <p:spPr>
          <a:xfrm>
            <a:off x="1320025" y="1613274"/>
            <a:ext cx="6455700" cy="2902500"/>
          </a:xfrm>
          <a:prstGeom prst="rect">
            <a:avLst/>
          </a:prstGeom>
          <a:noFill/>
          <a:ln>
            <a:noFill/>
          </a:ln>
        </p:spPr>
        <p:txBody>
          <a:bodyPr spcFirstLastPara="1" wrap="square" lIns="91425" tIns="91425" rIns="91425" bIns="91425" anchor="t" anchorCtr="0">
            <a:noAutofit/>
          </a:bodyPr>
          <a:lstStyle>
            <a:lvl1pPr marL="457200" marR="0" lvl="0" indent="-368300" algn="l" rtl="0">
              <a:lnSpc>
                <a:spcPct val="100000"/>
              </a:lnSpc>
              <a:spcBef>
                <a:spcPts val="600"/>
              </a:spcBef>
              <a:spcAft>
                <a:spcPts val="0"/>
              </a:spcAft>
              <a:buClr>
                <a:srgbClr val="FFC800"/>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1pPr>
            <a:lvl2pPr marL="914400" marR="0" lvl="1" indent="-368300" algn="l" rtl="0">
              <a:lnSpc>
                <a:spcPct val="100000"/>
              </a:lnSpc>
              <a:spcBef>
                <a:spcPts val="0"/>
              </a:spcBef>
              <a:spcAft>
                <a:spcPts val="0"/>
              </a:spcAft>
              <a:buClr>
                <a:srgbClr val="FFC800"/>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2pPr>
            <a:lvl3pPr marL="1371600" marR="0" lvl="2" indent="-368300" algn="l" rtl="0">
              <a:lnSpc>
                <a:spcPct val="100000"/>
              </a:lnSpc>
              <a:spcBef>
                <a:spcPts val="0"/>
              </a:spcBef>
              <a:spcAft>
                <a:spcPts val="0"/>
              </a:spcAft>
              <a:buClr>
                <a:srgbClr val="FFC800"/>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3pPr>
            <a:lvl4pPr marL="1828800" marR="0" lvl="3" indent="-368300" algn="l" rtl="0">
              <a:lnSpc>
                <a:spcPct val="100000"/>
              </a:lnSpc>
              <a:spcBef>
                <a:spcPts val="0"/>
              </a:spcBef>
              <a:spcAft>
                <a:spcPts val="0"/>
              </a:spcAft>
              <a:buClr>
                <a:srgbClr val="FFC800"/>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4pPr>
            <a:lvl5pPr marL="2286000" marR="0" lvl="4" indent="-368300" algn="l" rtl="0">
              <a:lnSpc>
                <a:spcPct val="100000"/>
              </a:lnSpc>
              <a:spcBef>
                <a:spcPts val="0"/>
              </a:spcBef>
              <a:spcAft>
                <a:spcPts val="0"/>
              </a:spcAft>
              <a:buClr>
                <a:srgbClr val="434343"/>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5pPr>
            <a:lvl6pPr marL="2743200" marR="0" lvl="5" indent="-368300" algn="l" rtl="0">
              <a:lnSpc>
                <a:spcPct val="100000"/>
              </a:lnSpc>
              <a:spcBef>
                <a:spcPts val="0"/>
              </a:spcBef>
              <a:spcAft>
                <a:spcPts val="0"/>
              </a:spcAft>
              <a:buClr>
                <a:srgbClr val="434343"/>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6pPr>
            <a:lvl7pPr marL="3200400" marR="0" lvl="6" indent="-368300" algn="l" rtl="0">
              <a:lnSpc>
                <a:spcPct val="100000"/>
              </a:lnSpc>
              <a:spcBef>
                <a:spcPts val="0"/>
              </a:spcBef>
              <a:spcAft>
                <a:spcPts val="0"/>
              </a:spcAft>
              <a:buClr>
                <a:srgbClr val="434343"/>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7pPr>
            <a:lvl8pPr marL="3657600" marR="0" lvl="7" indent="-368300" algn="l" rtl="0">
              <a:lnSpc>
                <a:spcPct val="100000"/>
              </a:lnSpc>
              <a:spcBef>
                <a:spcPts val="0"/>
              </a:spcBef>
              <a:spcAft>
                <a:spcPts val="0"/>
              </a:spcAft>
              <a:buClr>
                <a:srgbClr val="434343"/>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8pPr>
            <a:lvl9pPr marL="4114800" marR="0" lvl="8" indent="-368300" algn="l" rtl="0">
              <a:lnSpc>
                <a:spcPct val="100000"/>
              </a:lnSpc>
              <a:spcBef>
                <a:spcPts val="0"/>
              </a:spcBef>
              <a:spcAft>
                <a:spcPts val="0"/>
              </a:spcAft>
              <a:buClr>
                <a:srgbClr val="434343"/>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9pPr>
          </a:lstStyle>
          <a:p>
            <a:endParaRPr/>
          </a:p>
        </p:txBody>
      </p:sp>
      <p:sp>
        <p:nvSpPr>
          <p:cNvPr id="432" name="Google Shape;432;p28"/>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1pPr>
            <a:lvl2pPr marL="0" marR="0" lvl="1"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2pPr>
            <a:lvl3pPr marL="0" marR="0" lvl="2"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3pPr>
            <a:lvl4pPr marL="0" marR="0" lvl="3"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4pPr>
            <a:lvl5pPr marL="0" marR="0" lvl="4"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5pPr>
            <a:lvl6pPr marL="0" marR="0" lvl="5"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6pPr>
            <a:lvl7pPr marL="0" marR="0" lvl="6"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7pPr>
            <a:lvl8pPr marL="0" marR="0" lvl="7"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8pPr>
            <a:lvl9pPr marL="0" marR="0" lvl="8"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 id="2147483664" r:id="rId5"/>
    <p:sldLayoutId id="2147483666" r:id="rId6"/>
    <p:sldLayoutId id="2147483667" r:id="rId7"/>
    <p:sldLayoutId id="2147483668" r:id="rId8"/>
    <p:sldLayoutId id="2147483669" r:id="rId9"/>
    <p:sldLayoutId id="2147483670" r:id="rId10"/>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3" Type="http://schemas.openxmlformats.org/officeDocument/2006/relationships/image" Target="../media/image1.jpeg"/><Relationship Id="rId7" Type="http://schemas.openxmlformats.org/officeDocument/2006/relationships/image" Target="../media/image5.svg"/><Relationship Id="rId12"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8.xml"/><Relationship Id="rId6" Type="http://schemas.openxmlformats.org/officeDocument/2006/relationships/image" Target="../media/image4.png"/><Relationship Id="rId11" Type="http://schemas.openxmlformats.org/officeDocument/2006/relationships/image" Target="../media/image9.svg"/><Relationship Id="rId5" Type="http://schemas.openxmlformats.org/officeDocument/2006/relationships/image" Target="../media/image3.svg"/><Relationship Id="rId15" Type="http://schemas.openxmlformats.org/officeDocument/2006/relationships/image" Target="../media/image1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svg"/><Relationship Id="rId14" Type="http://schemas.openxmlformats.org/officeDocument/2006/relationships/image" Target="../media/image12.png"/></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12.xml"/><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12.xml"/><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12.xml"/><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12.xml"/><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12.xml"/><Relationship Id="rId4" Type="http://schemas.openxmlformats.org/officeDocument/2006/relationships/image" Target="../media/image30.png"/></Relationships>
</file>

<file path=ppt/slides/_rels/slide16.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16.png"/><Relationship Id="rId7" Type="http://schemas.openxmlformats.org/officeDocument/2006/relationships/image" Target="../media/image29.png"/><Relationship Id="rId2" Type="http://schemas.openxmlformats.org/officeDocument/2006/relationships/notesSlide" Target="../notesSlides/notesSlide16.xml"/><Relationship Id="rId1" Type="http://schemas.openxmlformats.org/officeDocument/2006/relationships/slideLayout" Target="../slideLayouts/slideLayout1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7.xml"/><Relationship Id="rId1" Type="http://schemas.openxmlformats.org/officeDocument/2006/relationships/slideLayout" Target="../slideLayouts/slideLayout12.xml"/><Relationship Id="rId4" Type="http://schemas.openxmlformats.org/officeDocument/2006/relationships/image" Target="../media/image31.png"/></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8.xml"/><Relationship Id="rId1" Type="http://schemas.openxmlformats.org/officeDocument/2006/relationships/slideLayout" Target="../slideLayouts/slideLayout12.xml"/><Relationship Id="rId4" Type="http://schemas.openxmlformats.org/officeDocument/2006/relationships/image" Target="../media/image32.png"/></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9.xml"/><Relationship Id="rId1" Type="http://schemas.openxmlformats.org/officeDocument/2006/relationships/slideLayout" Target="../slideLayouts/slideLayout15.xml"/><Relationship Id="rId4" Type="http://schemas.openxmlformats.org/officeDocument/2006/relationships/image" Target="../media/image33.jpg"/></Relationships>
</file>

<file path=ppt/slides/_rels/slide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11.xml"/><Relationship Id="rId4" Type="http://schemas.openxmlformats.org/officeDocument/2006/relationships/image" Target="../media/image15.jpg"/></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0.xml"/><Relationship Id="rId1" Type="http://schemas.openxmlformats.org/officeDocument/2006/relationships/slideLayout" Target="../slideLayouts/slideLayout1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3.png"/></Relationships>
</file>

<file path=ppt/slides/_rels/slide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1.xml"/><Relationship Id="rId1" Type="http://schemas.openxmlformats.org/officeDocument/2006/relationships/slideLayout" Target="../slideLayouts/slideLayout15.xml"/><Relationship Id="rId6" Type="http://schemas.openxmlformats.org/officeDocument/2006/relationships/image" Target="../media/image35.png"/><Relationship Id="rId5" Type="http://schemas.openxmlformats.org/officeDocument/2006/relationships/image" Target="../media/image34.jpg"/><Relationship Id="rId4" Type="http://schemas.openxmlformats.org/officeDocument/2006/relationships/image" Target="../media/image16.png"/></Relationships>
</file>

<file path=ppt/slides/_rels/slide2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16.png"/><Relationship Id="rId7" Type="http://schemas.openxmlformats.org/officeDocument/2006/relationships/image" Target="../media/image37.jpg"/><Relationship Id="rId2" Type="http://schemas.openxmlformats.org/officeDocument/2006/relationships/notesSlide" Target="../notesSlides/notesSlide22.xml"/><Relationship Id="rId1" Type="http://schemas.openxmlformats.org/officeDocument/2006/relationships/slideLayout" Target="../slideLayouts/slideLayout20.xml"/><Relationship Id="rId6" Type="http://schemas.openxmlformats.org/officeDocument/2006/relationships/image" Target="../media/image11.png"/><Relationship Id="rId5" Type="http://schemas.openxmlformats.org/officeDocument/2006/relationships/hyperlink" Target="http://creativecommons.org/licenses/by-sa/3.0/ie/" TargetMode="External"/><Relationship Id="rId4" Type="http://schemas.openxmlformats.org/officeDocument/2006/relationships/image" Target="../media/image36.png"/></Relationships>
</file>

<file path=ppt/slides/_rels/slide23.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3" Type="http://schemas.openxmlformats.org/officeDocument/2006/relationships/image" Target="../media/image1.jpeg"/><Relationship Id="rId7" Type="http://schemas.openxmlformats.org/officeDocument/2006/relationships/image" Target="../media/image5.svg"/><Relationship Id="rId12" Type="http://schemas.openxmlformats.org/officeDocument/2006/relationships/image" Target="../media/image10.png"/><Relationship Id="rId2" Type="http://schemas.openxmlformats.org/officeDocument/2006/relationships/notesSlide" Target="../notesSlides/notesSlide23.xml"/><Relationship Id="rId1" Type="http://schemas.openxmlformats.org/officeDocument/2006/relationships/slideLayout" Target="../slideLayouts/slideLayout8.xml"/><Relationship Id="rId6" Type="http://schemas.openxmlformats.org/officeDocument/2006/relationships/image" Target="../media/image4.png"/><Relationship Id="rId11" Type="http://schemas.openxmlformats.org/officeDocument/2006/relationships/image" Target="../media/image9.svg"/><Relationship Id="rId5" Type="http://schemas.openxmlformats.org/officeDocument/2006/relationships/image" Target="../media/image3.svg"/><Relationship Id="rId15" Type="http://schemas.openxmlformats.org/officeDocument/2006/relationships/image" Target="../media/image1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svg"/><Relationship Id="rId14" Type="http://schemas.openxmlformats.org/officeDocument/2006/relationships/image" Target="../media/image12.png"/></Relationships>
</file>

<file path=ppt/slides/_rels/slide24.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24.xml"/><Relationship Id="rId1" Type="http://schemas.openxmlformats.org/officeDocument/2006/relationships/slideLayout" Target="../slideLayouts/slideLayout12.xml"/><Relationship Id="rId6" Type="http://schemas.openxmlformats.org/officeDocument/2006/relationships/image" Target="../media/image22.png"/><Relationship Id="rId5" Type="http://schemas.openxmlformats.org/officeDocument/2006/relationships/image" Target="../media/image20.png"/><Relationship Id="rId4" Type="http://schemas.openxmlformats.org/officeDocument/2006/relationships/image" Target="../media/image16.png"/></Relationships>
</file>

<file path=ppt/slides/_rels/slide25.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8.png"/><Relationship Id="rId7" Type="http://schemas.openxmlformats.org/officeDocument/2006/relationships/image" Target="../media/image21.png"/><Relationship Id="rId2" Type="http://schemas.openxmlformats.org/officeDocument/2006/relationships/notesSlide" Target="../notesSlides/notesSlide25.xml"/><Relationship Id="rId1" Type="http://schemas.openxmlformats.org/officeDocument/2006/relationships/slideLayout" Target="../slideLayouts/slideLayout12.xml"/><Relationship Id="rId6" Type="http://schemas.openxmlformats.org/officeDocument/2006/relationships/image" Target="../media/image20.png"/><Relationship Id="rId5" Type="http://schemas.openxmlformats.org/officeDocument/2006/relationships/image" Target="../media/image16.png"/><Relationship Id="rId10" Type="http://schemas.openxmlformats.org/officeDocument/2006/relationships/image" Target="../media/image24.png"/><Relationship Id="rId4" Type="http://schemas.openxmlformats.org/officeDocument/2006/relationships/image" Target="../media/image19.png"/><Relationship Id="rId9" Type="http://schemas.openxmlformats.org/officeDocument/2006/relationships/image" Target="../media/image23.png"/></Relationships>
</file>

<file path=ppt/slides/_rels/slide2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6.xml"/><Relationship Id="rId1" Type="http://schemas.openxmlformats.org/officeDocument/2006/relationships/slideLayout" Target="../slideLayouts/slideLayout12.xml"/><Relationship Id="rId5" Type="http://schemas.openxmlformats.org/officeDocument/2006/relationships/image" Target="../media/image38.png"/><Relationship Id="rId4" Type="http://schemas.openxmlformats.org/officeDocument/2006/relationships/hyperlink" Target="https://www.youtube.com/watch?v=kQPC4_DsJ8I&amp;t=17s"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7.xml"/><Relationship Id="rId1" Type="http://schemas.openxmlformats.org/officeDocument/2006/relationships/slideLayout" Target="../slideLayouts/slideLayout12.xml"/><Relationship Id="rId4" Type="http://schemas.openxmlformats.org/officeDocument/2006/relationships/image" Target="../media/image38.png"/></Relationships>
</file>

<file path=ppt/slides/_rels/slide2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8.xml"/><Relationship Id="rId1" Type="http://schemas.openxmlformats.org/officeDocument/2006/relationships/slideLayout" Target="../slideLayouts/slideLayout12.xml"/><Relationship Id="rId4" Type="http://schemas.openxmlformats.org/officeDocument/2006/relationships/image" Target="../media/image38.png"/></Relationships>
</file>

<file path=ppt/slides/_rels/slide2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9.xml"/><Relationship Id="rId1" Type="http://schemas.openxmlformats.org/officeDocument/2006/relationships/slideLayout" Target="../slideLayouts/slideLayout12.xml"/><Relationship Id="rId4" Type="http://schemas.openxmlformats.org/officeDocument/2006/relationships/image" Target="../media/image38.png"/></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15.jpg"/><Relationship Id="rId5" Type="http://schemas.openxmlformats.org/officeDocument/2006/relationships/image" Target="../media/image12.png"/><Relationship Id="rId4" Type="http://schemas.openxmlformats.org/officeDocument/2006/relationships/image" Target="../media/image11.png"/></Relationships>
</file>

<file path=ppt/slides/_rels/slide3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0.xml"/><Relationship Id="rId1" Type="http://schemas.openxmlformats.org/officeDocument/2006/relationships/slideLayout" Target="../slideLayouts/slideLayout12.xml"/><Relationship Id="rId4" Type="http://schemas.openxmlformats.org/officeDocument/2006/relationships/image" Target="../media/image38.png"/></Relationships>
</file>

<file path=ppt/slides/_rels/slide4.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8.png"/><Relationship Id="rId7"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20.png"/><Relationship Id="rId5" Type="http://schemas.openxmlformats.org/officeDocument/2006/relationships/image" Target="../media/image16.png"/><Relationship Id="rId10" Type="http://schemas.openxmlformats.org/officeDocument/2006/relationships/image" Target="../media/image24.png"/><Relationship Id="rId4" Type="http://schemas.openxmlformats.org/officeDocument/2006/relationships/image" Target="../media/image19.png"/><Relationship Id="rId9" Type="http://schemas.openxmlformats.org/officeDocument/2006/relationships/image" Target="../media/image23.png"/></Relationships>
</file>

<file path=ppt/slides/_rels/slide5.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8.png"/><Relationship Id="rId7"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20.png"/><Relationship Id="rId5" Type="http://schemas.openxmlformats.org/officeDocument/2006/relationships/image" Target="../media/image16.png"/><Relationship Id="rId10" Type="http://schemas.openxmlformats.org/officeDocument/2006/relationships/image" Target="../media/image24.png"/><Relationship Id="rId4" Type="http://schemas.openxmlformats.org/officeDocument/2006/relationships/image" Target="../media/image19.png"/><Relationship Id="rId9" Type="http://schemas.openxmlformats.org/officeDocument/2006/relationships/image" Target="../media/image23.png"/></Relationships>
</file>

<file path=ppt/slides/_rels/slide6.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8.png"/><Relationship Id="rId7"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20.png"/><Relationship Id="rId5" Type="http://schemas.openxmlformats.org/officeDocument/2006/relationships/image" Target="../media/image16.png"/><Relationship Id="rId10" Type="http://schemas.openxmlformats.org/officeDocument/2006/relationships/image" Target="../media/image24.png"/><Relationship Id="rId4" Type="http://schemas.openxmlformats.org/officeDocument/2006/relationships/image" Target="../media/image19.png"/><Relationship Id="rId9" Type="http://schemas.openxmlformats.org/officeDocument/2006/relationships/image" Target="../media/image23.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image" Target="../media/image25.pn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openxmlformats.org/officeDocument/2006/relationships/image" Target="../media/image25.pn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9144000" cy="51435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a:lstStyle>
          <a:p>
            <a:pPr defTabSz="457223">
              <a:buClrTx/>
            </a:pPr>
            <a:endParaRPr lang="en-US" sz="900" kern="1200">
              <a:solidFill>
                <a:prstClr val="black"/>
              </a:solidFill>
              <a:latin typeface="Calibri"/>
              <a:ea typeface="+mn-ea"/>
              <a:cs typeface="+mn-cs"/>
            </a:endParaRPr>
          </a:p>
        </p:txBody>
      </p:sp>
      <p:sp>
        <p:nvSpPr>
          <p:cNvPr id="3" name="Freeform 3"/>
          <p:cNvSpPr/>
          <p:nvPr/>
        </p:nvSpPr>
        <p:spPr>
          <a:xfrm rot="240586">
            <a:off x="-1337225" y="399185"/>
            <a:ext cx="3365890" cy="2057400"/>
          </a:xfrm>
          <a:custGeom>
            <a:avLst/>
            <a:gdLst/>
            <a:ahLst/>
            <a:cxnLst/>
            <a:rect l="l" t="t" r="r" b="b"/>
            <a:pathLst>
              <a:path w="6731779" h="4114800">
                <a:moveTo>
                  <a:pt x="0" y="0"/>
                </a:moveTo>
                <a:lnTo>
                  <a:pt x="6731779" y="0"/>
                </a:lnTo>
                <a:lnTo>
                  <a:pt x="6731779"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a:lstStyle>
          <a:p>
            <a:pPr defTabSz="457223">
              <a:buClrTx/>
            </a:pPr>
            <a:endParaRPr lang="en-US" sz="900" kern="1200">
              <a:solidFill>
                <a:prstClr val="black"/>
              </a:solidFill>
              <a:latin typeface="Calibri"/>
              <a:ea typeface="+mn-ea"/>
              <a:cs typeface="+mn-cs"/>
            </a:endParaRPr>
          </a:p>
        </p:txBody>
      </p:sp>
      <p:sp>
        <p:nvSpPr>
          <p:cNvPr id="4" name="Freeform 4"/>
          <p:cNvSpPr/>
          <p:nvPr/>
        </p:nvSpPr>
        <p:spPr>
          <a:xfrm rot="21383083">
            <a:off x="7143420" y="3186580"/>
            <a:ext cx="2726740" cy="1792832"/>
          </a:xfrm>
          <a:custGeom>
            <a:avLst/>
            <a:gdLst/>
            <a:ahLst/>
            <a:cxnLst/>
            <a:rect l="l" t="t" r="r" b="b"/>
            <a:pathLst>
              <a:path w="5453480" h="3585663">
                <a:moveTo>
                  <a:pt x="0" y="0"/>
                </a:moveTo>
                <a:lnTo>
                  <a:pt x="5453480" y="0"/>
                </a:lnTo>
                <a:lnTo>
                  <a:pt x="5453480" y="3585664"/>
                </a:lnTo>
                <a:lnTo>
                  <a:pt x="0" y="358566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a:lstStyle>
          <a:p>
            <a:pPr defTabSz="457223">
              <a:buClrTx/>
            </a:pPr>
            <a:endParaRPr lang="en-US" sz="900" kern="1200">
              <a:solidFill>
                <a:prstClr val="black"/>
              </a:solidFill>
              <a:latin typeface="Calibri"/>
              <a:ea typeface="+mn-ea"/>
              <a:cs typeface="+mn-cs"/>
            </a:endParaRPr>
          </a:p>
        </p:txBody>
      </p:sp>
      <p:sp>
        <p:nvSpPr>
          <p:cNvPr id="5" name="Freeform 5"/>
          <p:cNvSpPr/>
          <p:nvPr/>
        </p:nvSpPr>
        <p:spPr>
          <a:xfrm rot="21280724">
            <a:off x="7525155" y="394024"/>
            <a:ext cx="1252852" cy="1629725"/>
          </a:xfrm>
          <a:custGeom>
            <a:avLst/>
            <a:gdLst/>
            <a:ahLst/>
            <a:cxnLst/>
            <a:rect l="l" t="t" r="r" b="b"/>
            <a:pathLst>
              <a:path w="2505703" h="3259451">
                <a:moveTo>
                  <a:pt x="0" y="0"/>
                </a:moveTo>
                <a:lnTo>
                  <a:pt x="2505703" y="0"/>
                </a:lnTo>
                <a:lnTo>
                  <a:pt x="2505703" y="3259452"/>
                </a:lnTo>
                <a:lnTo>
                  <a:pt x="0" y="325945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a:lstStyle>
          <a:p>
            <a:pPr defTabSz="457223">
              <a:buClrTx/>
            </a:pPr>
            <a:endParaRPr lang="en-US" sz="900" kern="1200">
              <a:solidFill>
                <a:prstClr val="black"/>
              </a:solidFill>
              <a:latin typeface="Calibri"/>
              <a:ea typeface="+mn-ea"/>
              <a:cs typeface="+mn-cs"/>
            </a:endParaRPr>
          </a:p>
        </p:txBody>
      </p:sp>
      <p:sp>
        <p:nvSpPr>
          <p:cNvPr id="6" name="Freeform 6"/>
          <p:cNvSpPr/>
          <p:nvPr/>
        </p:nvSpPr>
        <p:spPr>
          <a:xfrm rot="528754">
            <a:off x="603217" y="3288901"/>
            <a:ext cx="1228079" cy="1254743"/>
          </a:xfrm>
          <a:custGeom>
            <a:avLst/>
            <a:gdLst/>
            <a:ahLst/>
            <a:cxnLst/>
            <a:rect l="l" t="t" r="r" b="b"/>
            <a:pathLst>
              <a:path w="2456159" h="2509485">
                <a:moveTo>
                  <a:pt x="0" y="0"/>
                </a:moveTo>
                <a:lnTo>
                  <a:pt x="2456159" y="0"/>
                </a:lnTo>
                <a:lnTo>
                  <a:pt x="2456159" y="2509485"/>
                </a:lnTo>
                <a:lnTo>
                  <a:pt x="0" y="250948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a:lstStyle>
          <a:p>
            <a:pPr defTabSz="457223">
              <a:buClrTx/>
            </a:pPr>
            <a:endParaRPr lang="en-US" sz="900" kern="1200">
              <a:solidFill>
                <a:prstClr val="black"/>
              </a:solidFill>
              <a:latin typeface="Calibri"/>
              <a:ea typeface="+mn-ea"/>
              <a:cs typeface="+mn-cs"/>
            </a:endParaRPr>
          </a:p>
        </p:txBody>
      </p:sp>
      <p:sp>
        <p:nvSpPr>
          <p:cNvPr id="7" name="Freeform 7"/>
          <p:cNvSpPr/>
          <p:nvPr/>
        </p:nvSpPr>
        <p:spPr>
          <a:xfrm>
            <a:off x="3337716" y="339440"/>
            <a:ext cx="2468568" cy="545806"/>
          </a:xfrm>
          <a:custGeom>
            <a:avLst/>
            <a:gdLst/>
            <a:ahLst/>
            <a:cxnLst/>
            <a:rect l="l" t="t" r="r" b="b"/>
            <a:pathLst>
              <a:path w="4937136" h="1091611">
                <a:moveTo>
                  <a:pt x="0" y="0"/>
                </a:moveTo>
                <a:lnTo>
                  <a:pt x="4937136" y="0"/>
                </a:lnTo>
                <a:lnTo>
                  <a:pt x="4937136" y="1091611"/>
                </a:lnTo>
                <a:lnTo>
                  <a:pt x="0" y="1091611"/>
                </a:lnTo>
                <a:lnTo>
                  <a:pt x="0" y="0"/>
                </a:lnTo>
                <a:close/>
              </a:path>
            </a:pathLst>
          </a:custGeom>
          <a:blipFill>
            <a:blip r:embed="rId12"/>
            <a:stretch>
              <a:fillRect/>
            </a:stretch>
          </a:blipFill>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a:lstStyle>
          <a:p>
            <a:pPr defTabSz="457223">
              <a:buClrTx/>
            </a:pPr>
            <a:endParaRPr lang="en-US" sz="900" kern="1200">
              <a:solidFill>
                <a:prstClr val="black"/>
              </a:solidFill>
              <a:latin typeface="Calibri"/>
              <a:ea typeface="+mn-ea"/>
              <a:cs typeface="+mn-cs"/>
            </a:endParaRPr>
          </a:p>
        </p:txBody>
      </p:sp>
      <p:sp>
        <p:nvSpPr>
          <p:cNvPr id="9" name="TextBox 9"/>
          <p:cNvSpPr txBox="1"/>
          <p:nvPr/>
        </p:nvSpPr>
        <p:spPr>
          <a:xfrm>
            <a:off x="1797281" y="1270285"/>
            <a:ext cx="5816949" cy="730160"/>
          </a:xfrm>
          <a:prstGeom prst="rect">
            <a:avLst/>
          </a:prstGeom>
        </p:spPr>
        <p:txBody>
          <a:bodyPr wrap="square" lIns="0" tIns="0" rIns="0" bIns="0" rtlCol="0" anchor="t">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a:lstStyle>
          <a:p>
            <a:pPr algn="ctr" defTabSz="457223">
              <a:lnSpc>
                <a:spcPts val="6373"/>
              </a:lnSpc>
            </a:pPr>
            <a:r>
              <a:rPr lang="en-US" sz="3800" b="1" kern="1200" dirty="0">
                <a:solidFill>
                  <a:srgbClr val="243037"/>
                </a:solidFill>
                <a:latin typeface="Montserrat"/>
                <a:ea typeface="+mn-ea"/>
                <a:cs typeface="+mn-cs"/>
              </a:rPr>
              <a:t>SAFER INTERNET DAY</a:t>
            </a:r>
            <a:endParaRPr lang="en-US" sz="3800" b="1">
              <a:latin typeface="Montserrat"/>
              <a:ea typeface="+mn-ea"/>
              <a:cs typeface="+mn-cs"/>
            </a:endParaRPr>
          </a:p>
        </p:txBody>
      </p:sp>
      <p:sp>
        <p:nvSpPr>
          <p:cNvPr id="10" name="TextBox 10"/>
          <p:cNvSpPr txBox="1"/>
          <p:nvPr/>
        </p:nvSpPr>
        <p:spPr>
          <a:xfrm>
            <a:off x="1608780" y="2571750"/>
            <a:ext cx="6084459" cy="2616101"/>
          </a:xfrm>
          <a:prstGeom prst="rect">
            <a:avLst/>
          </a:prstGeom>
        </p:spPr>
        <p:txBody>
          <a:bodyPr wrap="square" lIns="0" tIns="0" rIns="0" bIns="0" rtlCol="0" anchor="t">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a:lstStyle>
          <a:p>
            <a:pPr algn="ctr" defTabSz="457223">
              <a:lnSpc>
                <a:spcPts val="5113"/>
              </a:lnSpc>
              <a:buClrTx/>
            </a:pPr>
            <a:r>
              <a:rPr lang="en-US" sz="3600" b="1" kern="1200" dirty="0">
                <a:solidFill>
                  <a:srgbClr val="E3613D"/>
                </a:solidFill>
                <a:latin typeface="Montserrat"/>
                <a:ea typeface="+mn-ea"/>
                <a:cs typeface="+mn-cs"/>
              </a:rPr>
              <a:t>TECH IN OUR WORLD</a:t>
            </a:r>
          </a:p>
          <a:p>
            <a:pPr algn="ctr" defTabSz="457223">
              <a:lnSpc>
                <a:spcPts val="5113"/>
              </a:lnSpc>
              <a:buClrTx/>
            </a:pPr>
            <a:r>
              <a:rPr lang="en-US" sz="3600" b="1" kern="1200" dirty="0">
                <a:solidFill>
                  <a:srgbClr val="E3613D"/>
                </a:solidFill>
                <a:latin typeface="Montserrat"/>
                <a:ea typeface="+mn-ea"/>
                <a:cs typeface="+mn-cs"/>
              </a:rPr>
              <a:t>Primary </a:t>
            </a:r>
          </a:p>
          <a:p>
            <a:pPr algn="ctr" defTabSz="457223">
              <a:lnSpc>
                <a:spcPts val="5113"/>
              </a:lnSpc>
              <a:buClrTx/>
            </a:pPr>
            <a:endParaRPr lang="en-US" sz="3600" b="1" kern="1200" dirty="0">
              <a:solidFill>
                <a:srgbClr val="E3613D"/>
              </a:solidFill>
              <a:latin typeface="Montserrat"/>
              <a:ea typeface="+mn-ea"/>
              <a:cs typeface="+mn-cs"/>
            </a:endParaRPr>
          </a:p>
          <a:p>
            <a:pPr algn="ctr" defTabSz="457223">
              <a:lnSpc>
                <a:spcPts val="5113"/>
              </a:lnSpc>
              <a:buClrTx/>
            </a:pPr>
            <a:endParaRPr lang="en-US" sz="4250" kern="1200" dirty="0">
              <a:solidFill>
                <a:srgbClr val="E3613D"/>
              </a:solidFill>
              <a:latin typeface="Cy Grotesk Key Bold"/>
              <a:ea typeface="+mn-ea"/>
              <a:cs typeface="+mn-cs"/>
            </a:endParaRPr>
          </a:p>
        </p:txBody>
      </p:sp>
      <p:sp>
        <p:nvSpPr>
          <p:cNvPr id="14" name="Google Shape;941;p2">
            <a:extLst>
              <a:ext uri="{FF2B5EF4-FFF2-40B4-BE49-F238E27FC236}">
                <a16:creationId xmlns:a16="http://schemas.microsoft.com/office/drawing/2014/main" id="{E6C9D118-E0E9-9E60-CBA1-407E3E60E894}"/>
              </a:ext>
            </a:extLst>
          </p:cNvPr>
          <p:cNvSpPr/>
          <p:nvPr/>
        </p:nvSpPr>
        <p:spPr>
          <a:xfrm>
            <a:off x="2169921" y="4427157"/>
            <a:ext cx="4800229" cy="611240"/>
          </a:xfrm>
          <a:prstGeom prst="rect">
            <a:avLst/>
          </a:prstGeom>
          <a:solidFill>
            <a:srgbClr val="FFFFFF"/>
          </a:solidFill>
          <a:ln>
            <a:noFill/>
          </a:ln>
          <a:effectLst>
            <a:outerShdw blurRad="40000" dist="23000" dir="5400000" rotWithShape="0">
              <a:srgbClr val="000000">
                <a:alpha val="34509"/>
              </a:srgbClr>
            </a:outerShdw>
          </a:effectLst>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pic>
        <p:nvPicPr>
          <p:cNvPr id="12" name="Google Shape;945;p2" descr="A black background with blue text&#10;&#10;Description automatically generated">
            <a:extLst>
              <a:ext uri="{FF2B5EF4-FFF2-40B4-BE49-F238E27FC236}">
                <a16:creationId xmlns:a16="http://schemas.microsoft.com/office/drawing/2014/main" id="{8B7C48BA-1478-9D8F-310B-06030FA81166}"/>
              </a:ext>
            </a:extLst>
          </p:cNvPr>
          <p:cNvPicPr preferRelativeResize="0"/>
          <p:nvPr/>
        </p:nvPicPr>
        <p:blipFill>
          <a:blip r:embed="rId13">
            <a:alphaModFix/>
          </a:blip>
          <a:stretch>
            <a:fillRect/>
          </a:stretch>
        </p:blipFill>
        <p:spPr>
          <a:xfrm>
            <a:off x="2344834" y="4469960"/>
            <a:ext cx="1322995" cy="518450"/>
          </a:xfrm>
          <a:prstGeom prst="rect">
            <a:avLst/>
          </a:prstGeom>
          <a:noFill/>
          <a:ln>
            <a:noFill/>
          </a:ln>
        </p:spPr>
      </p:pic>
      <p:pic>
        <p:nvPicPr>
          <p:cNvPr id="16" name="Picture 15" descr="Blue text on a black background&#10;&#10;Description automatically generated">
            <a:extLst>
              <a:ext uri="{FF2B5EF4-FFF2-40B4-BE49-F238E27FC236}">
                <a16:creationId xmlns:a16="http://schemas.microsoft.com/office/drawing/2014/main" id="{D5D2AADF-7999-5E89-DA31-F95064F41377}"/>
              </a:ext>
            </a:extLst>
          </p:cNvPr>
          <p:cNvPicPr>
            <a:picLocks noChangeAspect="1"/>
          </p:cNvPicPr>
          <p:nvPr/>
        </p:nvPicPr>
        <p:blipFill>
          <a:blip r:embed="rId14"/>
          <a:stretch>
            <a:fillRect/>
          </a:stretch>
        </p:blipFill>
        <p:spPr>
          <a:xfrm>
            <a:off x="3823630" y="4535542"/>
            <a:ext cx="1772637" cy="388226"/>
          </a:xfrm>
          <a:prstGeom prst="rect">
            <a:avLst/>
          </a:prstGeom>
        </p:spPr>
      </p:pic>
      <p:pic>
        <p:nvPicPr>
          <p:cNvPr id="18" name="Google Shape;942;p2" descr="A cell phone with a globe and text&#10;&#10;Description automatically generated">
            <a:extLst>
              <a:ext uri="{FF2B5EF4-FFF2-40B4-BE49-F238E27FC236}">
                <a16:creationId xmlns:a16="http://schemas.microsoft.com/office/drawing/2014/main" id="{0C6E8D10-84B4-C712-B3EB-647C5D6A5FFB}"/>
              </a:ext>
            </a:extLst>
          </p:cNvPr>
          <p:cNvPicPr preferRelativeResize="0"/>
          <p:nvPr/>
        </p:nvPicPr>
        <p:blipFill rotWithShape="1">
          <a:blip r:embed="rId15">
            <a:alphaModFix/>
          </a:blip>
          <a:srcRect/>
          <a:stretch/>
        </p:blipFill>
        <p:spPr>
          <a:xfrm>
            <a:off x="5438040" y="4199984"/>
            <a:ext cx="1479000" cy="1056762"/>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957"/>
        <p:cNvGrpSpPr/>
        <p:nvPr/>
      </p:nvGrpSpPr>
      <p:grpSpPr>
        <a:xfrm>
          <a:off x="0" y="0"/>
          <a:ext cx="0" cy="0"/>
          <a:chOff x="0" y="0"/>
          <a:chExt cx="0" cy="0"/>
        </a:xfrm>
      </p:grpSpPr>
      <p:sp>
        <p:nvSpPr>
          <p:cNvPr id="958" name="Google Shape;958;p5"/>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300"/>
              <a:buNone/>
            </a:pPr>
            <a:fld id="{00000000-1234-1234-1234-123412341234}" type="slidenum">
              <a:rPr lang="en"/>
              <a:t>10</a:t>
            </a:fld>
            <a:endParaRPr/>
          </a:p>
        </p:txBody>
      </p:sp>
      <p:pic>
        <p:nvPicPr>
          <p:cNvPr id="961" name="Google Shape;961;p5"/>
          <p:cNvPicPr preferRelativeResize="0"/>
          <p:nvPr/>
        </p:nvPicPr>
        <p:blipFill rotWithShape="1">
          <a:blip r:embed="rId3">
            <a:alphaModFix/>
          </a:blip>
          <a:srcRect/>
          <a:stretch/>
        </p:blipFill>
        <p:spPr>
          <a:xfrm>
            <a:off x="249692" y="346416"/>
            <a:ext cx="2420910" cy="535268"/>
          </a:xfrm>
          <a:prstGeom prst="rect">
            <a:avLst/>
          </a:prstGeom>
          <a:noFill/>
          <a:ln>
            <a:noFill/>
          </a:ln>
        </p:spPr>
      </p:pic>
      <p:sp>
        <p:nvSpPr>
          <p:cNvPr id="962" name="Google Shape;962;p5"/>
          <p:cNvSpPr/>
          <p:nvPr/>
        </p:nvSpPr>
        <p:spPr>
          <a:xfrm>
            <a:off x="3417204" y="1446857"/>
            <a:ext cx="5206898" cy="2246729"/>
          </a:xfrm>
          <a:prstGeom prst="rect">
            <a:avLst/>
          </a:prstGeom>
          <a:solidFill>
            <a:schemeClr val="bg1"/>
          </a:solidFill>
          <a:ln>
            <a:noFill/>
          </a:ln>
        </p:spPr>
        <p:txBody>
          <a:bodyPr spcFirstLastPara="1" wrap="square" lIns="91425" tIns="45700" rIns="91425" bIns="45700" anchor="t" anchorCtr="0">
            <a:spAutoFit/>
          </a:bodyPr>
          <a:lstStyle/>
          <a:p>
            <a:r>
              <a:rPr lang="en" sz="2000" dirty="0">
                <a:solidFill>
                  <a:srgbClr val="00B0F0"/>
                </a:solidFill>
                <a:latin typeface="Montserrat"/>
              </a:rPr>
              <a:t>Technology companies design apps, games, social media using a technique called "persuasive design". </a:t>
            </a:r>
            <a:endParaRPr lang="en-US" sz="2000" dirty="0">
              <a:solidFill>
                <a:srgbClr val="00B0F0"/>
              </a:solidFill>
              <a:latin typeface="Montserrat"/>
            </a:endParaRPr>
          </a:p>
          <a:p>
            <a:endParaRPr lang="en" sz="2000" dirty="0">
              <a:solidFill>
                <a:srgbClr val="00B0F0"/>
              </a:solidFill>
              <a:latin typeface="Montserrat"/>
            </a:endParaRPr>
          </a:p>
          <a:p>
            <a:r>
              <a:rPr lang="en" sz="2000" dirty="0">
                <a:solidFill>
                  <a:srgbClr val="00B0F0"/>
                </a:solidFill>
                <a:latin typeface="Montserrat"/>
              </a:rPr>
              <a:t>This means they design social media, apps, games in a way to persuade you to stay using it for longer. </a:t>
            </a:r>
          </a:p>
        </p:txBody>
      </p:sp>
      <p:pic>
        <p:nvPicPr>
          <p:cNvPr id="4" name="Picture 3" descr="A computer screen with musical notes and arrows&#10;&#10;Description automatically generated">
            <a:extLst>
              <a:ext uri="{FF2B5EF4-FFF2-40B4-BE49-F238E27FC236}">
                <a16:creationId xmlns:a16="http://schemas.microsoft.com/office/drawing/2014/main" id="{E52794B9-50FF-3C67-B398-999A3F2DC58E}"/>
              </a:ext>
            </a:extLst>
          </p:cNvPr>
          <p:cNvPicPr>
            <a:picLocks noChangeAspect="1"/>
          </p:cNvPicPr>
          <p:nvPr/>
        </p:nvPicPr>
        <p:blipFill>
          <a:blip r:embed="rId4"/>
          <a:stretch>
            <a:fillRect/>
          </a:stretch>
        </p:blipFill>
        <p:spPr>
          <a:xfrm>
            <a:off x="-4396" y="1093177"/>
            <a:ext cx="2628900" cy="1866900"/>
          </a:xfrm>
          <a:prstGeom prst="rect">
            <a:avLst/>
          </a:prstGeom>
        </p:spPr>
      </p:pic>
      <p:pic>
        <p:nvPicPr>
          <p:cNvPr id="6" name="Picture 5">
            <a:extLst>
              <a:ext uri="{FF2B5EF4-FFF2-40B4-BE49-F238E27FC236}">
                <a16:creationId xmlns:a16="http://schemas.microsoft.com/office/drawing/2014/main" id="{9937AACB-FDC1-7CD1-7898-1AD5D82F55E9}"/>
              </a:ext>
            </a:extLst>
          </p:cNvPr>
          <p:cNvPicPr>
            <a:picLocks noChangeAspect="1"/>
          </p:cNvPicPr>
          <p:nvPr/>
        </p:nvPicPr>
        <p:blipFill>
          <a:blip r:embed="rId5"/>
          <a:stretch>
            <a:fillRect/>
          </a:stretch>
        </p:blipFill>
        <p:spPr>
          <a:xfrm>
            <a:off x="103310" y="2963741"/>
            <a:ext cx="1208943" cy="1730620"/>
          </a:xfrm>
          <a:prstGeom prst="rect">
            <a:avLst/>
          </a:prstGeom>
        </p:spPr>
      </p:pic>
      <p:pic>
        <p:nvPicPr>
          <p:cNvPr id="7" name="Picture 6" descr="A drawing of a drum with notes&#10;&#10;Description automatically generated">
            <a:extLst>
              <a:ext uri="{FF2B5EF4-FFF2-40B4-BE49-F238E27FC236}">
                <a16:creationId xmlns:a16="http://schemas.microsoft.com/office/drawing/2014/main" id="{CD5FCFF1-7E8C-0A7B-17DE-EF26E8C2A7A1}"/>
              </a:ext>
            </a:extLst>
          </p:cNvPr>
          <p:cNvPicPr>
            <a:picLocks noChangeAspect="1"/>
          </p:cNvPicPr>
          <p:nvPr/>
        </p:nvPicPr>
        <p:blipFill>
          <a:blip r:embed="rId6"/>
          <a:stretch>
            <a:fillRect/>
          </a:stretch>
        </p:blipFill>
        <p:spPr>
          <a:xfrm>
            <a:off x="1077059" y="3966063"/>
            <a:ext cx="1327638" cy="1176704"/>
          </a:xfrm>
          <a:prstGeom prst="rect">
            <a:avLst/>
          </a:prstGeom>
        </p:spPr>
      </p:pic>
      <p:pic>
        <p:nvPicPr>
          <p:cNvPr id="3" name="Picture 2" descr="A drawing of a cell phone&#10;&#10;Description automatically generated">
            <a:extLst>
              <a:ext uri="{FF2B5EF4-FFF2-40B4-BE49-F238E27FC236}">
                <a16:creationId xmlns:a16="http://schemas.microsoft.com/office/drawing/2014/main" id="{D2DCECA1-E266-599A-82F8-2EEB3F97D318}"/>
              </a:ext>
            </a:extLst>
          </p:cNvPr>
          <p:cNvPicPr>
            <a:picLocks noChangeAspect="1"/>
          </p:cNvPicPr>
          <p:nvPr/>
        </p:nvPicPr>
        <p:blipFill>
          <a:blip r:embed="rId7"/>
          <a:stretch>
            <a:fillRect/>
          </a:stretch>
        </p:blipFill>
        <p:spPr>
          <a:xfrm>
            <a:off x="1377461" y="2804014"/>
            <a:ext cx="1588477" cy="1162050"/>
          </a:xfrm>
          <a:prstGeom prst="rect">
            <a:avLst/>
          </a:prstGeom>
        </p:spPr>
      </p:pic>
      <p:sp>
        <p:nvSpPr>
          <p:cNvPr id="2" name="TextBox 1">
            <a:extLst>
              <a:ext uri="{FF2B5EF4-FFF2-40B4-BE49-F238E27FC236}">
                <a16:creationId xmlns:a16="http://schemas.microsoft.com/office/drawing/2014/main" id="{D7FDD374-EAD9-2AAE-B2E3-8A45D7AA421F}"/>
              </a:ext>
            </a:extLst>
          </p:cNvPr>
          <p:cNvSpPr txBox="1"/>
          <p:nvPr/>
        </p:nvSpPr>
        <p:spPr>
          <a:xfrm>
            <a:off x="4518791" y="295603"/>
            <a:ext cx="4102975"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GB" sz="2400" b="1" dirty="0">
                <a:solidFill>
                  <a:srgbClr val="FF0000"/>
                </a:solidFill>
                <a:latin typeface="Montserrat"/>
              </a:rPr>
              <a:t>Tech in Our World</a:t>
            </a:r>
          </a:p>
          <a:p>
            <a:pPr algn="r"/>
            <a:r>
              <a:rPr lang="en-GB" sz="2400" dirty="0">
                <a:solidFill>
                  <a:srgbClr val="FF0000"/>
                </a:solidFill>
                <a:latin typeface="Montserrat"/>
              </a:rPr>
              <a:t>What keeps us online?</a:t>
            </a:r>
          </a:p>
        </p:txBody>
      </p:sp>
    </p:spTree>
    <p:extLst>
      <p:ext uri="{BB962C8B-B14F-4D97-AF65-F5344CB8AC3E}">
        <p14:creationId xmlns:p14="http://schemas.microsoft.com/office/powerpoint/2010/main" val="28018861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957"/>
        <p:cNvGrpSpPr/>
        <p:nvPr/>
      </p:nvGrpSpPr>
      <p:grpSpPr>
        <a:xfrm>
          <a:off x="0" y="0"/>
          <a:ext cx="0" cy="0"/>
          <a:chOff x="0" y="0"/>
          <a:chExt cx="0" cy="0"/>
        </a:xfrm>
      </p:grpSpPr>
      <p:sp>
        <p:nvSpPr>
          <p:cNvPr id="958" name="Google Shape;958;p5"/>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300"/>
              <a:buNone/>
            </a:pPr>
            <a:fld id="{00000000-1234-1234-1234-123412341234}" type="slidenum">
              <a:rPr lang="en"/>
              <a:t>11</a:t>
            </a:fld>
            <a:endParaRPr/>
          </a:p>
        </p:txBody>
      </p:sp>
      <p:pic>
        <p:nvPicPr>
          <p:cNvPr id="961" name="Google Shape;961;p5"/>
          <p:cNvPicPr preferRelativeResize="0"/>
          <p:nvPr/>
        </p:nvPicPr>
        <p:blipFill rotWithShape="1">
          <a:blip r:embed="rId3">
            <a:alphaModFix/>
          </a:blip>
          <a:srcRect/>
          <a:stretch/>
        </p:blipFill>
        <p:spPr>
          <a:xfrm>
            <a:off x="249692" y="346416"/>
            <a:ext cx="2420910" cy="535268"/>
          </a:xfrm>
          <a:prstGeom prst="rect">
            <a:avLst/>
          </a:prstGeom>
          <a:noFill/>
          <a:ln>
            <a:noFill/>
          </a:ln>
        </p:spPr>
      </p:pic>
      <p:sp>
        <p:nvSpPr>
          <p:cNvPr id="962" name="Google Shape;962;p5"/>
          <p:cNvSpPr/>
          <p:nvPr/>
        </p:nvSpPr>
        <p:spPr>
          <a:xfrm>
            <a:off x="3140702" y="1662269"/>
            <a:ext cx="5572279" cy="2554505"/>
          </a:xfrm>
          <a:prstGeom prst="rect">
            <a:avLst/>
          </a:prstGeom>
          <a:solidFill>
            <a:schemeClr val="bg1"/>
          </a:solidFill>
          <a:ln>
            <a:noFill/>
          </a:ln>
        </p:spPr>
        <p:txBody>
          <a:bodyPr spcFirstLastPara="1" wrap="square" lIns="91425" tIns="45700" rIns="91425" bIns="45700" anchor="t" anchorCtr="0">
            <a:spAutoFit/>
          </a:bodyPr>
          <a:lstStyle/>
          <a:p>
            <a:r>
              <a:rPr lang="en" sz="2000" b="1" dirty="0">
                <a:solidFill>
                  <a:srgbClr val="00B0F0"/>
                </a:solidFill>
                <a:latin typeface="Montserrat"/>
              </a:rPr>
              <a:t>Autoplay:</a:t>
            </a:r>
            <a:r>
              <a:rPr lang="en" sz="2000" dirty="0">
                <a:solidFill>
                  <a:srgbClr val="00B0F0"/>
                </a:solidFill>
                <a:latin typeface="Montserrat"/>
              </a:rPr>
              <a:t> most streaming services such as Netflix and Disney+ have an autoplay feature that automatically plays the next episode without you having to press play.</a:t>
            </a:r>
          </a:p>
          <a:p>
            <a:endParaRPr lang="en" sz="2000" b="1" dirty="0">
              <a:solidFill>
                <a:srgbClr val="00B0F0"/>
              </a:solidFill>
              <a:latin typeface="Montserrat"/>
            </a:endParaRPr>
          </a:p>
          <a:p>
            <a:r>
              <a:rPr lang="en" sz="2000" b="1" dirty="0">
                <a:solidFill>
                  <a:srgbClr val="00B0F0"/>
                </a:solidFill>
                <a:latin typeface="Montserrat"/>
              </a:rPr>
              <a:t>Have you come across this feature?</a:t>
            </a:r>
            <a:endParaRPr lang="en" sz="2000" dirty="0">
              <a:solidFill>
                <a:srgbClr val="00B0F0"/>
              </a:solidFill>
              <a:latin typeface="Montserrat"/>
            </a:endParaRPr>
          </a:p>
          <a:p>
            <a:endParaRPr lang="en" sz="2000" b="1" dirty="0">
              <a:solidFill>
                <a:srgbClr val="00B0F0"/>
              </a:solidFill>
              <a:latin typeface="Montserrat"/>
            </a:endParaRPr>
          </a:p>
          <a:p>
            <a:r>
              <a:rPr lang="en" sz="2000" b="1" dirty="0">
                <a:solidFill>
                  <a:srgbClr val="00B0F0"/>
                </a:solidFill>
                <a:latin typeface="Montserrat"/>
              </a:rPr>
              <a:t>Do you like it? Why? Or Why not?</a:t>
            </a:r>
            <a:endParaRPr lang="en" dirty="0">
              <a:solidFill>
                <a:srgbClr val="00B0F0"/>
              </a:solidFill>
            </a:endParaRPr>
          </a:p>
        </p:txBody>
      </p:sp>
      <p:sp>
        <p:nvSpPr>
          <p:cNvPr id="2" name="TextBox 1">
            <a:extLst>
              <a:ext uri="{FF2B5EF4-FFF2-40B4-BE49-F238E27FC236}">
                <a16:creationId xmlns:a16="http://schemas.microsoft.com/office/drawing/2014/main" id="{D7FDD374-EAD9-2AAE-B2E3-8A45D7AA421F}"/>
              </a:ext>
            </a:extLst>
          </p:cNvPr>
          <p:cNvSpPr txBox="1"/>
          <p:nvPr/>
        </p:nvSpPr>
        <p:spPr>
          <a:xfrm>
            <a:off x="2005017" y="465835"/>
            <a:ext cx="6956683"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GB" sz="2400" b="1" dirty="0">
                <a:solidFill>
                  <a:srgbClr val="FF0000"/>
                </a:solidFill>
                <a:latin typeface="Montserrat"/>
              </a:rPr>
              <a:t>Tech in Our World</a:t>
            </a:r>
          </a:p>
          <a:p>
            <a:pPr algn="r"/>
            <a:r>
              <a:rPr lang="en-GB" sz="2400" dirty="0">
                <a:solidFill>
                  <a:srgbClr val="FF0000"/>
                </a:solidFill>
                <a:latin typeface="Montserrat"/>
              </a:rPr>
              <a:t>Examples of persuasive design </a:t>
            </a:r>
          </a:p>
        </p:txBody>
      </p:sp>
      <p:pic>
        <p:nvPicPr>
          <p:cNvPr id="5" name="Picture 4" descr="A grey circle with a white play button&#10;&#10;Description automatically generated">
            <a:extLst>
              <a:ext uri="{FF2B5EF4-FFF2-40B4-BE49-F238E27FC236}">
                <a16:creationId xmlns:a16="http://schemas.microsoft.com/office/drawing/2014/main" id="{5A6A99B7-1647-8BDC-2636-F37B6396FB00}"/>
              </a:ext>
            </a:extLst>
          </p:cNvPr>
          <p:cNvPicPr>
            <a:picLocks noChangeAspect="1"/>
          </p:cNvPicPr>
          <p:nvPr/>
        </p:nvPicPr>
        <p:blipFill rotWithShape="1">
          <a:blip r:embed="rId4"/>
          <a:srcRect l="-1105" t="-543" r="552"/>
          <a:stretch/>
        </p:blipFill>
        <p:spPr>
          <a:xfrm>
            <a:off x="712909" y="1895374"/>
            <a:ext cx="1799936" cy="1828172"/>
          </a:xfrm>
          <a:custGeom>
            <a:avLst/>
            <a:gdLst>
              <a:gd name="connsiteX0" fmla="*/ 0 w 1799936"/>
              <a:gd name="connsiteY0" fmla="*/ 0 h 1828172"/>
              <a:gd name="connsiteX1" fmla="*/ 1799936 w 1799936"/>
              <a:gd name="connsiteY1" fmla="*/ 0 h 1828172"/>
              <a:gd name="connsiteX2" fmla="*/ 1799936 w 1799936"/>
              <a:gd name="connsiteY2" fmla="*/ 1828172 h 1828172"/>
              <a:gd name="connsiteX3" fmla="*/ 0 w 1799936"/>
              <a:gd name="connsiteY3" fmla="*/ 1828172 h 1828172"/>
              <a:gd name="connsiteX4" fmla="*/ 0 w 1799936"/>
              <a:gd name="connsiteY4" fmla="*/ 0 h 18281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9936" h="1828172" fill="none" extrusionOk="0">
                <a:moveTo>
                  <a:pt x="0" y="0"/>
                </a:moveTo>
                <a:cubicBezTo>
                  <a:pt x="894518" y="-58654"/>
                  <a:pt x="1323315" y="55569"/>
                  <a:pt x="1799936" y="0"/>
                </a:cubicBezTo>
                <a:cubicBezTo>
                  <a:pt x="1666456" y="514648"/>
                  <a:pt x="1884693" y="1078032"/>
                  <a:pt x="1799936" y="1828172"/>
                </a:cubicBezTo>
                <a:cubicBezTo>
                  <a:pt x="1572180" y="1685743"/>
                  <a:pt x="211094" y="1715103"/>
                  <a:pt x="0" y="1828172"/>
                </a:cubicBezTo>
                <a:cubicBezTo>
                  <a:pt x="-97284" y="1529141"/>
                  <a:pt x="161070" y="787814"/>
                  <a:pt x="0" y="0"/>
                </a:cubicBezTo>
                <a:close/>
              </a:path>
              <a:path w="1799936" h="1828172" stroke="0" extrusionOk="0">
                <a:moveTo>
                  <a:pt x="0" y="0"/>
                </a:moveTo>
                <a:cubicBezTo>
                  <a:pt x="758936" y="17655"/>
                  <a:pt x="1434668" y="-85610"/>
                  <a:pt x="1799936" y="0"/>
                </a:cubicBezTo>
                <a:cubicBezTo>
                  <a:pt x="1636012" y="901667"/>
                  <a:pt x="1848922" y="1539352"/>
                  <a:pt x="1799936" y="1828172"/>
                </a:cubicBezTo>
                <a:cubicBezTo>
                  <a:pt x="1531417" y="1955057"/>
                  <a:pt x="472917" y="1988094"/>
                  <a:pt x="0" y="1828172"/>
                </a:cubicBezTo>
                <a:cubicBezTo>
                  <a:pt x="119981" y="1364539"/>
                  <a:pt x="-82044" y="801302"/>
                  <a:pt x="0" y="0"/>
                </a:cubicBezTo>
                <a:close/>
              </a:path>
            </a:pathLst>
          </a:custGeom>
          <a:ln w="28575">
            <a:solidFill>
              <a:schemeClr val="tx1"/>
            </a:solidFill>
          </a:ln>
        </p:spPr>
      </p:pic>
    </p:spTree>
    <p:extLst>
      <p:ext uri="{BB962C8B-B14F-4D97-AF65-F5344CB8AC3E}">
        <p14:creationId xmlns:p14="http://schemas.microsoft.com/office/powerpoint/2010/main" val="30370463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957">
          <a:extLst>
            <a:ext uri="{FF2B5EF4-FFF2-40B4-BE49-F238E27FC236}">
              <a16:creationId xmlns:a16="http://schemas.microsoft.com/office/drawing/2014/main" id="{43CAF721-D0D7-7FC0-4436-DFBE5D6D0822}"/>
            </a:ext>
          </a:extLst>
        </p:cNvPr>
        <p:cNvGrpSpPr/>
        <p:nvPr/>
      </p:nvGrpSpPr>
      <p:grpSpPr>
        <a:xfrm>
          <a:off x="0" y="0"/>
          <a:ext cx="0" cy="0"/>
          <a:chOff x="0" y="0"/>
          <a:chExt cx="0" cy="0"/>
        </a:xfrm>
      </p:grpSpPr>
      <p:sp>
        <p:nvSpPr>
          <p:cNvPr id="958" name="Google Shape;958;p5">
            <a:extLst>
              <a:ext uri="{FF2B5EF4-FFF2-40B4-BE49-F238E27FC236}">
                <a16:creationId xmlns:a16="http://schemas.microsoft.com/office/drawing/2014/main" id="{577A528A-10A5-7C72-0EC9-638423FBBC49}"/>
              </a:ext>
            </a:extLst>
          </p:cNvPr>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300"/>
              <a:buNone/>
            </a:pPr>
            <a:fld id="{00000000-1234-1234-1234-123412341234}" type="slidenum">
              <a:rPr lang="en"/>
              <a:t>12</a:t>
            </a:fld>
            <a:endParaRPr/>
          </a:p>
        </p:txBody>
      </p:sp>
      <p:pic>
        <p:nvPicPr>
          <p:cNvPr id="961" name="Google Shape;961;p5">
            <a:extLst>
              <a:ext uri="{FF2B5EF4-FFF2-40B4-BE49-F238E27FC236}">
                <a16:creationId xmlns:a16="http://schemas.microsoft.com/office/drawing/2014/main" id="{5377F366-BE78-4086-A2F5-C00D0774BF39}"/>
              </a:ext>
            </a:extLst>
          </p:cNvPr>
          <p:cNvPicPr preferRelativeResize="0"/>
          <p:nvPr/>
        </p:nvPicPr>
        <p:blipFill rotWithShape="1">
          <a:blip r:embed="rId3">
            <a:alphaModFix/>
          </a:blip>
          <a:srcRect/>
          <a:stretch/>
        </p:blipFill>
        <p:spPr>
          <a:xfrm>
            <a:off x="249692" y="346416"/>
            <a:ext cx="2420910" cy="535268"/>
          </a:xfrm>
          <a:prstGeom prst="rect">
            <a:avLst/>
          </a:prstGeom>
          <a:noFill/>
          <a:ln>
            <a:noFill/>
          </a:ln>
        </p:spPr>
      </p:pic>
      <p:sp>
        <p:nvSpPr>
          <p:cNvPr id="962" name="Google Shape;962;p5">
            <a:extLst>
              <a:ext uri="{FF2B5EF4-FFF2-40B4-BE49-F238E27FC236}">
                <a16:creationId xmlns:a16="http://schemas.microsoft.com/office/drawing/2014/main" id="{4E8F00BF-A4A0-6A62-9DBD-94E66308092D}"/>
              </a:ext>
            </a:extLst>
          </p:cNvPr>
          <p:cNvSpPr/>
          <p:nvPr/>
        </p:nvSpPr>
        <p:spPr>
          <a:xfrm>
            <a:off x="3346846" y="1595855"/>
            <a:ext cx="5058035" cy="2862282"/>
          </a:xfrm>
          <a:prstGeom prst="rect">
            <a:avLst/>
          </a:prstGeom>
          <a:solidFill>
            <a:schemeClr val="bg1"/>
          </a:solidFill>
          <a:ln>
            <a:noFill/>
          </a:ln>
        </p:spPr>
        <p:txBody>
          <a:bodyPr spcFirstLastPara="1" wrap="square" lIns="91425" tIns="45700" rIns="91425" bIns="45700" anchor="t" anchorCtr="0">
            <a:spAutoFit/>
          </a:bodyPr>
          <a:lstStyle/>
          <a:p>
            <a:r>
              <a:rPr lang="en" sz="2000" b="1" dirty="0">
                <a:solidFill>
                  <a:srgbClr val="00B0F0"/>
                </a:solidFill>
                <a:latin typeface="Montserrat"/>
              </a:rPr>
              <a:t>Notifications:</a:t>
            </a:r>
            <a:r>
              <a:rPr lang="en" sz="2000" dirty="0">
                <a:solidFill>
                  <a:srgbClr val="00B0F0"/>
                </a:solidFill>
                <a:latin typeface="Montserrat"/>
              </a:rPr>
              <a:t> this can include the banner that appears across the top of the screen, a noise or vibration, and the red bubble all to signal something new.</a:t>
            </a:r>
            <a:endParaRPr lang="en" sz="2000" b="1" dirty="0">
              <a:solidFill>
                <a:srgbClr val="00B0F0"/>
              </a:solidFill>
              <a:latin typeface="Montserrat"/>
            </a:endParaRPr>
          </a:p>
          <a:p>
            <a:endParaRPr lang="en" sz="2000" dirty="0">
              <a:solidFill>
                <a:srgbClr val="00B0F0"/>
              </a:solidFill>
              <a:latin typeface="Montserrat"/>
            </a:endParaRPr>
          </a:p>
          <a:p>
            <a:r>
              <a:rPr lang="en" sz="2000" b="1" dirty="0">
                <a:solidFill>
                  <a:srgbClr val="00B0F0"/>
                </a:solidFill>
                <a:latin typeface="Montserrat"/>
              </a:rPr>
              <a:t>Have you come across this feature?</a:t>
            </a:r>
            <a:endParaRPr lang="en" sz="2000" dirty="0">
              <a:solidFill>
                <a:srgbClr val="00B0F0"/>
              </a:solidFill>
              <a:latin typeface="Montserrat"/>
            </a:endParaRPr>
          </a:p>
          <a:p>
            <a:endParaRPr lang="en" sz="2000" dirty="0">
              <a:solidFill>
                <a:srgbClr val="00B0F0"/>
              </a:solidFill>
              <a:latin typeface="Montserrat"/>
            </a:endParaRPr>
          </a:p>
          <a:p>
            <a:r>
              <a:rPr lang="en" sz="2000" b="1" dirty="0">
                <a:solidFill>
                  <a:srgbClr val="00B0F0"/>
                </a:solidFill>
                <a:latin typeface="Montserrat"/>
              </a:rPr>
              <a:t>Do you like it? Why? Or Why not?</a:t>
            </a:r>
            <a:endParaRPr lang="en" dirty="0">
              <a:solidFill>
                <a:srgbClr val="00B0F0"/>
              </a:solidFill>
              <a:latin typeface="Montserrat"/>
            </a:endParaRPr>
          </a:p>
        </p:txBody>
      </p:sp>
      <p:sp>
        <p:nvSpPr>
          <p:cNvPr id="2" name="TextBox 1">
            <a:extLst>
              <a:ext uri="{FF2B5EF4-FFF2-40B4-BE49-F238E27FC236}">
                <a16:creationId xmlns:a16="http://schemas.microsoft.com/office/drawing/2014/main" id="{D0850B9A-B671-A7B7-24F0-BB039B43BAEB}"/>
              </a:ext>
            </a:extLst>
          </p:cNvPr>
          <p:cNvSpPr txBox="1"/>
          <p:nvPr/>
        </p:nvSpPr>
        <p:spPr>
          <a:xfrm>
            <a:off x="2025568" y="473145"/>
            <a:ext cx="6798421"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GB" sz="2400" b="1" dirty="0">
                <a:solidFill>
                  <a:srgbClr val="FF0000"/>
                </a:solidFill>
                <a:latin typeface="Montserrat"/>
              </a:rPr>
              <a:t>Tech in Our World</a:t>
            </a:r>
          </a:p>
          <a:p>
            <a:pPr algn="r"/>
            <a:r>
              <a:rPr lang="en-GB" sz="2400" dirty="0">
                <a:solidFill>
                  <a:srgbClr val="FF0000"/>
                </a:solidFill>
                <a:latin typeface="Montserrat"/>
              </a:rPr>
              <a:t>Examples of persuasive design</a:t>
            </a:r>
          </a:p>
        </p:txBody>
      </p:sp>
      <p:pic>
        <p:nvPicPr>
          <p:cNvPr id="5" name="Picture 4" descr="A chat bubble with a message&#10;&#10;Description automatically generated">
            <a:extLst>
              <a:ext uri="{FF2B5EF4-FFF2-40B4-BE49-F238E27FC236}">
                <a16:creationId xmlns:a16="http://schemas.microsoft.com/office/drawing/2014/main" id="{DD95E5C7-2872-BC42-28B3-141F2F288D7A}"/>
              </a:ext>
            </a:extLst>
          </p:cNvPr>
          <p:cNvPicPr>
            <a:picLocks noChangeAspect="1"/>
          </p:cNvPicPr>
          <p:nvPr/>
        </p:nvPicPr>
        <p:blipFill>
          <a:blip r:embed="rId4"/>
          <a:stretch>
            <a:fillRect/>
          </a:stretch>
        </p:blipFill>
        <p:spPr>
          <a:xfrm>
            <a:off x="597731" y="1865938"/>
            <a:ext cx="2315654" cy="2073036"/>
          </a:xfrm>
          <a:prstGeom prst="rect">
            <a:avLst/>
          </a:prstGeom>
          <a:ln w="28575">
            <a:solidFill>
              <a:schemeClr val="tx1"/>
            </a:solidFill>
          </a:ln>
        </p:spPr>
      </p:pic>
    </p:spTree>
    <p:extLst>
      <p:ext uri="{BB962C8B-B14F-4D97-AF65-F5344CB8AC3E}">
        <p14:creationId xmlns:p14="http://schemas.microsoft.com/office/powerpoint/2010/main" val="20487736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957">
          <a:extLst>
            <a:ext uri="{FF2B5EF4-FFF2-40B4-BE49-F238E27FC236}">
              <a16:creationId xmlns:a16="http://schemas.microsoft.com/office/drawing/2014/main" id="{DFCB9C66-539C-EA1D-17D9-5B87BDEF2141}"/>
            </a:ext>
          </a:extLst>
        </p:cNvPr>
        <p:cNvGrpSpPr/>
        <p:nvPr/>
      </p:nvGrpSpPr>
      <p:grpSpPr>
        <a:xfrm>
          <a:off x="0" y="0"/>
          <a:ext cx="0" cy="0"/>
          <a:chOff x="0" y="0"/>
          <a:chExt cx="0" cy="0"/>
        </a:xfrm>
      </p:grpSpPr>
      <p:sp>
        <p:nvSpPr>
          <p:cNvPr id="958" name="Google Shape;958;p5">
            <a:extLst>
              <a:ext uri="{FF2B5EF4-FFF2-40B4-BE49-F238E27FC236}">
                <a16:creationId xmlns:a16="http://schemas.microsoft.com/office/drawing/2014/main" id="{E7E0ABDB-EBAF-7AAD-407A-D4D66689B8BB}"/>
              </a:ext>
            </a:extLst>
          </p:cNvPr>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300"/>
              <a:buNone/>
            </a:pPr>
            <a:fld id="{00000000-1234-1234-1234-123412341234}" type="slidenum">
              <a:rPr lang="en"/>
              <a:t>13</a:t>
            </a:fld>
            <a:endParaRPr/>
          </a:p>
        </p:txBody>
      </p:sp>
      <p:pic>
        <p:nvPicPr>
          <p:cNvPr id="961" name="Google Shape;961;p5">
            <a:extLst>
              <a:ext uri="{FF2B5EF4-FFF2-40B4-BE49-F238E27FC236}">
                <a16:creationId xmlns:a16="http://schemas.microsoft.com/office/drawing/2014/main" id="{3A78D61E-136B-462D-826D-184BD5ECD548}"/>
              </a:ext>
            </a:extLst>
          </p:cNvPr>
          <p:cNvPicPr preferRelativeResize="0"/>
          <p:nvPr/>
        </p:nvPicPr>
        <p:blipFill rotWithShape="1">
          <a:blip r:embed="rId3">
            <a:alphaModFix/>
          </a:blip>
          <a:srcRect/>
          <a:stretch/>
        </p:blipFill>
        <p:spPr>
          <a:xfrm>
            <a:off x="249692" y="346416"/>
            <a:ext cx="2420910" cy="535268"/>
          </a:xfrm>
          <a:prstGeom prst="rect">
            <a:avLst/>
          </a:prstGeom>
          <a:noFill/>
          <a:ln>
            <a:noFill/>
          </a:ln>
        </p:spPr>
      </p:pic>
      <p:sp>
        <p:nvSpPr>
          <p:cNvPr id="962" name="Google Shape;962;p5">
            <a:extLst>
              <a:ext uri="{FF2B5EF4-FFF2-40B4-BE49-F238E27FC236}">
                <a16:creationId xmlns:a16="http://schemas.microsoft.com/office/drawing/2014/main" id="{6A6F2E6D-7D0D-4520-5029-D3CE3F226101}"/>
              </a:ext>
            </a:extLst>
          </p:cNvPr>
          <p:cNvSpPr/>
          <p:nvPr/>
        </p:nvSpPr>
        <p:spPr>
          <a:xfrm>
            <a:off x="3676650" y="1222707"/>
            <a:ext cx="5073192" cy="3447057"/>
          </a:xfrm>
          <a:prstGeom prst="rect">
            <a:avLst/>
          </a:prstGeom>
          <a:solidFill>
            <a:schemeClr val="bg1"/>
          </a:solidFill>
          <a:ln>
            <a:noFill/>
          </a:ln>
        </p:spPr>
        <p:txBody>
          <a:bodyPr spcFirstLastPara="1" wrap="square" lIns="91425" tIns="45700" rIns="91425" bIns="45700" anchor="t" anchorCtr="0">
            <a:spAutoFit/>
          </a:bodyPr>
          <a:lstStyle/>
          <a:p>
            <a:r>
              <a:rPr lang="en" sz="2000" b="1" dirty="0">
                <a:solidFill>
                  <a:srgbClr val="00B0F0"/>
                </a:solidFill>
                <a:latin typeface="Montserrat"/>
              </a:rPr>
              <a:t>Pop Up: </a:t>
            </a:r>
            <a:r>
              <a:rPr lang="en" sz="2000" dirty="0">
                <a:solidFill>
                  <a:srgbClr val="00B0F0"/>
                </a:solidFill>
                <a:latin typeface="Montserrat"/>
              </a:rPr>
              <a:t>a small window that can</a:t>
            </a:r>
          </a:p>
          <a:p>
            <a:r>
              <a:rPr lang="en" sz="2000" dirty="0">
                <a:solidFill>
                  <a:srgbClr val="00B0F0"/>
                </a:solidFill>
                <a:latin typeface="Montserrat"/>
              </a:rPr>
              <a:t>appear on your screen, even when you haven’t done anything. They are mainly used for advertisements, trying to get you to buy something or see something nasty and some of them try to put a virus on your device.</a:t>
            </a:r>
          </a:p>
          <a:p>
            <a:endParaRPr lang="en" sz="2000" dirty="0">
              <a:solidFill>
                <a:srgbClr val="00B0F0"/>
              </a:solidFill>
              <a:latin typeface="Montserrat"/>
            </a:endParaRPr>
          </a:p>
          <a:p>
            <a:r>
              <a:rPr lang="en" sz="2000" b="1" dirty="0">
                <a:solidFill>
                  <a:srgbClr val="00B0F0"/>
                </a:solidFill>
                <a:latin typeface="Montserrat"/>
              </a:rPr>
              <a:t>Have you come across this feature?</a:t>
            </a:r>
            <a:endParaRPr lang="en" sz="2000" dirty="0">
              <a:solidFill>
                <a:srgbClr val="00B0F0"/>
              </a:solidFill>
              <a:latin typeface="Montserrat"/>
            </a:endParaRPr>
          </a:p>
          <a:p>
            <a:endParaRPr lang="en" sz="2000" b="1" dirty="0">
              <a:solidFill>
                <a:srgbClr val="00B0F0"/>
              </a:solidFill>
              <a:latin typeface="Montserrat"/>
            </a:endParaRPr>
          </a:p>
          <a:p>
            <a:r>
              <a:rPr lang="en" sz="2000" b="1" dirty="0">
                <a:solidFill>
                  <a:srgbClr val="00B0F0"/>
                </a:solidFill>
                <a:latin typeface="Montserrat"/>
              </a:rPr>
              <a:t>Do you like it? Why? Or Why not?</a:t>
            </a:r>
          </a:p>
        </p:txBody>
      </p:sp>
      <p:sp>
        <p:nvSpPr>
          <p:cNvPr id="2" name="TextBox 1">
            <a:extLst>
              <a:ext uri="{FF2B5EF4-FFF2-40B4-BE49-F238E27FC236}">
                <a16:creationId xmlns:a16="http://schemas.microsoft.com/office/drawing/2014/main" id="{FC3EB4E3-7D58-096C-ED8C-33631B93FDD5}"/>
              </a:ext>
            </a:extLst>
          </p:cNvPr>
          <p:cNvSpPr txBox="1"/>
          <p:nvPr/>
        </p:nvSpPr>
        <p:spPr>
          <a:xfrm>
            <a:off x="1964431" y="187846"/>
            <a:ext cx="6868760"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GB" sz="2400" b="1" dirty="0">
                <a:solidFill>
                  <a:srgbClr val="FF0000"/>
                </a:solidFill>
                <a:latin typeface="Montserrat"/>
              </a:rPr>
              <a:t>Tech in Our World</a:t>
            </a:r>
          </a:p>
          <a:p>
            <a:pPr algn="r"/>
            <a:r>
              <a:rPr lang="en-GB" sz="2400" dirty="0">
                <a:solidFill>
                  <a:srgbClr val="FF0000"/>
                </a:solidFill>
                <a:latin typeface="Montserrat"/>
              </a:rPr>
              <a:t>Examples of persuasive design</a:t>
            </a:r>
          </a:p>
        </p:txBody>
      </p:sp>
      <p:pic>
        <p:nvPicPr>
          <p:cNvPr id="3" name="Picture 2" descr="A screenshot of a computer game&#10;&#10;Description automatically generated">
            <a:extLst>
              <a:ext uri="{FF2B5EF4-FFF2-40B4-BE49-F238E27FC236}">
                <a16:creationId xmlns:a16="http://schemas.microsoft.com/office/drawing/2014/main" id="{694306DD-3FEB-06AC-BB60-965016827C33}"/>
              </a:ext>
            </a:extLst>
          </p:cNvPr>
          <p:cNvPicPr>
            <a:picLocks noChangeAspect="1"/>
          </p:cNvPicPr>
          <p:nvPr/>
        </p:nvPicPr>
        <p:blipFill>
          <a:blip r:embed="rId4"/>
          <a:stretch>
            <a:fillRect/>
          </a:stretch>
        </p:blipFill>
        <p:spPr>
          <a:xfrm>
            <a:off x="130066" y="1937102"/>
            <a:ext cx="3432032" cy="1924019"/>
          </a:xfrm>
          <a:prstGeom prst="rect">
            <a:avLst/>
          </a:prstGeom>
          <a:ln w="28575">
            <a:solidFill>
              <a:schemeClr val="tx1"/>
            </a:solidFill>
          </a:ln>
        </p:spPr>
      </p:pic>
    </p:spTree>
    <p:extLst>
      <p:ext uri="{BB962C8B-B14F-4D97-AF65-F5344CB8AC3E}">
        <p14:creationId xmlns:p14="http://schemas.microsoft.com/office/powerpoint/2010/main" val="273035234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957">
          <a:extLst>
            <a:ext uri="{FF2B5EF4-FFF2-40B4-BE49-F238E27FC236}">
              <a16:creationId xmlns:a16="http://schemas.microsoft.com/office/drawing/2014/main" id="{E4B86774-8DF8-DADB-9A89-45EEE348F7A9}"/>
            </a:ext>
          </a:extLst>
        </p:cNvPr>
        <p:cNvGrpSpPr/>
        <p:nvPr/>
      </p:nvGrpSpPr>
      <p:grpSpPr>
        <a:xfrm>
          <a:off x="0" y="0"/>
          <a:ext cx="0" cy="0"/>
          <a:chOff x="0" y="0"/>
          <a:chExt cx="0" cy="0"/>
        </a:xfrm>
      </p:grpSpPr>
      <p:sp>
        <p:nvSpPr>
          <p:cNvPr id="958" name="Google Shape;958;p5">
            <a:extLst>
              <a:ext uri="{FF2B5EF4-FFF2-40B4-BE49-F238E27FC236}">
                <a16:creationId xmlns:a16="http://schemas.microsoft.com/office/drawing/2014/main" id="{267B8891-FC3D-4531-E56E-BD21FEDE585E}"/>
              </a:ext>
            </a:extLst>
          </p:cNvPr>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300"/>
              <a:buNone/>
            </a:pPr>
            <a:fld id="{00000000-1234-1234-1234-123412341234}" type="slidenum">
              <a:rPr lang="en"/>
              <a:t>14</a:t>
            </a:fld>
            <a:endParaRPr/>
          </a:p>
        </p:txBody>
      </p:sp>
      <p:pic>
        <p:nvPicPr>
          <p:cNvPr id="961" name="Google Shape;961;p5">
            <a:extLst>
              <a:ext uri="{FF2B5EF4-FFF2-40B4-BE49-F238E27FC236}">
                <a16:creationId xmlns:a16="http://schemas.microsoft.com/office/drawing/2014/main" id="{362BCC1D-9A64-F96E-95B0-507248760C07}"/>
              </a:ext>
            </a:extLst>
          </p:cNvPr>
          <p:cNvPicPr preferRelativeResize="0"/>
          <p:nvPr/>
        </p:nvPicPr>
        <p:blipFill rotWithShape="1">
          <a:blip r:embed="rId3">
            <a:alphaModFix/>
          </a:blip>
          <a:srcRect/>
          <a:stretch/>
        </p:blipFill>
        <p:spPr>
          <a:xfrm>
            <a:off x="249692" y="346416"/>
            <a:ext cx="2420910" cy="535268"/>
          </a:xfrm>
          <a:prstGeom prst="rect">
            <a:avLst/>
          </a:prstGeom>
          <a:noFill/>
          <a:ln>
            <a:noFill/>
          </a:ln>
        </p:spPr>
      </p:pic>
      <p:sp>
        <p:nvSpPr>
          <p:cNvPr id="962" name="Google Shape;962;p5">
            <a:extLst>
              <a:ext uri="{FF2B5EF4-FFF2-40B4-BE49-F238E27FC236}">
                <a16:creationId xmlns:a16="http://schemas.microsoft.com/office/drawing/2014/main" id="{6093B66B-6D70-B7B6-4FB5-9F5DD3465659}"/>
              </a:ext>
            </a:extLst>
          </p:cNvPr>
          <p:cNvSpPr/>
          <p:nvPr/>
        </p:nvSpPr>
        <p:spPr>
          <a:xfrm>
            <a:off x="3402743" y="1558265"/>
            <a:ext cx="5051364" cy="2554505"/>
          </a:xfrm>
          <a:prstGeom prst="rect">
            <a:avLst/>
          </a:prstGeom>
          <a:solidFill>
            <a:schemeClr val="bg1"/>
          </a:solidFill>
          <a:ln>
            <a:noFill/>
          </a:ln>
        </p:spPr>
        <p:txBody>
          <a:bodyPr spcFirstLastPara="1" wrap="square" lIns="91425" tIns="45700" rIns="91425" bIns="45700" anchor="t" anchorCtr="0">
            <a:spAutoFit/>
          </a:bodyPr>
          <a:lstStyle/>
          <a:p>
            <a:r>
              <a:rPr lang="en" sz="2000" b="1" dirty="0">
                <a:solidFill>
                  <a:srgbClr val="00B0F0"/>
                </a:solidFill>
                <a:latin typeface="Montserrat"/>
              </a:rPr>
              <a:t>Streaks: </a:t>
            </a:r>
            <a:r>
              <a:rPr lang="en" sz="2000" dirty="0">
                <a:solidFill>
                  <a:srgbClr val="00B0F0"/>
                </a:solidFill>
                <a:latin typeface="Montserrat"/>
              </a:rPr>
              <a:t>a reward for doing something on an app over multiple days in a row.</a:t>
            </a:r>
            <a:endParaRPr lang="en" sz="2000" b="1" dirty="0">
              <a:solidFill>
                <a:srgbClr val="00B0F0"/>
              </a:solidFill>
              <a:latin typeface="Montserrat"/>
            </a:endParaRPr>
          </a:p>
          <a:p>
            <a:endParaRPr lang="en" sz="2000" dirty="0">
              <a:solidFill>
                <a:srgbClr val="00B0F0"/>
              </a:solidFill>
              <a:latin typeface="Montserrat"/>
            </a:endParaRPr>
          </a:p>
          <a:p>
            <a:r>
              <a:rPr lang="en" sz="2000" b="1" dirty="0">
                <a:solidFill>
                  <a:srgbClr val="00B0F0"/>
                </a:solidFill>
                <a:latin typeface="Montserrat"/>
              </a:rPr>
              <a:t>Have you come across this feature?</a:t>
            </a:r>
            <a:endParaRPr lang="en" sz="2000" dirty="0">
              <a:solidFill>
                <a:srgbClr val="00B0F0"/>
              </a:solidFill>
              <a:latin typeface="Montserrat"/>
            </a:endParaRPr>
          </a:p>
          <a:p>
            <a:endParaRPr lang="en" sz="2000" b="1" dirty="0">
              <a:solidFill>
                <a:srgbClr val="00B0F0"/>
              </a:solidFill>
              <a:latin typeface="Montserrat"/>
            </a:endParaRPr>
          </a:p>
          <a:p>
            <a:r>
              <a:rPr lang="en" sz="2000" b="1" dirty="0">
                <a:solidFill>
                  <a:srgbClr val="00B0F0"/>
                </a:solidFill>
                <a:latin typeface="Montserrat"/>
              </a:rPr>
              <a:t>Do you like it? Why Or Why not?</a:t>
            </a:r>
          </a:p>
          <a:p>
            <a:endParaRPr lang="en" sz="2000" b="1" dirty="0">
              <a:solidFill>
                <a:srgbClr val="FFA400"/>
              </a:solidFill>
              <a:latin typeface="Montserrat"/>
            </a:endParaRPr>
          </a:p>
        </p:txBody>
      </p:sp>
      <p:sp>
        <p:nvSpPr>
          <p:cNvPr id="2" name="TextBox 1">
            <a:extLst>
              <a:ext uri="{FF2B5EF4-FFF2-40B4-BE49-F238E27FC236}">
                <a16:creationId xmlns:a16="http://schemas.microsoft.com/office/drawing/2014/main" id="{E98D779A-7844-DE41-8006-6E18540D06BC}"/>
              </a:ext>
            </a:extLst>
          </p:cNvPr>
          <p:cNvSpPr txBox="1"/>
          <p:nvPr/>
        </p:nvSpPr>
        <p:spPr>
          <a:xfrm>
            <a:off x="2007983" y="235898"/>
            <a:ext cx="6816006"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GB" sz="2400" b="1" dirty="0">
                <a:solidFill>
                  <a:srgbClr val="FF0000"/>
                </a:solidFill>
                <a:latin typeface="Montserrat"/>
              </a:rPr>
              <a:t>Tech in Our World</a:t>
            </a:r>
          </a:p>
          <a:p>
            <a:pPr algn="r"/>
            <a:r>
              <a:rPr lang="en-GB" sz="2400" dirty="0">
                <a:solidFill>
                  <a:srgbClr val="FF0000"/>
                </a:solidFill>
                <a:latin typeface="Montserrat"/>
              </a:rPr>
              <a:t>Examples of persuasive design</a:t>
            </a:r>
          </a:p>
        </p:txBody>
      </p:sp>
      <p:pic>
        <p:nvPicPr>
          <p:cNvPr id="3" name="Picture 2">
            <a:extLst>
              <a:ext uri="{FF2B5EF4-FFF2-40B4-BE49-F238E27FC236}">
                <a16:creationId xmlns:a16="http://schemas.microsoft.com/office/drawing/2014/main" id="{DDD262B8-C034-E086-2BEA-8B32D42739A6}"/>
              </a:ext>
            </a:extLst>
          </p:cNvPr>
          <p:cNvPicPr>
            <a:picLocks noChangeAspect="1"/>
          </p:cNvPicPr>
          <p:nvPr/>
        </p:nvPicPr>
        <p:blipFill>
          <a:blip r:embed="rId4"/>
          <a:stretch>
            <a:fillRect/>
          </a:stretch>
        </p:blipFill>
        <p:spPr>
          <a:xfrm>
            <a:off x="689893" y="1630606"/>
            <a:ext cx="2057400" cy="2409825"/>
          </a:xfrm>
          <a:prstGeom prst="rect">
            <a:avLst/>
          </a:prstGeom>
          <a:ln w="28575">
            <a:solidFill>
              <a:schemeClr val="tx1"/>
            </a:solidFill>
          </a:ln>
        </p:spPr>
      </p:pic>
    </p:spTree>
    <p:extLst>
      <p:ext uri="{BB962C8B-B14F-4D97-AF65-F5344CB8AC3E}">
        <p14:creationId xmlns:p14="http://schemas.microsoft.com/office/powerpoint/2010/main" val="259437139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957">
          <a:extLst>
            <a:ext uri="{FF2B5EF4-FFF2-40B4-BE49-F238E27FC236}">
              <a16:creationId xmlns:a16="http://schemas.microsoft.com/office/drawing/2014/main" id="{648F7981-1B18-61DE-6F32-22BF2468ED93}"/>
            </a:ext>
          </a:extLst>
        </p:cNvPr>
        <p:cNvGrpSpPr/>
        <p:nvPr/>
      </p:nvGrpSpPr>
      <p:grpSpPr>
        <a:xfrm>
          <a:off x="0" y="0"/>
          <a:ext cx="0" cy="0"/>
          <a:chOff x="0" y="0"/>
          <a:chExt cx="0" cy="0"/>
        </a:xfrm>
      </p:grpSpPr>
      <p:sp>
        <p:nvSpPr>
          <p:cNvPr id="958" name="Google Shape;958;p5">
            <a:extLst>
              <a:ext uri="{FF2B5EF4-FFF2-40B4-BE49-F238E27FC236}">
                <a16:creationId xmlns:a16="http://schemas.microsoft.com/office/drawing/2014/main" id="{4FB0DD7F-8C1F-82C2-643F-3CED13FF3CC9}"/>
              </a:ext>
            </a:extLst>
          </p:cNvPr>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300"/>
              <a:buNone/>
            </a:pPr>
            <a:fld id="{00000000-1234-1234-1234-123412341234}" type="slidenum">
              <a:rPr lang="en"/>
              <a:t>15</a:t>
            </a:fld>
            <a:endParaRPr/>
          </a:p>
        </p:txBody>
      </p:sp>
      <p:pic>
        <p:nvPicPr>
          <p:cNvPr id="961" name="Google Shape;961;p5">
            <a:extLst>
              <a:ext uri="{FF2B5EF4-FFF2-40B4-BE49-F238E27FC236}">
                <a16:creationId xmlns:a16="http://schemas.microsoft.com/office/drawing/2014/main" id="{EE0B22A3-08F9-0ED8-E5E5-8D7CD3226619}"/>
              </a:ext>
            </a:extLst>
          </p:cNvPr>
          <p:cNvPicPr preferRelativeResize="0"/>
          <p:nvPr/>
        </p:nvPicPr>
        <p:blipFill rotWithShape="1">
          <a:blip r:embed="rId3">
            <a:alphaModFix/>
          </a:blip>
          <a:srcRect/>
          <a:stretch/>
        </p:blipFill>
        <p:spPr>
          <a:xfrm>
            <a:off x="249692" y="346416"/>
            <a:ext cx="2420910" cy="535268"/>
          </a:xfrm>
          <a:prstGeom prst="rect">
            <a:avLst/>
          </a:prstGeom>
          <a:noFill/>
          <a:ln>
            <a:noFill/>
          </a:ln>
        </p:spPr>
      </p:pic>
      <p:sp>
        <p:nvSpPr>
          <p:cNvPr id="962" name="Google Shape;962;p5">
            <a:extLst>
              <a:ext uri="{FF2B5EF4-FFF2-40B4-BE49-F238E27FC236}">
                <a16:creationId xmlns:a16="http://schemas.microsoft.com/office/drawing/2014/main" id="{66AB39C8-297B-E4BD-239F-CDBE65C77D90}"/>
              </a:ext>
            </a:extLst>
          </p:cNvPr>
          <p:cNvSpPr/>
          <p:nvPr/>
        </p:nvSpPr>
        <p:spPr>
          <a:xfrm>
            <a:off x="3563642" y="884151"/>
            <a:ext cx="5086836" cy="3170058"/>
          </a:xfrm>
          <a:prstGeom prst="rect">
            <a:avLst/>
          </a:prstGeom>
          <a:solidFill>
            <a:schemeClr val="bg1"/>
          </a:solidFill>
          <a:ln>
            <a:noFill/>
          </a:ln>
        </p:spPr>
        <p:txBody>
          <a:bodyPr spcFirstLastPara="1" wrap="square" lIns="91425" tIns="45700" rIns="91425" bIns="45700" anchor="t" anchorCtr="0">
            <a:spAutoFit/>
          </a:bodyPr>
          <a:lstStyle/>
          <a:p>
            <a:endParaRPr lang="en" sz="2000" b="1" dirty="0">
              <a:solidFill>
                <a:srgbClr val="FFA400"/>
              </a:solidFill>
              <a:latin typeface="Montserrat"/>
            </a:endParaRPr>
          </a:p>
          <a:p>
            <a:endParaRPr lang="en" sz="2000" b="1" dirty="0">
              <a:solidFill>
                <a:srgbClr val="00B0F0"/>
              </a:solidFill>
              <a:latin typeface="Montserrat"/>
            </a:endParaRPr>
          </a:p>
          <a:p>
            <a:r>
              <a:rPr lang="en" sz="2000" b="1" dirty="0">
                <a:solidFill>
                  <a:srgbClr val="00B0F0"/>
                </a:solidFill>
                <a:latin typeface="Montserrat"/>
              </a:rPr>
              <a:t>Loot boxes: </a:t>
            </a:r>
            <a:r>
              <a:rPr lang="en" sz="2000" dirty="0">
                <a:solidFill>
                  <a:srgbClr val="00B0F0"/>
                </a:solidFill>
                <a:latin typeface="Montserrat"/>
              </a:rPr>
              <a:t>a mystery bundle of items in a video game that a player can win as a reward or can buy with real money.</a:t>
            </a:r>
          </a:p>
          <a:p>
            <a:endParaRPr lang="en" sz="2000" dirty="0">
              <a:solidFill>
                <a:srgbClr val="00B0F0"/>
              </a:solidFill>
              <a:latin typeface="Montserrat"/>
            </a:endParaRPr>
          </a:p>
          <a:p>
            <a:r>
              <a:rPr lang="en" sz="2000" b="1" dirty="0">
                <a:solidFill>
                  <a:srgbClr val="00B0F0"/>
                </a:solidFill>
                <a:latin typeface="Montserrat"/>
              </a:rPr>
              <a:t>Have you come across this feature?</a:t>
            </a:r>
            <a:endParaRPr lang="en" sz="2000">
              <a:solidFill>
                <a:srgbClr val="00B0F0"/>
              </a:solidFill>
              <a:latin typeface="Montserrat"/>
            </a:endParaRPr>
          </a:p>
          <a:p>
            <a:endParaRPr lang="en" sz="2000" b="1" dirty="0">
              <a:solidFill>
                <a:srgbClr val="00B0F0"/>
              </a:solidFill>
              <a:latin typeface="Montserrat"/>
            </a:endParaRPr>
          </a:p>
          <a:p>
            <a:r>
              <a:rPr lang="en" sz="2000" b="1" dirty="0">
                <a:solidFill>
                  <a:srgbClr val="00B0F0"/>
                </a:solidFill>
                <a:latin typeface="Montserrat"/>
              </a:rPr>
              <a:t>Do you like it? Why Or Why not?</a:t>
            </a:r>
          </a:p>
        </p:txBody>
      </p:sp>
      <p:sp>
        <p:nvSpPr>
          <p:cNvPr id="2" name="TextBox 1">
            <a:extLst>
              <a:ext uri="{FF2B5EF4-FFF2-40B4-BE49-F238E27FC236}">
                <a16:creationId xmlns:a16="http://schemas.microsoft.com/office/drawing/2014/main" id="{75292B41-1E5E-7E12-6C76-BF6959893FD7}"/>
              </a:ext>
            </a:extLst>
          </p:cNvPr>
          <p:cNvSpPr txBox="1"/>
          <p:nvPr/>
        </p:nvSpPr>
        <p:spPr>
          <a:xfrm>
            <a:off x="1997043" y="161470"/>
            <a:ext cx="6833591"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GB" sz="2400" b="1" dirty="0">
                <a:solidFill>
                  <a:srgbClr val="FF0000"/>
                </a:solidFill>
                <a:latin typeface="Montserrat"/>
              </a:rPr>
              <a:t>Tech in Our World</a:t>
            </a:r>
          </a:p>
          <a:p>
            <a:pPr algn="r"/>
            <a:r>
              <a:rPr lang="en-GB" sz="2400" dirty="0">
                <a:solidFill>
                  <a:srgbClr val="FF0000"/>
                </a:solidFill>
                <a:latin typeface="Montserrat"/>
              </a:rPr>
              <a:t>Examples of persuasive design</a:t>
            </a:r>
          </a:p>
        </p:txBody>
      </p:sp>
      <p:pic>
        <p:nvPicPr>
          <p:cNvPr id="3" name="Picture 2" descr="A treasure chest with gold coins&#10;&#10;Description automatically generated">
            <a:extLst>
              <a:ext uri="{FF2B5EF4-FFF2-40B4-BE49-F238E27FC236}">
                <a16:creationId xmlns:a16="http://schemas.microsoft.com/office/drawing/2014/main" id="{33831DD9-A5ED-AB01-EC03-D8F47FE95079}"/>
              </a:ext>
            </a:extLst>
          </p:cNvPr>
          <p:cNvPicPr>
            <a:picLocks noChangeAspect="1"/>
          </p:cNvPicPr>
          <p:nvPr/>
        </p:nvPicPr>
        <p:blipFill>
          <a:blip r:embed="rId4"/>
          <a:stretch>
            <a:fillRect/>
          </a:stretch>
        </p:blipFill>
        <p:spPr>
          <a:xfrm>
            <a:off x="689059" y="1650578"/>
            <a:ext cx="2504747" cy="1973318"/>
          </a:xfrm>
          <a:prstGeom prst="rect">
            <a:avLst/>
          </a:prstGeom>
          <a:ln w="28575">
            <a:solidFill>
              <a:schemeClr val="tx1"/>
            </a:solidFill>
          </a:ln>
        </p:spPr>
      </p:pic>
    </p:spTree>
    <p:extLst>
      <p:ext uri="{BB962C8B-B14F-4D97-AF65-F5344CB8AC3E}">
        <p14:creationId xmlns:p14="http://schemas.microsoft.com/office/powerpoint/2010/main" val="208485088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957">
          <a:extLst>
            <a:ext uri="{FF2B5EF4-FFF2-40B4-BE49-F238E27FC236}">
              <a16:creationId xmlns:a16="http://schemas.microsoft.com/office/drawing/2014/main" id="{B5ABD3CC-C42C-53CB-3F91-652FAD09EF2A}"/>
            </a:ext>
          </a:extLst>
        </p:cNvPr>
        <p:cNvGrpSpPr/>
        <p:nvPr/>
      </p:nvGrpSpPr>
      <p:grpSpPr>
        <a:xfrm>
          <a:off x="0" y="0"/>
          <a:ext cx="0" cy="0"/>
          <a:chOff x="0" y="0"/>
          <a:chExt cx="0" cy="0"/>
        </a:xfrm>
      </p:grpSpPr>
      <p:sp>
        <p:nvSpPr>
          <p:cNvPr id="958" name="Google Shape;958;p5">
            <a:extLst>
              <a:ext uri="{FF2B5EF4-FFF2-40B4-BE49-F238E27FC236}">
                <a16:creationId xmlns:a16="http://schemas.microsoft.com/office/drawing/2014/main" id="{6A8A04AF-444D-EDE3-DFDC-468CDF4D8F8F}"/>
              </a:ext>
            </a:extLst>
          </p:cNvPr>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300"/>
              <a:buNone/>
            </a:pPr>
            <a:fld id="{00000000-1234-1234-1234-123412341234}" type="slidenum">
              <a:rPr lang="en"/>
              <a:t>16</a:t>
            </a:fld>
            <a:endParaRPr/>
          </a:p>
        </p:txBody>
      </p:sp>
      <p:pic>
        <p:nvPicPr>
          <p:cNvPr id="961" name="Google Shape;961;p5">
            <a:extLst>
              <a:ext uri="{FF2B5EF4-FFF2-40B4-BE49-F238E27FC236}">
                <a16:creationId xmlns:a16="http://schemas.microsoft.com/office/drawing/2014/main" id="{F298F01B-BC88-56D8-37E7-219F5CD58338}"/>
              </a:ext>
            </a:extLst>
          </p:cNvPr>
          <p:cNvPicPr preferRelativeResize="0"/>
          <p:nvPr/>
        </p:nvPicPr>
        <p:blipFill rotWithShape="1">
          <a:blip r:embed="rId3">
            <a:alphaModFix/>
          </a:blip>
          <a:srcRect/>
          <a:stretch/>
        </p:blipFill>
        <p:spPr>
          <a:xfrm>
            <a:off x="249692" y="346416"/>
            <a:ext cx="2420910" cy="535268"/>
          </a:xfrm>
          <a:prstGeom prst="rect">
            <a:avLst/>
          </a:prstGeom>
          <a:noFill/>
          <a:ln>
            <a:noFill/>
          </a:ln>
        </p:spPr>
      </p:pic>
      <p:sp>
        <p:nvSpPr>
          <p:cNvPr id="962" name="Google Shape;962;p5">
            <a:extLst>
              <a:ext uri="{FF2B5EF4-FFF2-40B4-BE49-F238E27FC236}">
                <a16:creationId xmlns:a16="http://schemas.microsoft.com/office/drawing/2014/main" id="{2C4A07E8-91A3-59F1-D213-A0BD5C45DB34}"/>
              </a:ext>
            </a:extLst>
          </p:cNvPr>
          <p:cNvSpPr/>
          <p:nvPr/>
        </p:nvSpPr>
        <p:spPr>
          <a:xfrm>
            <a:off x="4857626" y="1114872"/>
            <a:ext cx="4116198" cy="2246729"/>
          </a:xfrm>
          <a:prstGeom prst="rect">
            <a:avLst/>
          </a:prstGeom>
          <a:solidFill>
            <a:schemeClr val="bg1"/>
          </a:solidFill>
          <a:ln>
            <a:noFill/>
          </a:ln>
        </p:spPr>
        <p:txBody>
          <a:bodyPr spcFirstLastPara="1" wrap="square" lIns="91425" tIns="45700" rIns="91425" bIns="45700" anchor="t" anchorCtr="0">
            <a:spAutoFit/>
          </a:bodyPr>
          <a:lstStyle/>
          <a:p>
            <a:endParaRPr lang="en" sz="2000" b="1" dirty="0">
              <a:solidFill>
                <a:srgbClr val="FFA400"/>
              </a:solidFill>
              <a:latin typeface="Montserrat"/>
            </a:endParaRPr>
          </a:p>
          <a:p>
            <a:endParaRPr lang="en" sz="2400" b="1" dirty="0">
              <a:solidFill>
                <a:srgbClr val="FFA400"/>
              </a:solidFill>
              <a:latin typeface="Montserrat"/>
            </a:endParaRPr>
          </a:p>
          <a:p>
            <a:pPr algn="ctr"/>
            <a:r>
              <a:rPr lang="en" sz="2400" dirty="0">
                <a:solidFill>
                  <a:srgbClr val="00B0F0"/>
                </a:solidFill>
                <a:latin typeface="Montserrat"/>
              </a:rPr>
              <a:t>Can you think of one positive and one downside to these features?</a:t>
            </a:r>
          </a:p>
        </p:txBody>
      </p:sp>
      <p:sp>
        <p:nvSpPr>
          <p:cNvPr id="2" name="TextBox 1">
            <a:extLst>
              <a:ext uri="{FF2B5EF4-FFF2-40B4-BE49-F238E27FC236}">
                <a16:creationId xmlns:a16="http://schemas.microsoft.com/office/drawing/2014/main" id="{BEEC876B-E69E-6323-555F-A22FB24C39DE}"/>
              </a:ext>
            </a:extLst>
          </p:cNvPr>
          <p:cNvSpPr txBox="1"/>
          <p:nvPr/>
        </p:nvSpPr>
        <p:spPr>
          <a:xfrm>
            <a:off x="4975991" y="295603"/>
            <a:ext cx="3645775"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GB" sz="2400" b="1" dirty="0">
                <a:solidFill>
                  <a:srgbClr val="FF0000"/>
                </a:solidFill>
                <a:latin typeface="Montserrat"/>
              </a:rPr>
              <a:t>Tech in Our World</a:t>
            </a:r>
            <a:endParaRPr lang="en-US" sz="2400" b="1">
              <a:solidFill>
                <a:srgbClr val="FF0000"/>
              </a:solidFill>
              <a:latin typeface="Montserrat"/>
            </a:endParaRPr>
          </a:p>
        </p:txBody>
      </p:sp>
      <p:pic>
        <p:nvPicPr>
          <p:cNvPr id="8" name="Picture 7" descr="A grey circle with a white play button&#10;&#10;Description automatically generated">
            <a:extLst>
              <a:ext uri="{FF2B5EF4-FFF2-40B4-BE49-F238E27FC236}">
                <a16:creationId xmlns:a16="http://schemas.microsoft.com/office/drawing/2014/main" id="{B9C23F2B-A4C5-2F1A-6BB9-67F3014B0660}"/>
              </a:ext>
            </a:extLst>
          </p:cNvPr>
          <p:cNvPicPr>
            <a:picLocks noChangeAspect="1"/>
          </p:cNvPicPr>
          <p:nvPr/>
        </p:nvPicPr>
        <p:blipFill rotWithShape="1">
          <a:blip r:embed="rId4"/>
          <a:srcRect l="-1105" t="-543" r="552"/>
          <a:stretch/>
        </p:blipFill>
        <p:spPr>
          <a:xfrm>
            <a:off x="474606" y="1933575"/>
            <a:ext cx="903273" cy="921655"/>
          </a:xfrm>
          <a:custGeom>
            <a:avLst/>
            <a:gdLst>
              <a:gd name="connsiteX0" fmla="*/ 0 w 903273"/>
              <a:gd name="connsiteY0" fmla="*/ 0 h 921655"/>
              <a:gd name="connsiteX1" fmla="*/ 903273 w 903273"/>
              <a:gd name="connsiteY1" fmla="*/ 0 h 921655"/>
              <a:gd name="connsiteX2" fmla="*/ 903273 w 903273"/>
              <a:gd name="connsiteY2" fmla="*/ 921655 h 921655"/>
              <a:gd name="connsiteX3" fmla="*/ 0 w 903273"/>
              <a:gd name="connsiteY3" fmla="*/ 921655 h 921655"/>
              <a:gd name="connsiteX4" fmla="*/ 0 w 903273"/>
              <a:gd name="connsiteY4" fmla="*/ 0 h 921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3273" h="921655" fill="none" extrusionOk="0">
                <a:moveTo>
                  <a:pt x="0" y="0"/>
                </a:moveTo>
                <a:cubicBezTo>
                  <a:pt x="392263" y="-8214"/>
                  <a:pt x="484658" y="-25273"/>
                  <a:pt x="903273" y="0"/>
                </a:cubicBezTo>
                <a:cubicBezTo>
                  <a:pt x="874698" y="199656"/>
                  <a:pt x="845994" y="631399"/>
                  <a:pt x="903273" y="921655"/>
                </a:cubicBezTo>
                <a:cubicBezTo>
                  <a:pt x="588472" y="873341"/>
                  <a:pt x="189534" y="875835"/>
                  <a:pt x="0" y="921655"/>
                </a:cubicBezTo>
                <a:cubicBezTo>
                  <a:pt x="-27820" y="737259"/>
                  <a:pt x="72984" y="369755"/>
                  <a:pt x="0" y="0"/>
                </a:cubicBezTo>
                <a:close/>
              </a:path>
              <a:path w="903273" h="921655" stroke="0" extrusionOk="0">
                <a:moveTo>
                  <a:pt x="0" y="0"/>
                </a:moveTo>
                <a:cubicBezTo>
                  <a:pt x="118654" y="25390"/>
                  <a:pt x="551014" y="28490"/>
                  <a:pt x="903273" y="0"/>
                </a:cubicBezTo>
                <a:cubicBezTo>
                  <a:pt x="888486" y="230386"/>
                  <a:pt x="949178" y="671323"/>
                  <a:pt x="903273" y="921655"/>
                </a:cubicBezTo>
                <a:cubicBezTo>
                  <a:pt x="681437" y="902417"/>
                  <a:pt x="169510" y="867129"/>
                  <a:pt x="0" y="921655"/>
                </a:cubicBezTo>
                <a:cubicBezTo>
                  <a:pt x="-16538" y="759372"/>
                  <a:pt x="-5041" y="224448"/>
                  <a:pt x="0" y="0"/>
                </a:cubicBezTo>
                <a:close/>
              </a:path>
            </a:pathLst>
          </a:custGeom>
          <a:ln w="28575">
            <a:solidFill>
              <a:schemeClr val="tx1"/>
            </a:solidFill>
          </a:ln>
        </p:spPr>
      </p:pic>
      <p:pic>
        <p:nvPicPr>
          <p:cNvPr id="10" name="Picture 9" descr="A chat bubble with a message&#10;&#10;Description automatically generated">
            <a:extLst>
              <a:ext uri="{FF2B5EF4-FFF2-40B4-BE49-F238E27FC236}">
                <a16:creationId xmlns:a16="http://schemas.microsoft.com/office/drawing/2014/main" id="{92157574-4846-D9A2-3130-6357A5250FFA}"/>
              </a:ext>
            </a:extLst>
          </p:cNvPr>
          <p:cNvPicPr>
            <a:picLocks noChangeAspect="1"/>
          </p:cNvPicPr>
          <p:nvPr/>
        </p:nvPicPr>
        <p:blipFill>
          <a:blip r:embed="rId5"/>
          <a:stretch>
            <a:fillRect/>
          </a:stretch>
        </p:blipFill>
        <p:spPr>
          <a:xfrm>
            <a:off x="1426936" y="1501209"/>
            <a:ext cx="1645620" cy="1471976"/>
          </a:xfrm>
          <a:prstGeom prst="rect">
            <a:avLst/>
          </a:prstGeom>
          <a:ln w="28575">
            <a:solidFill>
              <a:schemeClr val="tx1"/>
            </a:solidFill>
          </a:ln>
        </p:spPr>
      </p:pic>
      <p:pic>
        <p:nvPicPr>
          <p:cNvPr id="12" name="Picture 11" descr="A screenshot of a computer game&#10;&#10;Description automatically generated">
            <a:extLst>
              <a:ext uri="{FF2B5EF4-FFF2-40B4-BE49-F238E27FC236}">
                <a16:creationId xmlns:a16="http://schemas.microsoft.com/office/drawing/2014/main" id="{D34D7B33-C677-65DA-6451-C9C60E6BDDEC}"/>
              </a:ext>
            </a:extLst>
          </p:cNvPr>
          <p:cNvPicPr>
            <a:picLocks noChangeAspect="1"/>
          </p:cNvPicPr>
          <p:nvPr/>
        </p:nvPicPr>
        <p:blipFill>
          <a:blip r:embed="rId6"/>
          <a:stretch>
            <a:fillRect/>
          </a:stretch>
        </p:blipFill>
        <p:spPr>
          <a:xfrm>
            <a:off x="147802" y="2898041"/>
            <a:ext cx="3212225" cy="1800927"/>
          </a:xfrm>
          <a:prstGeom prst="rect">
            <a:avLst/>
          </a:prstGeom>
          <a:ln w="28575">
            <a:solidFill>
              <a:schemeClr val="tx1"/>
            </a:solidFill>
          </a:ln>
        </p:spPr>
      </p:pic>
      <p:pic>
        <p:nvPicPr>
          <p:cNvPr id="14" name="Picture 13" descr="A red and orange fire&#10;&#10;Description automatically generated">
            <a:extLst>
              <a:ext uri="{FF2B5EF4-FFF2-40B4-BE49-F238E27FC236}">
                <a16:creationId xmlns:a16="http://schemas.microsoft.com/office/drawing/2014/main" id="{DDB48540-0D98-201C-6167-1DCFA253E58A}"/>
              </a:ext>
            </a:extLst>
          </p:cNvPr>
          <p:cNvPicPr>
            <a:picLocks noChangeAspect="1"/>
          </p:cNvPicPr>
          <p:nvPr/>
        </p:nvPicPr>
        <p:blipFill>
          <a:blip r:embed="rId7"/>
          <a:stretch>
            <a:fillRect/>
          </a:stretch>
        </p:blipFill>
        <p:spPr>
          <a:xfrm>
            <a:off x="3119601" y="2095991"/>
            <a:ext cx="1229711" cy="1444188"/>
          </a:xfrm>
          <a:prstGeom prst="rect">
            <a:avLst/>
          </a:prstGeom>
          <a:ln w="28575">
            <a:solidFill>
              <a:schemeClr val="tx1"/>
            </a:solidFill>
          </a:ln>
        </p:spPr>
      </p:pic>
      <p:pic>
        <p:nvPicPr>
          <p:cNvPr id="16" name="Picture 15" descr="A treasure chest with gold coins&#10;&#10;Description automatically generated">
            <a:extLst>
              <a:ext uri="{FF2B5EF4-FFF2-40B4-BE49-F238E27FC236}">
                <a16:creationId xmlns:a16="http://schemas.microsoft.com/office/drawing/2014/main" id="{83C4D5DB-2C00-01A4-9CAA-7F3B81EB35F7}"/>
              </a:ext>
            </a:extLst>
          </p:cNvPr>
          <p:cNvPicPr>
            <a:picLocks noChangeAspect="1"/>
          </p:cNvPicPr>
          <p:nvPr/>
        </p:nvPicPr>
        <p:blipFill>
          <a:blip r:embed="rId8"/>
          <a:stretch>
            <a:fillRect/>
          </a:stretch>
        </p:blipFill>
        <p:spPr>
          <a:xfrm>
            <a:off x="3359040" y="3595193"/>
            <a:ext cx="1617937" cy="1254017"/>
          </a:xfrm>
          <a:prstGeom prst="rect">
            <a:avLst/>
          </a:prstGeom>
          <a:ln w="28575">
            <a:solidFill>
              <a:schemeClr val="tx1"/>
            </a:solidFill>
          </a:ln>
        </p:spPr>
      </p:pic>
    </p:spTree>
    <p:extLst>
      <p:ext uri="{BB962C8B-B14F-4D97-AF65-F5344CB8AC3E}">
        <p14:creationId xmlns:p14="http://schemas.microsoft.com/office/powerpoint/2010/main" val="4137618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076">
          <a:extLst>
            <a:ext uri="{FF2B5EF4-FFF2-40B4-BE49-F238E27FC236}">
              <a16:creationId xmlns:a16="http://schemas.microsoft.com/office/drawing/2014/main" id="{1FDD829A-5B0F-64E9-F472-F4B219F70598}"/>
            </a:ext>
          </a:extLst>
        </p:cNvPr>
        <p:cNvGrpSpPr/>
        <p:nvPr/>
      </p:nvGrpSpPr>
      <p:grpSpPr>
        <a:xfrm>
          <a:off x="0" y="0"/>
          <a:ext cx="0" cy="0"/>
          <a:chOff x="0" y="0"/>
          <a:chExt cx="0" cy="0"/>
        </a:xfrm>
      </p:grpSpPr>
      <p:sp>
        <p:nvSpPr>
          <p:cNvPr id="1077" name="Google Shape;1077;g7fdba1de4f_0_33">
            <a:extLst>
              <a:ext uri="{FF2B5EF4-FFF2-40B4-BE49-F238E27FC236}">
                <a16:creationId xmlns:a16="http://schemas.microsoft.com/office/drawing/2014/main" id="{09D2583A-DB4A-0B07-84DD-FA2C63F1A135}"/>
              </a:ext>
            </a:extLst>
          </p:cNvPr>
          <p:cNvSpPr txBox="1">
            <a:spLocks noGrp="1"/>
          </p:cNvSpPr>
          <p:nvPr>
            <p:ph type="title"/>
          </p:nvPr>
        </p:nvSpPr>
        <p:spPr>
          <a:xfrm>
            <a:off x="1959367" y="159324"/>
            <a:ext cx="6662400" cy="802500"/>
          </a:xfrm>
          <a:prstGeom prst="rect">
            <a:avLst/>
          </a:prstGeom>
          <a:noFill/>
          <a:ln>
            <a:noFill/>
          </a:ln>
        </p:spPr>
        <p:txBody>
          <a:bodyPr spcFirstLastPara="1" wrap="square" lIns="91425" tIns="91425" rIns="91425" bIns="91425" anchor="b" anchorCtr="0">
            <a:noAutofit/>
          </a:bodyPr>
          <a:lstStyle/>
          <a:p>
            <a:pPr algn="r"/>
            <a:r>
              <a:rPr lang="en" dirty="0">
                <a:solidFill>
                  <a:srgbClr val="FF0000"/>
                </a:solidFill>
              </a:rPr>
              <a:t>Switching Off</a:t>
            </a:r>
            <a:endParaRPr lang="en-US">
              <a:solidFill>
                <a:srgbClr val="FF0000"/>
              </a:solidFill>
            </a:endParaRPr>
          </a:p>
        </p:txBody>
      </p:sp>
      <p:sp>
        <p:nvSpPr>
          <p:cNvPr id="1078" name="Google Shape;1078;g7fdba1de4f_0_33">
            <a:extLst>
              <a:ext uri="{FF2B5EF4-FFF2-40B4-BE49-F238E27FC236}">
                <a16:creationId xmlns:a16="http://schemas.microsoft.com/office/drawing/2014/main" id="{5E5ECD3D-D93E-B322-4A47-125ABBA99A4B}"/>
              </a:ext>
            </a:extLst>
          </p:cNvPr>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Clr>
                <a:srgbClr val="000000"/>
              </a:buClr>
              <a:buSzPts val="1300"/>
              <a:buFont typeface="Arial"/>
              <a:buNone/>
            </a:pPr>
            <a:fld id="{00000000-1234-1234-1234-123412341234}" type="slidenum">
              <a:rPr lang="en"/>
              <a:t>17</a:t>
            </a:fld>
            <a:endParaRPr/>
          </a:p>
        </p:txBody>
      </p:sp>
      <p:pic>
        <p:nvPicPr>
          <p:cNvPr id="1081" name="Google Shape;1081;g7fdba1de4f_0_33">
            <a:extLst>
              <a:ext uri="{FF2B5EF4-FFF2-40B4-BE49-F238E27FC236}">
                <a16:creationId xmlns:a16="http://schemas.microsoft.com/office/drawing/2014/main" id="{42A07896-6888-81A2-A286-9E01EBDEC377}"/>
              </a:ext>
            </a:extLst>
          </p:cNvPr>
          <p:cNvPicPr preferRelativeResize="0"/>
          <p:nvPr/>
        </p:nvPicPr>
        <p:blipFill rotWithShape="1">
          <a:blip r:embed="rId3">
            <a:alphaModFix/>
          </a:blip>
          <a:srcRect/>
          <a:stretch/>
        </p:blipFill>
        <p:spPr>
          <a:xfrm>
            <a:off x="299078" y="275115"/>
            <a:ext cx="1984393" cy="438735"/>
          </a:xfrm>
          <a:prstGeom prst="rect">
            <a:avLst/>
          </a:prstGeom>
          <a:noFill/>
          <a:ln>
            <a:noFill/>
          </a:ln>
        </p:spPr>
      </p:pic>
      <p:pic>
        <p:nvPicPr>
          <p:cNvPr id="4" name="Picture 3" descr="A cartoon of a person&#10;&#10;Description automatically generated">
            <a:extLst>
              <a:ext uri="{FF2B5EF4-FFF2-40B4-BE49-F238E27FC236}">
                <a16:creationId xmlns:a16="http://schemas.microsoft.com/office/drawing/2014/main" id="{75FE18E2-B645-4378-2AE5-BD9F2CE12096}"/>
              </a:ext>
            </a:extLst>
          </p:cNvPr>
          <p:cNvPicPr>
            <a:picLocks noChangeAspect="1"/>
          </p:cNvPicPr>
          <p:nvPr/>
        </p:nvPicPr>
        <p:blipFill>
          <a:blip r:embed="rId4"/>
          <a:stretch>
            <a:fillRect/>
          </a:stretch>
        </p:blipFill>
        <p:spPr>
          <a:xfrm>
            <a:off x="440781" y="1802423"/>
            <a:ext cx="3039808" cy="3086100"/>
          </a:xfrm>
          <a:prstGeom prst="rect">
            <a:avLst/>
          </a:prstGeom>
        </p:spPr>
      </p:pic>
      <p:sp>
        <p:nvSpPr>
          <p:cNvPr id="6" name="Thought Bubble: Cloud 5">
            <a:extLst>
              <a:ext uri="{FF2B5EF4-FFF2-40B4-BE49-F238E27FC236}">
                <a16:creationId xmlns:a16="http://schemas.microsoft.com/office/drawing/2014/main" id="{9D80CB6F-0A4C-2FE1-90E8-08B474E71771}"/>
              </a:ext>
            </a:extLst>
          </p:cNvPr>
          <p:cNvSpPr/>
          <p:nvPr/>
        </p:nvSpPr>
        <p:spPr>
          <a:xfrm>
            <a:off x="3541288" y="1099038"/>
            <a:ext cx="4806318" cy="3296161"/>
          </a:xfrm>
          <a:prstGeom prst="cloudCallout">
            <a:avLst/>
          </a:prstGeom>
          <a:solidFill>
            <a:srgbClr val="00B0F0"/>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a:extLst>
              <a:ext uri="{FF2B5EF4-FFF2-40B4-BE49-F238E27FC236}">
                <a16:creationId xmlns:a16="http://schemas.microsoft.com/office/drawing/2014/main" id="{295C64C2-2CCE-658A-47EC-EB9B6F425037}"/>
              </a:ext>
            </a:extLst>
          </p:cNvPr>
          <p:cNvSpPr txBox="1"/>
          <p:nvPr/>
        </p:nvSpPr>
        <p:spPr>
          <a:xfrm>
            <a:off x="4448908" y="1872761"/>
            <a:ext cx="3376245" cy="160043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800" i="1" dirty="0">
                <a:solidFill>
                  <a:srgbClr val="FFC000"/>
                </a:solidFill>
                <a:latin typeface="Montserrat"/>
              </a:rPr>
              <a:t>What activities do you like to do offline?</a:t>
            </a:r>
            <a:endParaRPr lang="en-GB" sz="2800" dirty="0">
              <a:solidFill>
                <a:srgbClr val="FFC000"/>
              </a:solidFill>
              <a:latin typeface="Montserrat"/>
            </a:endParaRPr>
          </a:p>
          <a:p>
            <a:pPr algn="l"/>
            <a:endParaRPr lang="en-GB" dirty="0"/>
          </a:p>
        </p:txBody>
      </p:sp>
    </p:spTree>
    <p:extLst>
      <p:ext uri="{BB962C8B-B14F-4D97-AF65-F5344CB8AC3E}">
        <p14:creationId xmlns:p14="http://schemas.microsoft.com/office/powerpoint/2010/main" val="52910995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076"/>
        <p:cNvGrpSpPr/>
        <p:nvPr/>
      </p:nvGrpSpPr>
      <p:grpSpPr>
        <a:xfrm>
          <a:off x="0" y="0"/>
          <a:ext cx="0" cy="0"/>
          <a:chOff x="0" y="0"/>
          <a:chExt cx="0" cy="0"/>
        </a:xfrm>
      </p:grpSpPr>
      <p:sp>
        <p:nvSpPr>
          <p:cNvPr id="1077" name="Google Shape;1077;g7fdba1de4f_0_33"/>
          <p:cNvSpPr txBox="1">
            <a:spLocks noGrp="1"/>
          </p:cNvSpPr>
          <p:nvPr>
            <p:ph type="title"/>
          </p:nvPr>
        </p:nvSpPr>
        <p:spPr>
          <a:xfrm>
            <a:off x="1959367" y="159324"/>
            <a:ext cx="6662400" cy="554526"/>
          </a:xfrm>
          <a:prstGeom prst="rect">
            <a:avLst/>
          </a:prstGeom>
          <a:noFill/>
          <a:ln>
            <a:noFill/>
          </a:ln>
        </p:spPr>
        <p:txBody>
          <a:bodyPr spcFirstLastPara="1" wrap="square" lIns="91425" tIns="91425" rIns="91425" bIns="91425" anchor="b" anchorCtr="0">
            <a:noAutofit/>
          </a:bodyPr>
          <a:lstStyle/>
          <a:p>
            <a:pPr algn="r"/>
            <a:r>
              <a:rPr lang="en" dirty="0">
                <a:solidFill>
                  <a:srgbClr val="FF0000"/>
                </a:solidFill>
              </a:rPr>
              <a:t>Tips for Striking the Balance</a:t>
            </a:r>
            <a:endParaRPr lang="en-US">
              <a:solidFill>
                <a:srgbClr val="FF0000"/>
              </a:solidFill>
            </a:endParaRPr>
          </a:p>
        </p:txBody>
      </p:sp>
      <p:sp>
        <p:nvSpPr>
          <p:cNvPr id="1078" name="Google Shape;1078;g7fdba1de4f_0_33"/>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Clr>
                <a:srgbClr val="000000"/>
              </a:buClr>
              <a:buSzPts val="1300"/>
              <a:buFont typeface="Arial"/>
              <a:buNone/>
            </a:pPr>
            <a:fld id="{00000000-1234-1234-1234-123412341234}" type="slidenum">
              <a:rPr lang="en"/>
              <a:t>18</a:t>
            </a:fld>
            <a:endParaRPr/>
          </a:p>
        </p:txBody>
      </p:sp>
      <p:sp>
        <p:nvSpPr>
          <p:cNvPr id="1080" name="Google Shape;1080;g7fdba1de4f_0_33"/>
          <p:cNvSpPr txBox="1">
            <a:spLocks noGrp="1"/>
          </p:cNvSpPr>
          <p:nvPr>
            <p:ph type="body" idx="1"/>
          </p:nvPr>
        </p:nvSpPr>
        <p:spPr>
          <a:xfrm>
            <a:off x="2432004" y="713850"/>
            <a:ext cx="6441929" cy="4153834"/>
          </a:xfrm>
          <a:prstGeom prst="rect">
            <a:avLst/>
          </a:prstGeom>
          <a:solidFill>
            <a:schemeClr val="bg1"/>
          </a:solidFill>
          <a:ln>
            <a:noFill/>
          </a:ln>
        </p:spPr>
        <p:txBody>
          <a:bodyPr spcFirstLastPara="1" wrap="square" lIns="91425" tIns="91425" rIns="91425" bIns="91425" anchor="t" anchorCtr="0">
            <a:noAutofit/>
          </a:bodyPr>
          <a:lstStyle/>
          <a:p>
            <a:pPr marL="546100" indent="-457200">
              <a:buSzPts val="1800"/>
              <a:buAutoNum type="arabicPeriod"/>
            </a:pPr>
            <a:r>
              <a:rPr lang="en-GB" sz="2000" dirty="0">
                <a:solidFill>
                  <a:srgbClr val="00B0F0"/>
                </a:solidFill>
                <a:latin typeface="Calibri"/>
                <a:cs typeface="Arial"/>
              </a:rPr>
              <a:t>Follow the rules – check with parents about when it is okay to go online and when it is not.</a:t>
            </a:r>
            <a:endParaRPr lang="en-US" sz="2000" dirty="0">
              <a:solidFill>
                <a:srgbClr val="00B0F0"/>
              </a:solidFill>
              <a:latin typeface="Calibri"/>
              <a:cs typeface="Arial"/>
            </a:endParaRPr>
          </a:p>
          <a:p>
            <a:pPr marL="546100" indent="-457200">
              <a:buSzPts val="1800"/>
              <a:buAutoNum type="arabicPeriod"/>
            </a:pPr>
            <a:r>
              <a:rPr lang="en-GB" sz="2000" dirty="0">
                <a:solidFill>
                  <a:srgbClr val="00B0F0"/>
                </a:solidFill>
                <a:latin typeface="Calibri"/>
                <a:cs typeface="Arial"/>
              </a:rPr>
              <a:t>Take regular breaks from your device.</a:t>
            </a:r>
            <a:endParaRPr lang="en-US" sz="2000" dirty="0">
              <a:solidFill>
                <a:srgbClr val="00B0F0"/>
              </a:solidFill>
              <a:latin typeface="Calibri"/>
              <a:cs typeface="Arial"/>
            </a:endParaRPr>
          </a:p>
          <a:p>
            <a:pPr marL="546100" indent="-457200">
              <a:buSzPts val="1800"/>
              <a:buAutoNum type="arabicPeriod"/>
            </a:pPr>
            <a:r>
              <a:rPr lang="en-GB" sz="2000" dirty="0">
                <a:solidFill>
                  <a:srgbClr val="00B0F0"/>
                </a:solidFill>
                <a:latin typeface="Calibri"/>
                <a:cs typeface="Arial"/>
              </a:rPr>
              <a:t>Switch off – Don't forget about all the other fun activities offline. </a:t>
            </a:r>
            <a:endParaRPr lang="en-US" sz="2000" dirty="0">
              <a:solidFill>
                <a:srgbClr val="00B0F0"/>
              </a:solidFill>
              <a:latin typeface="Calibri"/>
              <a:cs typeface="Arial"/>
            </a:endParaRPr>
          </a:p>
          <a:p>
            <a:pPr marL="546100" indent="-457200">
              <a:buSzPts val="1800"/>
              <a:buAutoNum type="arabicPeriod"/>
            </a:pPr>
            <a:r>
              <a:rPr lang="en-GB" sz="2000" dirty="0">
                <a:solidFill>
                  <a:srgbClr val="00B0F0"/>
                </a:solidFill>
                <a:latin typeface="Calibri"/>
                <a:cs typeface="Arial"/>
              </a:rPr>
              <a:t>Set a timer or use a screen time tracker/app to keep track of how much time you are spending online. </a:t>
            </a:r>
            <a:endParaRPr lang="en-US" sz="2000" dirty="0">
              <a:solidFill>
                <a:srgbClr val="00B0F0"/>
              </a:solidFill>
              <a:latin typeface="Calibri"/>
              <a:cs typeface="Arial"/>
            </a:endParaRPr>
          </a:p>
          <a:p>
            <a:pPr marL="546100" indent="-457200">
              <a:buSzPts val="1800"/>
              <a:buAutoNum type="arabicPeriod"/>
            </a:pPr>
            <a:r>
              <a:rPr lang="en-GB" sz="2000" dirty="0">
                <a:solidFill>
                  <a:srgbClr val="00B0F0"/>
                </a:solidFill>
                <a:latin typeface="Calibri"/>
                <a:cs typeface="Arial"/>
              </a:rPr>
              <a:t>Make the most of your time online. It can be easy to lose track of time online, choose activities that you are interest in. </a:t>
            </a:r>
            <a:endParaRPr lang="en-US" sz="2000" dirty="0">
              <a:solidFill>
                <a:srgbClr val="00B0F0"/>
              </a:solidFill>
              <a:latin typeface="Calibri"/>
              <a:cs typeface="Arial"/>
            </a:endParaRPr>
          </a:p>
          <a:p>
            <a:pPr marL="546100" indent="-457200">
              <a:buSzPts val="1800"/>
              <a:buAutoNum type="arabicPeriod"/>
            </a:pPr>
            <a:r>
              <a:rPr lang="en-GB" sz="2000" dirty="0">
                <a:solidFill>
                  <a:srgbClr val="00B0F0"/>
                </a:solidFill>
                <a:latin typeface="Calibri"/>
                <a:cs typeface="Arial"/>
              </a:rPr>
              <a:t>If you see something that bothers you online TELL a parent, guardian or trusted adult.</a:t>
            </a:r>
            <a:endParaRPr lang="en-US" sz="2000" dirty="0">
              <a:solidFill>
                <a:srgbClr val="00B0F0"/>
              </a:solidFill>
              <a:latin typeface="Calibri"/>
              <a:cs typeface="Arial"/>
            </a:endParaRPr>
          </a:p>
          <a:p>
            <a:pPr marL="431800" indent="-342900">
              <a:buSzPts val="1800"/>
              <a:buAutoNum type="arabicPeriod"/>
            </a:pPr>
            <a:endParaRPr lang="en-GB" sz="1800" dirty="0">
              <a:solidFill>
                <a:srgbClr val="FFC000"/>
              </a:solidFill>
              <a:latin typeface="Montserrat"/>
              <a:cs typeface="Arial"/>
            </a:endParaRPr>
          </a:p>
          <a:p>
            <a:pPr marL="431800" indent="-342900">
              <a:buSzPts val="1800"/>
              <a:buAutoNum type="arabicPeriod"/>
            </a:pPr>
            <a:endParaRPr lang="en-GB" sz="1800" dirty="0">
              <a:solidFill>
                <a:srgbClr val="FFC000"/>
              </a:solidFill>
              <a:latin typeface="Montserrat"/>
              <a:cs typeface="Arial"/>
            </a:endParaRPr>
          </a:p>
          <a:p>
            <a:pPr marL="431800" indent="-342900">
              <a:buSzPts val="1800"/>
              <a:buAutoNum type="arabicPeriod"/>
            </a:pPr>
            <a:endParaRPr lang="en-GB" sz="1800" dirty="0">
              <a:solidFill>
                <a:srgbClr val="FFC000"/>
              </a:solidFill>
              <a:latin typeface="Montserrat"/>
              <a:cs typeface="Arial"/>
            </a:endParaRPr>
          </a:p>
          <a:p>
            <a:pPr marL="431800" indent="-342900">
              <a:buSzPts val="1800"/>
              <a:buAutoNum type="arabicPeriod"/>
            </a:pPr>
            <a:endParaRPr lang="en-GB" sz="1800" dirty="0">
              <a:solidFill>
                <a:srgbClr val="FFC000"/>
              </a:solidFill>
              <a:latin typeface="Montserrat"/>
              <a:cs typeface="Arial"/>
            </a:endParaRPr>
          </a:p>
          <a:p>
            <a:pPr marL="431800" indent="-342900">
              <a:buSzPts val="1800"/>
              <a:buAutoNum type="arabicPeriod"/>
            </a:pPr>
            <a:endParaRPr lang="en-GB" sz="1800" dirty="0">
              <a:solidFill>
                <a:srgbClr val="FFC000"/>
              </a:solidFill>
              <a:latin typeface="Montserrat"/>
              <a:cs typeface="Arial"/>
            </a:endParaRPr>
          </a:p>
          <a:p>
            <a:pPr marL="431800" indent="-342900">
              <a:buSzPts val="1800"/>
              <a:buAutoNum type="arabicPeriod"/>
            </a:pPr>
            <a:endParaRPr lang="en-GB" sz="1800" dirty="0">
              <a:solidFill>
                <a:srgbClr val="FFC000"/>
              </a:solidFill>
              <a:latin typeface="Montserrat"/>
              <a:cs typeface="Arial"/>
            </a:endParaRPr>
          </a:p>
          <a:p>
            <a:pPr marL="400050" indent="-285750">
              <a:buClr>
                <a:srgbClr val="1155CC"/>
              </a:buClr>
              <a:buSzPts val="1800"/>
              <a:buAutoNum type="arabicPeriod"/>
            </a:pPr>
            <a:endParaRPr lang="en" dirty="0">
              <a:cs typeface="Arial"/>
            </a:endParaRPr>
          </a:p>
          <a:p>
            <a:pPr marL="114300" indent="0">
              <a:buClr>
                <a:srgbClr val="274E13"/>
              </a:buClr>
              <a:buSzPts val="1800"/>
              <a:buNone/>
            </a:pPr>
            <a:endParaRPr lang="en-GB" sz="1800" b="1" dirty="0">
              <a:solidFill>
                <a:srgbClr val="141414"/>
              </a:solidFill>
              <a:latin typeface="Montserrat"/>
            </a:endParaRPr>
          </a:p>
        </p:txBody>
      </p:sp>
      <p:pic>
        <p:nvPicPr>
          <p:cNvPr id="1081" name="Google Shape;1081;g7fdba1de4f_0_33"/>
          <p:cNvPicPr preferRelativeResize="0"/>
          <p:nvPr/>
        </p:nvPicPr>
        <p:blipFill rotWithShape="1">
          <a:blip r:embed="rId3">
            <a:alphaModFix/>
          </a:blip>
          <a:srcRect/>
          <a:stretch/>
        </p:blipFill>
        <p:spPr>
          <a:xfrm>
            <a:off x="299078" y="275115"/>
            <a:ext cx="1984393" cy="438735"/>
          </a:xfrm>
          <a:prstGeom prst="rect">
            <a:avLst/>
          </a:prstGeom>
          <a:noFill/>
          <a:ln>
            <a:noFill/>
          </a:ln>
        </p:spPr>
      </p:pic>
      <p:pic>
        <p:nvPicPr>
          <p:cNvPr id="5" name="Google Shape;960;p5" descr="A group of people with their faces in different poses&#10;&#10;Description automatically generated">
            <a:extLst>
              <a:ext uri="{FF2B5EF4-FFF2-40B4-BE49-F238E27FC236}">
                <a16:creationId xmlns:a16="http://schemas.microsoft.com/office/drawing/2014/main" id="{3047F502-D58F-7DB3-E961-ED24769DD55D}"/>
              </a:ext>
            </a:extLst>
          </p:cNvPr>
          <p:cNvPicPr preferRelativeResize="0"/>
          <p:nvPr/>
        </p:nvPicPr>
        <p:blipFill rotWithShape="1">
          <a:blip r:embed="rId4">
            <a:alphaModFix/>
          </a:blip>
          <a:srcRect/>
          <a:stretch/>
        </p:blipFill>
        <p:spPr>
          <a:xfrm>
            <a:off x="112340" y="2292483"/>
            <a:ext cx="2202933" cy="1632219"/>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050"/>
        <p:cNvGrpSpPr/>
        <p:nvPr/>
      </p:nvGrpSpPr>
      <p:grpSpPr>
        <a:xfrm>
          <a:off x="0" y="0"/>
          <a:ext cx="0" cy="0"/>
          <a:chOff x="0" y="0"/>
          <a:chExt cx="0" cy="0"/>
        </a:xfrm>
      </p:grpSpPr>
      <p:sp>
        <p:nvSpPr>
          <p:cNvPr id="1051" name="Google Shape;1051;g7f98d56b6c_1_23"/>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Clr>
                <a:srgbClr val="000000"/>
              </a:buClr>
              <a:buSzPts val="1300"/>
              <a:buFont typeface="Arial"/>
              <a:buNone/>
            </a:pPr>
            <a:fld id="{00000000-1234-1234-1234-123412341234}" type="slidenum">
              <a:rPr lang="en">
                <a:solidFill>
                  <a:srgbClr val="FFFFFF"/>
                </a:solidFill>
              </a:rPr>
              <a:t>19</a:t>
            </a:fld>
            <a:endParaRPr>
              <a:solidFill>
                <a:srgbClr val="FFFFFF"/>
              </a:solidFill>
            </a:endParaRPr>
          </a:p>
        </p:txBody>
      </p:sp>
      <p:sp>
        <p:nvSpPr>
          <p:cNvPr id="1052" name="Google Shape;1052;g7f98d56b6c_1_23"/>
          <p:cNvSpPr txBox="1"/>
          <p:nvPr/>
        </p:nvSpPr>
        <p:spPr>
          <a:xfrm>
            <a:off x="399500" y="382850"/>
            <a:ext cx="8356200" cy="1653900"/>
          </a:xfrm>
          <a:prstGeom prst="rect">
            <a:avLst/>
          </a:prstGeom>
          <a:noFill/>
          <a:ln>
            <a:noFill/>
          </a:ln>
        </p:spPr>
        <p:txBody>
          <a:bodyPr spcFirstLastPara="1" wrap="square" lIns="91425" tIns="91425" rIns="91425" bIns="91425" anchor="t" anchorCtr="0">
            <a:noAutofit/>
          </a:bodyPr>
          <a:lstStyle/>
          <a:p>
            <a:pPr algn="ctr">
              <a:lnSpc>
                <a:spcPct val="90000"/>
              </a:lnSpc>
              <a:buClr>
                <a:schemeClr val="dk1"/>
              </a:buClr>
              <a:buSzPts val="1100"/>
            </a:pPr>
            <a:r>
              <a:rPr lang="en" sz="3000" b="1" i="0" u="none" strike="noStrike" cap="none" dirty="0">
                <a:solidFill>
                  <a:srgbClr val="FF0000"/>
                </a:solidFill>
                <a:latin typeface="Montserrat Bold"/>
                <a:ea typeface="Montserrat"/>
                <a:cs typeface="Montserrat"/>
                <a:sym typeface="Montserrat"/>
              </a:rPr>
              <a:t>Take Home Safer Internet Day Activity</a:t>
            </a:r>
            <a:r>
              <a:rPr lang="en" sz="3000" b="1" dirty="0">
                <a:solidFill>
                  <a:srgbClr val="FF0000"/>
                </a:solidFill>
                <a:latin typeface="Montserrat Bold"/>
                <a:ea typeface="Montserrat"/>
                <a:cs typeface="Montserrat"/>
                <a:sym typeface="Montserrat"/>
              </a:rPr>
              <a:t> </a:t>
            </a:r>
            <a:endParaRPr lang="en-US" sz="3000" b="0" i="0" u="none" strike="noStrike" cap="none">
              <a:solidFill>
                <a:srgbClr val="FF0000"/>
              </a:solidFill>
              <a:latin typeface="Montserrat Bold"/>
              <a:ea typeface="Montserrat Light"/>
              <a:cs typeface="Montserrat Light"/>
            </a:endParaRPr>
          </a:p>
        </p:txBody>
      </p:sp>
      <p:pic>
        <p:nvPicPr>
          <p:cNvPr id="1053" name="Google Shape;1053;g7f98d56b6c_1_23"/>
          <p:cNvPicPr preferRelativeResize="0"/>
          <p:nvPr/>
        </p:nvPicPr>
        <p:blipFill rotWithShape="1">
          <a:blip r:embed="rId3">
            <a:alphaModFix/>
          </a:blip>
          <a:srcRect/>
          <a:stretch/>
        </p:blipFill>
        <p:spPr>
          <a:xfrm>
            <a:off x="3781674" y="4663241"/>
            <a:ext cx="1570000" cy="347116"/>
          </a:xfrm>
          <a:prstGeom prst="rect">
            <a:avLst/>
          </a:prstGeom>
          <a:noFill/>
          <a:ln>
            <a:noFill/>
          </a:ln>
        </p:spPr>
      </p:pic>
      <p:pic>
        <p:nvPicPr>
          <p:cNvPr id="1054" name="Google Shape;1054;g7f98d56b6c_1_23"/>
          <p:cNvPicPr preferRelativeResize="0"/>
          <p:nvPr/>
        </p:nvPicPr>
        <p:blipFill rotWithShape="1">
          <a:blip r:embed="rId4">
            <a:alphaModFix/>
          </a:blip>
          <a:srcRect/>
          <a:stretch/>
        </p:blipFill>
        <p:spPr>
          <a:xfrm>
            <a:off x="3237996" y="990700"/>
            <a:ext cx="2750390" cy="275039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49"/>
        <p:cNvGrpSpPr/>
        <p:nvPr/>
      </p:nvGrpSpPr>
      <p:grpSpPr>
        <a:xfrm>
          <a:off x="0" y="0"/>
          <a:ext cx="0" cy="0"/>
          <a:chOff x="0" y="0"/>
          <a:chExt cx="0" cy="0"/>
        </a:xfrm>
      </p:grpSpPr>
      <p:sp>
        <p:nvSpPr>
          <p:cNvPr id="950" name="Google Shape;950;p3"/>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300"/>
              <a:buNone/>
            </a:pPr>
            <a:fld id="{00000000-1234-1234-1234-123412341234}" type="slidenum">
              <a:rPr lang="en"/>
              <a:t>2</a:t>
            </a:fld>
            <a:endParaRPr/>
          </a:p>
        </p:txBody>
      </p:sp>
      <p:pic>
        <p:nvPicPr>
          <p:cNvPr id="951" name="Google Shape;951;p3" descr="SID2.png"/>
          <p:cNvPicPr preferRelativeResize="0"/>
          <p:nvPr/>
        </p:nvPicPr>
        <p:blipFill rotWithShape="1">
          <a:blip r:embed="rId3">
            <a:alphaModFix/>
          </a:blip>
          <a:srcRect/>
          <a:stretch/>
        </p:blipFill>
        <p:spPr>
          <a:xfrm>
            <a:off x="-1" y="0"/>
            <a:ext cx="9247463" cy="5201698"/>
          </a:xfrm>
          <a:prstGeom prst="rect">
            <a:avLst/>
          </a:prstGeom>
          <a:noFill/>
          <a:ln>
            <a:noFill/>
          </a:ln>
        </p:spPr>
      </p:pic>
      <p:sp>
        <p:nvSpPr>
          <p:cNvPr id="952" name="Google Shape;952;p3"/>
          <p:cNvSpPr/>
          <p:nvPr/>
        </p:nvSpPr>
        <p:spPr>
          <a:xfrm>
            <a:off x="2536672" y="1541612"/>
            <a:ext cx="5824634" cy="3222380"/>
          </a:xfrm>
          <a:prstGeom prst="rect">
            <a:avLst/>
          </a:prstGeom>
          <a:noFill/>
          <a:ln>
            <a:noFill/>
          </a:ln>
        </p:spPr>
        <p:txBody>
          <a:bodyPr spcFirstLastPara="1" wrap="square" lIns="91425" tIns="45700" rIns="91425" bIns="45700" anchor="t" anchorCtr="0">
            <a:spAutoFit/>
          </a:bodyPr>
          <a:lstStyle/>
          <a:p>
            <a:pPr indent="457200">
              <a:lnSpc>
                <a:spcPct val="115000"/>
              </a:lnSpc>
              <a:buSzPts val="1800"/>
            </a:pPr>
            <a:r>
              <a:rPr lang="en" sz="1800" b="1" dirty="0">
                <a:solidFill>
                  <a:srgbClr val="FFFFFF"/>
                </a:solidFill>
                <a:latin typeface="Calibri"/>
                <a:ea typeface="Montserrat"/>
                <a:cs typeface="Montserrat"/>
                <a:sym typeface="Montserrat"/>
              </a:rPr>
              <a:t>    </a:t>
            </a:r>
            <a:r>
              <a:rPr lang="en" sz="1800" b="1" dirty="0">
                <a:solidFill>
                  <a:srgbClr val="FFFFFF"/>
                </a:solidFill>
                <a:latin typeface="Montserrat" pitchFamily="2" charset="77"/>
                <a:ea typeface="Montserrat"/>
                <a:cs typeface="Montserrat"/>
                <a:sym typeface="Montserrat"/>
              </a:rPr>
              <a:t>  </a:t>
            </a:r>
            <a:r>
              <a:rPr lang="en" sz="1800" b="1" i="0" u="none" strike="noStrike" cap="none" dirty="0">
                <a:solidFill>
                  <a:srgbClr val="FFFFFF"/>
                </a:solidFill>
                <a:latin typeface="Montserrat" pitchFamily="2" charset="77"/>
                <a:ea typeface="Montserrat"/>
                <a:cs typeface="Montserrat"/>
                <a:sym typeface="Montserrat"/>
              </a:rPr>
              <a:t> What is Safer Internet Day?</a:t>
            </a:r>
            <a:endParaRPr lang="en-US" sz="1800" b="0" i="0" u="none" strike="noStrike" cap="none" dirty="0">
              <a:solidFill>
                <a:srgbClr val="000000"/>
              </a:solidFill>
              <a:latin typeface="Montserrat" pitchFamily="2" charset="77"/>
            </a:endParaRPr>
          </a:p>
          <a:p>
            <a:pPr marL="0" marR="0" lvl="0" indent="0" algn="l" rtl="0">
              <a:lnSpc>
                <a:spcPct val="115000"/>
              </a:lnSpc>
              <a:spcBef>
                <a:spcPts val="0"/>
              </a:spcBef>
              <a:spcAft>
                <a:spcPts val="0"/>
              </a:spcAft>
              <a:buClr>
                <a:srgbClr val="000000"/>
              </a:buClr>
              <a:buSzPts val="1800"/>
              <a:buFont typeface="Arial"/>
              <a:buNone/>
            </a:pPr>
            <a:endParaRPr sz="1800" b="1" i="0" u="none" strike="noStrike" cap="none" dirty="0">
              <a:solidFill>
                <a:srgbClr val="FFFFFF"/>
              </a:solidFill>
              <a:latin typeface="Montserrat" pitchFamily="2" charset="77"/>
              <a:ea typeface="Montserrat"/>
              <a:cs typeface="Montserrat"/>
            </a:endParaRPr>
          </a:p>
          <a:p>
            <a:pPr marL="914400" marR="0" lvl="0" indent="-342900" algn="l" rtl="0">
              <a:lnSpc>
                <a:spcPct val="100000"/>
              </a:lnSpc>
              <a:spcBef>
                <a:spcPts val="0"/>
              </a:spcBef>
              <a:spcAft>
                <a:spcPts val="0"/>
              </a:spcAft>
              <a:buClr>
                <a:srgbClr val="FFFFFF"/>
              </a:buClr>
              <a:buSzPts val="1800"/>
              <a:buFont typeface="Montserrat"/>
              <a:buChar char="●"/>
            </a:pPr>
            <a:r>
              <a:rPr lang="en" sz="1800" b="0" i="0" u="none" strike="noStrike" cap="none" dirty="0">
                <a:solidFill>
                  <a:srgbClr val="FFFFFF"/>
                </a:solidFill>
                <a:latin typeface="Montserrat" pitchFamily="2" charset="77"/>
                <a:ea typeface="Montserrat"/>
                <a:cs typeface="Montserrat"/>
                <a:sym typeface="Montserrat"/>
              </a:rPr>
              <a:t>A day to create awareness of a better internet for </a:t>
            </a:r>
            <a:r>
              <a:rPr lang="en" sz="1800" b="1" i="0" u="none" strike="noStrike" cap="none" dirty="0">
                <a:solidFill>
                  <a:srgbClr val="FFFFFF"/>
                </a:solidFill>
                <a:latin typeface="Montserrat" pitchFamily="2" charset="77"/>
                <a:ea typeface="Montserrat"/>
                <a:cs typeface="Montserrat"/>
                <a:sym typeface="Montserrat"/>
              </a:rPr>
              <a:t>ALL</a:t>
            </a:r>
            <a:r>
              <a:rPr lang="en" sz="1800" b="0" i="0" u="none" strike="noStrike" cap="none" dirty="0">
                <a:solidFill>
                  <a:srgbClr val="FFFFFF"/>
                </a:solidFill>
                <a:latin typeface="Montserrat" pitchFamily="2" charset="77"/>
                <a:ea typeface="Montserrat"/>
                <a:cs typeface="Montserrat"/>
                <a:sym typeface="Montserrat"/>
              </a:rPr>
              <a:t> users</a:t>
            </a:r>
            <a:endParaRPr sz="1800" b="0" i="0" u="none" strike="noStrike" cap="none" dirty="0">
              <a:solidFill>
                <a:srgbClr val="000000"/>
              </a:solidFill>
              <a:latin typeface="Montserrat" pitchFamily="2" charset="77"/>
            </a:endParaRPr>
          </a:p>
          <a:p>
            <a:pPr marL="45720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rgbClr val="FFFFFF"/>
              </a:solidFill>
              <a:latin typeface="Montserrat" pitchFamily="2" charset="77"/>
              <a:ea typeface="Montserrat"/>
              <a:cs typeface="Montserrat"/>
            </a:endParaRPr>
          </a:p>
          <a:p>
            <a:pPr marL="914400" indent="-342900">
              <a:buClr>
                <a:srgbClr val="FFFFFF"/>
              </a:buClr>
              <a:buSzPts val="1800"/>
              <a:buFont typeface="Montserrat"/>
              <a:buChar char="●"/>
            </a:pPr>
            <a:r>
              <a:rPr lang="en" sz="1800" b="0" i="0" u="none" strike="noStrike" cap="none" dirty="0">
                <a:solidFill>
                  <a:srgbClr val="FFFFFF"/>
                </a:solidFill>
                <a:latin typeface="Montserrat" pitchFamily="2" charset="77"/>
                <a:ea typeface="Montserrat"/>
                <a:cs typeface="Montserrat"/>
                <a:sym typeface="Montserrat"/>
              </a:rPr>
              <a:t>The theme for Safer Internet </a:t>
            </a:r>
            <a:r>
              <a:rPr lang="en" sz="1800" dirty="0">
                <a:solidFill>
                  <a:srgbClr val="FFFFFF"/>
                </a:solidFill>
                <a:latin typeface="Montserrat" pitchFamily="2" charset="77"/>
                <a:ea typeface="Montserrat"/>
                <a:cs typeface="Montserrat"/>
                <a:sym typeface="Montserrat"/>
              </a:rPr>
              <a:t>Day </a:t>
            </a:r>
            <a:r>
              <a:rPr lang="en" sz="1800" b="0" i="0" u="none" strike="noStrike" cap="none" dirty="0">
                <a:solidFill>
                  <a:srgbClr val="FFFFFF"/>
                </a:solidFill>
                <a:latin typeface="Montserrat" pitchFamily="2" charset="77"/>
                <a:ea typeface="Montserrat"/>
                <a:cs typeface="Montserrat"/>
                <a:sym typeface="Montserrat"/>
              </a:rPr>
              <a:t>is </a:t>
            </a:r>
            <a:r>
              <a:rPr lang="en" sz="1800" b="1" i="1" u="none" strike="noStrike" cap="none" dirty="0">
                <a:solidFill>
                  <a:srgbClr val="FFFFFF"/>
                </a:solidFill>
                <a:latin typeface="Montserrat" pitchFamily="2" charset="77"/>
                <a:ea typeface="Montserrat"/>
                <a:cs typeface="Montserrat"/>
                <a:sym typeface="Montserrat"/>
              </a:rPr>
              <a:t>“Together for a Better Internet”</a:t>
            </a:r>
            <a:r>
              <a:rPr lang="en" sz="1800" i="1" dirty="0">
                <a:solidFill>
                  <a:srgbClr val="FFFFFF"/>
                </a:solidFill>
                <a:latin typeface="Montserrat" pitchFamily="2" charset="77"/>
                <a:ea typeface="Montserrat"/>
                <a:cs typeface="Montserrat"/>
                <a:sym typeface="Montserrat"/>
              </a:rPr>
              <a:t> </a:t>
            </a:r>
            <a:endParaRPr sz="1800" b="0" i="0" u="none" strike="noStrike" cap="none" dirty="0">
              <a:solidFill>
                <a:srgbClr val="FFFFFF"/>
              </a:solidFill>
              <a:latin typeface="Montserrat" pitchFamily="2" charset="77"/>
              <a:ea typeface="Montserrat"/>
              <a:cs typeface="Montserrat"/>
            </a:endParaRPr>
          </a:p>
          <a:p>
            <a:pPr marL="45720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rgbClr val="FFFFFF"/>
              </a:solidFill>
              <a:latin typeface="Montserrat" pitchFamily="2" charset="77"/>
              <a:ea typeface="Montserrat"/>
              <a:cs typeface="Montserrat"/>
            </a:endParaRPr>
          </a:p>
          <a:p>
            <a:pPr marL="914400" indent="-342900">
              <a:buClr>
                <a:srgbClr val="FFFFFF"/>
              </a:buClr>
              <a:buSzPts val="1800"/>
              <a:buFont typeface="Montserrat"/>
              <a:buChar char="●"/>
            </a:pPr>
            <a:r>
              <a:rPr lang="en-IE" sz="1800" b="0" i="0" u="none" strike="noStrike" dirty="0">
                <a:solidFill>
                  <a:srgbClr val="FFFFFF"/>
                </a:solidFill>
                <a:effectLst/>
                <a:latin typeface="Montserrat" pitchFamily="2" charset="77"/>
              </a:rPr>
              <a:t>Safer Internet Day began as an EU wide initiative and is now celebrated in over 180 countries worldwide</a:t>
            </a:r>
            <a:endParaRPr lang="en" sz="1800" b="0" i="0" u="none" strike="noStrike" cap="none" dirty="0">
              <a:solidFill>
                <a:srgbClr val="FFFFFF"/>
              </a:solidFill>
              <a:latin typeface="Montserrat" pitchFamily="2" charset="77"/>
              <a:ea typeface="Montserrat Light"/>
              <a:cs typeface="Montserrat Light"/>
            </a:endParaRPr>
          </a:p>
        </p:txBody>
      </p:sp>
      <p:pic>
        <p:nvPicPr>
          <p:cNvPr id="953" name="Google Shape;953;p3" descr="50051923_2178198305577176_3469331361729347584_o.jpg"/>
          <p:cNvPicPr preferRelativeResize="0"/>
          <p:nvPr/>
        </p:nvPicPr>
        <p:blipFill rotWithShape="1">
          <a:blip r:embed="rId4">
            <a:alphaModFix/>
          </a:blip>
          <a:srcRect l="21037" r="9240"/>
          <a:stretch/>
        </p:blipFill>
        <p:spPr>
          <a:xfrm rot="-472466">
            <a:off x="420249" y="2133853"/>
            <a:ext cx="2452118" cy="2344673"/>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73AF80-27CE-4BA0-B649-1C54DBB59C2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0F17C57-F130-CBEE-16CE-938BDD50EF25}"/>
              </a:ext>
            </a:extLst>
          </p:cNvPr>
          <p:cNvSpPr>
            <a:spLocks noGrp="1"/>
          </p:cNvSpPr>
          <p:nvPr>
            <p:ph type="title"/>
          </p:nvPr>
        </p:nvSpPr>
        <p:spPr>
          <a:xfrm>
            <a:off x="2441390" y="320118"/>
            <a:ext cx="6455700" cy="668100"/>
          </a:xfrm>
        </p:spPr>
        <p:txBody>
          <a:bodyPr/>
          <a:lstStyle/>
          <a:p>
            <a:pPr algn="r"/>
            <a:r>
              <a:rPr lang="en-GB" b="0" dirty="0">
                <a:solidFill>
                  <a:srgbClr val="FF0000"/>
                </a:solidFill>
                <a:latin typeface="Montserrat Bold"/>
              </a:rPr>
              <a:t>Tech in Our World</a:t>
            </a:r>
          </a:p>
        </p:txBody>
      </p:sp>
      <p:sp>
        <p:nvSpPr>
          <p:cNvPr id="3" name="Text Placeholder 2">
            <a:extLst>
              <a:ext uri="{FF2B5EF4-FFF2-40B4-BE49-F238E27FC236}">
                <a16:creationId xmlns:a16="http://schemas.microsoft.com/office/drawing/2014/main" id="{5E887637-1646-6177-695E-2D8E1B3F11FE}"/>
              </a:ext>
            </a:extLst>
          </p:cNvPr>
          <p:cNvSpPr>
            <a:spLocks noGrp="1"/>
          </p:cNvSpPr>
          <p:nvPr>
            <p:ph type="body" idx="1"/>
          </p:nvPr>
        </p:nvSpPr>
        <p:spPr>
          <a:xfrm>
            <a:off x="1160054" y="1284452"/>
            <a:ext cx="7263683" cy="3020286"/>
          </a:xfrm>
          <a:solidFill>
            <a:schemeClr val="bg1"/>
          </a:solidFill>
        </p:spPr>
        <p:txBody>
          <a:bodyPr/>
          <a:lstStyle/>
          <a:p>
            <a:pPr marL="88900" indent="0">
              <a:buNone/>
            </a:pPr>
            <a:r>
              <a:rPr lang="en-GB" sz="2000" dirty="0">
                <a:solidFill>
                  <a:srgbClr val="00B0F0"/>
                </a:solidFill>
                <a:latin typeface="Montserrat"/>
              </a:rPr>
              <a:t>On Safer Internet Day you have learned:</a:t>
            </a:r>
            <a:endParaRPr lang="en-US" sz="2000" dirty="0">
              <a:solidFill>
                <a:srgbClr val="00B0F0"/>
              </a:solidFill>
              <a:latin typeface="Montserrat"/>
            </a:endParaRPr>
          </a:p>
          <a:p>
            <a:pPr marL="88900" indent="0">
              <a:buNone/>
            </a:pPr>
            <a:endParaRPr lang="en-GB" sz="2000" dirty="0">
              <a:solidFill>
                <a:srgbClr val="00B0F0"/>
              </a:solidFill>
              <a:latin typeface="Montserrat"/>
            </a:endParaRPr>
          </a:p>
          <a:p>
            <a:pPr marL="431800" indent="-342900"/>
            <a:r>
              <a:rPr lang="en-GB" sz="2000" dirty="0">
                <a:solidFill>
                  <a:srgbClr val="00B0F0"/>
                </a:solidFill>
                <a:latin typeface="Montserrat"/>
              </a:rPr>
              <a:t>The role of technology plays in your daily life</a:t>
            </a:r>
          </a:p>
          <a:p>
            <a:pPr marL="431800" indent="-342900"/>
            <a:r>
              <a:rPr lang="en-GB" sz="2000" dirty="0">
                <a:solidFill>
                  <a:srgbClr val="00B0F0"/>
                </a:solidFill>
                <a:latin typeface="Montserrat"/>
              </a:rPr>
              <a:t>Some examples of these technology features</a:t>
            </a:r>
          </a:p>
          <a:p>
            <a:pPr marL="431800" indent="-342900"/>
            <a:r>
              <a:rPr lang="en-GB" sz="2000" dirty="0">
                <a:solidFill>
                  <a:srgbClr val="00B0F0"/>
                </a:solidFill>
                <a:latin typeface="Montserrat"/>
              </a:rPr>
              <a:t>Tips to make the most of our time online</a:t>
            </a:r>
          </a:p>
          <a:p>
            <a:pPr marL="88900" indent="0">
              <a:buNone/>
            </a:pPr>
            <a:endParaRPr lang="en-GB" sz="2000" b="1" dirty="0">
              <a:solidFill>
                <a:srgbClr val="FFC000"/>
              </a:solidFill>
              <a:latin typeface="Montserrat"/>
            </a:endParaRPr>
          </a:p>
          <a:p>
            <a:pPr marL="88900" indent="0">
              <a:buNone/>
            </a:pPr>
            <a:endParaRPr lang="en-GB" sz="2000" b="1" dirty="0">
              <a:solidFill>
                <a:srgbClr val="FFC000"/>
              </a:solidFill>
              <a:latin typeface="Montserrat"/>
            </a:endParaRPr>
          </a:p>
          <a:p>
            <a:pPr marL="88900" indent="0">
              <a:buNone/>
            </a:pPr>
            <a:endParaRPr lang="en-GB" dirty="0"/>
          </a:p>
        </p:txBody>
      </p:sp>
      <p:sp>
        <p:nvSpPr>
          <p:cNvPr id="4" name="Slide Number Placeholder 3">
            <a:extLst>
              <a:ext uri="{FF2B5EF4-FFF2-40B4-BE49-F238E27FC236}">
                <a16:creationId xmlns:a16="http://schemas.microsoft.com/office/drawing/2014/main" id="{08F2852A-EA15-826F-E026-9D60F3808409}"/>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a:t>20</a:t>
            </a:fld>
            <a:endParaRPr lang="en"/>
          </a:p>
        </p:txBody>
      </p:sp>
      <p:pic>
        <p:nvPicPr>
          <p:cNvPr id="6" name="Google Shape;961;p5" descr="A red and yellow logo&#10;&#10;Description automatically generated">
            <a:extLst>
              <a:ext uri="{FF2B5EF4-FFF2-40B4-BE49-F238E27FC236}">
                <a16:creationId xmlns:a16="http://schemas.microsoft.com/office/drawing/2014/main" id="{F0126102-E680-4860-76F9-507AF70A7416}"/>
              </a:ext>
            </a:extLst>
          </p:cNvPr>
          <p:cNvPicPr preferRelativeResize="0"/>
          <p:nvPr/>
        </p:nvPicPr>
        <p:blipFill rotWithShape="1">
          <a:blip r:embed="rId3">
            <a:alphaModFix/>
          </a:blip>
          <a:srcRect/>
          <a:stretch/>
        </p:blipFill>
        <p:spPr>
          <a:xfrm>
            <a:off x="239839" y="119787"/>
            <a:ext cx="2420910" cy="535268"/>
          </a:xfrm>
          <a:prstGeom prst="rect">
            <a:avLst/>
          </a:prstGeom>
          <a:noFill/>
          <a:ln>
            <a:noFill/>
          </a:ln>
        </p:spPr>
      </p:pic>
      <p:pic>
        <p:nvPicPr>
          <p:cNvPr id="7" name="Google Shape;942;p2" descr="A cell phone with a globe and text&#10;&#10;Description automatically generated">
            <a:extLst>
              <a:ext uri="{FF2B5EF4-FFF2-40B4-BE49-F238E27FC236}">
                <a16:creationId xmlns:a16="http://schemas.microsoft.com/office/drawing/2014/main" id="{DD96525B-7B7E-A6E9-707B-3805CC7ED6D7}"/>
              </a:ext>
            </a:extLst>
          </p:cNvPr>
          <p:cNvPicPr preferRelativeResize="0"/>
          <p:nvPr/>
        </p:nvPicPr>
        <p:blipFill rotWithShape="1">
          <a:blip r:embed="rId4">
            <a:alphaModFix/>
          </a:blip>
          <a:srcRect/>
          <a:stretch/>
        </p:blipFill>
        <p:spPr>
          <a:xfrm>
            <a:off x="2791555" y="-653370"/>
            <a:ext cx="3219878" cy="2621792"/>
          </a:xfrm>
          <a:prstGeom prst="rect">
            <a:avLst/>
          </a:prstGeom>
          <a:noFill/>
          <a:ln>
            <a:noFill/>
          </a:ln>
        </p:spPr>
      </p:pic>
      <p:pic>
        <p:nvPicPr>
          <p:cNvPr id="12" name="Google Shape;945;p2" descr="A black background with blue text&#10;&#10;Description automatically generated">
            <a:extLst>
              <a:ext uri="{FF2B5EF4-FFF2-40B4-BE49-F238E27FC236}">
                <a16:creationId xmlns:a16="http://schemas.microsoft.com/office/drawing/2014/main" id="{0B0C98C1-3B04-5CA6-85EA-DD29D7E06D7A}"/>
              </a:ext>
            </a:extLst>
          </p:cNvPr>
          <p:cNvPicPr preferRelativeResize="0"/>
          <p:nvPr/>
        </p:nvPicPr>
        <p:blipFill>
          <a:blip r:embed="rId5">
            <a:alphaModFix/>
          </a:blip>
          <a:stretch>
            <a:fillRect/>
          </a:stretch>
        </p:blipFill>
        <p:spPr>
          <a:xfrm>
            <a:off x="375357" y="4461169"/>
            <a:ext cx="1569179" cy="544826"/>
          </a:xfrm>
          <a:prstGeom prst="rect">
            <a:avLst/>
          </a:prstGeom>
          <a:noFill/>
          <a:ln>
            <a:noFill/>
          </a:ln>
        </p:spPr>
      </p:pic>
      <p:pic>
        <p:nvPicPr>
          <p:cNvPr id="14" name="Picture 13" descr="Blue text on a black background&#10;&#10;Description automatically generated">
            <a:extLst>
              <a:ext uri="{FF2B5EF4-FFF2-40B4-BE49-F238E27FC236}">
                <a16:creationId xmlns:a16="http://schemas.microsoft.com/office/drawing/2014/main" id="{11EF6D6E-3941-E693-D061-2266EFD5BC3E}"/>
              </a:ext>
            </a:extLst>
          </p:cNvPr>
          <p:cNvPicPr>
            <a:picLocks noChangeAspect="1"/>
          </p:cNvPicPr>
          <p:nvPr/>
        </p:nvPicPr>
        <p:blipFill>
          <a:blip r:embed="rId6"/>
          <a:stretch>
            <a:fillRect/>
          </a:stretch>
        </p:blipFill>
        <p:spPr>
          <a:xfrm>
            <a:off x="2153092" y="4561919"/>
            <a:ext cx="1772637" cy="388226"/>
          </a:xfrm>
          <a:prstGeom prst="rect">
            <a:avLst/>
          </a:prstGeom>
        </p:spPr>
      </p:pic>
    </p:spTree>
    <p:extLst>
      <p:ext uri="{BB962C8B-B14F-4D97-AF65-F5344CB8AC3E}">
        <p14:creationId xmlns:p14="http://schemas.microsoft.com/office/powerpoint/2010/main" val="93900084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214"/>
        <p:cNvGrpSpPr/>
        <p:nvPr/>
      </p:nvGrpSpPr>
      <p:grpSpPr>
        <a:xfrm>
          <a:off x="0" y="0"/>
          <a:ext cx="0" cy="0"/>
          <a:chOff x="0" y="0"/>
          <a:chExt cx="0" cy="0"/>
        </a:xfrm>
      </p:grpSpPr>
      <p:sp>
        <p:nvSpPr>
          <p:cNvPr id="1215" name="Google Shape;1215;p13"/>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Clr>
                <a:srgbClr val="000000"/>
              </a:buClr>
              <a:buSzPts val="1300"/>
              <a:buFont typeface="Arial"/>
              <a:buNone/>
            </a:pPr>
            <a:fld id="{00000000-1234-1234-1234-123412341234}" type="slidenum">
              <a:rPr lang="en"/>
              <a:t>21</a:t>
            </a:fld>
            <a:endParaRPr/>
          </a:p>
        </p:txBody>
      </p:sp>
      <p:sp>
        <p:nvSpPr>
          <p:cNvPr id="1216" name="Google Shape;1216;p13"/>
          <p:cNvSpPr txBox="1"/>
          <p:nvPr/>
        </p:nvSpPr>
        <p:spPr>
          <a:xfrm>
            <a:off x="175620" y="1467030"/>
            <a:ext cx="4392051" cy="2023312"/>
          </a:xfrm>
          <a:prstGeom prst="rect">
            <a:avLst/>
          </a:prstGeom>
          <a:noFill/>
          <a:ln>
            <a:noFill/>
          </a:ln>
        </p:spPr>
        <p:txBody>
          <a:bodyPr spcFirstLastPara="1" wrap="square" lIns="91425" tIns="91425" rIns="91425" bIns="91425" anchor="t" anchorCtr="0">
            <a:noAutofit/>
          </a:bodyPr>
          <a:lstStyle/>
          <a:p>
            <a:pPr algn="ctr">
              <a:lnSpc>
                <a:spcPct val="115000"/>
              </a:lnSpc>
              <a:buSzPts val="1600"/>
            </a:pPr>
            <a:r>
              <a:rPr lang="en" sz="1800" i="0" u="none" strike="noStrike" cap="none" dirty="0" err="1">
                <a:solidFill>
                  <a:srgbClr val="00B0F0"/>
                </a:solidFill>
                <a:latin typeface="Montserrat"/>
                <a:ea typeface="Montserrat"/>
                <a:cs typeface="Montserrat"/>
                <a:sym typeface="Montserrat"/>
              </a:rPr>
              <a:t>Webwise</a:t>
            </a:r>
            <a:r>
              <a:rPr lang="en" sz="1800" i="0" u="none" strike="noStrike" cap="none" dirty="0">
                <a:solidFill>
                  <a:srgbClr val="00B0F0"/>
                </a:solidFill>
                <a:latin typeface="Montserrat"/>
                <a:ea typeface="Montserrat"/>
                <a:cs typeface="Montserrat"/>
                <a:sym typeface="Montserrat"/>
              </a:rPr>
              <a:t> love seeing all your photos from your online safety campaigns and Safer Internet Day activities.</a:t>
            </a:r>
            <a:r>
              <a:rPr lang="en" sz="1800" dirty="0">
                <a:solidFill>
                  <a:srgbClr val="00B0F0"/>
                </a:solidFill>
                <a:latin typeface="Montserrat"/>
                <a:ea typeface="Montserrat"/>
                <a:cs typeface="Montserrat"/>
                <a:sym typeface="Montserrat"/>
              </a:rPr>
              <a:t> </a:t>
            </a:r>
            <a:endParaRPr lang="en-US" sz="1800" i="0" u="none" strike="noStrike" cap="none" dirty="0">
              <a:solidFill>
                <a:srgbClr val="00B0F0"/>
              </a:solidFill>
              <a:latin typeface="Montserrat"/>
              <a:ea typeface="Montserrat"/>
              <a:cs typeface="Montserrat"/>
            </a:endParaRPr>
          </a:p>
          <a:p>
            <a:pPr marL="0" marR="0" lvl="0" indent="0" algn="ctr" rtl="0">
              <a:lnSpc>
                <a:spcPct val="115000"/>
              </a:lnSpc>
              <a:spcBef>
                <a:spcPts val="0"/>
              </a:spcBef>
              <a:spcAft>
                <a:spcPts val="0"/>
              </a:spcAft>
              <a:buClr>
                <a:srgbClr val="000000"/>
              </a:buClr>
              <a:buSzPts val="1600"/>
              <a:buFont typeface="Arial"/>
              <a:buNone/>
            </a:pPr>
            <a:r>
              <a:rPr lang="en" sz="1800" i="0" u="none" strike="noStrike" cap="none" dirty="0">
                <a:solidFill>
                  <a:srgbClr val="00B0F0"/>
                </a:solidFill>
                <a:latin typeface="Montserrat"/>
                <a:ea typeface="Montserrat"/>
                <a:cs typeface="Montserrat"/>
                <a:sym typeface="Montserrat"/>
              </a:rPr>
              <a:t>Send in your photos, videos and posters to </a:t>
            </a:r>
            <a:r>
              <a:rPr lang="en" sz="1800" i="0" u="none" strike="noStrike" cap="none" dirty="0" err="1">
                <a:solidFill>
                  <a:srgbClr val="00B0F0"/>
                </a:solidFill>
                <a:latin typeface="Montserrat"/>
                <a:ea typeface="Montserrat"/>
                <a:cs typeface="Montserrat"/>
                <a:sym typeface="Montserrat"/>
              </a:rPr>
              <a:t>Webwise</a:t>
            </a:r>
            <a:r>
              <a:rPr lang="en" sz="1800" i="0" u="none" strike="noStrike" cap="none" dirty="0">
                <a:solidFill>
                  <a:srgbClr val="00B0F0"/>
                </a:solidFill>
                <a:latin typeface="Montserrat"/>
                <a:ea typeface="Montserrat"/>
                <a:cs typeface="Montserrat"/>
                <a:sym typeface="Montserrat"/>
              </a:rPr>
              <a:t>.</a:t>
            </a:r>
            <a:endParaRPr sz="1800" i="0" u="none" strike="noStrike" cap="none" dirty="0">
              <a:solidFill>
                <a:srgbClr val="00B0F0"/>
              </a:solidFill>
              <a:latin typeface="Montserrat"/>
              <a:ea typeface="Montserrat"/>
              <a:cs typeface="Montserrat"/>
              <a:sym typeface="Montserrat"/>
            </a:endParaRPr>
          </a:p>
        </p:txBody>
      </p:sp>
      <p:sp>
        <p:nvSpPr>
          <p:cNvPr id="1217" name="Google Shape;1217;p13"/>
          <p:cNvSpPr txBox="1"/>
          <p:nvPr/>
        </p:nvSpPr>
        <p:spPr>
          <a:xfrm>
            <a:off x="2174875" y="243448"/>
            <a:ext cx="6722700" cy="708900"/>
          </a:xfrm>
          <a:prstGeom prst="rect">
            <a:avLst/>
          </a:prstGeom>
          <a:noFill/>
          <a:ln>
            <a:noFill/>
          </a:ln>
        </p:spPr>
        <p:txBody>
          <a:bodyPr spcFirstLastPara="1" wrap="square" lIns="91425" tIns="91425" rIns="91425" bIns="91425" anchor="t" anchorCtr="0">
            <a:noAutofit/>
          </a:bodyPr>
          <a:lstStyle/>
          <a:p>
            <a:pPr marL="0" marR="0" lvl="0" indent="0" algn="r" rtl="0">
              <a:lnSpc>
                <a:spcPct val="90000"/>
              </a:lnSpc>
              <a:spcBef>
                <a:spcPts val="0"/>
              </a:spcBef>
              <a:spcAft>
                <a:spcPts val="0"/>
              </a:spcAft>
              <a:buClr>
                <a:schemeClr val="dk1"/>
              </a:buClr>
              <a:buSzPts val="1100"/>
              <a:buFont typeface="Arial"/>
              <a:buNone/>
            </a:pPr>
            <a:r>
              <a:rPr lang="en" sz="2400" b="1" i="0" u="none" strike="noStrike" cap="none" dirty="0">
                <a:solidFill>
                  <a:srgbClr val="FF0000"/>
                </a:solidFill>
                <a:latin typeface="Montserrat Bold"/>
                <a:ea typeface="Montserrat"/>
                <a:cs typeface="Montserrat"/>
                <a:sym typeface="Montserrat"/>
              </a:rPr>
              <a:t>Safer Internet Day Selfie</a:t>
            </a:r>
            <a:endParaRPr lang="en-US" sz="2400" b="0" i="0" u="none" strike="noStrike" cap="none">
              <a:solidFill>
                <a:srgbClr val="FF0000"/>
              </a:solidFill>
              <a:latin typeface="Montserrat Bold"/>
              <a:ea typeface="Montserrat Light"/>
              <a:cs typeface="Montserrat Light"/>
            </a:endParaRPr>
          </a:p>
        </p:txBody>
      </p:sp>
      <p:pic>
        <p:nvPicPr>
          <p:cNvPr id="1218" name="Google Shape;1218;p13"/>
          <p:cNvPicPr preferRelativeResize="0"/>
          <p:nvPr/>
        </p:nvPicPr>
        <p:blipFill rotWithShape="1">
          <a:blip r:embed="rId3">
            <a:alphaModFix/>
          </a:blip>
          <a:srcRect/>
          <a:stretch/>
        </p:blipFill>
        <p:spPr>
          <a:xfrm>
            <a:off x="1369834" y="-245954"/>
            <a:ext cx="2617074" cy="1869911"/>
          </a:xfrm>
          <a:prstGeom prst="rect">
            <a:avLst/>
          </a:prstGeom>
          <a:noFill/>
          <a:ln>
            <a:noFill/>
          </a:ln>
        </p:spPr>
      </p:pic>
      <p:pic>
        <p:nvPicPr>
          <p:cNvPr id="1219" name="Google Shape;1219;p13"/>
          <p:cNvPicPr preferRelativeResize="0"/>
          <p:nvPr/>
        </p:nvPicPr>
        <p:blipFill rotWithShape="1">
          <a:blip r:embed="rId4">
            <a:alphaModFix/>
          </a:blip>
          <a:srcRect/>
          <a:stretch/>
        </p:blipFill>
        <p:spPr>
          <a:xfrm>
            <a:off x="5023417" y="4489514"/>
            <a:ext cx="2355000" cy="520674"/>
          </a:xfrm>
          <a:prstGeom prst="rect">
            <a:avLst/>
          </a:prstGeom>
          <a:noFill/>
          <a:ln>
            <a:noFill/>
          </a:ln>
        </p:spPr>
      </p:pic>
      <p:pic>
        <p:nvPicPr>
          <p:cNvPr id="1220" name="Google Shape;1220;p13"/>
          <p:cNvPicPr preferRelativeResize="0"/>
          <p:nvPr/>
        </p:nvPicPr>
        <p:blipFill rotWithShape="1">
          <a:blip r:embed="rId5">
            <a:alphaModFix/>
          </a:blip>
          <a:srcRect t="13410"/>
          <a:stretch/>
        </p:blipFill>
        <p:spPr>
          <a:xfrm>
            <a:off x="111125" y="0"/>
            <a:ext cx="1778838" cy="1540294"/>
          </a:xfrm>
          <a:prstGeom prst="rect">
            <a:avLst/>
          </a:prstGeom>
          <a:noFill/>
          <a:ln>
            <a:noFill/>
          </a:ln>
        </p:spPr>
      </p:pic>
      <p:pic>
        <p:nvPicPr>
          <p:cNvPr id="4" name="Picture 3" descr="A couple of kids hugging&#10;&#10;Description automatically generated">
            <a:extLst>
              <a:ext uri="{FF2B5EF4-FFF2-40B4-BE49-F238E27FC236}">
                <a16:creationId xmlns:a16="http://schemas.microsoft.com/office/drawing/2014/main" id="{81EB4EE1-7021-6E42-980F-3193C57303EC}"/>
              </a:ext>
            </a:extLst>
          </p:cNvPr>
          <p:cNvPicPr>
            <a:picLocks noChangeAspect="1"/>
          </p:cNvPicPr>
          <p:nvPr/>
        </p:nvPicPr>
        <p:blipFill>
          <a:blip r:embed="rId6"/>
          <a:stretch>
            <a:fillRect/>
          </a:stretch>
        </p:blipFill>
        <p:spPr>
          <a:xfrm>
            <a:off x="4749362" y="1094380"/>
            <a:ext cx="3596509" cy="2402946"/>
          </a:xfrm>
          <a:prstGeom prst="rect">
            <a:avLst/>
          </a:prstGeom>
          <a:ln w="57150">
            <a:solidFill>
              <a:schemeClr val="tx1"/>
            </a:solid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327"/>
        <p:cNvGrpSpPr/>
        <p:nvPr/>
      </p:nvGrpSpPr>
      <p:grpSpPr>
        <a:xfrm>
          <a:off x="0" y="0"/>
          <a:ext cx="0" cy="0"/>
          <a:chOff x="0" y="0"/>
          <a:chExt cx="0" cy="0"/>
        </a:xfrm>
      </p:grpSpPr>
      <p:sp>
        <p:nvSpPr>
          <p:cNvPr id="3328" name="Google Shape;3328;p104"/>
          <p:cNvSpPr txBox="1"/>
          <p:nvPr/>
        </p:nvSpPr>
        <p:spPr>
          <a:xfrm>
            <a:off x="2661303" y="1420652"/>
            <a:ext cx="8589900" cy="4734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250"/>
              <a:buFont typeface="Arial"/>
              <a:buNone/>
            </a:pPr>
            <a:r>
              <a:rPr lang="en-GB" sz="2250" b="1" i="0" u="none" strike="noStrike" cap="none" dirty="0">
                <a:solidFill>
                  <a:srgbClr val="00B0F0"/>
                </a:solidFill>
                <a:latin typeface="Montserrat"/>
                <a:ea typeface="Montserrat"/>
                <a:cs typeface="Montserrat"/>
                <a:sym typeface="Montserrat"/>
              </a:rPr>
              <a:t>THANKS! </a:t>
            </a:r>
            <a:endParaRPr sz="1400" b="0" i="0" u="none" strike="noStrike" cap="none" dirty="0">
              <a:solidFill>
                <a:srgbClr val="000000"/>
              </a:solidFill>
              <a:latin typeface="Arial"/>
              <a:ea typeface="Arial"/>
              <a:cs typeface="Arial"/>
              <a:sym typeface="Arial"/>
            </a:endParaRPr>
          </a:p>
          <a:p>
            <a:pPr algn="ctr">
              <a:spcBef>
                <a:spcPts val="900"/>
              </a:spcBef>
              <a:buSzPts val="2250"/>
            </a:pPr>
            <a:r>
              <a:rPr lang="en-GB" sz="2250" b="1" dirty="0">
                <a:solidFill>
                  <a:schemeClr val="dk1"/>
                </a:solidFill>
                <a:latin typeface="Montserrat"/>
                <a:ea typeface="Montserrat"/>
                <a:cs typeface="Montserrat"/>
                <a:sym typeface="Montserrat"/>
              </a:rPr>
              <a:t>WANT TO FIND OUT MORE?</a:t>
            </a:r>
            <a:endParaRPr lang="en-GB" sz="2250" b="1" dirty="0">
              <a:solidFill>
                <a:schemeClr val="dk1"/>
              </a:solidFill>
              <a:latin typeface="Montserrat"/>
              <a:ea typeface="Montserrat"/>
              <a:cs typeface="Montserrat"/>
            </a:endParaRPr>
          </a:p>
          <a:p>
            <a:pPr algn="ctr">
              <a:spcBef>
                <a:spcPts val="900"/>
              </a:spcBef>
              <a:buSzPts val="2250"/>
            </a:pPr>
            <a:endParaRPr lang="en-GB" sz="2250" b="1" dirty="0">
              <a:solidFill>
                <a:schemeClr val="dk1"/>
              </a:solidFill>
              <a:latin typeface="Montserrat"/>
              <a:ea typeface="Montserrat"/>
              <a:cs typeface="Montserrat"/>
            </a:endParaRPr>
          </a:p>
        </p:txBody>
      </p:sp>
      <p:pic>
        <p:nvPicPr>
          <p:cNvPr id="3329" name="Google Shape;3329;p104"/>
          <p:cNvPicPr preferRelativeResize="0"/>
          <p:nvPr/>
        </p:nvPicPr>
        <p:blipFill rotWithShape="1">
          <a:blip r:embed="rId3">
            <a:alphaModFix/>
          </a:blip>
          <a:srcRect/>
          <a:stretch/>
        </p:blipFill>
        <p:spPr>
          <a:xfrm>
            <a:off x="5345495" y="2488576"/>
            <a:ext cx="3221516" cy="712284"/>
          </a:xfrm>
          <a:prstGeom prst="rect">
            <a:avLst/>
          </a:prstGeom>
          <a:noFill/>
          <a:ln>
            <a:noFill/>
          </a:ln>
        </p:spPr>
      </p:pic>
      <p:pic>
        <p:nvPicPr>
          <p:cNvPr id="3330" name="Google Shape;3330;p104"/>
          <p:cNvPicPr preferRelativeResize="0"/>
          <p:nvPr/>
        </p:nvPicPr>
        <p:blipFill rotWithShape="1">
          <a:blip r:embed="rId4">
            <a:alphaModFix/>
          </a:blip>
          <a:srcRect/>
          <a:stretch/>
        </p:blipFill>
        <p:spPr>
          <a:xfrm>
            <a:off x="1557990" y="3985897"/>
            <a:ext cx="1228199" cy="429899"/>
          </a:xfrm>
          <a:prstGeom prst="rect">
            <a:avLst/>
          </a:prstGeom>
          <a:noFill/>
          <a:ln>
            <a:noFill/>
          </a:ln>
        </p:spPr>
      </p:pic>
      <p:sp>
        <p:nvSpPr>
          <p:cNvPr id="3331" name="Google Shape;3331;p104"/>
          <p:cNvSpPr txBox="1"/>
          <p:nvPr/>
        </p:nvSpPr>
        <p:spPr>
          <a:xfrm>
            <a:off x="3473712" y="4000997"/>
            <a:ext cx="5112600" cy="369300"/>
          </a:xfrm>
          <a:prstGeom prst="rect">
            <a:avLst/>
          </a:prstGeom>
          <a:noFill/>
          <a:ln>
            <a:noFill/>
          </a:ln>
        </p:spPr>
        <p:txBody>
          <a:bodyPr spcFirstLastPara="1" wrap="square" lIns="91400" tIns="45675" rIns="91400" bIns="4567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GB" sz="1400" b="1" i="0" u="none" strike="noStrike" cap="none">
                <a:solidFill>
                  <a:srgbClr val="000000"/>
                </a:solidFill>
                <a:latin typeface="Arial"/>
                <a:ea typeface="Arial"/>
                <a:cs typeface="Arial"/>
                <a:sym typeface="Arial"/>
              </a:rPr>
              <a:t>© Webwise_Ireland</a:t>
            </a:r>
            <a:endParaRPr sz="1400" b="1" i="0" u="none" strike="noStrike" cap="none">
              <a:solidFill>
                <a:srgbClr val="000000"/>
              </a:solidFill>
              <a:latin typeface="Arial"/>
              <a:ea typeface="Arial"/>
              <a:cs typeface="Arial"/>
              <a:sym typeface="Arial"/>
            </a:endParaRPr>
          </a:p>
        </p:txBody>
      </p:sp>
      <p:sp>
        <p:nvSpPr>
          <p:cNvPr id="3332" name="Google Shape;3332;p104"/>
          <p:cNvSpPr txBox="1"/>
          <p:nvPr/>
        </p:nvSpPr>
        <p:spPr>
          <a:xfrm>
            <a:off x="598266" y="4415796"/>
            <a:ext cx="8444400" cy="504000"/>
          </a:xfrm>
          <a:prstGeom prst="rect">
            <a:avLst/>
          </a:prstGeom>
          <a:noFill/>
          <a:ln>
            <a:noFill/>
          </a:ln>
        </p:spPr>
        <p:txBody>
          <a:bodyPr spcFirstLastPara="1" wrap="square" lIns="91400" tIns="45675" rIns="91400" bIns="45675"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GB" sz="1200" b="0" i="0" u="none" strike="noStrike" cap="none">
                <a:solidFill>
                  <a:srgbClr val="000000"/>
                </a:solidFill>
                <a:latin typeface="Arial"/>
                <a:ea typeface="Arial"/>
                <a:cs typeface="Arial"/>
                <a:sym typeface="Arial"/>
              </a:rPr>
              <a:t>This work is made available under the terms of the Creative Commons Attribution Share Alike 3.0 Licence </a:t>
            </a:r>
            <a:r>
              <a:rPr lang="en-GB" sz="1200" b="0" i="0" u="sng" strike="noStrike" cap="none">
                <a:solidFill>
                  <a:srgbClr val="0000FF"/>
                </a:solidFill>
                <a:latin typeface="Arial"/>
                <a:ea typeface="Arial"/>
                <a:cs typeface="Arial"/>
                <a:sym typeface="Arial"/>
                <a:hlinkClick r:id="rId5">
                  <a:extLst>
                    <a:ext uri="{A12FA001-AC4F-418D-AE19-62706E023703}">
                      <ahyp:hlinkClr xmlns:ahyp="http://schemas.microsoft.com/office/drawing/2018/hyperlinkcolor" val="tx"/>
                    </a:ext>
                  </a:extLst>
                </a:hlinkClick>
              </a:rPr>
              <a:t>http://creativecommons.org/licenses/by-sa/3.0/ie/</a:t>
            </a:r>
            <a:r>
              <a:rPr lang="en-GB" sz="1200" b="0" i="0" u="none" strike="noStrike" cap="none">
                <a:solidFill>
                  <a:srgbClr val="000000"/>
                </a:solidFill>
                <a:latin typeface="Arial"/>
                <a:ea typeface="Arial"/>
                <a:cs typeface="Arial"/>
                <a:sym typeface="Arial"/>
              </a:rPr>
              <a:t>. You may use and re-use this material (not including images and logos) free of charge in any format or medium, under the terms of the Creative Commons Attribution Share Alike Licence.</a:t>
            </a:r>
            <a:endParaRPr sz="1400" b="0" i="0" u="none" strike="noStrike" cap="none">
              <a:solidFill>
                <a:srgbClr val="000000"/>
              </a:solidFill>
              <a:latin typeface="Arial"/>
              <a:ea typeface="Arial"/>
              <a:cs typeface="Arial"/>
              <a:sym typeface="Arial"/>
            </a:endParaRPr>
          </a:p>
        </p:txBody>
      </p:sp>
      <p:pic>
        <p:nvPicPr>
          <p:cNvPr id="3336" name="Google Shape;3336;p104"/>
          <p:cNvPicPr preferRelativeResize="0"/>
          <p:nvPr/>
        </p:nvPicPr>
        <p:blipFill rotWithShape="1">
          <a:blip r:embed="rId6">
            <a:alphaModFix/>
          </a:blip>
          <a:srcRect/>
          <a:stretch/>
        </p:blipFill>
        <p:spPr>
          <a:xfrm>
            <a:off x="7741263" y="182232"/>
            <a:ext cx="1183949" cy="432466"/>
          </a:xfrm>
          <a:prstGeom prst="rect">
            <a:avLst/>
          </a:prstGeom>
          <a:noFill/>
          <a:ln>
            <a:noFill/>
          </a:ln>
        </p:spPr>
      </p:pic>
      <p:pic>
        <p:nvPicPr>
          <p:cNvPr id="3" name="Picture 2">
            <a:extLst>
              <a:ext uri="{FF2B5EF4-FFF2-40B4-BE49-F238E27FC236}">
                <a16:creationId xmlns:a16="http://schemas.microsoft.com/office/drawing/2014/main" id="{0B74AE88-9064-6346-93C4-53341FD6FB4E}"/>
              </a:ext>
            </a:extLst>
          </p:cNvPr>
          <p:cNvPicPr>
            <a:picLocks noChangeAspect="1"/>
          </p:cNvPicPr>
          <p:nvPr/>
        </p:nvPicPr>
        <p:blipFill>
          <a:blip r:embed="rId7"/>
          <a:stretch>
            <a:fillRect/>
          </a:stretch>
        </p:blipFill>
        <p:spPr>
          <a:xfrm>
            <a:off x="473932" y="830135"/>
            <a:ext cx="4007353" cy="266781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3" descr="Blue text on a black background&#10;&#10;Description automatically generated">
            <a:extLst>
              <a:ext uri="{FF2B5EF4-FFF2-40B4-BE49-F238E27FC236}">
                <a16:creationId xmlns:a16="http://schemas.microsoft.com/office/drawing/2014/main" id="{519A3FED-0DE5-2095-914A-212A4D78F470}"/>
              </a:ext>
            </a:extLst>
          </p:cNvPr>
          <p:cNvPicPr>
            <a:picLocks noChangeAspect="1"/>
          </p:cNvPicPr>
          <p:nvPr/>
        </p:nvPicPr>
        <p:blipFill>
          <a:blip r:embed="rId8"/>
          <a:stretch>
            <a:fillRect/>
          </a:stretch>
        </p:blipFill>
        <p:spPr>
          <a:xfrm>
            <a:off x="6149043" y="239439"/>
            <a:ext cx="1431051" cy="315967"/>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99C692-8CAA-C939-40E0-EA114C751E84}"/>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AEF1C762-D316-6119-9041-E1027CFE4EA0}"/>
              </a:ext>
            </a:extLst>
          </p:cNvPr>
          <p:cNvSpPr/>
          <p:nvPr/>
        </p:nvSpPr>
        <p:spPr>
          <a:xfrm>
            <a:off x="0" y="0"/>
            <a:ext cx="9144000" cy="51435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a:lstStyle>
          <a:p>
            <a:pPr defTabSz="457223">
              <a:buClrTx/>
            </a:pPr>
            <a:endParaRPr lang="en-US" sz="900" kern="1200">
              <a:solidFill>
                <a:prstClr val="black"/>
              </a:solidFill>
              <a:latin typeface="Calibri"/>
              <a:ea typeface="+mn-ea"/>
              <a:cs typeface="+mn-cs"/>
            </a:endParaRPr>
          </a:p>
        </p:txBody>
      </p:sp>
      <p:sp>
        <p:nvSpPr>
          <p:cNvPr id="3" name="Freeform 3">
            <a:extLst>
              <a:ext uri="{FF2B5EF4-FFF2-40B4-BE49-F238E27FC236}">
                <a16:creationId xmlns:a16="http://schemas.microsoft.com/office/drawing/2014/main" id="{D0D97E1A-B3F3-1FB9-27FC-85EBAA416C53}"/>
              </a:ext>
            </a:extLst>
          </p:cNvPr>
          <p:cNvSpPr/>
          <p:nvPr/>
        </p:nvSpPr>
        <p:spPr>
          <a:xfrm rot="240586">
            <a:off x="-1337225" y="399185"/>
            <a:ext cx="3365890" cy="2057400"/>
          </a:xfrm>
          <a:custGeom>
            <a:avLst/>
            <a:gdLst/>
            <a:ahLst/>
            <a:cxnLst/>
            <a:rect l="l" t="t" r="r" b="b"/>
            <a:pathLst>
              <a:path w="6731779" h="4114800">
                <a:moveTo>
                  <a:pt x="0" y="0"/>
                </a:moveTo>
                <a:lnTo>
                  <a:pt x="6731779" y="0"/>
                </a:lnTo>
                <a:lnTo>
                  <a:pt x="6731779"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a:lstStyle>
          <a:p>
            <a:pPr defTabSz="457223">
              <a:buClrTx/>
            </a:pPr>
            <a:endParaRPr lang="en-US" sz="900" kern="1200">
              <a:solidFill>
                <a:prstClr val="black"/>
              </a:solidFill>
              <a:latin typeface="Calibri"/>
              <a:ea typeface="+mn-ea"/>
              <a:cs typeface="+mn-cs"/>
            </a:endParaRPr>
          </a:p>
        </p:txBody>
      </p:sp>
      <p:sp>
        <p:nvSpPr>
          <p:cNvPr id="4" name="Freeform 4">
            <a:extLst>
              <a:ext uri="{FF2B5EF4-FFF2-40B4-BE49-F238E27FC236}">
                <a16:creationId xmlns:a16="http://schemas.microsoft.com/office/drawing/2014/main" id="{677D69DD-8F6C-19FF-04D3-6365D48EEC47}"/>
              </a:ext>
            </a:extLst>
          </p:cNvPr>
          <p:cNvSpPr/>
          <p:nvPr/>
        </p:nvSpPr>
        <p:spPr>
          <a:xfrm rot="21383083">
            <a:off x="7143420" y="3186580"/>
            <a:ext cx="2726740" cy="1792832"/>
          </a:xfrm>
          <a:custGeom>
            <a:avLst/>
            <a:gdLst/>
            <a:ahLst/>
            <a:cxnLst/>
            <a:rect l="l" t="t" r="r" b="b"/>
            <a:pathLst>
              <a:path w="5453480" h="3585663">
                <a:moveTo>
                  <a:pt x="0" y="0"/>
                </a:moveTo>
                <a:lnTo>
                  <a:pt x="5453480" y="0"/>
                </a:lnTo>
                <a:lnTo>
                  <a:pt x="5453480" y="3585664"/>
                </a:lnTo>
                <a:lnTo>
                  <a:pt x="0" y="358566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a:lstStyle>
          <a:p>
            <a:pPr defTabSz="457223">
              <a:buClrTx/>
            </a:pPr>
            <a:endParaRPr lang="en-US" sz="900" kern="1200">
              <a:solidFill>
                <a:prstClr val="black"/>
              </a:solidFill>
              <a:latin typeface="Calibri"/>
              <a:ea typeface="+mn-ea"/>
              <a:cs typeface="+mn-cs"/>
            </a:endParaRPr>
          </a:p>
        </p:txBody>
      </p:sp>
      <p:sp>
        <p:nvSpPr>
          <p:cNvPr id="5" name="Freeform 5">
            <a:extLst>
              <a:ext uri="{FF2B5EF4-FFF2-40B4-BE49-F238E27FC236}">
                <a16:creationId xmlns:a16="http://schemas.microsoft.com/office/drawing/2014/main" id="{8E2ACDF1-95F8-DE21-F003-8DBA5BE997F7}"/>
              </a:ext>
            </a:extLst>
          </p:cNvPr>
          <p:cNvSpPr/>
          <p:nvPr/>
        </p:nvSpPr>
        <p:spPr>
          <a:xfrm rot="21280724">
            <a:off x="7525155" y="394024"/>
            <a:ext cx="1252852" cy="1629725"/>
          </a:xfrm>
          <a:custGeom>
            <a:avLst/>
            <a:gdLst/>
            <a:ahLst/>
            <a:cxnLst/>
            <a:rect l="l" t="t" r="r" b="b"/>
            <a:pathLst>
              <a:path w="2505703" h="3259451">
                <a:moveTo>
                  <a:pt x="0" y="0"/>
                </a:moveTo>
                <a:lnTo>
                  <a:pt x="2505703" y="0"/>
                </a:lnTo>
                <a:lnTo>
                  <a:pt x="2505703" y="3259452"/>
                </a:lnTo>
                <a:lnTo>
                  <a:pt x="0" y="325945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a:lstStyle>
          <a:p>
            <a:pPr defTabSz="457223">
              <a:buClrTx/>
            </a:pPr>
            <a:endParaRPr lang="en-US" sz="900" kern="1200">
              <a:solidFill>
                <a:prstClr val="black"/>
              </a:solidFill>
              <a:latin typeface="Calibri"/>
              <a:ea typeface="+mn-ea"/>
              <a:cs typeface="+mn-cs"/>
            </a:endParaRPr>
          </a:p>
        </p:txBody>
      </p:sp>
      <p:sp>
        <p:nvSpPr>
          <p:cNvPr id="6" name="Freeform 6">
            <a:extLst>
              <a:ext uri="{FF2B5EF4-FFF2-40B4-BE49-F238E27FC236}">
                <a16:creationId xmlns:a16="http://schemas.microsoft.com/office/drawing/2014/main" id="{563EAEC4-AF41-8CA7-86B8-D8CD900E629C}"/>
              </a:ext>
            </a:extLst>
          </p:cNvPr>
          <p:cNvSpPr/>
          <p:nvPr/>
        </p:nvSpPr>
        <p:spPr>
          <a:xfrm rot="528754">
            <a:off x="603217" y="3288901"/>
            <a:ext cx="1228079" cy="1254743"/>
          </a:xfrm>
          <a:custGeom>
            <a:avLst/>
            <a:gdLst/>
            <a:ahLst/>
            <a:cxnLst/>
            <a:rect l="l" t="t" r="r" b="b"/>
            <a:pathLst>
              <a:path w="2456159" h="2509485">
                <a:moveTo>
                  <a:pt x="0" y="0"/>
                </a:moveTo>
                <a:lnTo>
                  <a:pt x="2456159" y="0"/>
                </a:lnTo>
                <a:lnTo>
                  <a:pt x="2456159" y="2509485"/>
                </a:lnTo>
                <a:lnTo>
                  <a:pt x="0" y="250948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a:lstStyle>
          <a:p>
            <a:pPr defTabSz="457223">
              <a:buClrTx/>
            </a:pPr>
            <a:endParaRPr lang="en-US" sz="900" kern="1200">
              <a:solidFill>
                <a:prstClr val="black"/>
              </a:solidFill>
              <a:latin typeface="Calibri"/>
              <a:ea typeface="+mn-ea"/>
              <a:cs typeface="+mn-cs"/>
            </a:endParaRPr>
          </a:p>
        </p:txBody>
      </p:sp>
      <p:sp>
        <p:nvSpPr>
          <p:cNvPr id="7" name="Freeform 7">
            <a:extLst>
              <a:ext uri="{FF2B5EF4-FFF2-40B4-BE49-F238E27FC236}">
                <a16:creationId xmlns:a16="http://schemas.microsoft.com/office/drawing/2014/main" id="{DFBA8D2B-9153-818C-926E-37C9350E592D}"/>
              </a:ext>
            </a:extLst>
          </p:cNvPr>
          <p:cNvSpPr/>
          <p:nvPr/>
        </p:nvSpPr>
        <p:spPr>
          <a:xfrm>
            <a:off x="3337716" y="339440"/>
            <a:ext cx="2468568" cy="545806"/>
          </a:xfrm>
          <a:custGeom>
            <a:avLst/>
            <a:gdLst/>
            <a:ahLst/>
            <a:cxnLst/>
            <a:rect l="l" t="t" r="r" b="b"/>
            <a:pathLst>
              <a:path w="4937136" h="1091611">
                <a:moveTo>
                  <a:pt x="0" y="0"/>
                </a:moveTo>
                <a:lnTo>
                  <a:pt x="4937136" y="0"/>
                </a:lnTo>
                <a:lnTo>
                  <a:pt x="4937136" y="1091611"/>
                </a:lnTo>
                <a:lnTo>
                  <a:pt x="0" y="1091611"/>
                </a:lnTo>
                <a:lnTo>
                  <a:pt x="0" y="0"/>
                </a:lnTo>
                <a:close/>
              </a:path>
            </a:pathLst>
          </a:custGeom>
          <a:blipFill>
            <a:blip r:embed="rId12"/>
            <a:stretch>
              <a:fillRect/>
            </a:stretch>
          </a:blipFill>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a:lstStyle>
          <a:p>
            <a:pPr defTabSz="457223">
              <a:buClrTx/>
            </a:pPr>
            <a:endParaRPr lang="en-US" sz="900" kern="1200">
              <a:solidFill>
                <a:prstClr val="black"/>
              </a:solidFill>
              <a:latin typeface="Calibri"/>
              <a:ea typeface="+mn-ea"/>
              <a:cs typeface="+mn-cs"/>
            </a:endParaRPr>
          </a:p>
        </p:txBody>
      </p:sp>
      <p:sp>
        <p:nvSpPr>
          <p:cNvPr id="9" name="TextBox 9">
            <a:extLst>
              <a:ext uri="{FF2B5EF4-FFF2-40B4-BE49-F238E27FC236}">
                <a16:creationId xmlns:a16="http://schemas.microsoft.com/office/drawing/2014/main" id="{0D57783B-7324-9DAC-AC72-82A354EBAB27}"/>
              </a:ext>
            </a:extLst>
          </p:cNvPr>
          <p:cNvSpPr txBox="1"/>
          <p:nvPr/>
        </p:nvSpPr>
        <p:spPr>
          <a:xfrm>
            <a:off x="1797281" y="1270285"/>
            <a:ext cx="5816949" cy="730160"/>
          </a:xfrm>
          <a:prstGeom prst="rect">
            <a:avLst/>
          </a:prstGeom>
        </p:spPr>
        <p:txBody>
          <a:bodyPr wrap="square" lIns="0" tIns="0" rIns="0" bIns="0" rtlCol="0" anchor="t">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a:lstStyle>
          <a:p>
            <a:pPr algn="ctr" defTabSz="457223">
              <a:lnSpc>
                <a:spcPts val="6373"/>
              </a:lnSpc>
            </a:pPr>
            <a:r>
              <a:rPr lang="en-US" sz="3800" b="1" kern="1200" dirty="0">
                <a:solidFill>
                  <a:srgbClr val="243037"/>
                </a:solidFill>
                <a:latin typeface="Montserrat"/>
                <a:ea typeface="+mn-ea"/>
                <a:cs typeface="+mn-cs"/>
              </a:rPr>
              <a:t>SAFER INTERNET DAY</a:t>
            </a:r>
            <a:endParaRPr lang="en-US" sz="3800" b="1">
              <a:latin typeface="Montserrat"/>
              <a:ea typeface="+mn-ea"/>
              <a:cs typeface="+mn-cs"/>
            </a:endParaRPr>
          </a:p>
        </p:txBody>
      </p:sp>
      <p:sp>
        <p:nvSpPr>
          <p:cNvPr id="10" name="TextBox 10">
            <a:extLst>
              <a:ext uri="{FF2B5EF4-FFF2-40B4-BE49-F238E27FC236}">
                <a16:creationId xmlns:a16="http://schemas.microsoft.com/office/drawing/2014/main" id="{174543B5-D77A-6F61-4F91-7AACE66A82B3}"/>
              </a:ext>
            </a:extLst>
          </p:cNvPr>
          <p:cNvSpPr txBox="1"/>
          <p:nvPr/>
        </p:nvSpPr>
        <p:spPr>
          <a:xfrm>
            <a:off x="1618633" y="2118491"/>
            <a:ext cx="6084459" cy="3924151"/>
          </a:xfrm>
          <a:prstGeom prst="rect">
            <a:avLst/>
          </a:prstGeom>
        </p:spPr>
        <p:txBody>
          <a:bodyPr wrap="square" lIns="0" tIns="0" rIns="0" bIns="0" rtlCol="0" anchor="t">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a:lstStyle>
          <a:p>
            <a:pPr algn="ctr" defTabSz="457223">
              <a:lnSpc>
                <a:spcPts val="5113"/>
              </a:lnSpc>
              <a:buClrTx/>
            </a:pPr>
            <a:r>
              <a:rPr lang="en-US" sz="3600" b="1" kern="1200" dirty="0">
                <a:solidFill>
                  <a:srgbClr val="E3613D"/>
                </a:solidFill>
                <a:latin typeface="Montserrat"/>
                <a:ea typeface="+mn-ea"/>
                <a:cs typeface="+mn-cs"/>
              </a:rPr>
              <a:t>TECH IN OUR WORLD</a:t>
            </a:r>
          </a:p>
          <a:p>
            <a:pPr algn="ctr" defTabSz="457223">
              <a:lnSpc>
                <a:spcPts val="5113"/>
              </a:lnSpc>
              <a:buClrTx/>
            </a:pPr>
            <a:r>
              <a:rPr lang="en-US" sz="3600" b="1" kern="1200">
                <a:solidFill>
                  <a:srgbClr val="E3613D"/>
                </a:solidFill>
                <a:latin typeface="Montserrat"/>
                <a:ea typeface="+mn-ea"/>
                <a:cs typeface="+mn-cs"/>
              </a:rPr>
              <a:t>Primary</a:t>
            </a:r>
          </a:p>
          <a:p>
            <a:pPr algn="ctr" defTabSz="457223">
              <a:lnSpc>
                <a:spcPts val="5113"/>
              </a:lnSpc>
              <a:buClrTx/>
            </a:pPr>
            <a:r>
              <a:rPr lang="en-US" sz="3600" b="1" kern="1200">
                <a:solidFill>
                  <a:srgbClr val="E3613D"/>
                </a:solidFill>
                <a:latin typeface="Montserrat"/>
                <a:ea typeface="+mn-ea"/>
                <a:cs typeface="+mn-cs"/>
              </a:rPr>
              <a:t>Extension Activities</a:t>
            </a:r>
            <a:endParaRPr lang="en-US" sz="3600" b="1" kern="1200" dirty="0">
              <a:solidFill>
                <a:srgbClr val="E3613D"/>
              </a:solidFill>
              <a:latin typeface="Montserrat"/>
              <a:ea typeface="+mn-ea"/>
              <a:cs typeface="+mn-cs"/>
            </a:endParaRPr>
          </a:p>
          <a:p>
            <a:pPr algn="ctr" defTabSz="457223">
              <a:lnSpc>
                <a:spcPts val="5113"/>
              </a:lnSpc>
              <a:buClrTx/>
            </a:pPr>
            <a:endParaRPr lang="en-US" sz="3600" b="1" kern="1200" dirty="0">
              <a:solidFill>
                <a:srgbClr val="E3613D"/>
              </a:solidFill>
              <a:latin typeface="Montserrat"/>
              <a:ea typeface="+mn-ea"/>
              <a:cs typeface="+mn-cs"/>
            </a:endParaRPr>
          </a:p>
          <a:p>
            <a:pPr algn="ctr" defTabSz="457223">
              <a:lnSpc>
                <a:spcPts val="5113"/>
              </a:lnSpc>
              <a:buClrTx/>
            </a:pPr>
            <a:endParaRPr lang="en-US" sz="3600" b="1" kern="1200" dirty="0">
              <a:solidFill>
                <a:srgbClr val="E3613D"/>
              </a:solidFill>
              <a:latin typeface="Montserrat"/>
              <a:ea typeface="+mn-ea"/>
              <a:cs typeface="+mn-cs"/>
            </a:endParaRPr>
          </a:p>
          <a:p>
            <a:pPr algn="ctr" defTabSz="457223">
              <a:lnSpc>
                <a:spcPts val="5113"/>
              </a:lnSpc>
              <a:buClrTx/>
            </a:pPr>
            <a:endParaRPr lang="en-US" sz="4250" kern="1200" dirty="0">
              <a:solidFill>
                <a:srgbClr val="E3613D"/>
              </a:solidFill>
              <a:latin typeface="Cy Grotesk Key Bold"/>
              <a:ea typeface="+mn-ea"/>
              <a:cs typeface="+mn-cs"/>
            </a:endParaRPr>
          </a:p>
        </p:txBody>
      </p:sp>
      <p:sp>
        <p:nvSpPr>
          <p:cNvPr id="14" name="Google Shape;941;p2">
            <a:extLst>
              <a:ext uri="{FF2B5EF4-FFF2-40B4-BE49-F238E27FC236}">
                <a16:creationId xmlns:a16="http://schemas.microsoft.com/office/drawing/2014/main" id="{A0138982-0F72-68AF-352A-2D81BB29115F}"/>
              </a:ext>
            </a:extLst>
          </p:cNvPr>
          <p:cNvSpPr/>
          <p:nvPr/>
        </p:nvSpPr>
        <p:spPr>
          <a:xfrm>
            <a:off x="2169921" y="4427157"/>
            <a:ext cx="4800229" cy="611240"/>
          </a:xfrm>
          <a:prstGeom prst="rect">
            <a:avLst/>
          </a:prstGeom>
          <a:solidFill>
            <a:srgbClr val="FFFFFF"/>
          </a:solidFill>
          <a:ln>
            <a:noFill/>
          </a:ln>
          <a:effectLst>
            <a:outerShdw blurRad="40000" dist="23000" dir="5400000" rotWithShape="0">
              <a:srgbClr val="000000">
                <a:alpha val="34509"/>
              </a:srgbClr>
            </a:outerShdw>
          </a:effectLst>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pic>
        <p:nvPicPr>
          <p:cNvPr id="12" name="Google Shape;945;p2" descr="A black background with blue text&#10;&#10;Description automatically generated">
            <a:extLst>
              <a:ext uri="{FF2B5EF4-FFF2-40B4-BE49-F238E27FC236}">
                <a16:creationId xmlns:a16="http://schemas.microsoft.com/office/drawing/2014/main" id="{87FB7CBA-FE6D-70CA-567F-893BE1FBC3BB}"/>
              </a:ext>
            </a:extLst>
          </p:cNvPr>
          <p:cNvPicPr preferRelativeResize="0"/>
          <p:nvPr/>
        </p:nvPicPr>
        <p:blipFill>
          <a:blip r:embed="rId13">
            <a:alphaModFix/>
          </a:blip>
          <a:stretch>
            <a:fillRect/>
          </a:stretch>
        </p:blipFill>
        <p:spPr>
          <a:xfrm>
            <a:off x="2344834" y="4469960"/>
            <a:ext cx="1322995" cy="518450"/>
          </a:xfrm>
          <a:prstGeom prst="rect">
            <a:avLst/>
          </a:prstGeom>
          <a:noFill/>
          <a:ln>
            <a:noFill/>
          </a:ln>
        </p:spPr>
      </p:pic>
      <p:pic>
        <p:nvPicPr>
          <p:cNvPr id="16" name="Picture 15" descr="Blue text on a black background&#10;&#10;Description automatically generated">
            <a:extLst>
              <a:ext uri="{FF2B5EF4-FFF2-40B4-BE49-F238E27FC236}">
                <a16:creationId xmlns:a16="http://schemas.microsoft.com/office/drawing/2014/main" id="{D1FF6725-1794-875F-E4C1-AC0FEA7C37B1}"/>
              </a:ext>
            </a:extLst>
          </p:cNvPr>
          <p:cNvPicPr>
            <a:picLocks noChangeAspect="1"/>
          </p:cNvPicPr>
          <p:nvPr/>
        </p:nvPicPr>
        <p:blipFill>
          <a:blip r:embed="rId14"/>
          <a:stretch>
            <a:fillRect/>
          </a:stretch>
        </p:blipFill>
        <p:spPr>
          <a:xfrm>
            <a:off x="3823630" y="4535542"/>
            <a:ext cx="1772637" cy="388226"/>
          </a:xfrm>
          <a:prstGeom prst="rect">
            <a:avLst/>
          </a:prstGeom>
        </p:spPr>
      </p:pic>
      <p:pic>
        <p:nvPicPr>
          <p:cNvPr id="18" name="Google Shape;942;p2" descr="A cell phone with a globe and text&#10;&#10;Description automatically generated">
            <a:extLst>
              <a:ext uri="{FF2B5EF4-FFF2-40B4-BE49-F238E27FC236}">
                <a16:creationId xmlns:a16="http://schemas.microsoft.com/office/drawing/2014/main" id="{4182BA87-9211-3A31-1715-38E773A89461}"/>
              </a:ext>
            </a:extLst>
          </p:cNvPr>
          <p:cNvPicPr preferRelativeResize="0"/>
          <p:nvPr/>
        </p:nvPicPr>
        <p:blipFill rotWithShape="1">
          <a:blip r:embed="rId15">
            <a:alphaModFix/>
          </a:blip>
          <a:srcRect/>
          <a:stretch/>
        </p:blipFill>
        <p:spPr>
          <a:xfrm>
            <a:off x="5438040" y="4199984"/>
            <a:ext cx="1479000" cy="1056762"/>
          </a:xfrm>
          <a:prstGeom prst="rect">
            <a:avLst/>
          </a:prstGeom>
          <a:noFill/>
          <a:ln>
            <a:noFill/>
          </a:ln>
        </p:spPr>
      </p:pic>
    </p:spTree>
    <p:extLst>
      <p:ext uri="{BB962C8B-B14F-4D97-AF65-F5344CB8AC3E}">
        <p14:creationId xmlns:p14="http://schemas.microsoft.com/office/powerpoint/2010/main" val="183838838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957">
          <a:extLst>
            <a:ext uri="{FF2B5EF4-FFF2-40B4-BE49-F238E27FC236}">
              <a16:creationId xmlns:a16="http://schemas.microsoft.com/office/drawing/2014/main" id="{F20BD540-EED9-37C7-FD61-B5A3611431DE}"/>
            </a:ext>
          </a:extLst>
        </p:cNvPr>
        <p:cNvGrpSpPr/>
        <p:nvPr/>
      </p:nvGrpSpPr>
      <p:grpSpPr>
        <a:xfrm>
          <a:off x="0" y="0"/>
          <a:ext cx="0" cy="0"/>
          <a:chOff x="0" y="0"/>
          <a:chExt cx="0" cy="0"/>
        </a:xfrm>
      </p:grpSpPr>
      <p:pic>
        <p:nvPicPr>
          <p:cNvPr id="13" name="Picture 12" descr="A black video game controller&#10;&#10;Description automatically generated">
            <a:extLst>
              <a:ext uri="{FF2B5EF4-FFF2-40B4-BE49-F238E27FC236}">
                <a16:creationId xmlns:a16="http://schemas.microsoft.com/office/drawing/2014/main" id="{72F8BF74-3862-D42D-2507-06E59CABC84D}"/>
              </a:ext>
            </a:extLst>
          </p:cNvPr>
          <p:cNvPicPr>
            <a:picLocks noChangeAspect="1"/>
          </p:cNvPicPr>
          <p:nvPr/>
        </p:nvPicPr>
        <p:blipFill>
          <a:blip r:embed="rId3"/>
          <a:stretch>
            <a:fillRect/>
          </a:stretch>
        </p:blipFill>
        <p:spPr>
          <a:xfrm>
            <a:off x="723167" y="3853962"/>
            <a:ext cx="1560635" cy="1172308"/>
          </a:xfrm>
          <a:prstGeom prst="rect">
            <a:avLst/>
          </a:prstGeom>
        </p:spPr>
      </p:pic>
      <p:sp>
        <p:nvSpPr>
          <p:cNvPr id="958" name="Google Shape;958;p5">
            <a:extLst>
              <a:ext uri="{FF2B5EF4-FFF2-40B4-BE49-F238E27FC236}">
                <a16:creationId xmlns:a16="http://schemas.microsoft.com/office/drawing/2014/main" id="{A43B459A-8F9D-07F2-C665-5953AC124B9E}"/>
              </a:ext>
            </a:extLst>
          </p:cNvPr>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300"/>
              <a:buNone/>
            </a:pPr>
            <a:fld id="{00000000-1234-1234-1234-123412341234}" type="slidenum">
              <a:rPr lang="en"/>
              <a:t>24</a:t>
            </a:fld>
            <a:endParaRPr/>
          </a:p>
        </p:txBody>
      </p:sp>
      <p:pic>
        <p:nvPicPr>
          <p:cNvPr id="961" name="Google Shape;961;p5">
            <a:extLst>
              <a:ext uri="{FF2B5EF4-FFF2-40B4-BE49-F238E27FC236}">
                <a16:creationId xmlns:a16="http://schemas.microsoft.com/office/drawing/2014/main" id="{4010E31A-4D58-CC0B-2698-41E3904D9B61}"/>
              </a:ext>
            </a:extLst>
          </p:cNvPr>
          <p:cNvPicPr preferRelativeResize="0"/>
          <p:nvPr/>
        </p:nvPicPr>
        <p:blipFill rotWithShape="1">
          <a:blip r:embed="rId4">
            <a:alphaModFix/>
          </a:blip>
          <a:srcRect/>
          <a:stretch/>
        </p:blipFill>
        <p:spPr>
          <a:xfrm>
            <a:off x="249692" y="346416"/>
            <a:ext cx="2420910" cy="535268"/>
          </a:xfrm>
          <a:prstGeom prst="rect">
            <a:avLst/>
          </a:prstGeom>
          <a:noFill/>
          <a:ln>
            <a:noFill/>
          </a:ln>
        </p:spPr>
      </p:pic>
      <p:pic>
        <p:nvPicPr>
          <p:cNvPr id="4" name="Picture 3" descr="A computer screen with musical notes and arrows&#10;&#10;Description automatically generated">
            <a:extLst>
              <a:ext uri="{FF2B5EF4-FFF2-40B4-BE49-F238E27FC236}">
                <a16:creationId xmlns:a16="http://schemas.microsoft.com/office/drawing/2014/main" id="{7F337027-EC73-5B97-B0DE-0AF08FD257D9}"/>
              </a:ext>
            </a:extLst>
          </p:cNvPr>
          <p:cNvPicPr>
            <a:picLocks noChangeAspect="1"/>
          </p:cNvPicPr>
          <p:nvPr/>
        </p:nvPicPr>
        <p:blipFill>
          <a:blip r:embed="rId5"/>
          <a:stretch>
            <a:fillRect/>
          </a:stretch>
        </p:blipFill>
        <p:spPr>
          <a:xfrm>
            <a:off x="48358" y="1119554"/>
            <a:ext cx="2628900" cy="1866900"/>
          </a:xfrm>
          <a:prstGeom prst="rect">
            <a:avLst/>
          </a:prstGeom>
        </p:spPr>
      </p:pic>
      <p:pic>
        <p:nvPicPr>
          <p:cNvPr id="7" name="Picture 6" descr="A drawing of a drum with notes&#10;&#10;Description automatically generated">
            <a:extLst>
              <a:ext uri="{FF2B5EF4-FFF2-40B4-BE49-F238E27FC236}">
                <a16:creationId xmlns:a16="http://schemas.microsoft.com/office/drawing/2014/main" id="{D1C3F89E-2166-CABA-9061-53F5B0087C2C}"/>
              </a:ext>
            </a:extLst>
          </p:cNvPr>
          <p:cNvPicPr>
            <a:picLocks noChangeAspect="1"/>
          </p:cNvPicPr>
          <p:nvPr/>
        </p:nvPicPr>
        <p:blipFill>
          <a:blip r:embed="rId6"/>
          <a:stretch>
            <a:fillRect/>
          </a:stretch>
        </p:blipFill>
        <p:spPr>
          <a:xfrm>
            <a:off x="180244" y="2867025"/>
            <a:ext cx="1327638" cy="1176704"/>
          </a:xfrm>
          <a:prstGeom prst="rect">
            <a:avLst/>
          </a:prstGeom>
        </p:spPr>
      </p:pic>
      <p:pic>
        <p:nvPicPr>
          <p:cNvPr id="3" name="Picture 2" descr="A drawing of a cell phone&#10;&#10;Description automatically generated">
            <a:extLst>
              <a:ext uri="{FF2B5EF4-FFF2-40B4-BE49-F238E27FC236}">
                <a16:creationId xmlns:a16="http://schemas.microsoft.com/office/drawing/2014/main" id="{188A5318-A867-5CCE-68B0-EB332DB340DE}"/>
              </a:ext>
            </a:extLst>
          </p:cNvPr>
          <p:cNvPicPr>
            <a:picLocks noChangeAspect="1"/>
          </p:cNvPicPr>
          <p:nvPr/>
        </p:nvPicPr>
        <p:blipFill>
          <a:blip r:embed="rId7"/>
          <a:stretch>
            <a:fillRect/>
          </a:stretch>
        </p:blipFill>
        <p:spPr>
          <a:xfrm>
            <a:off x="1465384" y="2865560"/>
            <a:ext cx="1588477" cy="1162050"/>
          </a:xfrm>
          <a:prstGeom prst="rect">
            <a:avLst/>
          </a:prstGeom>
        </p:spPr>
      </p:pic>
      <p:sp>
        <p:nvSpPr>
          <p:cNvPr id="2" name="TextBox 1">
            <a:extLst>
              <a:ext uri="{FF2B5EF4-FFF2-40B4-BE49-F238E27FC236}">
                <a16:creationId xmlns:a16="http://schemas.microsoft.com/office/drawing/2014/main" id="{551B8AF5-B9B3-9245-046B-A68326A2BE30}"/>
              </a:ext>
            </a:extLst>
          </p:cNvPr>
          <p:cNvSpPr txBox="1"/>
          <p:nvPr/>
        </p:nvSpPr>
        <p:spPr>
          <a:xfrm>
            <a:off x="5028745" y="172511"/>
            <a:ext cx="3645775"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GB" sz="2400" b="1" dirty="0">
                <a:solidFill>
                  <a:srgbClr val="FF0000"/>
                </a:solidFill>
                <a:latin typeface="Montserrat"/>
              </a:rPr>
              <a:t>Tech in Our World</a:t>
            </a:r>
          </a:p>
          <a:p>
            <a:pPr algn="r"/>
            <a:r>
              <a:rPr lang="en" sz="2400" dirty="0">
                <a:solidFill>
                  <a:srgbClr val="FF0000"/>
                </a:solidFill>
                <a:latin typeface="Montserrat"/>
              </a:rPr>
              <a:t>Key Points </a:t>
            </a:r>
            <a:endParaRPr lang="en-GB" sz="2400" dirty="0">
              <a:solidFill>
                <a:srgbClr val="FF0000"/>
              </a:solidFill>
              <a:latin typeface="Montserrat"/>
            </a:endParaRPr>
          </a:p>
          <a:p>
            <a:pPr algn="r"/>
            <a:endParaRPr lang="en-GB" sz="2400" b="1" dirty="0">
              <a:solidFill>
                <a:srgbClr val="00B0F0"/>
              </a:solidFill>
              <a:latin typeface="Montserrat"/>
            </a:endParaRPr>
          </a:p>
        </p:txBody>
      </p:sp>
      <p:sp>
        <p:nvSpPr>
          <p:cNvPr id="8" name="Google Shape;962;p5">
            <a:extLst>
              <a:ext uri="{FF2B5EF4-FFF2-40B4-BE49-F238E27FC236}">
                <a16:creationId xmlns:a16="http://schemas.microsoft.com/office/drawing/2014/main" id="{5EDE7B73-BB2C-907C-8AFC-0325FD12C440}"/>
              </a:ext>
            </a:extLst>
          </p:cNvPr>
          <p:cNvSpPr/>
          <p:nvPr/>
        </p:nvSpPr>
        <p:spPr>
          <a:xfrm>
            <a:off x="3057417" y="1056536"/>
            <a:ext cx="5769530" cy="3770832"/>
          </a:xfrm>
          <a:prstGeom prst="rect">
            <a:avLst/>
          </a:prstGeom>
          <a:solidFill>
            <a:schemeClr val="bg1"/>
          </a:solidFill>
          <a:ln>
            <a:noFill/>
          </a:ln>
        </p:spPr>
        <p:txBody>
          <a:bodyPr spcFirstLastPara="1" wrap="square" lIns="91425" tIns="45700" rIns="91425" bIns="45700" anchor="t" anchorCtr="0">
            <a:spAutoFit/>
          </a:bodyPr>
          <a:lstStyle/>
          <a:p>
            <a:r>
              <a:rPr lang="en" sz="2000" dirty="0">
                <a:solidFill>
                  <a:srgbClr val="00B0F0"/>
                </a:solidFill>
                <a:latin typeface="Calibri"/>
              </a:rPr>
              <a:t>Technology includes lots of brilliant smart devices that allow you to use the internet to do lots of things. </a:t>
            </a:r>
          </a:p>
          <a:p>
            <a:endParaRPr lang="en" sz="2000" dirty="0">
              <a:solidFill>
                <a:srgbClr val="00B0F0"/>
              </a:solidFill>
              <a:latin typeface="Calibri"/>
            </a:endParaRPr>
          </a:p>
          <a:p>
            <a:r>
              <a:rPr lang="en" sz="2000" dirty="0">
                <a:solidFill>
                  <a:srgbClr val="00B0F0"/>
                </a:solidFill>
                <a:latin typeface="Calibri"/>
              </a:rPr>
              <a:t>Technology companies design apps, games, social media in a way to persuade you to stay using it for longer. </a:t>
            </a:r>
          </a:p>
          <a:p>
            <a:endParaRPr lang="en" sz="2000" dirty="0">
              <a:solidFill>
                <a:srgbClr val="00B0F0"/>
              </a:solidFill>
              <a:latin typeface="Calibri"/>
            </a:endParaRPr>
          </a:p>
          <a:p>
            <a:r>
              <a:rPr lang="en" sz="2000" dirty="0">
                <a:solidFill>
                  <a:srgbClr val="00B0F0"/>
                </a:solidFill>
                <a:latin typeface="Calibri"/>
              </a:rPr>
              <a:t>Examples of this include features like autoplay, pop ups, streaks, loot boxes and notifications.</a:t>
            </a:r>
          </a:p>
          <a:p>
            <a:endParaRPr lang="en" sz="2000" dirty="0">
              <a:solidFill>
                <a:srgbClr val="00B0F0"/>
              </a:solidFill>
              <a:latin typeface="Calibri"/>
            </a:endParaRPr>
          </a:p>
          <a:p>
            <a:r>
              <a:rPr lang="en" sz="2000" dirty="0">
                <a:solidFill>
                  <a:srgbClr val="00B0F0"/>
                </a:solidFill>
                <a:latin typeface="Calibri"/>
              </a:rPr>
              <a:t>A healthy balance is important when it comes to time online.</a:t>
            </a:r>
          </a:p>
        </p:txBody>
      </p:sp>
    </p:spTree>
    <p:extLst>
      <p:ext uri="{BB962C8B-B14F-4D97-AF65-F5344CB8AC3E}">
        <p14:creationId xmlns:p14="http://schemas.microsoft.com/office/powerpoint/2010/main" val="131444445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957">
          <a:extLst>
            <a:ext uri="{FF2B5EF4-FFF2-40B4-BE49-F238E27FC236}">
              <a16:creationId xmlns:a16="http://schemas.microsoft.com/office/drawing/2014/main" id="{B9F617C3-A0B6-2989-4467-30CCEA59E1F5}"/>
            </a:ext>
          </a:extLst>
        </p:cNvPr>
        <p:cNvGrpSpPr/>
        <p:nvPr/>
      </p:nvGrpSpPr>
      <p:grpSpPr>
        <a:xfrm>
          <a:off x="0" y="0"/>
          <a:ext cx="0" cy="0"/>
          <a:chOff x="0" y="0"/>
          <a:chExt cx="0" cy="0"/>
        </a:xfrm>
      </p:grpSpPr>
      <p:pic>
        <p:nvPicPr>
          <p:cNvPr id="18" name="Picture 17" descr="A cartoon of a tablet&#10;&#10;Description automatically generated">
            <a:extLst>
              <a:ext uri="{FF2B5EF4-FFF2-40B4-BE49-F238E27FC236}">
                <a16:creationId xmlns:a16="http://schemas.microsoft.com/office/drawing/2014/main" id="{FEDB437F-D769-7625-3182-3396CE9B3BCF}"/>
              </a:ext>
            </a:extLst>
          </p:cNvPr>
          <p:cNvPicPr>
            <a:picLocks noChangeAspect="1"/>
          </p:cNvPicPr>
          <p:nvPr/>
        </p:nvPicPr>
        <p:blipFill>
          <a:blip r:embed="rId3"/>
          <a:stretch>
            <a:fillRect/>
          </a:stretch>
        </p:blipFill>
        <p:spPr>
          <a:xfrm>
            <a:off x="7175255" y="2935164"/>
            <a:ext cx="1932843" cy="1726223"/>
          </a:xfrm>
          <a:prstGeom prst="rect">
            <a:avLst/>
          </a:prstGeom>
        </p:spPr>
      </p:pic>
      <p:pic>
        <p:nvPicPr>
          <p:cNvPr id="13" name="Picture 12" descr="A black video game controller&#10;&#10;Description automatically generated">
            <a:extLst>
              <a:ext uri="{FF2B5EF4-FFF2-40B4-BE49-F238E27FC236}">
                <a16:creationId xmlns:a16="http://schemas.microsoft.com/office/drawing/2014/main" id="{DF7C1645-41E1-F042-1339-EB46AE81EF83}"/>
              </a:ext>
            </a:extLst>
          </p:cNvPr>
          <p:cNvPicPr>
            <a:picLocks noChangeAspect="1"/>
          </p:cNvPicPr>
          <p:nvPr/>
        </p:nvPicPr>
        <p:blipFill>
          <a:blip r:embed="rId4"/>
          <a:stretch>
            <a:fillRect/>
          </a:stretch>
        </p:blipFill>
        <p:spPr>
          <a:xfrm>
            <a:off x="248382" y="3853962"/>
            <a:ext cx="1560635" cy="1172308"/>
          </a:xfrm>
          <a:prstGeom prst="rect">
            <a:avLst/>
          </a:prstGeom>
        </p:spPr>
      </p:pic>
      <p:sp>
        <p:nvSpPr>
          <p:cNvPr id="958" name="Google Shape;958;p5">
            <a:extLst>
              <a:ext uri="{FF2B5EF4-FFF2-40B4-BE49-F238E27FC236}">
                <a16:creationId xmlns:a16="http://schemas.microsoft.com/office/drawing/2014/main" id="{CC261DE5-504D-85B1-063E-4E758FEB1503}"/>
              </a:ext>
            </a:extLst>
          </p:cNvPr>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300"/>
              <a:buNone/>
            </a:pPr>
            <a:fld id="{00000000-1234-1234-1234-123412341234}" type="slidenum">
              <a:rPr lang="en"/>
              <a:t>25</a:t>
            </a:fld>
            <a:endParaRPr/>
          </a:p>
        </p:txBody>
      </p:sp>
      <p:pic>
        <p:nvPicPr>
          <p:cNvPr id="961" name="Google Shape;961;p5">
            <a:extLst>
              <a:ext uri="{FF2B5EF4-FFF2-40B4-BE49-F238E27FC236}">
                <a16:creationId xmlns:a16="http://schemas.microsoft.com/office/drawing/2014/main" id="{E816034E-8F06-AB60-D66A-2EAE74667075}"/>
              </a:ext>
            </a:extLst>
          </p:cNvPr>
          <p:cNvPicPr preferRelativeResize="0"/>
          <p:nvPr/>
        </p:nvPicPr>
        <p:blipFill rotWithShape="1">
          <a:blip r:embed="rId5">
            <a:alphaModFix/>
          </a:blip>
          <a:srcRect/>
          <a:stretch/>
        </p:blipFill>
        <p:spPr>
          <a:xfrm>
            <a:off x="249692" y="346416"/>
            <a:ext cx="2420910" cy="535268"/>
          </a:xfrm>
          <a:prstGeom prst="rect">
            <a:avLst/>
          </a:prstGeom>
          <a:noFill/>
          <a:ln>
            <a:noFill/>
          </a:ln>
        </p:spPr>
      </p:pic>
      <p:pic>
        <p:nvPicPr>
          <p:cNvPr id="4" name="Picture 3" descr="A computer screen with musical notes and arrows&#10;&#10;Description automatically generated">
            <a:extLst>
              <a:ext uri="{FF2B5EF4-FFF2-40B4-BE49-F238E27FC236}">
                <a16:creationId xmlns:a16="http://schemas.microsoft.com/office/drawing/2014/main" id="{6AB32D58-5948-C46B-788F-9E0165C9C440}"/>
              </a:ext>
            </a:extLst>
          </p:cNvPr>
          <p:cNvPicPr>
            <a:picLocks noChangeAspect="1"/>
          </p:cNvPicPr>
          <p:nvPr/>
        </p:nvPicPr>
        <p:blipFill>
          <a:blip r:embed="rId6"/>
          <a:stretch>
            <a:fillRect/>
          </a:stretch>
        </p:blipFill>
        <p:spPr>
          <a:xfrm>
            <a:off x="-4396" y="1216269"/>
            <a:ext cx="2628900" cy="1866900"/>
          </a:xfrm>
          <a:prstGeom prst="rect">
            <a:avLst/>
          </a:prstGeom>
        </p:spPr>
      </p:pic>
      <p:pic>
        <p:nvPicPr>
          <p:cNvPr id="6" name="Picture 5">
            <a:extLst>
              <a:ext uri="{FF2B5EF4-FFF2-40B4-BE49-F238E27FC236}">
                <a16:creationId xmlns:a16="http://schemas.microsoft.com/office/drawing/2014/main" id="{2A2ACD15-2CDB-108E-1C5A-0EB5F2EAD8B6}"/>
              </a:ext>
            </a:extLst>
          </p:cNvPr>
          <p:cNvPicPr>
            <a:picLocks noChangeAspect="1"/>
          </p:cNvPicPr>
          <p:nvPr/>
        </p:nvPicPr>
        <p:blipFill>
          <a:blip r:embed="rId7"/>
          <a:stretch>
            <a:fillRect/>
          </a:stretch>
        </p:blipFill>
        <p:spPr>
          <a:xfrm>
            <a:off x="4138979" y="3218718"/>
            <a:ext cx="1208943" cy="1730620"/>
          </a:xfrm>
          <a:prstGeom prst="rect">
            <a:avLst/>
          </a:prstGeom>
        </p:spPr>
      </p:pic>
      <p:pic>
        <p:nvPicPr>
          <p:cNvPr id="7" name="Picture 6" descr="A drawing of a drum with notes&#10;&#10;Description automatically generated">
            <a:extLst>
              <a:ext uri="{FF2B5EF4-FFF2-40B4-BE49-F238E27FC236}">
                <a16:creationId xmlns:a16="http://schemas.microsoft.com/office/drawing/2014/main" id="{D2613C9C-D8A0-0549-0B37-170EB311E08D}"/>
              </a:ext>
            </a:extLst>
          </p:cNvPr>
          <p:cNvPicPr>
            <a:picLocks noChangeAspect="1"/>
          </p:cNvPicPr>
          <p:nvPr/>
        </p:nvPicPr>
        <p:blipFill>
          <a:blip r:embed="rId8"/>
          <a:stretch>
            <a:fillRect/>
          </a:stretch>
        </p:blipFill>
        <p:spPr>
          <a:xfrm>
            <a:off x="2677259" y="3711087"/>
            <a:ext cx="1327638" cy="1176704"/>
          </a:xfrm>
          <a:prstGeom prst="rect">
            <a:avLst/>
          </a:prstGeom>
        </p:spPr>
      </p:pic>
      <p:pic>
        <p:nvPicPr>
          <p:cNvPr id="3" name="Picture 2" descr="A drawing of a cell phone&#10;&#10;Description automatically generated">
            <a:extLst>
              <a:ext uri="{FF2B5EF4-FFF2-40B4-BE49-F238E27FC236}">
                <a16:creationId xmlns:a16="http://schemas.microsoft.com/office/drawing/2014/main" id="{C48338D8-9D2B-D3A8-D033-39B398883F1F}"/>
              </a:ext>
            </a:extLst>
          </p:cNvPr>
          <p:cNvPicPr>
            <a:picLocks noChangeAspect="1"/>
          </p:cNvPicPr>
          <p:nvPr/>
        </p:nvPicPr>
        <p:blipFill>
          <a:blip r:embed="rId9"/>
          <a:stretch>
            <a:fillRect/>
          </a:stretch>
        </p:blipFill>
        <p:spPr>
          <a:xfrm>
            <a:off x="1025769" y="2935898"/>
            <a:ext cx="1588477" cy="1162050"/>
          </a:xfrm>
          <a:prstGeom prst="rect">
            <a:avLst/>
          </a:prstGeom>
        </p:spPr>
      </p:pic>
      <p:sp>
        <p:nvSpPr>
          <p:cNvPr id="2" name="TextBox 1">
            <a:extLst>
              <a:ext uri="{FF2B5EF4-FFF2-40B4-BE49-F238E27FC236}">
                <a16:creationId xmlns:a16="http://schemas.microsoft.com/office/drawing/2014/main" id="{392586C9-E820-8BF8-8A00-D769D3A5E329}"/>
              </a:ext>
            </a:extLst>
          </p:cNvPr>
          <p:cNvSpPr txBox="1"/>
          <p:nvPr/>
        </p:nvSpPr>
        <p:spPr>
          <a:xfrm>
            <a:off x="4975991" y="295603"/>
            <a:ext cx="3645775"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GB" sz="2400" b="1" dirty="0">
                <a:solidFill>
                  <a:srgbClr val="FF0000"/>
                </a:solidFill>
                <a:latin typeface="Montserrat"/>
              </a:rPr>
              <a:t>Tech in Our World</a:t>
            </a:r>
          </a:p>
          <a:p>
            <a:pPr algn="r"/>
            <a:r>
              <a:rPr lang="en-GB" sz="2400" dirty="0">
                <a:solidFill>
                  <a:srgbClr val="FF0000"/>
                </a:solidFill>
                <a:latin typeface="Montserrat"/>
              </a:rPr>
              <a:t>Let's consider...</a:t>
            </a:r>
          </a:p>
        </p:txBody>
      </p:sp>
      <p:sp>
        <p:nvSpPr>
          <p:cNvPr id="8" name="Google Shape;962;p5">
            <a:extLst>
              <a:ext uri="{FF2B5EF4-FFF2-40B4-BE49-F238E27FC236}">
                <a16:creationId xmlns:a16="http://schemas.microsoft.com/office/drawing/2014/main" id="{8B8476F8-7541-4AE1-73DD-C948F625F855}"/>
              </a:ext>
            </a:extLst>
          </p:cNvPr>
          <p:cNvSpPr/>
          <p:nvPr/>
        </p:nvSpPr>
        <p:spPr>
          <a:xfrm>
            <a:off x="2545868" y="1218435"/>
            <a:ext cx="6084410" cy="1960518"/>
          </a:xfrm>
          <a:prstGeom prst="rect">
            <a:avLst/>
          </a:prstGeom>
          <a:noFill/>
          <a:ln>
            <a:noFill/>
          </a:ln>
        </p:spPr>
        <p:txBody>
          <a:bodyPr spcFirstLastPara="1" wrap="square" lIns="91425" tIns="45700" rIns="91425" bIns="45700" anchor="t" anchorCtr="0">
            <a:spAutoFit/>
          </a:bodyPr>
          <a:lstStyle/>
          <a:p>
            <a:pPr algn="ctr"/>
            <a:r>
              <a:rPr lang="en" sz="2000" dirty="0">
                <a:solidFill>
                  <a:srgbClr val="00B0F0"/>
                </a:solidFill>
                <a:latin typeface="Montserrat"/>
              </a:rPr>
              <a:t>A lot of the technology we use nowadays is called "smart" but why is that?</a:t>
            </a:r>
            <a:endParaRPr lang="en-US" sz="2000" dirty="0">
              <a:solidFill>
                <a:srgbClr val="00B0F0"/>
              </a:solidFill>
              <a:latin typeface="Montserrat"/>
            </a:endParaRPr>
          </a:p>
          <a:p>
            <a:pPr algn="ctr"/>
            <a:endParaRPr lang="en" sz="2000" dirty="0">
              <a:solidFill>
                <a:srgbClr val="00B0F0"/>
              </a:solidFill>
              <a:latin typeface="Montserrat"/>
            </a:endParaRPr>
          </a:p>
          <a:p>
            <a:pPr algn="ctr"/>
            <a:r>
              <a:rPr lang="en" sz="2000" dirty="0">
                <a:solidFill>
                  <a:srgbClr val="00B0F0"/>
                </a:solidFill>
                <a:latin typeface="Montserrat"/>
              </a:rPr>
              <a:t>They are called 'smart' because they work using something called Artificial Intelligence or A.I. </a:t>
            </a:r>
            <a:endParaRPr lang="en-US" sz="2000" dirty="0">
              <a:solidFill>
                <a:srgbClr val="00B0F0"/>
              </a:solidFill>
              <a:latin typeface="Montserrat"/>
            </a:endParaRPr>
          </a:p>
        </p:txBody>
      </p:sp>
      <p:pic>
        <p:nvPicPr>
          <p:cNvPr id="15" name="Picture 14" descr="A computer with a mouse cursor&#10;&#10;Description automatically generated">
            <a:extLst>
              <a:ext uri="{FF2B5EF4-FFF2-40B4-BE49-F238E27FC236}">
                <a16:creationId xmlns:a16="http://schemas.microsoft.com/office/drawing/2014/main" id="{929A5FB2-04CA-B39F-CABE-10001199F517}"/>
              </a:ext>
            </a:extLst>
          </p:cNvPr>
          <p:cNvPicPr>
            <a:picLocks noChangeAspect="1"/>
          </p:cNvPicPr>
          <p:nvPr/>
        </p:nvPicPr>
        <p:blipFill>
          <a:blip r:embed="rId10"/>
          <a:stretch>
            <a:fillRect/>
          </a:stretch>
        </p:blipFill>
        <p:spPr>
          <a:xfrm>
            <a:off x="5443904" y="3461971"/>
            <a:ext cx="1878624" cy="1428750"/>
          </a:xfrm>
          <a:prstGeom prst="rect">
            <a:avLst/>
          </a:prstGeom>
        </p:spPr>
      </p:pic>
    </p:spTree>
    <p:extLst>
      <p:ext uri="{BB962C8B-B14F-4D97-AF65-F5344CB8AC3E}">
        <p14:creationId xmlns:p14="http://schemas.microsoft.com/office/powerpoint/2010/main" val="226903915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957"/>
        <p:cNvGrpSpPr/>
        <p:nvPr/>
      </p:nvGrpSpPr>
      <p:grpSpPr>
        <a:xfrm>
          <a:off x="0" y="0"/>
          <a:ext cx="0" cy="0"/>
          <a:chOff x="0" y="0"/>
          <a:chExt cx="0" cy="0"/>
        </a:xfrm>
      </p:grpSpPr>
      <p:sp>
        <p:nvSpPr>
          <p:cNvPr id="958" name="Google Shape;958;p5"/>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300"/>
              <a:buNone/>
            </a:pPr>
            <a:fld id="{00000000-1234-1234-1234-123412341234}" type="slidenum">
              <a:rPr lang="en"/>
              <a:t>26</a:t>
            </a:fld>
            <a:endParaRPr/>
          </a:p>
        </p:txBody>
      </p:sp>
      <p:pic>
        <p:nvPicPr>
          <p:cNvPr id="961" name="Google Shape;961;p5"/>
          <p:cNvPicPr preferRelativeResize="0"/>
          <p:nvPr/>
        </p:nvPicPr>
        <p:blipFill rotWithShape="1">
          <a:blip r:embed="rId3">
            <a:alphaModFix/>
          </a:blip>
          <a:srcRect/>
          <a:stretch/>
        </p:blipFill>
        <p:spPr>
          <a:xfrm>
            <a:off x="249692" y="346416"/>
            <a:ext cx="2420910" cy="535268"/>
          </a:xfrm>
          <a:prstGeom prst="rect">
            <a:avLst/>
          </a:prstGeom>
          <a:noFill/>
          <a:ln>
            <a:noFill/>
          </a:ln>
        </p:spPr>
      </p:pic>
      <p:sp>
        <p:nvSpPr>
          <p:cNvPr id="962" name="Google Shape;962;p5"/>
          <p:cNvSpPr/>
          <p:nvPr/>
        </p:nvSpPr>
        <p:spPr>
          <a:xfrm>
            <a:off x="3284904" y="500481"/>
            <a:ext cx="5409646" cy="3893333"/>
          </a:xfrm>
          <a:prstGeom prst="rect">
            <a:avLst/>
          </a:prstGeom>
          <a:solidFill>
            <a:schemeClr val="bg1"/>
          </a:solidFill>
          <a:ln>
            <a:noFill/>
          </a:ln>
        </p:spPr>
        <p:txBody>
          <a:bodyPr spcFirstLastPara="1" wrap="square" lIns="91425" tIns="45700" rIns="91425" bIns="45700" anchor="t" anchorCtr="0">
            <a:spAutoFit/>
          </a:bodyPr>
          <a:lstStyle/>
          <a:p>
            <a:r>
              <a:rPr lang="en" sz="2400" b="1" dirty="0">
                <a:solidFill>
                  <a:srgbClr val="FF0000"/>
                </a:solidFill>
                <a:latin typeface="Montserrat"/>
              </a:rPr>
              <a:t>What is Artificial intelligence (A.I.)?</a:t>
            </a:r>
            <a:endParaRPr lang="en-US" sz="2400" dirty="0">
              <a:solidFill>
                <a:srgbClr val="FF0000"/>
              </a:solidFill>
              <a:latin typeface="Montserrat"/>
            </a:endParaRPr>
          </a:p>
          <a:p>
            <a:endParaRPr lang="en" sz="2100" dirty="0">
              <a:solidFill>
                <a:srgbClr val="FFA400"/>
              </a:solidFill>
              <a:latin typeface="Montserrat"/>
            </a:endParaRPr>
          </a:p>
          <a:p>
            <a:r>
              <a:rPr lang="en" sz="2000" dirty="0">
                <a:solidFill>
                  <a:srgbClr val="00B0F0"/>
                </a:solidFill>
                <a:latin typeface="Montserrat"/>
              </a:rPr>
              <a:t>A.I. is when technology is able to gather information and put it together to perform a task in a human like way like make recommendations or solve problems.</a:t>
            </a:r>
          </a:p>
          <a:p>
            <a:endParaRPr lang="en" sz="2000" dirty="0">
              <a:solidFill>
                <a:srgbClr val="00B0F0"/>
              </a:solidFill>
              <a:latin typeface="Montserrat"/>
            </a:endParaRPr>
          </a:p>
          <a:p>
            <a:r>
              <a:rPr lang="en" sz="2000" dirty="0">
                <a:solidFill>
                  <a:srgbClr val="00B0F0"/>
                </a:solidFill>
                <a:latin typeface="Montserrat"/>
              </a:rPr>
              <a:t>Watch this video to find out more: </a:t>
            </a:r>
            <a:r>
              <a:rPr lang="en" sz="1800" dirty="0">
                <a:solidFill>
                  <a:srgbClr val="FFA400"/>
                </a:solidFill>
                <a:latin typeface="Montserrat"/>
                <a:hlinkClick r:id="rId4"/>
              </a:rPr>
              <a:t>https://www.youtube.com/watch?v=kQPC4_DsJ8I&amp;t=17s</a:t>
            </a:r>
            <a:r>
              <a:rPr lang="en" sz="1800" dirty="0">
                <a:solidFill>
                  <a:srgbClr val="FFA400"/>
                </a:solidFill>
                <a:latin typeface="Montserrat"/>
              </a:rPr>
              <a:t> </a:t>
            </a:r>
          </a:p>
        </p:txBody>
      </p:sp>
      <p:pic>
        <p:nvPicPr>
          <p:cNvPr id="2" name="Picture 1" descr="A computer with a cartoon robot on the screen&#10;&#10;Description automatically generated">
            <a:extLst>
              <a:ext uri="{FF2B5EF4-FFF2-40B4-BE49-F238E27FC236}">
                <a16:creationId xmlns:a16="http://schemas.microsoft.com/office/drawing/2014/main" id="{FAA33263-2580-C856-F2FC-66D18790F5F5}"/>
              </a:ext>
            </a:extLst>
          </p:cNvPr>
          <p:cNvPicPr>
            <a:picLocks noChangeAspect="1"/>
          </p:cNvPicPr>
          <p:nvPr/>
        </p:nvPicPr>
        <p:blipFill>
          <a:blip r:embed="rId5"/>
          <a:stretch>
            <a:fillRect/>
          </a:stretch>
        </p:blipFill>
        <p:spPr>
          <a:xfrm>
            <a:off x="-4396" y="1169377"/>
            <a:ext cx="3086100" cy="3086100"/>
          </a:xfrm>
          <a:prstGeom prst="rect">
            <a:avLst/>
          </a:prstGeom>
        </p:spPr>
      </p:pic>
    </p:spTree>
    <p:extLst>
      <p:ext uri="{BB962C8B-B14F-4D97-AF65-F5344CB8AC3E}">
        <p14:creationId xmlns:p14="http://schemas.microsoft.com/office/powerpoint/2010/main" val="41184838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957">
          <a:extLst>
            <a:ext uri="{FF2B5EF4-FFF2-40B4-BE49-F238E27FC236}">
              <a16:creationId xmlns:a16="http://schemas.microsoft.com/office/drawing/2014/main" id="{89C0F34E-ED4A-DB06-73FB-F2742336837F}"/>
            </a:ext>
          </a:extLst>
        </p:cNvPr>
        <p:cNvGrpSpPr/>
        <p:nvPr/>
      </p:nvGrpSpPr>
      <p:grpSpPr>
        <a:xfrm>
          <a:off x="0" y="0"/>
          <a:ext cx="0" cy="0"/>
          <a:chOff x="0" y="0"/>
          <a:chExt cx="0" cy="0"/>
        </a:xfrm>
      </p:grpSpPr>
      <p:sp>
        <p:nvSpPr>
          <p:cNvPr id="958" name="Google Shape;958;p5">
            <a:extLst>
              <a:ext uri="{FF2B5EF4-FFF2-40B4-BE49-F238E27FC236}">
                <a16:creationId xmlns:a16="http://schemas.microsoft.com/office/drawing/2014/main" id="{7B80F99F-25A8-1347-84B6-E948CFDD2759}"/>
              </a:ext>
            </a:extLst>
          </p:cNvPr>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300"/>
              <a:buNone/>
            </a:pPr>
            <a:fld id="{00000000-1234-1234-1234-123412341234}" type="slidenum">
              <a:rPr lang="en"/>
              <a:t>27</a:t>
            </a:fld>
            <a:endParaRPr/>
          </a:p>
        </p:txBody>
      </p:sp>
      <p:pic>
        <p:nvPicPr>
          <p:cNvPr id="961" name="Google Shape;961;p5">
            <a:extLst>
              <a:ext uri="{FF2B5EF4-FFF2-40B4-BE49-F238E27FC236}">
                <a16:creationId xmlns:a16="http://schemas.microsoft.com/office/drawing/2014/main" id="{168A5988-40F9-125E-8632-8FF9A01B2D51}"/>
              </a:ext>
            </a:extLst>
          </p:cNvPr>
          <p:cNvPicPr preferRelativeResize="0"/>
          <p:nvPr/>
        </p:nvPicPr>
        <p:blipFill rotWithShape="1">
          <a:blip r:embed="rId3">
            <a:alphaModFix/>
          </a:blip>
          <a:srcRect/>
          <a:stretch/>
        </p:blipFill>
        <p:spPr>
          <a:xfrm>
            <a:off x="249692" y="346416"/>
            <a:ext cx="2420910" cy="535268"/>
          </a:xfrm>
          <a:prstGeom prst="rect">
            <a:avLst/>
          </a:prstGeom>
          <a:noFill/>
          <a:ln>
            <a:noFill/>
          </a:ln>
        </p:spPr>
      </p:pic>
      <p:sp>
        <p:nvSpPr>
          <p:cNvPr id="962" name="Google Shape;962;p5">
            <a:extLst>
              <a:ext uri="{FF2B5EF4-FFF2-40B4-BE49-F238E27FC236}">
                <a16:creationId xmlns:a16="http://schemas.microsoft.com/office/drawing/2014/main" id="{5E51CC5C-EC7F-77CD-6030-8A7387C831D7}"/>
              </a:ext>
            </a:extLst>
          </p:cNvPr>
          <p:cNvSpPr/>
          <p:nvPr/>
        </p:nvSpPr>
        <p:spPr>
          <a:xfrm>
            <a:off x="3235031" y="513623"/>
            <a:ext cx="5678803" cy="3370113"/>
          </a:xfrm>
          <a:prstGeom prst="rect">
            <a:avLst/>
          </a:prstGeom>
          <a:solidFill>
            <a:schemeClr val="bg1"/>
          </a:solidFill>
          <a:ln>
            <a:noFill/>
          </a:ln>
        </p:spPr>
        <p:txBody>
          <a:bodyPr spcFirstLastPara="1" wrap="square" lIns="91425" tIns="45700" rIns="91425" bIns="45700" anchor="t" anchorCtr="0">
            <a:spAutoFit/>
          </a:bodyPr>
          <a:lstStyle/>
          <a:p>
            <a:r>
              <a:rPr lang="en" sz="2400" b="1" dirty="0">
                <a:solidFill>
                  <a:srgbClr val="FF0000"/>
                </a:solidFill>
                <a:latin typeface="Montserrat Bold"/>
              </a:rPr>
              <a:t>Examples of Artificial Intelligence include:</a:t>
            </a:r>
            <a:endParaRPr lang="en-US" sz="2400" b="1" dirty="0">
              <a:solidFill>
                <a:srgbClr val="FF0000"/>
              </a:solidFill>
              <a:latin typeface="Montserrat Bold"/>
            </a:endParaRPr>
          </a:p>
          <a:p>
            <a:endParaRPr lang="en" sz="2000" b="1" dirty="0">
              <a:solidFill>
                <a:srgbClr val="FFA400"/>
              </a:solidFill>
              <a:latin typeface="Montserrat"/>
            </a:endParaRPr>
          </a:p>
          <a:p>
            <a:pPr marL="342900" indent="-342900">
              <a:buChar char="•"/>
            </a:pPr>
            <a:r>
              <a:rPr lang="en" sz="2000" dirty="0">
                <a:solidFill>
                  <a:srgbClr val="00B0F0"/>
                </a:solidFill>
                <a:latin typeface="Montserrat"/>
              </a:rPr>
              <a:t>Digital assistants like Alex or Siri</a:t>
            </a:r>
          </a:p>
          <a:p>
            <a:pPr marL="342900" indent="-342900">
              <a:buChar char="•"/>
            </a:pPr>
            <a:r>
              <a:rPr lang="en" sz="2000" dirty="0">
                <a:solidFill>
                  <a:srgbClr val="00B0F0"/>
                </a:solidFill>
                <a:latin typeface="Montserrat"/>
              </a:rPr>
              <a:t>Autoplay</a:t>
            </a:r>
          </a:p>
          <a:p>
            <a:pPr marL="342900" indent="-342900">
              <a:buChar char="•"/>
            </a:pPr>
            <a:r>
              <a:rPr lang="en" sz="2000" dirty="0">
                <a:solidFill>
                  <a:srgbClr val="00B0F0"/>
                </a:solidFill>
                <a:latin typeface="Montserrat"/>
              </a:rPr>
              <a:t>TV Show/Movie Recommendations</a:t>
            </a:r>
          </a:p>
          <a:p>
            <a:endParaRPr lang="en" sz="2000" b="1" dirty="0">
              <a:solidFill>
                <a:srgbClr val="00B0F0"/>
              </a:solidFill>
              <a:latin typeface="Montserrat"/>
            </a:endParaRPr>
          </a:p>
          <a:p>
            <a:r>
              <a:rPr lang="en" sz="2200" dirty="0">
                <a:solidFill>
                  <a:srgbClr val="00B0F0"/>
                </a:solidFill>
                <a:latin typeface="Montserrat"/>
              </a:rPr>
              <a:t>Can you think of any other examples of artificial intelligence?</a:t>
            </a:r>
            <a:endParaRPr lang="en" sz="2200" dirty="0">
              <a:latin typeface="Montserrat"/>
            </a:endParaRPr>
          </a:p>
          <a:p>
            <a:endParaRPr lang="en" sz="2100" b="1" dirty="0">
              <a:solidFill>
                <a:srgbClr val="FFA400"/>
              </a:solidFill>
              <a:latin typeface="Montserrat"/>
            </a:endParaRPr>
          </a:p>
        </p:txBody>
      </p:sp>
      <p:pic>
        <p:nvPicPr>
          <p:cNvPr id="2" name="Picture 1" descr="A computer with a cartoon robot on the screen&#10;&#10;Description automatically generated">
            <a:extLst>
              <a:ext uri="{FF2B5EF4-FFF2-40B4-BE49-F238E27FC236}">
                <a16:creationId xmlns:a16="http://schemas.microsoft.com/office/drawing/2014/main" id="{D387AD49-117B-2896-4B1C-B3E17302A7C4}"/>
              </a:ext>
            </a:extLst>
          </p:cNvPr>
          <p:cNvPicPr>
            <a:picLocks noChangeAspect="1"/>
          </p:cNvPicPr>
          <p:nvPr/>
        </p:nvPicPr>
        <p:blipFill>
          <a:blip r:embed="rId4"/>
          <a:stretch>
            <a:fillRect/>
          </a:stretch>
        </p:blipFill>
        <p:spPr>
          <a:xfrm>
            <a:off x="-4396" y="1169377"/>
            <a:ext cx="3086100" cy="3086100"/>
          </a:xfrm>
          <a:prstGeom prst="rect">
            <a:avLst/>
          </a:prstGeom>
        </p:spPr>
      </p:pic>
    </p:spTree>
    <p:extLst>
      <p:ext uri="{BB962C8B-B14F-4D97-AF65-F5344CB8AC3E}">
        <p14:creationId xmlns:p14="http://schemas.microsoft.com/office/powerpoint/2010/main" val="11140955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957">
          <a:extLst>
            <a:ext uri="{FF2B5EF4-FFF2-40B4-BE49-F238E27FC236}">
              <a16:creationId xmlns:a16="http://schemas.microsoft.com/office/drawing/2014/main" id="{B2BD3D32-EE08-9289-8E50-27D81E6E1E9E}"/>
            </a:ext>
          </a:extLst>
        </p:cNvPr>
        <p:cNvGrpSpPr/>
        <p:nvPr/>
      </p:nvGrpSpPr>
      <p:grpSpPr>
        <a:xfrm>
          <a:off x="0" y="0"/>
          <a:ext cx="0" cy="0"/>
          <a:chOff x="0" y="0"/>
          <a:chExt cx="0" cy="0"/>
        </a:xfrm>
      </p:grpSpPr>
      <p:sp>
        <p:nvSpPr>
          <p:cNvPr id="958" name="Google Shape;958;p5">
            <a:extLst>
              <a:ext uri="{FF2B5EF4-FFF2-40B4-BE49-F238E27FC236}">
                <a16:creationId xmlns:a16="http://schemas.microsoft.com/office/drawing/2014/main" id="{8707718E-E046-76AB-2572-6ACAC52001D6}"/>
              </a:ext>
            </a:extLst>
          </p:cNvPr>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300"/>
              <a:buNone/>
            </a:pPr>
            <a:fld id="{00000000-1234-1234-1234-123412341234}" type="slidenum">
              <a:rPr lang="en"/>
              <a:t>28</a:t>
            </a:fld>
            <a:endParaRPr/>
          </a:p>
        </p:txBody>
      </p:sp>
      <p:pic>
        <p:nvPicPr>
          <p:cNvPr id="961" name="Google Shape;961;p5">
            <a:extLst>
              <a:ext uri="{FF2B5EF4-FFF2-40B4-BE49-F238E27FC236}">
                <a16:creationId xmlns:a16="http://schemas.microsoft.com/office/drawing/2014/main" id="{2BE81D90-981B-0DB3-5F89-EB357339C3AE}"/>
              </a:ext>
            </a:extLst>
          </p:cNvPr>
          <p:cNvPicPr preferRelativeResize="0"/>
          <p:nvPr/>
        </p:nvPicPr>
        <p:blipFill rotWithShape="1">
          <a:blip r:embed="rId3">
            <a:alphaModFix/>
          </a:blip>
          <a:srcRect/>
          <a:stretch/>
        </p:blipFill>
        <p:spPr>
          <a:xfrm>
            <a:off x="249692" y="346416"/>
            <a:ext cx="2420910" cy="535268"/>
          </a:xfrm>
          <a:prstGeom prst="rect">
            <a:avLst/>
          </a:prstGeom>
          <a:noFill/>
          <a:ln>
            <a:noFill/>
          </a:ln>
        </p:spPr>
      </p:pic>
      <p:sp>
        <p:nvSpPr>
          <p:cNvPr id="962" name="Google Shape;962;p5">
            <a:extLst>
              <a:ext uri="{FF2B5EF4-FFF2-40B4-BE49-F238E27FC236}">
                <a16:creationId xmlns:a16="http://schemas.microsoft.com/office/drawing/2014/main" id="{8AD4E47E-E88C-AE10-CED5-CB2828B05B58}"/>
              </a:ext>
            </a:extLst>
          </p:cNvPr>
          <p:cNvSpPr/>
          <p:nvPr/>
        </p:nvSpPr>
        <p:spPr>
          <a:xfrm>
            <a:off x="3418342" y="1581142"/>
            <a:ext cx="5420011" cy="1523454"/>
          </a:xfrm>
          <a:prstGeom prst="rect">
            <a:avLst/>
          </a:prstGeom>
          <a:solidFill>
            <a:schemeClr val="bg1"/>
          </a:solidFill>
          <a:ln>
            <a:noFill/>
          </a:ln>
        </p:spPr>
        <p:txBody>
          <a:bodyPr spcFirstLastPara="1" wrap="square" lIns="91425" tIns="45700" rIns="91425" bIns="45700" anchor="t" anchorCtr="0">
            <a:spAutoFit/>
          </a:bodyPr>
          <a:lstStyle/>
          <a:p>
            <a:pPr algn="ctr"/>
            <a:r>
              <a:rPr lang="en" sz="2400" dirty="0">
                <a:solidFill>
                  <a:srgbClr val="00B0F0"/>
                </a:solidFill>
                <a:latin typeface="Montserrat"/>
              </a:rPr>
              <a:t>What do you think is one advantage and one disadvantage of A.I.?</a:t>
            </a:r>
            <a:endParaRPr lang="en-US" sz="2400" dirty="0">
              <a:solidFill>
                <a:srgbClr val="00B0F0"/>
              </a:solidFill>
              <a:latin typeface="Montserrat"/>
            </a:endParaRPr>
          </a:p>
          <a:p>
            <a:endParaRPr lang="en" sz="2100" b="1" dirty="0">
              <a:solidFill>
                <a:srgbClr val="FFA400"/>
              </a:solidFill>
              <a:latin typeface="Montserrat"/>
            </a:endParaRPr>
          </a:p>
        </p:txBody>
      </p:sp>
      <p:pic>
        <p:nvPicPr>
          <p:cNvPr id="2" name="Picture 1" descr="A computer with a cartoon robot on the screen&#10;&#10;Description automatically generated">
            <a:extLst>
              <a:ext uri="{FF2B5EF4-FFF2-40B4-BE49-F238E27FC236}">
                <a16:creationId xmlns:a16="http://schemas.microsoft.com/office/drawing/2014/main" id="{481EF11C-02C8-4A79-20F0-BC792A5BA614}"/>
              </a:ext>
            </a:extLst>
          </p:cNvPr>
          <p:cNvPicPr>
            <a:picLocks noChangeAspect="1"/>
          </p:cNvPicPr>
          <p:nvPr/>
        </p:nvPicPr>
        <p:blipFill>
          <a:blip r:embed="rId4"/>
          <a:stretch>
            <a:fillRect/>
          </a:stretch>
        </p:blipFill>
        <p:spPr>
          <a:xfrm>
            <a:off x="-4396" y="1169377"/>
            <a:ext cx="3086100" cy="3086100"/>
          </a:xfrm>
          <a:prstGeom prst="rect">
            <a:avLst/>
          </a:prstGeom>
        </p:spPr>
      </p:pic>
    </p:spTree>
    <p:extLst>
      <p:ext uri="{BB962C8B-B14F-4D97-AF65-F5344CB8AC3E}">
        <p14:creationId xmlns:p14="http://schemas.microsoft.com/office/powerpoint/2010/main" val="316733874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957">
          <a:extLst>
            <a:ext uri="{FF2B5EF4-FFF2-40B4-BE49-F238E27FC236}">
              <a16:creationId xmlns:a16="http://schemas.microsoft.com/office/drawing/2014/main" id="{F77BFF50-61FF-8A30-4A45-2134AA6E1292}"/>
            </a:ext>
          </a:extLst>
        </p:cNvPr>
        <p:cNvGrpSpPr/>
        <p:nvPr/>
      </p:nvGrpSpPr>
      <p:grpSpPr>
        <a:xfrm>
          <a:off x="0" y="0"/>
          <a:ext cx="0" cy="0"/>
          <a:chOff x="0" y="0"/>
          <a:chExt cx="0" cy="0"/>
        </a:xfrm>
      </p:grpSpPr>
      <p:sp>
        <p:nvSpPr>
          <p:cNvPr id="958" name="Google Shape;958;p5">
            <a:extLst>
              <a:ext uri="{FF2B5EF4-FFF2-40B4-BE49-F238E27FC236}">
                <a16:creationId xmlns:a16="http://schemas.microsoft.com/office/drawing/2014/main" id="{0BCA98D1-FC56-B556-3800-18F87C730231}"/>
              </a:ext>
            </a:extLst>
          </p:cNvPr>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300"/>
              <a:buNone/>
            </a:pPr>
            <a:fld id="{00000000-1234-1234-1234-123412341234}" type="slidenum">
              <a:rPr lang="en"/>
              <a:t>29</a:t>
            </a:fld>
            <a:endParaRPr/>
          </a:p>
        </p:txBody>
      </p:sp>
      <p:pic>
        <p:nvPicPr>
          <p:cNvPr id="961" name="Google Shape;961;p5">
            <a:extLst>
              <a:ext uri="{FF2B5EF4-FFF2-40B4-BE49-F238E27FC236}">
                <a16:creationId xmlns:a16="http://schemas.microsoft.com/office/drawing/2014/main" id="{1BA93CEC-7237-AD00-07A6-5E2092904BE3}"/>
              </a:ext>
            </a:extLst>
          </p:cNvPr>
          <p:cNvPicPr preferRelativeResize="0"/>
          <p:nvPr/>
        </p:nvPicPr>
        <p:blipFill rotWithShape="1">
          <a:blip r:embed="rId3">
            <a:alphaModFix/>
          </a:blip>
          <a:srcRect/>
          <a:stretch/>
        </p:blipFill>
        <p:spPr>
          <a:xfrm>
            <a:off x="249692" y="346416"/>
            <a:ext cx="2420910" cy="535268"/>
          </a:xfrm>
          <a:prstGeom prst="rect">
            <a:avLst/>
          </a:prstGeom>
          <a:noFill/>
          <a:ln>
            <a:noFill/>
          </a:ln>
        </p:spPr>
      </p:pic>
      <p:sp>
        <p:nvSpPr>
          <p:cNvPr id="962" name="Google Shape;962;p5">
            <a:extLst>
              <a:ext uri="{FF2B5EF4-FFF2-40B4-BE49-F238E27FC236}">
                <a16:creationId xmlns:a16="http://schemas.microsoft.com/office/drawing/2014/main" id="{1C05050D-0DDD-459B-44D2-230A3D56DF9D}"/>
              </a:ext>
            </a:extLst>
          </p:cNvPr>
          <p:cNvSpPr/>
          <p:nvPr/>
        </p:nvSpPr>
        <p:spPr>
          <a:xfrm>
            <a:off x="3322811" y="199905"/>
            <a:ext cx="5818982" cy="3970277"/>
          </a:xfrm>
          <a:prstGeom prst="rect">
            <a:avLst/>
          </a:prstGeom>
          <a:solidFill>
            <a:schemeClr val="bg1"/>
          </a:solidFill>
          <a:ln>
            <a:noFill/>
          </a:ln>
        </p:spPr>
        <p:txBody>
          <a:bodyPr spcFirstLastPara="1" wrap="square" lIns="91425" tIns="45700" rIns="91425" bIns="45700" anchor="t" anchorCtr="0">
            <a:spAutoFit/>
          </a:bodyPr>
          <a:lstStyle/>
          <a:p>
            <a:r>
              <a:rPr lang="en" sz="2400" b="1" dirty="0">
                <a:solidFill>
                  <a:srgbClr val="FF0000"/>
                </a:solidFill>
                <a:latin typeface="Montserrat"/>
              </a:rPr>
              <a:t>Create your own A.I. digital assistant.</a:t>
            </a:r>
          </a:p>
          <a:p>
            <a:endParaRPr lang="en" sz="2400" b="1" dirty="0">
              <a:solidFill>
                <a:srgbClr val="FFA400"/>
              </a:solidFill>
              <a:latin typeface="Montserrat"/>
            </a:endParaRPr>
          </a:p>
          <a:p>
            <a:pPr marL="342900" indent="-342900">
              <a:buChar char="•"/>
            </a:pPr>
            <a:r>
              <a:rPr lang="en" sz="2000" dirty="0">
                <a:solidFill>
                  <a:srgbClr val="00B0F0"/>
                </a:solidFill>
                <a:latin typeface="Montserrat"/>
              </a:rPr>
              <a:t>Draw what they would look like.</a:t>
            </a:r>
          </a:p>
          <a:p>
            <a:endParaRPr lang="en" sz="2000" dirty="0">
              <a:solidFill>
                <a:srgbClr val="00B0F0"/>
              </a:solidFill>
              <a:latin typeface="Montserrat"/>
            </a:endParaRPr>
          </a:p>
          <a:p>
            <a:pPr marL="342900" indent="-342900">
              <a:buChar char="•"/>
            </a:pPr>
            <a:r>
              <a:rPr lang="en" sz="2000" dirty="0">
                <a:solidFill>
                  <a:srgbClr val="00B0F0"/>
                </a:solidFill>
                <a:latin typeface="Montserrat"/>
              </a:rPr>
              <a:t>Give your A.I. digital assistant a name.</a:t>
            </a:r>
          </a:p>
          <a:p>
            <a:endParaRPr lang="en" sz="2000" dirty="0">
              <a:solidFill>
                <a:srgbClr val="00B0F0"/>
              </a:solidFill>
              <a:latin typeface="Montserrat"/>
            </a:endParaRPr>
          </a:p>
          <a:p>
            <a:pPr marL="342900" indent="-342900">
              <a:buChar char="•"/>
            </a:pPr>
            <a:r>
              <a:rPr lang="en" sz="2000" dirty="0">
                <a:solidFill>
                  <a:srgbClr val="00B0F0"/>
                </a:solidFill>
                <a:latin typeface="Montserrat"/>
              </a:rPr>
              <a:t>Describe what tasks you would like them to be able to do to help you? </a:t>
            </a:r>
          </a:p>
          <a:p>
            <a:endParaRPr lang="en" sz="2000" dirty="0">
              <a:solidFill>
                <a:srgbClr val="00B0F0"/>
              </a:solidFill>
              <a:latin typeface="Montserrat"/>
            </a:endParaRPr>
          </a:p>
          <a:p>
            <a:pPr marL="342900" indent="-342900">
              <a:buChar char="•"/>
            </a:pPr>
            <a:r>
              <a:rPr lang="en" sz="2000" dirty="0">
                <a:solidFill>
                  <a:srgbClr val="00B0F0"/>
                </a:solidFill>
                <a:latin typeface="Montserrat"/>
              </a:rPr>
              <a:t>How would they help you in your daily life?</a:t>
            </a:r>
            <a:endParaRPr lang="en" sz="2000" dirty="0">
              <a:solidFill>
                <a:srgbClr val="00B0F0"/>
              </a:solidFill>
            </a:endParaRPr>
          </a:p>
        </p:txBody>
      </p:sp>
      <p:pic>
        <p:nvPicPr>
          <p:cNvPr id="2" name="Picture 1" descr="A computer with a cartoon robot on the screen&#10;&#10;Description automatically generated">
            <a:extLst>
              <a:ext uri="{FF2B5EF4-FFF2-40B4-BE49-F238E27FC236}">
                <a16:creationId xmlns:a16="http://schemas.microsoft.com/office/drawing/2014/main" id="{522F8637-8EB9-459E-944E-B304E800D300}"/>
              </a:ext>
            </a:extLst>
          </p:cNvPr>
          <p:cNvPicPr>
            <a:picLocks noChangeAspect="1"/>
          </p:cNvPicPr>
          <p:nvPr/>
        </p:nvPicPr>
        <p:blipFill>
          <a:blip r:embed="rId4"/>
          <a:stretch>
            <a:fillRect/>
          </a:stretch>
        </p:blipFill>
        <p:spPr>
          <a:xfrm>
            <a:off x="-4396" y="1169377"/>
            <a:ext cx="3086100" cy="3086100"/>
          </a:xfrm>
          <a:prstGeom prst="rect">
            <a:avLst/>
          </a:prstGeom>
        </p:spPr>
      </p:pic>
    </p:spTree>
    <p:extLst>
      <p:ext uri="{BB962C8B-B14F-4D97-AF65-F5344CB8AC3E}">
        <p14:creationId xmlns:p14="http://schemas.microsoft.com/office/powerpoint/2010/main" val="20913643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410E16-C884-57C8-D1FC-2552085B5A42}"/>
              </a:ext>
            </a:extLst>
          </p:cNvPr>
          <p:cNvSpPr>
            <a:spLocks noGrp="1"/>
          </p:cNvSpPr>
          <p:nvPr>
            <p:ph type="title"/>
          </p:nvPr>
        </p:nvSpPr>
        <p:spPr>
          <a:xfrm>
            <a:off x="2441390" y="320118"/>
            <a:ext cx="6455700" cy="668100"/>
          </a:xfrm>
        </p:spPr>
        <p:txBody>
          <a:bodyPr/>
          <a:lstStyle/>
          <a:p>
            <a:pPr algn="r"/>
            <a:r>
              <a:rPr lang="en-GB" b="0" dirty="0">
                <a:solidFill>
                  <a:srgbClr val="FF0000"/>
                </a:solidFill>
                <a:latin typeface="Montserrat Bold"/>
              </a:rPr>
              <a:t>Tech in Our World</a:t>
            </a:r>
          </a:p>
        </p:txBody>
      </p:sp>
      <p:sp>
        <p:nvSpPr>
          <p:cNvPr id="3" name="Text Placeholder 2">
            <a:extLst>
              <a:ext uri="{FF2B5EF4-FFF2-40B4-BE49-F238E27FC236}">
                <a16:creationId xmlns:a16="http://schemas.microsoft.com/office/drawing/2014/main" id="{AF241ABA-18A2-934D-DC98-BE2CF2474E1D}"/>
              </a:ext>
            </a:extLst>
          </p:cNvPr>
          <p:cNvSpPr>
            <a:spLocks noGrp="1"/>
          </p:cNvSpPr>
          <p:nvPr>
            <p:ph type="body" idx="1"/>
          </p:nvPr>
        </p:nvSpPr>
        <p:spPr>
          <a:xfrm>
            <a:off x="599957" y="1203029"/>
            <a:ext cx="4878906" cy="3040771"/>
          </a:xfrm>
          <a:solidFill>
            <a:schemeClr val="bg1"/>
          </a:solidFill>
        </p:spPr>
        <p:txBody>
          <a:bodyPr/>
          <a:lstStyle/>
          <a:p>
            <a:pPr marL="88900" indent="0">
              <a:buNone/>
            </a:pPr>
            <a:r>
              <a:rPr lang="en-GB" sz="1800" dirty="0">
                <a:solidFill>
                  <a:srgbClr val="00B0F0"/>
                </a:solidFill>
                <a:latin typeface="Montserrat" pitchFamily="2" charset="77"/>
              </a:rPr>
              <a:t>On Safer Internet Day let's take time to:</a:t>
            </a:r>
            <a:endParaRPr lang="en-US" sz="1800" dirty="0">
              <a:solidFill>
                <a:srgbClr val="00B0F0"/>
              </a:solidFill>
              <a:latin typeface="Montserrat" pitchFamily="2" charset="77"/>
            </a:endParaRPr>
          </a:p>
          <a:p>
            <a:pPr marL="88900" indent="0">
              <a:buNone/>
            </a:pPr>
            <a:endParaRPr lang="en-GB" sz="1800" dirty="0">
              <a:solidFill>
                <a:srgbClr val="00B0F0"/>
              </a:solidFill>
              <a:latin typeface="Montserrat" pitchFamily="2" charset="77"/>
            </a:endParaRPr>
          </a:p>
          <a:p>
            <a:pPr marL="431800" indent="-342900">
              <a:buFont typeface="Wingdings"/>
              <a:buChar char="Ø"/>
            </a:pPr>
            <a:r>
              <a:rPr lang="en-GB" sz="1800" dirty="0">
                <a:solidFill>
                  <a:srgbClr val="00B0F0"/>
                </a:solidFill>
                <a:latin typeface="Montserrat" pitchFamily="2" charset="77"/>
              </a:rPr>
              <a:t>Reflect on the role of technology in our lives.</a:t>
            </a:r>
          </a:p>
          <a:p>
            <a:pPr marL="431800" indent="-342900">
              <a:buFont typeface="Wingdings"/>
              <a:buChar char="Ø"/>
            </a:pPr>
            <a:r>
              <a:rPr lang="en-GB" sz="1800" dirty="0">
                <a:solidFill>
                  <a:srgbClr val="00B0F0"/>
                </a:solidFill>
                <a:latin typeface="Montserrat" pitchFamily="2" charset="77"/>
              </a:rPr>
              <a:t>Understand the key features of these technologies.</a:t>
            </a:r>
          </a:p>
          <a:p>
            <a:pPr marL="431800" indent="-342900">
              <a:buFont typeface="Wingdings"/>
              <a:buChar char="Ø"/>
            </a:pPr>
            <a:r>
              <a:rPr lang="en-GB" sz="1800" dirty="0">
                <a:solidFill>
                  <a:srgbClr val="00B0F0"/>
                </a:solidFill>
                <a:latin typeface="Montserrat" pitchFamily="2" charset="77"/>
              </a:rPr>
              <a:t>Learn how to make the most of our time online.</a:t>
            </a:r>
          </a:p>
          <a:p>
            <a:pPr marL="88900" indent="0">
              <a:buNone/>
            </a:pPr>
            <a:endParaRPr lang="en-GB" sz="2000" b="1" dirty="0">
              <a:solidFill>
                <a:srgbClr val="FFC000"/>
              </a:solidFill>
              <a:latin typeface="Montserrat"/>
            </a:endParaRPr>
          </a:p>
          <a:p>
            <a:pPr marL="88900" indent="0">
              <a:buNone/>
            </a:pPr>
            <a:endParaRPr lang="en-GB" sz="2000" b="1" dirty="0">
              <a:solidFill>
                <a:srgbClr val="FFC000"/>
              </a:solidFill>
              <a:latin typeface="Montserrat"/>
            </a:endParaRPr>
          </a:p>
          <a:p>
            <a:pPr marL="88900" indent="0">
              <a:buNone/>
            </a:pPr>
            <a:endParaRPr lang="en-GB" dirty="0"/>
          </a:p>
        </p:txBody>
      </p:sp>
      <p:sp>
        <p:nvSpPr>
          <p:cNvPr id="4" name="Slide Number Placeholder 3">
            <a:extLst>
              <a:ext uri="{FF2B5EF4-FFF2-40B4-BE49-F238E27FC236}">
                <a16:creationId xmlns:a16="http://schemas.microsoft.com/office/drawing/2014/main" id="{EB79CA81-51F3-9B6B-648A-BDAD6D09B7E5}"/>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a:t>3</a:t>
            </a:fld>
            <a:endParaRPr lang="en"/>
          </a:p>
        </p:txBody>
      </p:sp>
      <p:pic>
        <p:nvPicPr>
          <p:cNvPr id="6" name="Google Shape;961;p5" descr="A red and yellow logo&#10;&#10;Description automatically generated">
            <a:extLst>
              <a:ext uri="{FF2B5EF4-FFF2-40B4-BE49-F238E27FC236}">
                <a16:creationId xmlns:a16="http://schemas.microsoft.com/office/drawing/2014/main" id="{38EA1B55-4AE0-E91F-C60C-963A3C620DE9}"/>
              </a:ext>
            </a:extLst>
          </p:cNvPr>
          <p:cNvPicPr preferRelativeResize="0"/>
          <p:nvPr/>
        </p:nvPicPr>
        <p:blipFill rotWithShape="1">
          <a:blip r:embed="rId3">
            <a:alphaModFix/>
          </a:blip>
          <a:srcRect/>
          <a:stretch/>
        </p:blipFill>
        <p:spPr>
          <a:xfrm>
            <a:off x="239839" y="319812"/>
            <a:ext cx="2420910" cy="535268"/>
          </a:xfrm>
          <a:prstGeom prst="rect">
            <a:avLst/>
          </a:prstGeom>
          <a:noFill/>
          <a:ln>
            <a:noFill/>
          </a:ln>
        </p:spPr>
      </p:pic>
      <p:pic>
        <p:nvPicPr>
          <p:cNvPr id="12" name="Google Shape;945;p2" descr="A black background with blue text&#10;&#10;Description automatically generated">
            <a:extLst>
              <a:ext uri="{FF2B5EF4-FFF2-40B4-BE49-F238E27FC236}">
                <a16:creationId xmlns:a16="http://schemas.microsoft.com/office/drawing/2014/main" id="{B23FD7B5-97AB-8D3B-82EA-528FDB74F1F7}"/>
              </a:ext>
            </a:extLst>
          </p:cNvPr>
          <p:cNvPicPr preferRelativeResize="0"/>
          <p:nvPr/>
        </p:nvPicPr>
        <p:blipFill>
          <a:blip r:embed="rId4">
            <a:alphaModFix/>
          </a:blip>
          <a:stretch>
            <a:fillRect/>
          </a:stretch>
        </p:blipFill>
        <p:spPr>
          <a:xfrm>
            <a:off x="375357" y="4461169"/>
            <a:ext cx="1569179" cy="544826"/>
          </a:xfrm>
          <a:prstGeom prst="rect">
            <a:avLst/>
          </a:prstGeom>
          <a:noFill/>
          <a:ln>
            <a:noFill/>
          </a:ln>
        </p:spPr>
      </p:pic>
      <p:pic>
        <p:nvPicPr>
          <p:cNvPr id="14" name="Picture 13" descr="Blue text on a black background&#10;&#10;Description automatically generated">
            <a:extLst>
              <a:ext uri="{FF2B5EF4-FFF2-40B4-BE49-F238E27FC236}">
                <a16:creationId xmlns:a16="http://schemas.microsoft.com/office/drawing/2014/main" id="{4DD2ED04-2613-A0C4-FDEB-F0384B9BFC1F}"/>
              </a:ext>
            </a:extLst>
          </p:cNvPr>
          <p:cNvPicPr>
            <a:picLocks noChangeAspect="1"/>
          </p:cNvPicPr>
          <p:nvPr/>
        </p:nvPicPr>
        <p:blipFill>
          <a:blip r:embed="rId5"/>
          <a:stretch>
            <a:fillRect/>
          </a:stretch>
        </p:blipFill>
        <p:spPr>
          <a:xfrm>
            <a:off x="2153092" y="4561919"/>
            <a:ext cx="1772637" cy="388226"/>
          </a:xfrm>
          <a:prstGeom prst="rect">
            <a:avLst/>
          </a:prstGeom>
        </p:spPr>
      </p:pic>
      <p:pic>
        <p:nvPicPr>
          <p:cNvPr id="8" name="Google Shape;953;p3" descr="50051923_2178198305577176_3469331361729347584_o.jpg">
            <a:extLst>
              <a:ext uri="{FF2B5EF4-FFF2-40B4-BE49-F238E27FC236}">
                <a16:creationId xmlns:a16="http://schemas.microsoft.com/office/drawing/2014/main" id="{6494AFD2-90A9-1265-0407-E04D4BC3B713}"/>
              </a:ext>
            </a:extLst>
          </p:cNvPr>
          <p:cNvPicPr preferRelativeResize="0"/>
          <p:nvPr/>
        </p:nvPicPr>
        <p:blipFill rotWithShape="1">
          <a:blip r:embed="rId6">
            <a:alphaModFix/>
          </a:blip>
          <a:srcRect l="21037" r="9240"/>
          <a:stretch/>
        </p:blipFill>
        <p:spPr>
          <a:xfrm rot="21127534">
            <a:off x="5860929" y="1619503"/>
            <a:ext cx="2452118" cy="2344673"/>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pic>
        <p:nvPicPr>
          <p:cNvPr id="9" name="Picture 8" descr="A cell phone with a globe and text&#10;&#10;Description automatically generated">
            <a:extLst>
              <a:ext uri="{FF2B5EF4-FFF2-40B4-BE49-F238E27FC236}">
                <a16:creationId xmlns:a16="http://schemas.microsoft.com/office/drawing/2014/main" id="{2C35B962-FD9C-9A33-FCA1-F2B565C53AF5}"/>
              </a:ext>
            </a:extLst>
          </p:cNvPr>
          <p:cNvPicPr>
            <a:picLocks noChangeAspect="1"/>
          </p:cNvPicPr>
          <p:nvPr/>
        </p:nvPicPr>
        <p:blipFill>
          <a:blip r:embed="rId7"/>
          <a:stretch>
            <a:fillRect/>
          </a:stretch>
        </p:blipFill>
        <p:spPr>
          <a:xfrm>
            <a:off x="2922844" y="-131938"/>
            <a:ext cx="2000250" cy="1438275"/>
          </a:xfrm>
          <a:prstGeom prst="rect">
            <a:avLst/>
          </a:prstGeom>
        </p:spPr>
      </p:pic>
    </p:spTree>
    <p:extLst>
      <p:ext uri="{BB962C8B-B14F-4D97-AF65-F5344CB8AC3E}">
        <p14:creationId xmlns:p14="http://schemas.microsoft.com/office/powerpoint/2010/main" val="316341084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957">
          <a:extLst>
            <a:ext uri="{FF2B5EF4-FFF2-40B4-BE49-F238E27FC236}">
              <a16:creationId xmlns:a16="http://schemas.microsoft.com/office/drawing/2014/main" id="{D8D9F8F9-162C-4553-8117-6FB13877516E}"/>
            </a:ext>
          </a:extLst>
        </p:cNvPr>
        <p:cNvGrpSpPr/>
        <p:nvPr/>
      </p:nvGrpSpPr>
      <p:grpSpPr>
        <a:xfrm>
          <a:off x="0" y="0"/>
          <a:ext cx="0" cy="0"/>
          <a:chOff x="0" y="0"/>
          <a:chExt cx="0" cy="0"/>
        </a:xfrm>
      </p:grpSpPr>
      <p:sp>
        <p:nvSpPr>
          <p:cNvPr id="958" name="Google Shape;958;p5">
            <a:extLst>
              <a:ext uri="{FF2B5EF4-FFF2-40B4-BE49-F238E27FC236}">
                <a16:creationId xmlns:a16="http://schemas.microsoft.com/office/drawing/2014/main" id="{841FC70C-CF2D-002B-E32B-D98BDB056EDA}"/>
              </a:ext>
            </a:extLst>
          </p:cNvPr>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300"/>
              <a:buNone/>
            </a:pPr>
            <a:fld id="{00000000-1234-1234-1234-123412341234}" type="slidenum">
              <a:rPr lang="en"/>
              <a:t>30</a:t>
            </a:fld>
            <a:endParaRPr/>
          </a:p>
        </p:txBody>
      </p:sp>
      <p:pic>
        <p:nvPicPr>
          <p:cNvPr id="961" name="Google Shape;961;p5">
            <a:extLst>
              <a:ext uri="{FF2B5EF4-FFF2-40B4-BE49-F238E27FC236}">
                <a16:creationId xmlns:a16="http://schemas.microsoft.com/office/drawing/2014/main" id="{3F9CAD59-278A-2108-6385-4CF3D121A4CE}"/>
              </a:ext>
            </a:extLst>
          </p:cNvPr>
          <p:cNvPicPr preferRelativeResize="0"/>
          <p:nvPr/>
        </p:nvPicPr>
        <p:blipFill rotWithShape="1">
          <a:blip r:embed="rId3">
            <a:alphaModFix/>
          </a:blip>
          <a:srcRect/>
          <a:stretch/>
        </p:blipFill>
        <p:spPr>
          <a:xfrm>
            <a:off x="249692" y="346416"/>
            <a:ext cx="2420910" cy="535268"/>
          </a:xfrm>
          <a:prstGeom prst="rect">
            <a:avLst/>
          </a:prstGeom>
          <a:noFill/>
          <a:ln>
            <a:noFill/>
          </a:ln>
        </p:spPr>
      </p:pic>
      <p:sp>
        <p:nvSpPr>
          <p:cNvPr id="962" name="Google Shape;962;p5">
            <a:extLst>
              <a:ext uri="{FF2B5EF4-FFF2-40B4-BE49-F238E27FC236}">
                <a16:creationId xmlns:a16="http://schemas.microsoft.com/office/drawing/2014/main" id="{9C3F202C-EDD7-7538-04F9-75DC8E3123AE}"/>
              </a:ext>
            </a:extLst>
          </p:cNvPr>
          <p:cNvSpPr/>
          <p:nvPr/>
        </p:nvSpPr>
        <p:spPr>
          <a:xfrm>
            <a:off x="3322811" y="1167058"/>
            <a:ext cx="5818982" cy="3046948"/>
          </a:xfrm>
          <a:prstGeom prst="rect">
            <a:avLst/>
          </a:prstGeom>
          <a:solidFill>
            <a:schemeClr val="bg1"/>
          </a:solidFill>
          <a:ln>
            <a:noFill/>
          </a:ln>
        </p:spPr>
        <p:txBody>
          <a:bodyPr spcFirstLastPara="1" wrap="square" lIns="91425" tIns="45700" rIns="91425" bIns="45700" anchor="t" anchorCtr="0">
            <a:spAutoFit/>
          </a:bodyPr>
          <a:lstStyle/>
          <a:p>
            <a:r>
              <a:rPr lang="en" sz="2400" b="1" dirty="0">
                <a:solidFill>
                  <a:srgbClr val="FF0000"/>
                </a:solidFill>
                <a:latin typeface="Montserrat"/>
              </a:rPr>
              <a:t>Reflection</a:t>
            </a:r>
          </a:p>
          <a:p>
            <a:r>
              <a:rPr lang="en" sz="2400" dirty="0">
                <a:solidFill>
                  <a:srgbClr val="00B0F0"/>
                </a:solidFill>
                <a:latin typeface="Montserrat" pitchFamily="2" charset="77"/>
              </a:rPr>
              <a:t>The most surprising thing from this lesson was...</a:t>
            </a:r>
            <a:endParaRPr lang="en" dirty="0">
              <a:solidFill>
                <a:srgbClr val="00B0F0"/>
              </a:solidFill>
              <a:latin typeface="Montserrat" pitchFamily="2" charset="77"/>
            </a:endParaRPr>
          </a:p>
          <a:p>
            <a:endParaRPr lang="en" sz="2400" b="1" dirty="0">
              <a:solidFill>
                <a:srgbClr val="FFA400"/>
              </a:solidFill>
              <a:latin typeface="Montserrat"/>
            </a:endParaRPr>
          </a:p>
          <a:p>
            <a:r>
              <a:rPr lang="en" sz="2400" b="1" dirty="0">
                <a:solidFill>
                  <a:srgbClr val="FF0000"/>
                </a:solidFill>
                <a:latin typeface="Montserrat"/>
              </a:rPr>
              <a:t>Action</a:t>
            </a:r>
          </a:p>
          <a:p>
            <a:r>
              <a:rPr lang="en" sz="2400" dirty="0">
                <a:solidFill>
                  <a:srgbClr val="00B0F0"/>
                </a:solidFill>
                <a:latin typeface="Montserrat"/>
              </a:rPr>
              <a:t>One thing I will do now to have a balance of online and offline activity is...</a:t>
            </a:r>
            <a:endParaRPr lang="en" dirty="0">
              <a:solidFill>
                <a:srgbClr val="00B0F0"/>
              </a:solidFill>
            </a:endParaRPr>
          </a:p>
        </p:txBody>
      </p:sp>
      <p:pic>
        <p:nvPicPr>
          <p:cNvPr id="2" name="Picture 1" descr="A computer with a cartoon robot on the screen&#10;&#10;Description automatically generated">
            <a:extLst>
              <a:ext uri="{FF2B5EF4-FFF2-40B4-BE49-F238E27FC236}">
                <a16:creationId xmlns:a16="http://schemas.microsoft.com/office/drawing/2014/main" id="{C34074F9-30EF-5510-230E-773D6561A8F3}"/>
              </a:ext>
            </a:extLst>
          </p:cNvPr>
          <p:cNvPicPr>
            <a:picLocks noChangeAspect="1"/>
          </p:cNvPicPr>
          <p:nvPr/>
        </p:nvPicPr>
        <p:blipFill>
          <a:blip r:embed="rId4"/>
          <a:stretch>
            <a:fillRect/>
          </a:stretch>
        </p:blipFill>
        <p:spPr>
          <a:xfrm>
            <a:off x="-4396" y="1169377"/>
            <a:ext cx="3086100" cy="3086100"/>
          </a:xfrm>
          <a:prstGeom prst="rect">
            <a:avLst/>
          </a:prstGeom>
        </p:spPr>
      </p:pic>
    </p:spTree>
    <p:extLst>
      <p:ext uri="{BB962C8B-B14F-4D97-AF65-F5344CB8AC3E}">
        <p14:creationId xmlns:p14="http://schemas.microsoft.com/office/powerpoint/2010/main" val="39170508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57">
          <a:extLst>
            <a:ext uri="{FF2B5EF4-FFF2-40B4-BE49-F238E27FC236}">
              <a16:creationId xmlns:a16="http://schemas.microsoft.com/office/drawing/2014/main" id="{D1328519-1C06-7C1A-5CA9-E1E14EEE9BB5}"/>
            </a:ext>
          </a:extLst>
        </p:cNvPr>
        <p:cNvGrpSpPr/>
        <p:nvPr/>
      </p:nvGrpSpPr>
      <p:grpSpPr>
        <a:xfrm>
          <a:off x="0" y="0"/>
          <a:ext cx="0" cy="0"/>
          <a:chOff x="0" y="0"/>
          <a:chExt cx="0" cy="0"/>
        </a:xfrm>
      </p:grpSpPr>
      <p:pic>
        <p:nvPicPr>
          <p:cNvPr id="18" name="Picture 17" descr="A cartoon of a tablet&#10;&#10;Description automatically generated">
            <a:extLst>
              <a:ext uri="{FF2B5EF4-FFF2-40B4-BE49-F238E27FC236}">
                <a16:creationId xmlns:a16="http://schemas.microsoft.com/office/drawing/2014/main" id="{D24454B7-9213-15F8-3202-A25EBC173DFF}"/>
              </a:ext>
            </a:extLst>
          </p:cNvPr>
          <p:cNvPicPr>
            <a:picLocks noChangeAspect="1"/>
          </p:cNvPicPr>
          <p:nvPr/>
        </p:nvPicPr>
        <p:blipFill>
          <a:blip r:embed="rId3"/>
          <a:stretch>
            <a:fillRect/>
          </a:stretch>
        </p:blipFill>
        <p:spPr>
          <a:xfrm>
            <a:off x="7175255" y="2302118"/>
            <a:ext cx="1932843" cy="1726223"/>
          </a:xfrm>
          <a:prstGeom prst="rect">
            <a:avLst/>
          </a:prstGeom>
        </p:spPr>
      </p:pic>
      <p:pic>
        <p:nvPicPr>
          <p:cNvPr id="13" name="Picture 12" descr="A black video game controller&#10;&#10;Description automatically generated">
            <a:extLst>
              <a:ext uri="{FF2B5EF4-FFF2-40B4-BE49-F238E27FC236}">
                <a16:creationId xmlns:a16="http://schemas.microsoft.com/office/drawing/2014/main" id="{B27E4B71-D66E-8B28-C603-8F677891D9BB}"/>
              </a:ext>
            </a:extLst>
          </p:cNvPr>
          <p:cNvPicPr>
            <a:picLocks noChangeAspect="1"/>
          </p:cNvPicPr>
          <p:nvPr/>
        </p:nvPicPr>
        <p:blipFill>
          <a:blip r:embed="rId4"/>
          <a:stretch>
            <a:fillRect/>
          </a:stretch>
        </p:blipFill>
        <p:spPr>
          <a:xfrm>
            <a:off x="723167" y="3853962"/>
            <a:ext cx="1560635" cy="1172308"/>
          </a:xfrm>
          <a:prstGeom prst="rect">
            <a:avLst/>
          </a:prstGeom>
        </p:spPr>
      </p:pic>
      <p:sp>
        <p:nvSpPr>
          <p:cNvPr id="958" name="Google Shape;958;p5">
            <a:extLst>
              <a:ext uri="{FF2B5EF4-FFF2-40B4-BE49-F238E27FC236}">
                <a16:creationId xmlns:a16="http://schemas.microsoft.com/office/drawing/2014/main" id="{5AA6D689-F85E-F2CB-2857-34D3A665C327}"/>
              </a:ext>
            </a:extLst>
          </p:cNvPr>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300"/>
              <a:buNone/>
            </a:pPr>
            <a:fld id="{00000000-1234-1234-1234-123412341234}" type="slidenum">
              <a:rPr lang="en"/>
              <a:t>4</a:t>
            </a:fld>
            <a:endParaRPr/>
          </a:p>
        </p:txBody>
      </p:sp>
      <p:pic>
        <p:nvPicPr>
          <p:cNvPr id="961" name="Google Shape;961;p5">
            <a:extLst>
              <a:ext uri="{FF2B5EF4-FFF2-40B4-BE49-F238E27FC236}">
                <a16:creationId xmlns:a16="http://schemas.microsoft.com/office/drawing/2014/main" id="{73395A00-AD23-FE0F-ECEE-653E5BD4B673}"/>
              </a:ext>
            </a:extLst>
          </p:cNvPr>
          <p:cNvPicPr preferRelativeResize="0"/>
          <p:nvPr/>
        </p:nvPicPr>
        <p:blipFill rotWithShape="1">
          <a:blip r:embed="rId5">
            <a:alphaModFix/>
          </a:blip>
          <a:srcRect/>
          <a:stretch/>
        </p:blipFill>
        <p:spPr>
          <a:xfrm>
            <a:off x="249692" y="346416"/>
            <a:ext cx="2420910" cy="535268"/>
          </a:xfrm>
          <a:prstGeom prst="rect">
            <a:avLst/>
          </a:prstGeom>
          <a:noFill/>
          <a:ln>
            <a:noFill/>
          </a:ln>
        </p:spPr>
      </p:pic>
      <p:pic>
        <p:nvPicPr>
          <p:cNvPr id="4" name="Picture 3" descr="A computer screen with musical notes and arrows&#10;&#10;Description automatically generated">
            <a:extLst>
              <a:ext uri="{FF2B5EF4-FFF2-40B4-BE49-F238E27FC236}">
                <a16:creationId xmlns:a16="http://schemas.microsoft.com/office/drawing/2014/main" id="{3EA4924A-8B48-76B5-5743-596425B47B9A}"/>
              </a:ext>
            </a:extLst>
          </p:cNvPr>
          <p:cNvPicPr>
            <a:picLocks noChangeAspect="1"/>
          </p:cNvPicPr>
          <p:nvPr/>
        </p:nvPicPr>
        <p:blipFill>
          <a:blip r:embed="rId6"/>
          <a:stretch>
            <a:fillRect/>
          </a:stretch>
        </p:blipFill>
        <p:spPr>
          <a:xfrm>
            <a:off x="48358" y="1119554"/>
            <a:ext cx="2628900" cy="1866900"/>
          </a:xfrm>
          <a:prstGeom prst="rect">
            <a:avLst/>
          </a:prstGeom>
        </p:spPr>
      </p:pic>
      <p:pic>
        <p:nvPicPr>
          <p:cNvPr id="6" name="Picture 5">
            <a:extLst>
              <a:ext uri="{FF2B5EF4-FFF2-40B4-BE49-F238E27FC236}">
                <a16:creationId xmlns:a16="http://schemas.microsoft.com/office/drawing/2014/main" id="{5F9E63E2-62A5-609D-088A-BB9E2B690EBE}"/>
              </a:ext>
            </a:extLst>
          </p:cNvPr>
          <p:cNvPicPr>
            <a:picLocks noChangeAspect="1"/>
          </p:cNvPicPr>
          <p:nvPr/>
        </p:nvPicPr>
        <p:blipFill>
          <a:blip r:embed="rId7"/>
          <a:stretch>
            <a:fillRect/>
          </a:stretch>
        </p:blipFill>
        <p:spPr>
          <a:xfrm>
            <a:off x="4314825" y="3157172"/>
            <a:ext cx="1208943" cy="1730620"/>
          </a:xfrm>
          <a:prstGeom prst="rect">
            <a:avLst/>
          </a:prstGeom>
        </p:spPr>
      </p:pic>
      <p:pic>
        <p:nvPicPr>
          <p:cNvPr id="7" name="Picture 6" descr="A drawing of a drum with notes&#10;&#10;Description automatically generated">
            <a:extLst>
              <a:ext uri="{FF2B5EF4-FFF2-40B4-BE49-F238E27FC236}">
                <a16:creationId xmlns:a16="http://schemas.microsoft.com/office/drawing/2014/main" id="{37DC943E-89A6-CEFB-4906-63354AD70907}"/>
              </a:ext>
            </a:extLst>
          </p:cNvPr>
          <p:cNvPicPr>
            <a:picLocks noChangeAspect="1"/>
          </p:cNvPicPr>
          <p:nvPr/>
        </p:nvPicPr>
        <p:blipFill>
          <a:blip r:embed="rId8"/>
          <a:stretch>
            <a:fillRect/>
          </a:stretch>
        </p:blipFill>
        <p:spPr>
          <a:xfrm>
            <a:off x="3046536" y="3711087"/>
            <a:ext cx="1327638" cy="1176704"/>
          </a:xfrm>
          <a:prstGeom prst="rect">
            <a:avLst/>
          </a:prstGeom>
        </p:spPr>
      </p:pic>
      <p:pic>
        <p:nvPicPr>
          <p:cNvPr id="3" name="Picture 2" descr="A drawing of a cell phone&#10;&#10;Description automatically generated">
            <a:extLst>
              <a:ext uri="{FF2B5EF4-FFF2-40B4-BE49-F238E27FC236}">
                <a16:creationId xmlns:a16="http://schemas.microsoft.com/office/drawing/2014/main" id="{512ABA35-19C9-0A5F-C7C4-1F5BEC96C259}"/>
              </a:ext>
            </a:extLst>
          </p:cNvPr>
          <p:cNvPicPr>
            <a:picLocks noChangeAspect="1"/>
          </p:cNvPicPr>
          <p:nvPr/>
        </p:nvPicPr>
        <p:blipFill>
          <a:blip r:embed="rId9"/>
          <a:stretch>
            <a:fillRect/>
          </a:stretch>
        </p:blipFill>
        <p:spPr>
          <a:xfrm>
            <a:off x="1465384" y="2865560"/>
            <a:ext cx="1588477" cy="1162050"/>
          </a:xfrm>
          <a:prstGeom prst="rect">
            <a:avLst/>
          </a:prstGeom>
        </p:spPr>
      </p:pic>
      <p:sp>
        <p:nvSpPr>
          <p:cNvPr id="2" name="TextBox 1">
            <a:extLst>
              <a:ext uri="{FF2B5EF4-FFF2-40B4-BE49-F238E27FC236}">
                <a16:creationId xmlns:a16="http://schemas.microsoft.com/office/drawing/2014/main" id="{76AC06C1-01A9-2481-70FB-0DDFE303DD64}"/>
              </a:ext>
            </a:extLst>
          </p:cNvPr>
          <p:cNvSpPr txBox="1"/>
          <p:nvPr/>
        </p:nvSpPr>
        <p:spPr>
          <a:xfrm>
            <a:off x="4975991" y="295603"/>
            <a:ext cx="3645775"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GB" sz="2400" b="1" dirty="0">
                <a:solidFill>
                  <a:srgbClr val="FF0000"/>
                </a:solidFill>
                <a:latin typeface="Montserrat"/>
              </a:rPr>
              <a:t>Tech in Our World</a:t>
            </a:r>
          </a:p>
          <a:p>
            <a:pPr algn="r"/>
            <a:r>
              <a:rPr lang="en-GB" sz="2400" dirty="0">
                <a:solidFill>
                  <a:srgbClr val="FF0000"/>
                </a:solidFill>
                <a:latin typeface="Montserrat"/>
              </a:rPr>
              <a:t>Let's consider...</a:t>
            </a:r>
          </a:p>
        </p:txBody>
      </p:sp>
      <p:sp>
        <p:nvSpPr>
          <p:cNvPr id="8" name="Google Shape;962;p5">
            <a:extLst>
              <a:ext uri="{FF2B5EF4-FFF2-40B4-BE49-F238E27FC236}">
                <a16:creationId xmlns:a16="http://schemas.microsoft.com/office/drawing/2014/main" id="{5E5DDC5F-EA14-1355-0AE1-86EB6A5D4F0C}"/>
              </a:ext>
            </a:extLst>
          </p:cNvPr>
          <p:cNvSpPr/>
          <p:nvPr/>
        </p:nvSpPr>
        <p:spPr>
          <a:xfrm>
            <a:off x="2597792" y="1587712"/>
            <a:ext cx="5371073" cy="2923837"/>
          </a:xfrm>
          <a:prstGeom prst="rect">
            <a:avLst/>
          </a:prstGeom>
          <a:noFill/>
          <a:ln>
            <a:noFill/>
          </a:ln>
        </p:spPr>
        <p:txBody>
          <a:bodyPr spcFirstLastPara="1" wrap="square" lIns="91425" tIns="45700" rIns="91425" bIns="45700" anchor="t" anchorCtr="0">
            <a:spAutoFit/>
          </a:bodyPr>
          <a:lstStyle/>
          <a:p>
            <a:pPr algn="ctr"/>
            <a:r>
              <a:rPr lang="en" sz="2800" dirty="0">
                <a:solidFill>
                  <a:srgbClr val="00B0F0"/>
                </a:solidFill>
                <a:latin typeface="Montserrat"/>
              </a:rPr>
              <a:t>Can you name the devices here?</a:t>
            </a:r>
          </a:p>
          <a:p>
            <a:endParaRPr lang="en" sz="2800" b="1" dirty="0">
              <a:solidFill>
                <a:srgbClr val="FFA400"/>
              </a:solidFill>
              <a:latin typeface="Montserrat"/>
            </a:endParaRPr>
          </a:p>
          <a:p>
            <a:endParaRPr lang="en" sz="2000" b="1" dirty="0">
              <a:solidFill>
                <a:srgbClr val="FFA400"/>
              </a:solidFill>
              <a:latin typeface="Montserrat"/>
            </a:endParaRPr>
          </a:p>
          <a:p>
            <a:endParaRPr lang="en" sz="2800" b="1" dirty="0">
              <a:solidFill>
                <a:srgbClr val="FFA400"/>
              </a:solidFill>
              <a:latin typeface="Montserrat"/>
            </a:endParaRPr>
          </a:p>
          <a:p>
            <a:endParaRPr lang="en" sz="2400" b="1" dirty="0">
              <a:solidFill>
                <a:srgbClr val="FFA400"/>
              </a:solidFill>
              <a:latin typeface="Montserrat"/>
              <a:sym typeface="Montserrat"/>
            </a:endParaRPr>
          </a:p>
          <a:p>
            <a:endParaRPr lang="en" sz="2800" b="1" dirty="0">
              <a:solidFill>
                <a:srgbClr val="FFA400"/>
              </a:solidFill>
              <a:latin typeface="Montserrat"/>
            </a:endParaRPr>
          </a:p>
        </p:txBody>
      </p:sp>
      <p:pic>
        <p:nvPicPr>
          <p:cNvPr id="15" name="Picture 14" descr="A computer with a mouse cursor&#10;&#10;Description automatically generated">
            <a:extLst>
              <a:ext uri="{FF2B5EF4-FFF2-40B4-BE49-F238E27FC236}">
                <a16:creationId xmlns:a16="http://schemas.microsoft.com/office/drawing/2014/main" id="{78181F25-7025-B3D1-0823-46601F18832E}"/>
              </a:ext>
            </a:extLst>
          </p:cNvPr>
          <p:cNvPicPr>
            <a:picLocks noChangeAspect="1"/>
          </p:cNvPicPr>
          <p:nvPr/>
        </p:nvPicPr>
        <p:blipFill>
          <a:blip r:embed="rId10"/>
          <a:stretch>
            <a:fillRect/>
          </a:stretch>
        </p:blipFill>
        <p:spPr>
          <a:xfrm>
            <a:off x="5760427" y="3250956"/>
            <a:ext cx="1878624" cy="1428750"/>
          </a:xfrm>
          <a:prstGeom prst="rect">
            <a:avLst/>
          </a:prstGeom>
        </p:spPr>
      </p:pic>
    </p:spTree>
    <p:extLst>
      <p:ext uri="{BB962C8B-B14F-4D97-AF65-F5344CB8AC3E}">
        <p14:creationId xmlns:p14="http://schemas.microsoft.com/office/powerpoint/2010/main" val="31335617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57">
          <a:extLst>
            <a:ext uri="{FF2B5EF4-FFF2-40B4-BE49-F238E27FC236}">
              <a16:creationId xmlns:a16="http://schemas.microsoft.com/office/drawing/2014/main" id="{BBEA793A-7D4D-82FE-4B54-7FB362EE9D69}"/>
            </a:ext>
          </a:extLst>
        </p:cNvPr>
        <p:cNvGrpSpPr/>
        <p:nvPr/>
      </p:nvGrpSpPr>
      <p:grpSpPr>
        <a:xfrm>
          <a:off x="0" y="0"/>
          <a:ext cx="0" cy="0"/>
          <a:chOff x="0" y="0"/>
          <a:chExt cx="0" cy="0"/>
        </a:xfrm>
      </p:grpSpPr>
      <p:pic>
        <p:nvPicPr>
          <p:cNvPr id="18" name="Picture 17" descr="A cartoon of a tablet&#10;&#10;Description automatically generated">
            <a:extLst>
              <a:ext uri="{FF2B5EF4-FFF2-40B4-BE49-F238E27FC236}">
                <a16:creationId xmlns:a16="http://schemas.microsoft.com/office/drawing/2014/main" id="{0E488E5D-CB15-39FA-0A53-78CC6B1E4D41}"/>
              </a:ext>
            </a:extLst>
          </p:cNvPr>
          <p:cNvPicPr>
            <a:picLocks noChangeAspect="1"/>
          </p:cNvPicPr>
          <p:nvPr/>
        </p:nvPicPr>
        <p:blipFill>
          <a:blip r:embed="rId3"/>
          <a:stretch>
            <a:fillRect/>
          </a:stretch>
        </p:blipFill>
        <p:spPr>
          <a:xfrm>
            <a:off x="7175255" y="2302118"/>
            <a:ext cx="1932843" cy="1726223"/>
          </a:xfrm>
          <a:prstGeom prst="rect">
            <a:avLst/>
          </a:prstGeom>
        </p:spPr>
      </p:pic>
      <p:pic>
        <p:nvPicPr>
          <p:cNvPr id="13" name="Picture 12" descr="A black video game controller&#10;&#10;Description automatically generated">
            <a:extLst>
              <a:ext uri="{FF2B5EF4-FFF2-40B4-BE49-F238E27FC236}">
                <a16:creationId xmlns:a16="http://schemas.microsoft.com/office/drawing/2014/main" id="{1A71FAE3-7CF2-2922-F2DA-C36D553EDDC9}"/>
              </a:ext>
            </a:extLst>
          </p:cNvPr>
          <p:cNvPicPr>
            <a:picLocks noChangeAspect="1"/>
          </p:cNvPicPr>
          <p:nvPr/>
        </p:nvPicPr>
        <p:blipFill>
          <a:blip r:embed="rId4"/>
          <a:stretch>
            <a:fillRect/>
          </a:stretch>
        </p:blipFill>
        <p:spPr>
          <a:xfrm>
            <a:off x="723167" y="3853962"/>
            <a:ext cx="1560635" cy="1172308"/>
          </a:xfrm>
          <a:prstGeom prst="rect">
            <a:avLst/>
          </a:prstGeom>
        </p:spPr>
      </p:pic>
      <p:sp>
        <p:nvSpPr>
          <p:cNvPr id="958" name="Google Shape;958;p5">
            <a:extLst>
              <a:ext uri="{FF2B5EF4-FFF2-40B4-BE49-F238E27FC236}">
                <a16:creationId xmlns:a16="http://schemas.microsoft.com/office/drawing/2014/main" id="{B709EB56-E325-310E-C470-D92C705AE164}"/>
              </a:ext>
            </a:extLst>
          </p:cNvPr>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300"/>
              <a:buNone/>
            </a:pPr>
            <a:fld id="{00000000-1234-1234-1234-123412341234}" type="slidenum">
              <a:rPr lang="en"/>
              <a:t>5</a:t>
            </a:fld>
            <a:endParaRPr/>
          </a:p>
        </p:txBody>
      </p:sp>
      <p:pic>
        <p:nvPicPr>
          <p:cNvPr id="961" name="Google Shape;961;p5">
            <a:extLst>
              <a:ext uri="{FF2B5EF4-FFF2-40B4-BE49-F238E27FC236}">
                <a16:creationId xmlns:a16="http://schemas.microsoft.com/office/drawing/2014/main" id="{816C5087-6EF6-6FF5-D232-34B3D3B0D0B1}"/>
              </a:ext>
            </a:extLst>
          </p:cNvPr>
          <p:cNvPicPr preferRelativeResize="0"/>
          <p:nvPr/>
        </p:nvPicPr>
        <p:blipFill rotWithShape="1">
          <a:blip r:embed="rId5">
            <a:alphaModFix/>
          </a:blip>
          <a:srcRect/>
          <a:stretch/>
        </p:blipFill>
        <p:spPr>
          <a:xfrm>
            <a:off x="249692" y="346416"/>
            <a:ext cx="2420910" cy="535268"/>
          </a:xfrm>
          <a:prstGeom prst="rect">
            <a:avLst/>
          </a:prstGeom>
          <a:noFill/>
          <a:ln>
            <a:noFill/>
          </a:ln>
        </p:spPr>
      </p:pic>
      <p:pic>
        <p:nvPicPr>
          <p:cNvPr id="4" name="Picture 3" descr="A computer screen with musical notes and arrows&#10;&#10;Description automatically generated">
            <a:extLst>
              <a:ext uri="{FF2B5EF4-FFF2-40B4-BE49-F238E27FC236}">
                <a16:creationId xmlns:a16="http://schemas.microsoft.com/office/drawing/2014/main" id="{2A65396B-94E5-7BED-B217-36AC9DE591E5}"/>
              </a:ext>
            </a:extLst>
          </p:cNvPr>
          <p:cNvPicPr>
            <a:picLocks noChangeAspect="1"/>
          </p:cNvPicPr>
          <p:nvPr/>
        </p:nvPicPr>
        <p:blipFill>
          <a:blip r:embed="rId6"/>
          <a:stretch>
            <a:fillRect/>
          </a:stretch>
        </p:blipFill>
        <p:spPr>
          <a:xfrm>
            <a:off x="48358" y="1119554"/>
            <a:ext cx="2628900" cy="1866900"/>
          </a:xfrm>
          <a:prstGeom prst="rect">
            <a:avLst/>
          </a:prstGeom>
        </p:spPr>
      </p:pic>
      <p:pic>
        <p:nvPicPr>
          <p:cNvPr id="6" name="Picture 5">
            <a:extLst>
              <a:ext uri="{FF2B5EF4-FFF2-40B4-BE49-F238E27FC236}">
                <a16:creationId xmlns:a16="http://schemas.microsoft.com/office/drawing/2014/main" id="{B7AF553E-443D-904F-6232-4A938C5CF370}"/>
              </a:ext>
            </a:extLst>
          </p:cNvPr>
          <p:cNvPicPr>
            <a:picLocks noChangeAspect="1"/>
          </p:cNvPicPr>
          <p:nvPr/>
        </p:nvPicPr>
        <p:blipFill>
          <a:blip r:embed="rId7"/>
          <a:stretch>
            <a:fillRect/>
          </a:stretch>
        </p:blipFill>
        <p:spPr>
          <a:xfrm>
            <a:off x="4314825" y="3157172"/>
            <a:ext cx="1208943" cy="1730620"/>
          </a:xfrm>
          <a:prstGeom prst="rect">
            <a:avLst/>
          </a:prstGeom>
        </p:spPr>
      </p:pic>
      <p:pic>
        <p:nvPicPr>
          <p:cNvPr id="7" name="Picture 6" descr="A drawing of a drum with notes&#10;&#10;Description automatically generated">
            <a:extLst>
              <a:ext uri="{FF2B5EF4-FFF2-40B4-BE49-F238E27FC236}">
                <a16:creationId xmlns:a16="http://schemas.microsoft.com/office/drawing/2014/main" id="{2053AC78-BACC-D4BB-F4FF-9776342132B9}"/>
              </a:ext>
            </a:extLst>
          </p:cNvPr>
          <p:cNvPicPr>
            <a:picLocks noChangeAspect="1"/>
          </p:cNvPicPr>
          <p:nvPr/>
        </p:nvPicPr>
        <p:blipFill>
          <a:blip r:embed="rId8"/>
          <a:stretch>
            <a:fillRect/>
          </a:stretch>
        </p:blipFill>
        <p:spPr>
          <a:xfrm>
            <a:off x="3046536" y="3711087"/>
            <a:ext cx="1327638" cy="1176704"/>
          </a:xfrm>
          <a:prstGeom prst="rect">
            <a:avLst/>
          </a:prstGeom>
        </p:spPr>
      </p:pic>
      <p:pic>
        <p:nvPicPr>
          <p:cNvPr id="3" name="Picture 2" descr="A drawing of a cell phone&#10;&#10;Description automatically generated">
            <a:extLst>
              <a:ext uri="{FF2B5EF4-FFF2-40B4-BE49-F238E27FC236}">
                <a16:creationId xmlns:a16="http://schemas.microsoft.com/office/drawing/2014/main" id="{07285093-925A-0C82-0977-F5DFFCB4933D}"/>
              </a:ext>
            </a:extLst>
          </p:cNvPr>
          <p:cNvPicPr>
            <a:picLocks noChangeAspect="1"/>
          </p:cNvPicPr>
          <p:nvPr/>
        </p:nvPicPr>
        <p:blipFill>
          <a:blip r:embed="rId9"/>
          <a:stretch>
            <a:fillRect/>
          </a:stretch>
        </p:blipFill>
        <p:spPr>
          <a:xfrm>
            <a:off x="1465384" y="2865560"/>
            <a:ext cx="1588477" cy="1162050"/>
          </a:xfrm>
          <a:prstGeom prst="rect">
            <a:avLst/>
          </a:prstGeom>
        </p:spPr>
      </p:pic>
      <p:sp>
        <p:nvSpPr>
          <p:cNvPr id="2" name="TextBox 1">
            <a:extLst>
              <a:ext uri="{FF2B5EF4-FFF2-40B4-BE49-F238E27FC236}">
                <a16:creationId xmlns:a16="http://schemas.microsoft.com/office/drawing/2014/main" id="{E28EFFA7-EE13-D757-3184-F4F63C1C1033}"/>
              </a:ext>
            </a:extLst>
          </p:cNvPr>
          <p:cNvSpPr txBox="1"/>
          <p:nvPr/>
        </p:nvSpPr>
        <p:spPr>
          <a:xfrm>
            <a:off x="4975991" y="295603"/>
            <a:ext cx="3645775"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GB" sz="2400" b="1" dirty="0">
                <a:solidFill>
                  <a:srgbClr val="FF0000"/>
                </a:solidFill>
                <a:latin typeface="Montserrat"/>
              </a:rPr>
              <a:t>Tech in Our World</a:t>
            </a:r>
          </a:p>
          <a:p>
            <a:pPr algn="r"/>
            <a:r>
              <a:rPr lang="en-GB" sz="2400" dirty="0">
                <a:solidFill>
                  <a:srgbClr val="FF0000"/>
                </a:solidFill>
                <a:latin typeface="Montserrat"/>
              </a:rPr>
              <a:t>Let's consider...</a:t>
            </a:r>
          </a:p>
        </p:txBody>
      </p:sp>
      <p:sp>
        <p:nvSpPr>
          <p:cNvPr id="8" name="Google Shape;962;p5">
            <a:extLst>
              <a:ext uri="{FF2B5EF4-FFF2-40B4-BE49-F238E27FC236}">
                <a16:creationId xmlns:a16="http://schemas.microsoft.com/office/drawing/2014/main" id="{DFD08CC6-7C94-FCE8-E378-DFA57BED90A5}"/>
              </a:ext>
            </a:extLst>
          </p:cNvPr>
          <p:cNvSpPr/>
          <p:nvPr/>
        </p:nvSpPr>
        <p:spPr>
          <a:xfrm>
            <a:off x="2676923" y="1288774"/>
            <a:ext cx="5371073" cy="3354724"/>
          </a:xfrm>
          <a:prstGeom prst="rect">
            <a:avLst/>
          </a:prstGeom>
          <a:noFill/>
          <a:ln>
            <a:noFill/>
          </a:ln>
        </p:spPr>
        <p:txBody>
          <a:bodyPr spcFirstLastPara="1" wrap="square" lIns="91425" tIns="45700" rIns="91425" bIns="45700" anchor="t" anchorCtr="0">
            <a:spAutoFit/>
          </a:bodyPr>
          <a:lstStyle/>
          <a:p>
            <a:pPr algn="ctr"/>
            <a:r>
              <a:rPr lang="en" sz="2800" dirty="0">
                <a:solidFill>
                  <a:srgbClr val="00B0F0"/>
                </a:solidFill>
                <a:latin typeface="Montserrat" pitchFamily="2" charset="77"/>
              </a:rPr>
              <a:t>Where do you use technology (digital devices) in your daily life?</a:t>
            </a:r>
            <a:endParaRPr lang="en-US" dirty="0">
              <a:solidFill>
                <a:srgbClr val="00B0F0"/>
              </a:solidFill>
              <a:latin typeface="Montserrat" pitchFamily="2" charset="77"/>
            </a:endParaRPr>
          </a:p>
          <a:p>
            <a:endParaRPr lang="en" sz="2800" b="1" dirty="0">
              <a:solidFill>
                <a:srgbClr val="FFA400"/>
              </a:solidFill>
              <a:latin typeface="Montserrat"/>
            </a:endParaRPr>
          </a:p>
          <a:p>
            <a:endParaRPr lang="en" sz="2000" b="1" dirty="0">
              <a:solidFill>
                <a:srgbClr val="FFA400"/>
              </a:solidFill>
              <a:latin typeface="Montserrat"/>
            </a:endParaRPr>
          </a:p>
          <a:p>
            <a:endParaRPr lang="en" sz="2800" b="1" dirty="0">
              <a:solidFill>
                <a:srgbClr val="FFA400"/>
              </a:solidFill>
              <a:latin typeface="Montserrat"/>
            </a:endParaRPr>
          </a:p>
          <a:p>
            <a:endParaRPr lang="en" sz="2400" b="1" dirty="0">
              <a:solidFill>
                <a:srgbClr val="FFA400"/>
              </a:solidFill>
              <a:latin typeface="Montserrat"/>
              <a:sym typeface="Montserrat"/>
            </a:endParaRPr>
          </a:p>
          <a:p>
            <a:endParaRPr lang="en" sz="2800" b="1" dirty="0">
              <a:solidFill>
                <a:srgbClr val="FFA400"/>
              </a:solidFill>
              <a:latin typeface="Montserrat"/>
            </a:endParaRPr>
          </a:p>
        </p:txBody>
      </p:sp>
      <p:pic>
        <p:nvPicPr>
          <p:cNvPr id="15" name="Picture 14" descr="A computer with a mouse cursor&#10;&#10;Description automatically generated">
            <a:extLst>
              <a:ext uri="{FF2B5EF4-FFF2-40B4-BE49-F238E27FC236}">
                <a16:creationId xmlns:a16="http://schemas.microsoft.com/office/drawing/2014/main" id="{A4C25913-1323-F808-890B-06771E2E71B7}"/>
              </a:ext>
            </a:extLst>
          </p:cNvPr>
          <p:cNvPicPr>
            <a:picLocks noChangeAspect="1"/>
          </p:cNvPicPr>
          <p:nvPr/>
        </p:nvPicPr>
        <p:blipFill>
          <a:blip r:embed="rId10"/>
          <a:stretch>
            <a:fillRect/>
          </a:stretch>
        </p:blipFill>
        <p:spPr>
          <a:xfrm>
            <a:off x="5760427" y="3250956"/>
            <a:ext cx="1878624" cy="1428750"/>
          </a:xfrm>
          <a:prstGeom prst="rect">
            <a:avLst/>
          </a:prstGeom>
        </p:spPr>
      </p:pic>
    </p:spTree>
    <p:extLst>
      <p:ext uri="{BB962C8B-B14F-4D97-AF65-F5344CB8AC3E}">
        <p14:creationId xmlns:p14="http://schemas.microsoft.com/office/powerpoint/2010/main" val="24189357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57">
          <a:extLst>
            <a:ext uri="{FF2B5EF4-FFF2-40B4-BE49-F238E27FC236}">
              <a16:creationId xmlns:a16="http://schemas.microsoft.com/office/drawing/2014/main" id="{BD77B197-F200-CA7D-3BF4-65B968A78180}"/>
            </a:ext>
          </a:extLst>
        </p:cNvPr>
        <p:cNvGrpSpPr/>
        <p:nvPr/>
      </p:nvGrpSpPr>
      <p:grpSpPr>
        <a:xfrm>
          <a:off x="0" y="0"/>
          <a:ext cx="0" cy="0"/>
          <a:chOff x="0" y="0"/>
          <a:chExt cx="0" cy="0"/>
        </a:xfrm>
      </p:grpSpPr>
      <p:pic>
        <p:nvPicPr>
          <p:cNvPr id="18" name="Picture 17" descr="A cartoon of a tablet&#10;&#10;Description automatically generated">
            <a:extLst>
              <a:ext uri="{FF2B5EF4-FFF2-40B4-BE49-F238E27FC236}">
                <a16:creationId xmlns:a16="http://schemas.microsoft.com/office/drawing/2014/main" id="{0A0A1C4E-526C-0DD1-080E-343261682423}"/>
              </a:ext>
            </a:extLst>
          </p:cNvPr>
          <p:cNvPicPr>
            <a:picLocks noChangeAspect="1"/>
          </p:cNvPicPr>
          <p:nvPr/>
        </p:nvPicPr>
        <p:blipFill>
          <a:blip r:embed="rId3"/>
          <a:stretch>
            <a:fillRect/>
          </a:stretch>
        </p:blipFill>
        <p:spPr>
          <a:xfrm>
            <a:off x="7175255" y="2302118"/>
            <a:ext cx="1932843" cy="1726223"/>
          </a:xfrm>
          <a:prstGeom prst="rect">
            <a:avLst/>
          </a:prstGeom>
        </p:spPr>
      </p:pic>
      <p:pic>
        <p:nvPicPr>
          <p:cNvPr id="13" name="Picture 12" descr="A black video game controller&#10;&#10;Description automatically generated">
            <a:extLst>
              <a:ext uri="{FF2B5EF4-FFF2-40B4-BE49-F238E27FC236}">
                <a16:creationId xmlns:a16="http://schemas.microsoft.com/office/drawing/2014/main" id="{E110B19D-799B-6F09-B774-76BC38027B19}"/>
              </a:ext>
            </a:extLst>
          </p:cNvPr>
          <p:cNvPicPr>
            <a:picLocks noChangeAspect="1"/>
          </p:cNvPicPr>
          <p:nvPr/>
        </p:nvPicPr>
        <p:blipFill>
          <a:blip r:embed="rId4"/>
          <a:stretch>
            <a:fillRect/>
          </a:stretch>
        </p:blipFill>
        <p:spPr>
          <a:xfrm>
            <a:off x="723167" y="3853962"/>
            <a:ext cx="1560635" cy="1172308"/>
          </a:xfrm>
          <a:prstGeom prst="rect">
            <a:avLst/>
          </a:prstGeom>
        </p:spPr>
      </p:pic>
      <p:sp>
        <p:nvSpPr>
          <p:cNvPr id="958" name="Google Shape;958;p5">
            <a:extLst>
              <a:ext uri="{FF2B5EF4-FFF2-40B4-BE49-F238E27FC236}">
                <a16:creationId xmlns:a16="http://schemas.microsoft.com/office/drawing/2014/main" id="{9F2AF4F3-7B4E-E7F9-D821-1E512D0A2A87}"/>
              </a:ext>
            </a:extLst>
          </p:cNvPr>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300"/>
              <a:buNone/>
            </a:pPr>
            <a:fld id="{00000000-1234-1234-1234-123412341234}" type="slidenum">
              <a:rPr lang="en"/>
              <a:t>6</a:t>
            </a:fld>
            <a:endParaRPr/>
          </a:p>
        </p:txBody>
      </p:sp>
      <p:pic>
        <p:nvPicPr>
          <p:cNvPr id="961" name="Google Shape;961;p5">
            <a:extLst>
              <a:ext uri="{FF2B5EF4-FFF2-40B4-BE49-F238E27FC236}">
                <a16:creationId xmlns:a16="http://schemas.microsoft.com/office/drawing/2014/main" id="{0C39D611-3E73-80AD-418E-02AED508EAD4}"/>
              </a:ext>
            </a:extLst>
          </p:cNvPr>
          <p:cNvPicPr preferRelativeResize="0"/>
          <p:nvPr/>
        </p:nvPicPr>
        <p:blipFill rotWithShape="1">
          <a:blip r:embed="rId5">
            <a:alphaModFix/>
          </a:blip>
          <a:srcRect/>
          <a:stretch/>
        </p:blipFill>
        <p:spPr>
          <a:xfrm>
            <a:off x="249692" y="346416"/>
            <a:ext cx="2420910" cy="535268"/>
          </a:xfrm>
          <a:prstGeom prst="rect">
            <a:avLst/>
          </a:prstGeom>
          <a:noFill/>
          <a:ln>
            <a:noFill/>
          </a:ln>
        </p:spPr>
      </p:pic>
      <p:pic>
        <p:nvPicPr>
          <p:cNvPr id="4" name="Picture 3" descr="A computer screen with musical notes and arrows&#10;&#10;Description automatically generated">
            <a:extLst>
              <a:ext uri="{FF2B5EF4-FFF2-40B4-BE49-F238E27FC236}">
                <a16:creationId xmlns:a16="http://schemas.microsoft.com/office/drawing/2014/main" id="{8BBA306D-1A8E-0323-EE67-242EE3976D08}"/>
              </a:ext>
            </a:extLst>
          </p:cNvPr>
          <p:cNvPicPr>
            <a:picLocks noChangeAspect="1"/>
          </p:cNvPicPr>
          <p:nvPr/>
        </p:nvPicPr>
        <p:blipFill>
          <a:blip r:embed="rId6"/>
          <a:stretch>
            <a:fillRect/>
          </a:stretch>
        </p:blipFill>
        <p:spPr>
          <a:xfrm>
            <a:off x="48358" y="1119554"/>
            <a:ext cx="2628900" cy="1866900"/>
          </a:xfrm>
          <a:prstGeom prst="rect">
            <a:avLst/>
          </a:prstGeom>
        </p:spPr>
      </p:pic>
      <p:pic>
        <p:nvPicPr>
          <p:cNvPr id="6" name="Picture 5">
            <a:extLst>
              <a:ext uri="{FF2B5EF4-FFF2-40B4-BE49-F238E27FC236}">
                <a16:creationId xmlns:a16="http://schemas.microsoft.com/office/drawing/2014/main" id="{E83AC925-AFAC-F851-52D7-BAB914F9E268}"/>
              </a:ext>
            </a:extLst>
          </p:cNvPr>
          <p:cNvPicPr>
            <a:picLocks noChangeAspect="1"/>
          </p:cNvPicPr>
          <p:nvPr/>
        </p:nvPicPr>
        <p:blipFill>
          <a:blip r:embed="rId7"/>
          <a:stretch>
            <a:fillRect/>
          </a:stretch>
        </p:blipFill>
        <p:spPr>
          <a:xfrm>
            <a:off x="4473087" y="2708764"/>
            <a:ext cx="1208943" cy="1730620"/>
          </a:xfrm>
          <a:prstGeom prst="rect">
            <a:avLst/>
          </a:prstGeom>
        </p:spPr>
      </p:pic>
      <p:pic>
        <p:nvPicPr>
          <p:cNvPr id="7" name="Picture 6" descr="A drawing of a drum with notes&#10;&#10;Description automatically generated">
            <a:extLst>
              <a:ext uri="{FF2B5EF4-FFF2-40B4-BE49-F238E27FC236}">
                <a16:creationId xmlns:a16="http://schemas.microsoft.com/office/drawing/2014/main" id="{A4AB8BAF-3ADE-FB6C-1866-2E3F9765B89E}"/>
              </a:ext>
            </a:extLst>
          </p:cNvPr>
          <p:cNvPicPr>
            <a:picLocks noChangeAspect="1"/>
          </p:cNvPicPr>
          <p:nvPr/>
        </p:nvPicPr>
        <p:blipFill>
          <a:blip r:embed="rId8"/>
          <a:stretch>
            <a:fillRect/>
          </a:stretch>
        </p:blipFill>
        <p:spPr>
          <a:xfrm>
            <a:off x="3081705" y="3772633"/>
            <a:ext cx="1327638" cy="1176704"/>
          </a:xfrm>
          <a:prstGeom prst="rect">
            <a:avLst/>
          </a:prstGeom>
        </p:spPr>
      </p:pic>
      <p:pic>
        <p:nvPicPr>
          <p:cNvPr id="3" name="Picture 2" descr="A drawing of a cell phone&#10;&#10;Description automatically generated">
            <a:extLst>
              <a:ext uri="{FF2B5EF4-FFF2-40B4-BE49-F238E27FC236}">
                <a16:creationId xmlns:a16="http://schemas.microsoft.com/office/drawing/2014/main" id="{7373DFEF-C0AF-5F45-08E7-0DCB3E6EFD91}"/>
              </a:ext>
            </a:extLst>
          </p:cNvPr>
          <p:cNvPicPr>
            <a:picLocks noChangeAspect="1"/>
          </p:cNvPicPr>
          <p:nvPr/>
        </p:nvPicPr>
        <p:blipFill>
          <a:blip r:embed="rId9"/>
          <a:stretch>
            <a:fillRect/>
          </a:stretch>
        </p:blipFill>
        <p:spPr>
          <a:xfrm>
            <a:off x="1887415" y="2707298"/>
            <a:ext cx="1588477" cy="1162050"/>
          </a:xfrm>
          <a:prstGeom prst="rect">
            <a:avLst/>
          </a:prstGeom>
        </p:spPr>
      </p:pic>
      <p:sp>
        <p:nvSpPr>
          <p:cNvPr id="2" name="TextBox 1">
            <a:extLst>
              <a:ext uri="{FF2B5EF4-FFF2-40B4-BE49-F238E27FC236}">
                <a16:creationId xmlns:a16="http://schemas.microsoft.com/office/drawing/2014/main" id="{68C508A3-0CF2-3AE2-39FA-89A13C1537A3}"/>
              </a:ext>
            </a:extLst>
          </p:cNvPr>
          <p:cNvSpPr txBox="1"/>
          <p:nvPr/>
        </p:nvSpPr>
        <p:spPr>
          <a:xfrm>
            <a:off x="4975991" y="295603"/>
            <a:ext cx="3645775"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GB" sz="2400" b="1" dirty="0">
                <a:solidFill>
                  <a:srgbClr val="FF0000"/>
                </a:solidFill>
                <a:latin typeface="Montserrat"/>
              </a:rPr>
              <a:t>Tech in Our World</a:t>
            </a:r>
          </a:p>
          <a:p>
            <a:pPr algn="r"/>
            <a:r>
              <a:rPr lang="en-GB" sz="2400" dirty="0">
                <a:solidFill>
                  <a:srgbClr val="FF0000"/>
                </a:solidFill>
                <a:latin typeface="Montserrat"/>
              </a:rPr>
              <a:t>Let's consider...</a:t>
            </a:r>
          </a:p>
        </p:txBody>
      </p:sp>
      <p:sp>
        <p:nvSpPr>
          <p:cNvPr id="8" name="Google Shape;962;p5">
            <a:extLst>
              <a:ext uri="{FF2B5EF4-FFF2-40B4-BE49-F238E27FC236}">
                <a16:creationId xmlns:a16="http://schemas.microsoft.com/office/drawing/2014/main" id="{434D8E57-DA23-B97A-357D-BB75852320DE}"/>
              </a:ext>
            </a:extLst>
          </p:cNvPr>
          <p:cNvSpPr/>
          <p:nvPr/>
        </p:nvSpPr>
        <p:spPr>
          <a:xfrm>
            <a:off x="2773638" y="1288774"/>
            <a:ext cx="5371073" cy="2923837"/>
          </a:xfrm>
          <a:prstGeom prst="rect">
            <a:avLst/>
          </a:prstGeom>
          <a:noFill/>
          <a:ln>
            <a:noFill/>
          </a:ln>
        </p:spPr>
        <p:txBody>
          <a:bodyPr spcFirstLastPara="1" wrap="square" lIns="91425" tIns="45700" rIns="91425" bIns="45700" anchor="t" anchorCtr="0">
            <a:spAutoFit/>
          </a:bodyPr>
          <a:lstStyle/>
          <a:p>
            <a:pPr algn="ctr"/>
            <a:r>
              <a:rPr lang="en" sz="2800" dirty="0">
                <a:solidFill>
                  <a:srgbClr val="00B0F0"/>
                </a:solidFill>
                <a:latin typeface="Montserrat"/>
              </a:rPr>
              <a:t>How do these types of  devices help us? </a:t>
            </a:r>
          </a:p>
          <a:p>
            <a:endParaRPr lang="en" sz="2800" b="1" dirty="0">
              <a:solidFill>
                <a:srgbClr val="FFA400"/>
              </a:solidFill>
              <a:latin typeface="Montserrat"/>
            </a:endParaRPr>
          </a:p>
          <a:p>
            <a:endParaRPr lang="en" sz="2000" b="1" dirty="0">
              <a:solidFill>
                <a:srgbClr val="FFA400"/>
              </a:solidFill>
              <a:latin typeface="Montserrat"/>
            </a:endParaRPr>
          </a:p>
          <a:p>
            <a:endParaRPr lang="en" sz="2800" b="1" dirty="0">
              <a:solidFill>
                <a:srgbClr val="FFA400"/>
              </a:solidFill>
              <a:latin typeface="Montserrat"/>
            </a:endParaRPr>
          </a:p>
          <a:p>
            <a:endParaRPr lang="en" sz="2400" b="1" dirty="0">
              <a:solidFill>
                <a:srgbClr val="FFA400"/>
              </a:solidFill>
              <a:latin typeface="Montserrat"/>
              <a:sym typeface="Montserrat"/>
            </a:endParaRPr>
          </a:p>
          <a:p>
            <a:endParaRPr lang="en" sz="2800" b="1" dirty="0">
              <a:solidFill>
                <a:srgbClr val="FFA400"/>
              </a:solidFill>
              <a:latin typeface="Montserrat"/>
            </a:endParaRPr>
          </a:p>
        </p:txBody>
      </p:sp>
      <p:pic>
        <p:nvPicPr>
          <p:cNvPr id="15" name="Picture 14" descr="A computer with a mouse cursor&#10;&#10;Description automatically generated">
            <a:extLst>
              <a:ext uri="{FF2B5EF4-FFF2-40B4-BE49-F238E27FC236}">
                <a16:creationId xmlns:a16="http://schemas.microsoft.com/office/drawing/2014/main" id="{88E7E81A-9D5C-33C9-D299-057E205E4CA1}"/>
              </a:ext>
            </a:extLst>
          </p:cNvPr>
          <p:cNvPicPr>
            <a:picLocks noChangeAspect="1"/>
          </p:cNvPicPr>
          <p:nvPr/>
        </p:nvPicPr>
        <p:blipFill>
          <a:blip r:embed="rId10"/>
          <a:stretch>
            <a:fillRect/>
          </a:stretch>
        </p:blipFill>
        <p:spPr>
          <a:xfrm>
            <a:off x="5760427" y="3250956"/>
            <a:ext cx="1878624" cy="1428750"/>
          </a:xfrm>
          <a:prstGeom prst="rect">
            <a:avLst/>
          </a:prstGeom>
        </p:spPr>
      </p:pic>
    </p:spTree>
    <p:extLst>
      <p:ext uri="{BB962C8B-B14F-4D97-AF65-F5344CB8AC3E}">
        <p14:creationId xmlns:p14="http://schemas.microsoft.com/office/powerpoint/2010/main" val="23081276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57">
          <a:extLst>
            <a:ext uri="{FF2B5EF4-FFF2-40B4-BE49-F238E27FC236}">
              <a16:creationId xmlns:a16="http://schemas.microsoft.com/office/drawing/2014/main" id="{60123FA4-A84C-1071-03A8-B5069B5971DD}"/>
            </a:ext>
          </a:extLst>
        </p:cNvPr>
        <p:cNvGrpSpPr/>
        <p:nvPr/>
      </p:nvGrpSpPr>
      <p:grpSpPr>
        <a:xfrm>
          <a:off x="0" y="0"/>
          <a:ext cx="0" cy="0"/>
          <a:chOff x="0" y="0"/>
          <a:chExt cx="0" cy="0"/>
        </a:xfrm>
      </p:grpSpPr>
      <p:sp>
        <p:nvSpPr>
          <p:cNvPr id="958" name="Google Shape;958;p5">
            <a:extLst>
              <a:ext uri="{FF2B5EF4-FFF2-40B4-BE49-F238E27FC236}">
                <a16:creationId xmlns:a16="http://schemas.microsoft.com/office/drawing/2014/main" id="{BBCD767A-5B03-83DE-BDBB-8B372A1F4D6B}"/>
              </a:ext>
            </a:extLst>
          </p:cNvPr>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300"/>
              <a:buNone/>
            </a:pPr>
            <a:fld id="{00000000-1234-1234-1234-123412341234}" type="slidenum">
              <a:rPr lang="en"/>
              <a:t>7</a:t>
            </a:fld>
            <a:endParaRPr/>
          </a:p>
        </p:txBody>
      </p:sp>
      <p:pic>
        <p:nvPicPr>
          <p:cNvPr id="961" name="Google Shape;961;p5">
            <a:extLst>
              <a:ext uri="{FF2B5EF4-FFF2-40B4-BE49-F238E27FC236}">
                <a16:creationId xmlns:a16="http://schemas.microsoft.com/office/drawing/2014/main" id="{9CDA0A20-DF71-05A4-6ACB-D95E256CFEF5}"/>
              </a:ext>
            </a:extLst>
          </p:cNvPr>
          <p:cNvPicPr preferRelativeResize="0"/>
          <p:nvPr/>
        </p:nvPicPr>
        <p:blipFill rotWithShape="1">
          <a:blip r:embed="rId3">
            <a:alphaModFix/>
          </a:blip>
          <a:srcRect/>
          <a:stretch/>
        </p:blipFill>
        <p:spPr>
          <a:xfrm>
            <a:off x="249692" y="346416"/>
            <a:ext cx="2420910" cy="535268"/>
          </a:xfrm>
          <a:prstGeom prst="rect">
            <a:avLst/>
          </a:prstGeom>
          <a:noFill/>
          <a:ln>
            <a:noFill/>
          </a:ln>
        </p:spPr>
      </p:pic>
      <p:sp>
        <p:nvSpPr>
          <p:cNvPr id="2" name="TextBox 1">
            <a:extLst>
              <a:ext uri="{FF2B5EF4-FFF2-40B4-BE49-F238E27FC236}">
                <a16:creationId xmlns:a16="http://schemas.microsoft.com/office/drawing/2014/main" id="{48EA3B69-CBE1-1FB6-C9C8-360CBED1DD38}"/>
              </a:ext>
            </a:extLst>
          </p:cNvPr>
          <p:cNvSpPr txBox="1"/>
          <p:nvPr/>
        </p:nvSpPr>
        <p:spPr>
          <a:xfrm>
            <a:off x="3340622" y="207680"/>
            <a:ext cx="5281144"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GB" sz="2400" b="1" dirty="0">
                <a:solidFill>
                  <a:srgbClr val="FF0000"/>
                </a:solidFill>
                <a:latin typeface="Montserrat"/>
              </a:rPr>
              <a:t>Tech in Our World</a:t>
            </a:r>
          </a:p>
          <a:p>
            <a:pPr algn="r"/>
            <a:r>
              <a:rPr lang="en-GB" sz="2400" dirty="0">
                <a:solidFill>
                  <a:srgbClr val="FF0000"/>
                </a:solidFill>
                <a:latin typeface="Montserrat"/>
              </a:rPr>
              <a:t> Our Time Online</a:t>
            </a:r>
          </a:p>
        </p:txBody>
      </p:sp>
      <p:pic>
        <p:nvPicPr>
          <p:cNvPr id="8" name="Google Shape;1017;gd41e5fefd5_0_52" descr="A group of cartoon characters&#10;&#10;Description automatically generated">
            <a:extLst>
              <a:ext uri="{FF2B5EF4-FFF2-40B4-BE49-F238E27FC236}">
                <a16:creationId xmlns:a16="http://schemas.microsoft.com/office/drawing/2014/main" id="{9CA65C74-1978-0BDD-50ED-B7662C323C8F}"/>
              </a:ext>
            </a:extLst>
          </p:cNvPr>
          <p:cNvPicPr preferRelativeResize="0"/>
          <p:nvPr/>
        </p:nvPicPr>
        <p:blipFill rotWithShape="1">
          <a:blip r:embed="rId4">
            <a:alphaModFix/>
          </a:blip>
          <a:srcRect/>
          <a:stretch/>
        </p:blipFill>
        <p:spPr>
          <a:xfrm>
            <a:off x="-57670" y="2486954"/>
            <a:ext cx="3029138" cy="2029899"/>
          </a:xfrm>
          <a:prstGeom prst="rect">
            <a:avLst/>
          </a:prstGeom>
          <a:noFill/>
          <a:ln>
            <a:noFill/>
          </a:ln>
        </p:spPr>
      </p:pic>
      <p:sp>
        <p:nvSpPr>
          <p:cNvPr id="9" name="TextBox 8">
            <a:extLst>
              <a:ext uri="{FF2B5EF4-FFF2-40B4-BE49-F238E27FC236}">
                <a16:creationId xmlns:a16="http://schemas.microsoft.com/office/drawing/2014/main" id="{4191F84C-C627-6905-76E6-CACF0B4FA2B7}"/>
              </a:ext>
            </a:extLst>
          </p:cNvPr>
          <p:cNvSpPr txBox="1"/>
          <p:nvPr/>
        </p:nvSpPr>
        <p:spPr>
          <a:xfrm>
            <a:off x="2971798" y="1284423"/>
            <a:ext cx="6022729" cy="3139321"/>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800" dirty="0">
                <a:solidFill>
                  <a:srgbClr val="00B0F0"/>
                </a:solidFill>
                <a:latin typeface="Calibri"/>
              </a:rPr>
              <a:t>Count the hours you spend online (e.g., </a:t>
            </a:r>
            <a:r>
              <a:rPr lang="en-US" sz="1800" dirty="0" err="1">
                <a:solidFill>
                  <a:srgbClr val="00B0F0"/>
                </a:solidFill>
                <a:latin typeface="Calibri"/>
              </a:rPr>
              <a:t>t.v.</a:t>
            </a:r>
            <a:r>
              <a:rPr lang="en-US" sz="1800" dirty="0">
                <a:solidFill>
                  <a:srgbClr val="00B0F0"/>
                </a:solidFill>
                <a:latin typeface="Calibri"/>
              </a:rPr>
              <a:t>, tablet, game, etc.) each day. </a:t>
            </a:r>
          </a:p>
          <a:p>
            <a:endParaRPr lang="en-US" sz="1800" dirty="0">
              <a:solidFill>
                <a:srgbClr val="00B0F0"/>
              </a:solidFill>
              <a:latin typeface="Calibri"/>
            </a:endParaRPr>
          </a:p>
          <a:p>
            <a:r>
              <a:rPr lang="en-US" sz="1800" dirty="0">
                <a:solidFill>
                  <a:srgbClr val="00B0F0"/>
                </a:solidFill>
                <a:latin typeface="Calibri"/>
              </a:rPr>
              <a:t>Think about how much of that time online is:   </a:t>
            </a:r>
          </a:p>
          <a:p>
            <a:pPr marL="285750" lvl="5" indent="-285750">
              <a:buFont typeface="Courier New,monospace"/>
              <a:buChar char="o"/>
            </a:pPr>
            <a:r>
              <a:rPr lang="en-US" sz="1800" b="1" dirty="0">
                <a:solidFill>
                  <a:srgbClr val="00B0F0"/>
                </a:solidFill>
                <a:latin typeface="Calibri"/>
              </a:rPr>
              <a:t>productive </a:t>
            </a:r>
            <a:r>
              <a:rPr lang="en-US" sz="1800" dirty="0">
                <a:solidFill>
                  <a:srgbClr val="00B0F0"/>
                </a:solidFill>
                <a:latin typeface="Calibri"/>
              </a:rPr>
              <a:t>e.g., for homework, schoolwork, learning new skills.              </a:t>
            </a:r>
          </a:p>
          <a:p>
            <a:pPr marL="285750" lvl="4" indent="-285750">
              <a:buFont typeface="Courier New,monospace"/>
              <a:buChar char="o"/>
            </a:pPr>
            <a:r>
              <a:rPr lang="en-US" sz="1800" b="1" dirty="0">
                <a:solidFill>
                  <a:srgbClr val="00B0F0"/>
                </a:solidFill>
                <a:latin typeface="Calibri"/>
              </a:rPr>
              <a:t>passive</a:t>
            </a:r>
            <a:r>
              <a:rPr lang="en-US" sz="1800" dirty="0">
                <a:solidFill>
                  <a:srgbClr val="00B0F0"/>
                </a:solidFill>
                <a:latin typeface="Calibri"/>
              </a:rPr>
              <a:t> e.g., for entertainment, to watch videos for fun, communicate with friends, play games.    </a:t>
            </a:r>
          </a:p>
          <a:p>
            <a:pPr lvl="4"/>
            <a:r>
              <a:rPr lang="en-US" sz="1800" dirty="0">
                <a:solidFill>
                  <a:srgbClr val="00B0F0"/>
                </a:solidFill>
                <a:latin typeface="Calibri"/>
              </a:rPr>
              <a:t>        </a:t>
            </a:r>
          </a:p>
          <a:p>
            <a:r>
              <a:rPr lang="en-US" sz="1800" dirty="0">
                <a:solidFill>
                  <a:srgbClr val="00B0F0"/>
                </a:solidFill>
                <a:latin typeface="Calibri"/>
              </a:rPr>
              <a:t>Which online activity do you spend the most time on? Is this time productive or passive, and why?</a:t>
            </a:r>
            <a:endParaRPr lang="en" sz="1800" dirty="0">
              <a:solidFill>
                <a:srgbClr val="00B0F0"/>
              </a:solidFill>
              <a:latin typeface="Calibri"/>
            </a:endParaRPr>
          </a:p>
        </p:txBody>
      </p:sp>
    </p:spTree>
    <p:extLst>
      <p:ext uri="{BB962C8B-B14F-4D97-AF65-F5344CB8AC3E}">
        <p14:creationId xmlns:p14="http://schemas.microsoft.com/office/powerpoint/2010/main" val="7122150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957">
          <a:extLst>
            <a:ext uri="{FF2B5EF4-FFF2-40B4-BE49-F238E27FC236}">
              <a16:creationId xmlns:a16="http://schemas.microsoft.com/office/drawing/2014/main" id="{702FF3CC-972A-FCF2-7255-AC9DF4E9DD89}"/>
            </a:ext>
          </a:extLst>
        </p:cNvPr>
        <p:cNvGrpSpPr/>
        <p:nvPr/>
      </p:nvGrpSpPr>
      <p:grpSpPr>
        <a:xfrm>
          <a:off x="0" y="0"/>
          <a:ext cx="0" cy="0"/>
          <a:chOff x="0" y="0"/>
          <a:chExt cx="0" cy="0"/>
        </a:xfrm>
      </p:grpSpPr>
      <p:sp>
        <p:nvSpPr>
          <p:cNvPr id="958" name="Google Shape;958;p5">
            <a:extLst>
              <a:ext uri="{FF2B5EF4-FFF2-40B4-BE49-F238E27FC236}">
                <a16:creationId xmlns:a16="http://schemas.microsoft.com/office/drawing/2014/main" id="{1BFB3208-5803-1E7B-E9C4-1A86D5E4964B}"/>
              </a:ext>
            </a:extLst>
          </p:cNvPr>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300"/>
              <a:buNone/>
            </a:pPr>
            <a:fld id="{00000000-1234-1234-1234-123412341234}" type="slidenum">
              <a:rPr lang="en"/>
              <a:t>8</a:t>
            </a:fld>
            <a:endParaRPr/>
          </a:p>
        </p:txBody>
      </p:sp>
      <p:pic>
        <p:nvPicPr>
          <p:cNvPr id="961" name="Google Shape;961;p5">
            <a:extLst>
              <a:ext uri="{FF2B5EF4-FFF2-40B4-BE49-F238E27FC236}">
                <a16:creationId xmlns:a16="http://schemas.microsoft.com/office/drawing/2014/main" id="{F61ECFD6-F78C-FCD7-C36D-C7B82B0A54ED}"/>
              </a:ext>
            </a:extLst>
          </p:cNvPr>
          <p:cNvPicPr preferRelativeResize="0"/>
          <p:nvPr/>
        </p:nvPicPr>
        <p:blipFill rotWithShape="1">
          <a:blip r:embed="rId3">
            <a:alphaModFix/>
          </a:blip>
          <a:srcRect/>
          <a:stretch/>
        </p:blipFill>
        <p:spPr>
          <a:xfrm>
            <a:off x="249692" y="346416"/>
            <a:ext cx="2420910" cy="535268"/>
          </a:xfrm>
          <a:prstGeom prst="rect">
            <a:avLst/>
          </a:prstGeom>
          <a:noFill/>
          <a:ln>
            <a:noFill/>
          </a:ln>
        </p:spPr>
      </p:pic>
      <p:sp>
        <p:nvSpPr>
          <p:cNvPr id="2" name="TextBox 1">
            <a:extLst>
              <a:ext uri="{FF2B5EF4-FFF2-40B4-BE49-F238E27FC236}">
                <a16:creationId xmlns:a16="http://schemas.microsoft.com/office/drawing/2014/main" id="{09205F66-B327-D980-9EAC-7B22B00C4FF0}"/>
              </a:ext>
            </a:extLst>
          </p:cNvPr>
          <p:cNvSpPr txBox="1"/>
          <p:nvPr/>
        </p:nvSpPr>
        <p:spPr>
          <a:xfrm>
            <a:off x="3340622" y="207680"/>
            <a:ext cx="5281144"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GB" sz="2400" b="1" dirty="0">
                <a:solidFill>
                  <a:srgbClr val="FF0000"/>
                </a:solidFill>
                <a:latin typeface="Montserrat"/>
              </a:rPr>
              <a:t>Tech in Our World</a:t>
            </a:r>
          </a:p>
          <a:p>
            <a:pPr algn="r"/>
            <a:r>
              <a:rPr lang="en-GB" sz="2400" dirty="0">
                <a:solidFill>
                  <a:srgbClr val="FF0000"/>
                </a:solidFill>
                <a:latin typeface="Montserrat"/>
              </a:rPr>
              <a:t> Our Time Online</a:t>
            </a:r>
          </a:p>
        </p:txBody>
      </p:sp>
      <p:pic>
        <p:nvPicPr>
          <p:cNvPr id="8" name="Google Shape;1017;gd41e5fefd5_0_52" descr="A group of cartoon characters&#10;&#10;Description automatically generated">
            <a:extLst>
              <a:ext uri="{FF2B5EF4-FFF2-40B4-BE49-F238E27FC236}">
                <a16:creationId xmlns:a16="http://schemas.microsoft.com/office/drawing/2014/main" id="{11778D33-6B91-8AFA-8467-04829957BF89}"/>
              </a:ext>
            </a:extLst>
          </p:cNvPr>
          <p:cNvPicPr preferRelativeResize="0"/>
          <p:nvPr/>
        </p:nvPicPr>
        <p:blipFill rotWithShape="1">
          <a:blip r:embed="rId4">
            <a:alphaModFix/>
          </a:blip>
          <a:srcRect/>
          <a:stretch/>
        </p:blipFill>
        <p:spPr>
          <a:xfrm>
            <a:off x="-57670" y="2486954"/>
            <a:ext cx="3029138" cy="2029899"/>
          </a:xfrm>
          <a:prstGeom prst="rect">
            <a:avLst/>
          </a:prstGeom>
          <a:noFill/>
          <a:ln>
            <a:noFill/>
          </a:ln>
        </p:spPr>
      </p:pic>
      <p:sp>
        <p:nvSpPr>
          <p:cNvPr id="9" name="TextBox 8">
            <a:extLst>
              <a:ext uri="{FF2B5EF4-FFF2-40B4-BE49-F238E27FC236}">
                <a16:creationId xmlns:a16="http://schemas.microsoft.com/office/drawing/2014/main" id="{48541C81-8C84-80F3-3143-D447185BFF44}"/>
              </a:ext>
            </a:extLst>
          </p:cNvPr>
          <p:cNvSpPr txBox="1"/>
          <p:nvPr/>
        </p:nvSpPr>
        <p:spPr>
          <a:xfrm>
            <a:off x="3054424" y="1208942"/>
            <a:ext cx="5940103" cy="2462213"/>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endParaRPr lang="en-US" sz="2200" dirty="0">
              <a:solidFill>
                <a:srgbClr val="FFC000"/>
              </a:solidFill>
              <a:latin typeface="Montserrat"/>
            </a:endParaRPr>
          </a:p>
          <a:p>
            <a:pPr algn="ctr"/>
            <a:r>
              <a:rPr lang="en-US" sz="2200" dirty="0">
                <a:solidFill>
                  <a:srgbClr val="00B0F0"/>
                </a:solidFill>
                <a:latin typeface="Montserrat"/>
              </a:rPr>
              <a:t>Both passive and productive use of technology is ok in moderation.</a:t>
            </a:r>
          </a:p>
          <a:p>
            <a:pPr algn="ctr"/>
            <a:endParaRPr lang="en-US" sz="2200" dirty="0">
              <a:solidFill>
                <a:srgbClr val="00B0F0"/>
              </a:solidFill>
              <a:latin typeface="Montserrat"/>
            </a:endParaRPr>
          </a:p>
          <a:p>
            <a:pPr algn="ctr"/>
            <a:endParaRPr lang="en-US" sz="2200" dirty="0">
              <a:solidFill>
                <a:srgbClr val="00B0F0"/>
              </a:solidFill>
              <a:latin typeface="Montserrat"/>
            </a:endParaRPr>
          </a:p>
          <a:p>
            <a:pPr algn="ctr"/>
            <a:r>
              <a:rPr lang="en-US" sz="2200" dirty="0">
                <a:solidFill>
                  <a:srgbClr val="00B0F0"/>
                </a:solidFill>
                <a:latin typeface="Montserrat"/>
              </a:rPr>
              <a:t>A healthy balance is important when it comes to time online.</a:t>
            </a:r>
          </a:p>
        </p:txBody>
      </p:sp>
    </p:spTree>
    <p:extLst>
      <p:ext uri="{BB962C8B-B14F-4D97-AF65-F5344CB8AC3E}">
        <p14:creationId xmlns:p14="http://schemas.microsoft.com/office/powerpoint/2010/main" val="17674474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957"/>
        <p:cNvGrpSpPr/>
        <p:nvPr/>
      </p:nvGrpSpPr>
      <p:grpSpPr>
        <a:xfrm>
          <a:off x="0" y="0"/>
          <a:ext cx="0" cy="0"/>
          <a:chOff x="0" y="0"/>
          <a:chExt cx="0" cy="0"/>
        </a:xfrm>
      </p:grpSpPr>
      <p:sp>
        <p:nvSpPr>
          <p:cNvPr id="958" name="Google Shape;958;p5"/>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300"/>
              <a:buNone/>
            </a:pPr>
            <a:fld id="{00000000-1234-1234-1234-123412341234}" type="slidenum">
              <a:rPr lang="en"/>
              <a:t>9</a:t>
            </a:fld>
            <a:endParaRPr/>
          </a:p>
        </p:txBody>
      </p:sp>
      <p:pic>
        <p:nvPicPr>
          <p:cNvPr id="961" name="Google Shape;961;p5"/>
          <p:cNvPicPr preferRelativeResize="0"/>
          <p:nvPr/>
        </p:nvPicPr>
        <p:blipFill rotWithShape="1">
          <a:blip r:embed="rId3">
            <a:alphaModFix/>
          </a:blip>
          <a:srcRect/>
          <a:stretch/>
        </p:blipFill>
        <p:spPr>
          <a:xfrm>
            <a:off x="249692" y="346416"/>
            <a:ext cx="2420910" cy="535268"/>
          </a:xfrm>
          <a:prstGeom prst="rect">
            <a:avLst/>
          </a:prstGeom>
          <a:noFill/>
          <a:ln>
            <a:noFill/>
          </a:ln>
        </p:spPr>
      </p:pic>
      <p:sp>
        <p:nvSpPr>
          <p:cNvPr id="962" name="Google Shape;962;p5"/>
          <p:cNvSpPr/>
          <p:nvPr/>
        </p:nvSpPr>
        <p:spPr>
          <a:xfrm>
            <a:off x="3787133" y="1795265"/>
            <a:ext cx="4698199" cy="1969730"/>
          </a:xfrm>
          <a:prstGeom prst="rect">
            <a:avLst/>
          </a:prstGeom>
          <a:noFill/>
          <a:ln>
            <a:noFill/>
          </a:ln>
        </p:spPr>
        <p:txBody>
          <a:bodyPr spcFirstLastPara="1" wrap="square" lIns="91425" tIns="45700" rIns="91425" bIns="45700" anchor="t" anchorCtr="0">
            <a:spAutoFit/>
          </a:bodyPr>
          <a:lstStyle/>
          <a:p>
            <a:pPr algn="ctr"/>
            <a:r>
              <a:rPr lang="en-US" sz="2200" dirty="0">
                <a:solidFill>
                  <a:srgbClr val="00B0F0"/>
                </a:solidFill>
                <a:latin typeface="Montserrat"/>
              </a:rPr>
              <a:t>Do you ever find it hard to switch off from a game/app/website? Why?</a:t>
            </a:r>
          </a:p>
          <a:p>
            <a:endParaRPr lang="en" sz="2800" b="1" dirty="0">
              <a:solidFill>
                <a:srgbClr val="FFA400"/>
              </a:solidFill>
              <a:latin typeface="Montserrat"/>
            </a:endParaRPr>
          </a:p>
          <a:p>
            <a:endParaRPr lang="en" sz="2800" b="1" dirty="0">
              <a:solidFill>
                <a:srgbClr val="FFA400"/>
              </a:solidFill>
              <a:latin typeface="Montserrat"/>
            </a:endParaRPr>
          </a:p>
        </p:txBody>
      </p:sp>
      <p:pic>
        <p:nvPicPr>
          <p:cNvPr id="4" name="Picture 3" descr="A computer screen with musical notes and arrows&#10;&#10;Description automatically generated">
            <a:extLst>
              <a:ext uri="{FF2B5EF4-FFF2-40B4-BE49-F238E27FC236}">
                <a16:creationId xmlns:a16="http://schemas.microsoft.com/office/drawing/2014/main" id="{E52794B9-50FF-3C67-B398-999A3F2DC58E}"/>
              </a:ext>
            </a:extLst>
          </p:cNvPr>
          <p:cNvPicPr>
            <a:picLocks noChangeAspect="1"/>
          </p:cNvPicPr>
          <p:nvPr/>
        </p:nvPicPr>
        <p:blipFill>
          <a:blip r:embed="rId4"/>
          <a:stretch>
            <a:fillRect/>
          </a:stretch>
        </p:blipFill>
        <p:spPr>
          <a:xfrm>
            <a:off x="-4396" y="1093177"/>
            <a:ext cx="2628900" cy="1866900"/>
          </a:xfrm>
          <a:prstGeom prst="rect">
            <a:avLst/>
          </a:prstGeom>
        </p:spPr>
      </p:pic>
      <p:pic>
        <p:nvPicPr>
          <p:cNvPr id="6" name="Picture 5">
            <a:extLst>
              <a:ext uri="{FF2B5EF4-FFF2-40B4-BE49-F238E27FC236}">
                <a16:creationId xmlns:a16="http://schemas.microsoft.com/office/drawing/2014/main" id="{9937AACB-FDC1-7CD1-7898-1AD5D82F55E9}"/>
              </a:ext>
            </a:extLst>
          </p:cNvPr>
          <p:cNvPicPr>
            <a:picLocks noChangeAspect="1"/>
          </p:cNvPicPr>
          <p:nvPr/>
        </p:nvPicPr>
        <p:blipFill>
          <a:blip r:embed="rId5"/>
          <a:stretch>
            <a:fillRect/>
          </a:stretch>
        </p:blipFill>
        <p:spPr>
          <a:xfrm>
            <a:off x="103310" y="2963741"/>
            <a:ext cx="1208943" cy="1730620"/>
          </a:xfrm>
          <a:prstGeom prst="rect">
            <a:avLst/>
          </a:prstGeom>
        </p:spPr>
      </p:pic>
      <p:pic>
        <p:nvPicPr>
          <p:cNvPr id="7" name="Picture 6" descr="A drawing of a drum with notes&#10;&#10;Description automatically generated">
            <a:extLst>
              <a:ext uri="{FF2B5EF4-FFF2-40B4-BE49-F238E27FC236}">
                <a16:creationId xmlns:a16="http://schemas.microsoft.com/office/drawing/2014/main" id="{CD5FCFF1-7E8C-0A7B-17DE-EF26E8C2A7A1}"/>
              </a:ext>
            </a:extLst>
          </p:cNvPr>
          <p:cNvPicPr>
            <a:picLocks noChangeAspect="1"/>
          </p:cNvPicPr>
          <p:nvPr/>
        </p:nvPicPr>
        <p:blipFill>
          <a:blip r:embed="rId6"/>
          <a:stretch>
            <a:fillRect/>
          </a:stretch>
        </p:blipFill>
        <p:spPr>
          <a:xfrm>
            <a:off x="1077059" y="3966063"/>
            <a:ext cx="1327638" cy="1176704"/>
          </a:xfrm>
          <a:prstGeom prst="rect">
            <a:avLst/>
          </a:prstGeom>
        </p:spPr>
      </p:pic>
      <p:pic>
        <p:nvPicPr>
          <p:cNvPr id="3" name="Picture 2" descr="A drawing of a cell phone&#10;&#10;Description automatically generated">
            <a:extLst>
              <a:ext uri="{FF2B5EF4-FFF2-40B4-BE49-F238E27FC236}">
                <a16:creationId xmlns:a16="http://schemas.microsoft.com/office/drawing/2014/main" id="{D2DCECA1-E266-599A-82F8-2EEB3F97D318}"/>
              </a:ext>
            </a:extLst>
          </p:cNvPr>
          <p:cNvPicPr>
            <a:picLocks noChangeAspect="1"/>
          </p:cNvPicPr>
          <p:nvPr/>
        </p:nvPicPr>
        <p:blipFill>
          <a:blip r:embed="rId7"/>
          <a:stretch>
            <a:fillRect/>
          </a:stretch>
        </p:blipFill>
        <p:spPr>
          <a:xfrm>
            <a:off x="1377461" y="2804014"/>
            <a:ext cx="1588477" cy="1162050"/>
          </a:xfrm>
          <a:prstGeom prst="rect">
            <a:avLst/>
          </a:prstGeom>
        </p:spPr>
      </p:pic>
      <p:sp>
        <p:nvSpPr>
          <p:cNvPr id="2" name="TextBox 1">
            <a:extLst>
              <a:ext uri="{FF2B5EF4-FFF2-40B4-BE49-F238E27FC236}">
                <a16:creationId xmlns:a16="http://schemas.microsoft.com/office/drawing/2014/main" id="{D7FDD374-EAD9-2AAE-B2E3-8A45D7AA421F}"/>
              </a:ext>
            </a:extLst>
          </p:cNvPr>
          <p:cNvSpPr txBox="1"/>
          <p:nvPr/>
        </p:nvSpPr>
        <p:spPr>
          <a:xfrm>
            <a:off x="4232353" y="295603"/>
            <a:ext cx="4389413"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GB" sz="2400" b="1" dirty="0">
                <a:solidFill>
                  <a:srgbClr val="FF0000"/>
                </a:solidFill>
                <a:latin typeface="Montserrat"/>
              </a:rPr>
              <a:t>Tech in Our World</a:t>
            </a:r>
          </a:p>
          <a:p>
            <a:pPr algn="r"/>
            <a:r>
              <a:rPr lang="en-GB" sz="2400" dirty="0">
                <a:solidFill>
                  <a:srgbClr val="FF0000"/>
                </a:solidFill>
                <a:latin typeface="Montserrat"/>
              </a:rPr>
              <a:t>Switching Off</a:t>
            </a:r>
          </a:p>
          <a:p>
            <a:pPr algn="r"/>
            <a:endParaRPr lang="en-GB" sz="2400" b="1" dirty="0">
              <a:solidFill>
                <a:srgbClr val="00B0F0"/>
              </a:solidFill>
              <a:latin typeface="Montserrat"/>
            </a:endParaRPr>
          </a:p>
        </p:txBody>
      </p:sp>
    </p:spTree>
    <p:extLst>
      <p:ext uri="{BB962C8B-B14F-4D97-AF65-F5344CB8AC3E}">
        <p14:creationId xmlns:p14="http://schemas.microsoft.com/office/powerpoint/2010/main" val="2353791189"/>
      </p:ext>
    </p:extLst>
  </p:cSld>
  <p:clrMapOvr>
    <a:masterClrMapping/>
  </p:clrMapOvr>
</p:sld>
</file>

<file path=ppt/theme/theme1.xml><?xml version="1.0" encoding="utf-8"?>
<a:theme xmlns:a="http://schemas.openxmlformats.org/drawingml/2006/main" name="1_Wart template">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Wart template">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29</TotalTime>
  <Words>3848</Words>
  <Application>Microsoft Macintosh PowerPoint</Application>
  <PresentationFormat>On-screen Show (16:9)</PresentationFormat>
  <Paragraphs>364</Paragraphs>
  <Slides>30</Slides>
  <Notes>30</Notes>
  <HiddenSlides>0</HiddenSlides>
  <MMClips>0</MMClips>
  <ScaleCrop>false</ScaleCrop>
  <HeadingPairs>
    <vt:vector size="6" baseType="variant">
      <vt:variant>
        <vt:lpstr>Fonts Used</vt:lpstr>
      </vt:variant>
      <vt:variant>
        <vt:i4>13</vt:i4>
      </vt:variant>
      <vt:variant>
        <vt:lpstr>Theme</vt:lpstr>
      </vt:variant>
      <vt:variant>
        <vt:i4>2</vt:i4>
      </vt:variant>
      <vt:variant>
        <vt:lpstr>Slide Titles</vt:lpstr>
      </vt:variant>
      <vt:variant>
        <vt:i4>30</vt:i4>
      </vt:variant>
    </vt:vector>
  </HeadingPairs>
  <TitlesOfParts>
    <vt:vector size="45" baseType="lpstr">
      <vt:lpstr>Arial</vt:lpstr>
      <vt:lpstr>Montserrat Light</vt:lpstr>
      <vt:lpstr>Cy Grotesk Key Bold</vt:lpstr>
      <vt:lpstr>Montserrat Bold</vt:lpstr>
      <vt:lpstr>Wingdings,Sans-Serif</vt:lpstr>
      <vt:lpstr>Courier New,monospace</vt:lpstr>
      <vt:lpstr>Calibri</vt:lpstr>
      <vt:lpstr>Montserrat</vt:lpstr>
      <vt:lpstr>Wingdings</vt:lpstr>
      <vt:lpstr>PT Sans</vt:lpstr>
      <vt:lpstr>WordVisi_MSFontService</vt:lpstr>
      <vt:lpstr>Arial,Sans-Serif</vt:lpstr>
      <vt:lpstr>Oswald</vt:lpstr>
      <vt:lpstr>1_Wart template</vt:lpstr>
      <vt:lpstr>Wart template</vt:lpstr>
      <vt:lpstr>PowerPoint Presentation</vt:lpstr>
      <vt:lpstr>PowerPoint Presentation</vt:lpstr>
      <vt:lpstr>Tech in Our World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Switching Off</vt:lpstr>
      <vt:lpstr>Tips for Striking the Balance</vt:lpstr>
      <vt:lpstr>PowerPoint Presentation</vt:lpstr>
      <vt:lpstr>Tech in Our World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SAFER INTERNET DAY TOGETHER FOR A BETTER INTERNET (5TH AND 6TH CLASS)</dc:title>
  <cp:lastModifiedBy>Tracy Hogan</cp:lastModifiedBy>
  <cp:revision>2954</cp:revision>
  <dcterms:modified xsi:type="dcterms:W3CDTF">2024-01-05T17:12:48Z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d1756428-4d52-4035-8892-3fe934e1c91d_Enabled">
    <vt:lpwstr>true</vt:lpwstr>
  </property>
  <property fmtid="{D5CDD505-2E9C-101B-9397-08002B2CF9AE}" pid="3" name="MSIP_Label_d1756428-4d52-4035-8892-3fe934e1c91d_SetDate">
    <vt:lpwstr>2023-12-05T12:22:57Z</vt:lpwstr>
  </property>
  <property fmtid="{D5CDD505-2E9C-101B-9397-08002B2CF9AE}" pid="4" name="MSIP_Label_d1756428-4d52-4035-8892-3fe934e1c91d_Method">
    <vt:lpwstr>Standard</vt:lpwstr>
  </property>
  <property fmtid="{D5CDD505-2E9C-101B-9397-08002B2CF9AE}" pid="5" name="MSIP_Label_d1756428-4d52-4035-8892-3fe934e1c91d_Name">
    <vt:lpwstr>defa4170-0d19-0005-0004-bc88714345d2</vt:lpwstr>
  </property>
  <property fmtid="{D5CDD505-2E9C-101B-9397-08002B2CF9AE}" pid="6" name="MSIP_Label_d1756428-4d52-4035-8892-3fe934e1c91d_SiteId">
    <vt:lpwstr>a37bb191-a98b-4c55-a0b0-f9ab5f345e6d</vt:lpwstr>
  </property>
  <property fmtid="{D5CDD505-2E9C-101B-9397-08002B2CF9AE}" pid="7" name="MSIP_Label_d1756428-4d52-4035-8892-3fe934e1c91d_ActionId">
    <vt:lpwstr>9a99a486-a8ac-4aea-bdec-d2bcfc4d9efe</vt:lpwstr>
  </property>
  <property fmtid="{D5CDD505-2E9C-101B-9397-08002B2CF9AE}" pid="8" name="MSIP_Label_d1756428-4d52-4035-8892-3fe934e1c91d_ContentBits">
    <vt:lpwstr>0</vt:lpwstr>
  </property>
</Properties>
</file>