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E"/>
    <a:srgbClr val="F0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0"/>
    <p:restoredTop sz="49123" autoAdjust="0"/>
  </p:normalViewPr>
  <p:slideViewPr>
    <p:cSldViewPr>
      <p:cViewPr varScale="1">
        <p:scale>
          <a:sx n="42" d="100"/>
          <a:sy n="42" d="100"/>
        </p:scale>
        <p:origin x="2136"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742741-03FD-4023-BECF-CF3FFC7DAC04}" type="datetimeFigureOut">
              <a:rPr lang="en-GB" smtClean="0"/>
              <a:t>24/01/2022</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EEC388-2548-4982-B3EB-46FE10F23D85}" type="slidenum">
              <a:rPr lang="en-GB" smtClean="0"/>
              <a:t>‹#›</a:t>
            </a:fld>
            <a:endParaRPr lang="en-GB"/>
          </a:p>
        </p:txBody>
      </p:sp>
    </p:spTree>
    <p:extLst>
      <p:ext uri="{BB962C8B-B14F-4D97-AF65-F5344CB8AC3E}">
        <p14:creationId xmlns:p14="http://schemas.microsoft.com/office/powerpoint/2010/main" val="307835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children joining in across the UK. It’s a day when we celebrate all the great things about being online and remind ourselves how we can stay safe.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2</a:t>
            </a:fld>
            <a:endParaRPr lang="en-GB"/>
          </a:p>
        </p:txBody>
      </p:sp>
    </p:spTree>
    <p:extLst>
      <p:ext uri="{BB962C8B-B14F-4D97-AF65-F5344CB8AC3E}">
        <p14:creationId xmlns:p14="http://schemas.microsoft.com/office/powerpoint/2010/main" val="314924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11</a:t>
            </a:fld>
            <a:endParaRPr lang="en-GB"/>
          </a:p>
        </p:txBody>
      </p:sp>
    </p:spTree>
    <p:extLst>
      <p:ext uri="{BB962C8B-B14F-4D97-AF65-F5344CB8AC3E}">
        <p14:creationId xmlns:p14="http://schemas.microsoft.com/office/powerpoint/2010/main" val="338735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Then read out the final message and note that this is being sent to the same person but on a different group.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 better way to respond. What would they do?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12</a:t>
            </a:fld>
            <a:endParaRPr lang="en-GB"/>
          </a:p>
        </p:txBody>
      </p:sp>
    </p:spTree>
    <p:extLst>
      <p:ext uri="{BB962C8B-B14F-4D97-AF65-F5344CB8AC3E}">
        <p14:creationId xmlns:p14="http://schemas.microsoft.com/office/powerpoint/2010/main" val="408859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Well done everyone! Now we’ve had some practice at making respectful choices online, I wonder if you could help answer the next question. </a:t>
            </a:r>
          </a:p>
          <a:p>
            <a:r>
              <a:rPr lang="en-US" sz="1800" b="0" i="0" u="none" strike="noStrike" baseline="0" dirty="0">
                <a:solidFill>
                  <a:srgbClr val="121211"/>
                </a:solidFill>
                <a:latin typeface="HelveticaNeueLT Arabic 55 Roman"/>
              </a:rPr>
              <a:t>What does being respectful online look like? </a:t>
            </a:r>
          </a:p>
          <a:p>
            <a:r>
              <a:rPr lang="en-US" sz="1800" b="0" i="0" u="none" strike="noStrike" baseline="0" dirty="0">
                <a:solidFill>
                  <a:srgbClr val="121211"/>
                </a:solidFill>
                <a:latin typeface="HelveticaNeueLT Arabic 55 Roman"/>
              </a:rPr>
              <a:t>I’m going to give you 30 seconds to turn to the person next to you and share your ideas. </a:t>
            </a:r>
          </a:p>
          <a:p>
            <a:r>
              <a:rPr lang="en-GB" sz="1800" b="0" i="1" u="none" strike="noStrike" baseline="0" dirty="0">
                <a:solidFill>
                  <a:srgbClr val="A020B3"/>
                </a:solidFill>
                <a:latin typeface="Helvetica" panose="020B0604020202020204" pitchFamily="34" charset="0"/>
              </a:rPr>
              <a:t>Take 3-5 answers.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13</a:t>
            </a:fld>
            <a:endParaRPr lang="en-GB"/>
          </a:p>
        </p:txBody>
      </p:sp>
    </p:spTree>
    <p:extLst>
      <p:ext uri="{BB962C8B-B14F-4D97-AF65-F5344CB8AC3E}">
        <p14:creationId xmlns:p14="http://schemas.microsoft.com/office/powerpoint/2010/main" val="175076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Great answers everyone. Being respectful online means… </a:t>
            </a:r>
          </a:p>
          <a:p>
            <a:r>
              <a:rPr lang="en-US" sz="1800" b="0" i="1" u="none" strike="noStrike" baseline="0" dirty="0">
                <a:solidFill>
                  <a:srgbClr val="A020B3"/>
                </a:solidFill>
                <a:latin typeface="Helvetica" panose="020B0604020202020204" pitchFamily="34" charset="0"/>
              </a:rPr>
              <a:t>Read out slide on how to be respectful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14</a:t>
            </a:fld>
            <a:endParaRPr lang="en-GB"/>
          </a:p>
        </p:txBody>
      </p:sp>
    </p:spTree>
    <p:extLst>
      <p:ext uri="{BB962C8B-B14F-4D97-AF65-F5344CB8AC3E}">
        <p14:creationId xmlns:p14="http://schemas.microsoft.com/office/powerpoint/2010/main" val="88442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 know that sadly not everyone online is respectful all the time. If someone is being disrespectful online, here are some things you can do. </a:t>
            </a:r>
          </a:p>
          <a:p>
            <a:r>
              <a:rPr lang="en-US" sz="1800" b="0" i="1" u="none" strike="noStrike" baseline="0" dirty="0">
                <a:solidFill>
                  <a:srgbClr val="A020B3"/>
                </a:solidFill>
                <a:latin typeface="Helvetica" panose="020B0604020202020204" pitchFamily="34" charset="0"/>
              </a:rPr>
              <a:t>Read strategies from the slide.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15</a:t>
            </a:fld>
            <a:endParaRPr lang="en-GB"/>
          </a:p>
        </p:txBody>
      </p:sp>
    </p:spTree>
    <p:extLst>
      <p:ext uri="{BB962C8B-B14F-4D97-AF65-F5344CB8AC3E}">
        <p14:creationId xmlns:p14="http://schemas.microsoft.com/office/powerpoint/2010/main" val="94893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But remember if anything at all online makes you feel upset, scared, angry, worried or confused… can anyone tell me, what’s the most important thing to do? </a:t>
            </a:r>
          </a:p>
          <a:p>
            <a:r>
              <a:rPr lang="en-US" sz="1800" b="0" i="1" u="none" strike="noStrike" baseline="0" dirty="0">
                <a:solidFill>
                  <a:srgbClr val="A020B3"/>
                </a:solidFill>
                <a:latin typeface="Helvetica" panose="020B0604020202020204" pitchFamily="34" charset="0"/>
              </a:rPr>
              <a:t>Take answers until a learner says ‘tell someone/an adult’ then move on.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16</a:t>
            </a:fld>
            <a:endParaRPr lang="en-GB"/>
          </a:p>
        </p:txBody>
      </p:sp>
    </p:spTree>
    <p:extLst>
      <p:ext uri="{BB962C8B-B14F-4D97-AF65-F5344CB8AC3E}">
        <p14:creationId xmlns:p14="http://schemas.microsoft.com/office/powerpoint/2010/main" val="3053684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That’s right, the most important thing of all is to talk to an adult you trust for help. That could be an adult at school or at home.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17</a:t>
            </a:fld>
            <a:endParaRPr lang="en-GB"/>
          </a:p>
        </p:txBody>
      </p:sp>
    </p:spTree>
    <p:extLst>
      <p:ext uri="{BB962C8B-B14F-4D97-AF65-F5344CB8AC3E}">
        <p14:creationId xmlns:p14="http://schemas.microsoft.com/office/powerpoint/2010/main" val="40383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Remember that when you are online you might not be able to control other people’s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but you can control your own and make respectful choices! </a:t>
            </a:r>
          </a:p>
          <a:p>
            <a:r>
              <a:rPr lang="en-US" sz="1800" b="0" i="0" u="none" strike="noStrike" baseline="0" dirty="0">
                <a:solidFill>
                  <a:srgbClr val="121211"/>
                </a:solidFill>
                <a:latin typeface="HelveticaNeueLT Arabic 55 Roman"/>
              </a:rPr>
              <a:t>You’ll be learning more about respect and relationships online later today/this week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a:t>
            </a:r>
          </a:p>
          <a:p>
            <a:r>
              <a:rPr lang="en-US" sz="1800" b="0" i="0" u="none" strike="noStrike" baseline="0" dirty="0">
                <a:solidFill>
                  <a:srgbClr val="121211"/>
                </a:solidFill>
                <a:latin typeface="HelveticaNeueLT Arabic 55 Roman"/>
              </a:rPr>
              <a:t>Thank you for joining in and sharing your thoughts. I hope everyone has a happy Safer Internet Day this year!</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18</a:t>
            </a:fld>
            <a:endParaRPr lang="en-GB"/>
          </a:p>
        </p:txBody>
      </p:sp>
    </p:spTree>
    <p:extLst>
      <p:ext uri="{BB962C8B-B14F-4D97-AF65-F5344CB8AC3E}">
        <p14:creationId xmlns:p14="http://schemas.microsoft.com/office/powerpoint/2010/main" val="91437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On Safer Internet Day we celebrate the best parts of being online: </a:t>
            </a:r>
          </a:p>
          <a:p>
            <a:r>
              <a:rPr lang="en-US" sz="1800" b="0" i="0" u="none" strike="noStrike" baseline="0" dirty="0">
                <a:solidFill>
                  <a:srgbClr val="121211"/>
                </a:solidFill>
                <a:latin typeface="HelveticaNeueLT Arabic 55 Roman"/>
              </a:rPr>
              <a:t>Put your hand up if you do any of these things online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Video calling friends and family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Chatting to your friends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Learning new things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Listening to music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Watching videos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Sending emojis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Playing games </a:t>
            </a:r>
          </a:p>
          <a:p>
            <a:r>
              <a:rPr lang="en-US" sz="1800" b="0" i="0" u="none" strike="noStrike" baseline="0" dirty="0">
                <a:solidFill>
                  <a:srgbClr val="121211"/>
                </a:solidFill>
                <a:latin typeface="HelveticaNeueLT Arabic 55 Roman"/>
              </a:rPr>
              <a:t>Wow! They’re so many amazing things to do online – let’s focus on that last one.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3</a:t>
            </a:fld>
            <a:endParaRPr lang="en-GB"/>
          </a:p>
        </p:txBody>
      </p:sp>
    </p:spTree>
    <p:extLst>
      <p:ext uri="{BB962C8B-B14F-4D97-AF65-F5344CB8AC3E}">
        <p14:creationId xmlns:p14="http://schemas.microsoft.com/office/powerpoint/2010/main" val="66588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I’m going to give you 30 seconds to turn to the person next to you and tell them about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apps and games for having fun. </a:t>
            </a:r>
          </a:p>
          <a:p>
            <a:r>
              <a:rPr lang="en-US" sz="1800" b="0" i="1" u="none" strike="noStrike" baseline="0" dirty="0">
                <a:solidFill>
                  <a:srgbClr val="A020B3"/>
                </a:solidFill>
                <a:latin typeface="Helvetica" panose="020B0604020202020204" pitchFamily="34" charset="0"/>
              </a:rPr>
              <a:t>Give a short time for learners to discuss, then take a selection of responses.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It’s amazing to hear about all the apps and games you enjoy using online. </a:t>
            </a:r>
          </a:p>
          <a:p>
            <a:r>
              <a:rPr lang="en-US" sz="1800" b="0" i="0" u="none" strike="noStrike" baseline="0" dirty="0">
                <a:solidFill>
                  <a:srgbClr val="121211"/>
                </a:solidFill>
                <a:latin typeface="HelveticaNeueLT Arabic 55 Roman"/>
              </a:rPr>
              <a:t>Today we are going to be thinking about them further because this Safer Internet Day is all about respect and relationships when playing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and having fun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4</a:t>
            </a:fld>
            <a:endParaRPr lang="en-GB"/>
          </a:p>
        </p:txBody>
      </p:sp>
    </p:spTree>
    <p:extLst>
      <p:ext uri="{BB962C8B-B14F-4D97-AF65-F5344CB8AC3E}">
        <p14:creationId xmlns:p14="http://schemas.microsoft.com/office/powerpoint/2010/main" val="128136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Have you heard of the word, ‘respect’?</a:t>
            </a:r>
          </a:p>
          <a:p>
            <a:r>
              <a:rPr lang="en-US" sz="1800" b="0" i="0" u="none" strike="noStrike" baseline="0" dirty="0">
                <a:solidFill>
                  <a:srgbClr val="121211"/>
                </a:solidFill>
                <a:latin typeface="HelveticaNeueLT Arabic 55 Roman"/>
              </a:rPr>
              <a:t>I’m going to give you 30 seconds to turn and tell the person next to you what you think ‘respect’ is and then we’ll discuss this as a group. </a:t>
            </a:r>
          </a:p>
          <a:p>
            <a:r>
              <a:rPr lang="en-US" sz="1800" b="0" i="1" u="none" strike="noStrike" baseline="0" dirty="0">
                <a:solidFill>
                  <a:srgbClr val="A020B3"/>
                </a:solidFill>
                <a:latin typeface="Helvetica" panose="020B0604020202020204" pitchFamily="34" charset="0"/>
              </a:rPr>
              <a:t>Allow 30 seconds to pass.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Who would like to share what they think respect is? </a:t>
            </a:r>
          </a:p>
          <a:p>
            <a:r>
              <a:rPr lang="en-GB" sz="1800" b="0" i="1" u="none" strike="noStrike" baseline="0" dirty="0">
                <a:solidFill>
                  <a:srgbClr val="A020B3"/>
                </a:solidFill>
                <a:latin typeface="Helvetica" panose="020B0604020202020204" pitchFamily="34" charset="0"/>
              </a:rPr>
              <a:t>Take 3-5 answers. </a:t>
            </a:r>
            <a:endParaRPr lang="en-GB"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Thank you for sharing your ideas!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5</a:t>
            </a:fld>
            <a:endParaRPr lang="en-GB"/>
          </a:p>
        </p:txBody>
      </p:sp>
    </p:spTree>
    <p:extLst>
      <p:ext uri="{BB962C8B-B14F-4D97-AF65-F5344CB8AC3E}">
        <p14:creationId xmlns:p14="http://schemas.microsoft.com/office/powerpoint/2010/main" val="50938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Choose the most appropriate examples for your learners from slides 8-14, dependent on time available. </a:t>
            </a:r>
            <a:endParaRPr lang="en-GB" sz="1800" dirty="0"/>
          </a:p>
          <a:p>
            <a:r>
              <a:rPr lang="en-US" sz="1800" b="0" i="0" u="none" strike="noStrike" baseline="0" dirty="0">
                <a:solidFill>
                  <a:srgbClr val="121211"/>
                </a:solidFill>
                <a:latin typeface="HelveticaNeueLT Arabic 55 Roman"/>
              </a:rPr>
              <a:t>To help us explore what respect looks like some more, let’s look at some examples together in ‘Game On!’ </a:t>
            </a:r>
          </a:p>
          <a:p>
            <a:r>
              <a:rPr lang="en-US" sz="1800" b="0" i="0" u="none" strike="noStrike" baseline="0" dirty="0">
                <a:solidFill>
                  <a:srgbClr val="121211"/>
                </a:solidFill>
                <a:latin typeface="HelveticaNeueLT Arabic 55 Roman"/>
              </a:rPr>
              <a:t>For each example shown on the screen you need decide if the final message is okay or not okay to send. Does it look respectful or not? You can put your thumbs up if you think it’s okay or thumbs down if you think it’s not okay. </a:t>
            </a:r>
          </a:p>
          <a:p>
            <a:r>
              <a:rPr lang="en-US" sz="1800" b="0" i="0" u="none" strike="noStrike" baseline="0" dirty="0">
                <a:solidFill>
                  <a:srgbClr val="121211"/>
                </a:solidFill>
                <a:latin typeface="HelveticaNeueLT Arabic 55 Roman"/>
              </a:rPr>
              <a:t>After each one, I may pick some of you to share your reasons and we can discuss what might be a better, more respectful response. </a:t>
            </a:r>
          </a:p>
          <a:p>
            <a:r>
              <a:rPr lang="en-US" sz="1800" b="0" i="0" u="none" strike="noStrike" baseline="0" dirty="0">
                <a:solidFill>
                  <a:srgbClr val="121211"/>
                </a:solidFill>
                <a:latin typeface="HelveticaNeueLT Arabic 55 Roman"/>
              </a:rPr>
              <a:t>Let’s have a look at the first one. </a:t>
            </a:r>
          </a:p>
        </p:txBody>
      </p:sp>
      <p:sp>
        <p:nvSpPr>
          <p:cNvPr id="4" name="Slide Number Placeholder 3"/>
          <p:cNvSpPr>
            <a:spLocks noGrp="1"/>
          </p:cNvSpPr>
          <p:nvPr>
            <p:ph type="sldNum" sz="quarter" idx="5"/>
          </p:nvPr>
        </p:nvSpPr>
        <p:spPr/>
        <p:txBody>
          <a:bodyPr/>
          <a:lstStyle/>
          <a:p>
            <a:fld id="{3AEEC388-2548-4982-B3EB-46FE10F23D85}" type="slidenum">
              <a:rPr lang="en-GB" smtClean="0"/>
              <a:t>6</a:t>
            </a:fld>
            <a:endParaRPr lang="en-GB"/>
          </a:p>
        </p:txBody>
      </p:sp>
    </p:spTree>
    <p:extLst>
      <p:ext uri="{BB962C8B-B14F-4D97-AF65-F5344CB8AC3E}">
        <p14:creationId xmlns:p14="http://schemas.microsoft.com/office/powerpoint/2010/main" val="220125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shown on the slide.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look at the last message. 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Click and 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7</a:t>
            </a:fld>
            <a:endParaRPr lang="en-GB"/>
          </a:p>
        </p:txBody>
      </p:sp>
    </p:spTree>
    <p:extLst>
      <p:ext uri="{BB962C8B-B14F-4D97-AF65-F5344CB8AC3E}">
        <p14:creationId xmlns:p14="http://schemas.microsoft.com/office/powerpoint/2010/main" val="121350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the final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8</a:t>
            </a:fld>
            <a:endParaRPr lang="en-GB"/>
          </a:p>
        </p:txBody>
      </p:sp>
    </p:spTree>
    <p:extLst>
      <p:ext uri="{BB962C8B-B14F-4D97-AF65-F5344CB8AC3E}">
        <p14:creationId xmlns:p14="http://schemas.microsoft.com/office/powerpoint/2010/main" val="323691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group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0" u="none" strike="noStrike" baseline="0" dirty="0">
                <a:solidFill>
                  <a:srgbClr val="121211"/>
                </a:solidFill>
                <a:latin typeface="HelveticaNeueLT Arabic 55 Roman"/>
              </a:rPr>
              <a:t>Take 2-3 reasons for their decision and discuss. </a:t>
            </a: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9</a:t>
            </a:fld>
            <a:endParaRPr lang="en-GB"/>
          </a:p>
        </p:txBody>
      </p:sp>
    </p:spTree>
    <p:extLst>
      <p:ext uri="{BB962C8B-B14F-4D97-AF65-F5344CB8AC3E}">
        <p14:creationId xmlns:p14="http://schemas.microsoft.com/office/powerpoint/2010/main" val="25489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10</a:t>
            </a:fld>
            <a:endParaRPr lang="en-GB"/>
          </a:p>
        </p:txBody>
      </p:sp>
    </p:spTree>
    <p:extLst>
      <p:ext uri="{BB962C8B-B14F-4D97-AF65-F5344CB8AC3E}">
        <p14:creationId xmlns:p14="http://schemas.microsoft.com/office/powerpoint/2010/main" val="64673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0174" y="569137"/>
            <a:ext cx="10578000"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4665" y="2503314"/>
            <a:ext cx="7469019" cy="1642745"/>
          </a:xfrm>
          <a:prstGeom prst="rect">
            <a:avLst/>
          </a:prstGeom>
        </p:spPr>
        <p:txBody>
          <a:bodyPr wrap="square" lIns="0" tIns="0" rIns="0" bIns="0">
            <a:spAutoFit/>
          </a:bodyPr>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1/24/2022</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4B683-FC30-BA42-AB15-0EDC8D7CD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3" name="Picture 2">
            <a:extLst>
              <a:ext uri="{FF2B5EF4-FFF2-40B4-BE49-F238E27FC236}">
                <a16:creationId xmlns:a16="http://schemas.microsoft.com/office/drawing/2014/main" id="{5F0D32AC-8508-A248-ACF4-26CF3289F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977" y="3188271"/>
            <a:ext cx="7364046" cy="2342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3AFA019-3E0A-3D47-907D-938FB7A9C636}"/>
              </a:ext>
            </a:extLst>
          </p:cNvPr>
          <p:cNvSpPr/>
          <p:nvPr/>
        </p:nvSpPr>
        <p:spPr>
          <a:xfrm>
            <a:off x="7284165" y="1296535"/>
            <a:ext cx="4603035" cy="4951865"/>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7467600" y="1600200"/>
            <a:ext cx="4307205" cy="1401538"/>
          </a:xfrm>
          <a:prstGeom prst="rect">
            <a:avLst/>
          </a:prstGeom>
        </p:spPr>
        <p:txBody>
          <a:bodyPr vert="horz" wrap="square" lIns="0" tIns="6985" rIns="0" bIns="0" rtlCol="0">
            <a:spAutoFit/>
          </a:bodyPr>
          <a:lstStyle/>
          <a:p>
            <a:pPr marL="12700" marR="5080">
              <a:lnSpc>
                <a:spcPct val="101899"/>
              </a:lnSpc>
              <a:spcBef>
                <a:spcPts val="55"/>
              </a:spcBef>
            </a:pPr>
            <a:r>
              <a:rPr lang="en-GB" sz="1800" b="0" spc="-10" dirty="0">
                <a:latin typeface="Arial"/>
                <a:cs typeface="Arial"/>
              </a:rPr>
              <a:t>  </a:t>
            </a:r>
            <a:r>
              <a:rPr sz="1800" b="0" spc="-10" dirty="0">
                <a:latin typeface="Arial"/>
                <a:cs typeface="Arial"/>
              </a:rPr>
              <a:t>It’s </a:t>
            </a:r>
            <a:r>
              <a:rPr sz="1800" b="0" spc="-5" dirty="0">
                <a:latin typeface="Arial"/>
                <a:cs typeface="Arial"/>
              </a:rPr>
              <a:t>important </a:t>
            </a:r>
            <a:r>
              <a:rPr sz="1800" b="0" dirty="0">
                <a:latin typeface="Arial"/>
                <a:cs typeface="Arial"/>
              </a:rPr>
              <a:t>to keep </a:t>
            </a:r>
            <a:r>
              <a:rPr sz="1800" b="0" spc="-5" dirty="0">
                <a:latin typeface="Arial"/>
                <a:cs typeface="Arial"/>
              </a:rPr>
              <a:t>personal </a:t>
            </a:r>
            <a:br>
              <a:rPr lang="en-GB" sz="1800" b="0" spc="-5" dirty="0">
                <a:latin typeface="Arial"/>
                <a:cs typeface="Arial"/>
              </a:rPr>
            </a:br>
            <a:r>
              <a:rPr sz="1800" b="0" spc="-5" dirty="0">
                <a:latin typeface="Arial"/>
                <a:cs typeface="Arial"/>
              </a:rPr>
              <a:t>information </a:t>
            </a:r>
            <a:r>
              <a:rPr sz="1800" b="0" spc="-490" dirty="0">
                <a:latin typeface="Arial"/>
                <a:cs typeface="Arial"/>
              </a:rPr>
              <a:t> </a:t>
            </a:r>
            <a:r>
              <a:rPr sz="1800" b="0" dirty="0">
                <a:latin typeface="Arial"/>
                <a:cs typeface="Arial"/>
              </a:rPr>
              <a:t>safe </a:t>
            </a:r>
            <a:r>
              <a:rPr sz="1800" b="0" spc="-5" dirty="0">
                <a:latin typeface="Arial"/>
                <a:cs typeface="Arial"/>
              </a:rPr>
              <a:t>online. </a:t>
            </a:r>
            <a:r>
              <a:rPr sz="1800" b="0" dirty="0">
                <a:latin typeface="Arial"/>
                <a:cs typeface="Arial"/>
              </a:rPr>
              <a:t>Even </a:t>
            </a:r>
            <a:r>
              <a:rPr sz="1800" b="0" spc="-5" dirty="0">
                <a:latin typeface="Arial"/>
                <a:cs typeface="Arial"/>
              </a:rPr>
              <a:t>if </a:t>
            </a:r>
            <a:r>
              <a:rPr sz="1800" b="0" dirty="0">
                <a:latin typeface="Arial"/>
                <a:cs typeface="Arial"/>
              </a:rPr>
              <a:t>you </a:t>
            </a:r>
            <a:br>
              <a:rPr lang="en-GB" sz="1800" b="0" dirty="0">
                <a:latin typeface="Arial"/>
                <a:cs typeface="Arial"/>
              </a:rPr>
            </a:br>
            <a:r>
              <a:rPr sz="1800" b="0" spc="-5" dirty="0">
                <a:latin typeface="Arial"/>
                <a:cs typeface="Arial"/>
              </a:rPr>
              <a:t>have been playing </a:t>
            </a:r>
            <a:r>
              <a:rPr sz="1800" b="0" spc="-490" dirty="0">
                <a:latin typeface="Arial"/>
                <a:cs typeface="Arial"/>
              </a:rPr>
              <a:t> </a:t>
            </a:r>
            <a:r>
              <a:rPr sz="1800" b="0" dirty="0">
                <a:latin typeface="Arial"/>
                <a:cs typeface="Arial"/>
              </a:rPr>
              <a:t>a </a:t>
            </a:r>
            <a:r>
              <a:rPr sz="1800" b="0" spc="-5" dirty="0">
                <a:latin typeface="Arial"/>
                <a:cs typeface="Arial"/>
              </a:rPr>
              <a:t>game with </a:t>
            </a:r>
            <a:r>
              <a:rPr sz="1800" b="0" dirty="0">
                <a:latin typeface="Arial"/>
                <a:cs typeface="Arial"/>
              </a:rPr>
              <a:t>someone for a </a:t>
            </a:r>
            <a:r>
              <a:rPr sz="1800" b="0" spc="-5" dirty="0">
                <a:latin typeface="Arial"/>
                <a:cs typeface="Arial"/>
              </a:rPr>
              <a:t>long </a:t>
            </a:r>
            <a:r>
              <a:rPr sz="1800" b="0" dirty="0">
                <a:latin typeface="Arial"/>
                <a:cs typeface="Arial"/>
              </a:rPr>
              <a:t>time, </a:t>
            </a:r>
            <a:r>
              <a:rPr sz="1800" b="0" spc="-5" dirty="0">
                <a:latin typeface="Arial"/>
                <a:cs typeface="Arial"/>
              </a:rPr>
              <a:t>if</a:t>
            </a:r>
            <a:r>
              <a:rPr sz="1800" b="0" dirty="0">
                <a:latin typeface="Arial"/>
                <a:cs typeface="Arial"/>
              </a:rPr>
              <a:t> you</a:t>
            </a:r>
            <a:r>
              <a:rPr sz="1800" b="0" spc="-10" dirty="0">
                <a:latin typeface="Arial"/>
                <a:cs typeface="Arial"/>
              </a:rPr>
              <a:t> </a:t>
            </a:r>
            <a:r>
              <a:rPr sz="1800" b="0" spc="-5" dirty="0">
                <a:latin typeface="Arial"/>
                <a:cs typeface="Arial"/>
              </a:rPr>
              <a:t>don’t</a:t>
            </a:r>
            <a:r>
              <a:rPr sz="1800" b="0" spc="-15" dirty="0">
                <a:latin typeface="Arial"/>
                <a:cs typeface="Arial"/>
              </a:rPr>
              <a:t> </a:t>
            </a:r>
            <a:r>
              <a:rPr sz="1800" b="0" dirty="0">
                <a:latin typeface="Arial"/>
                <a:cs typeface="Arial"/>
              </a:rPr>
              <a:t>know</a:t>
            </a:r>
            <a:r>
              <a:rPr sz="1800" b="0" spc="-5" dirty="0">
                <a:latin typeface="Arial"/>
                <a:cs typeface="Arial"/>
              </a:rPr>
              <a:t> </a:t>
            </a:r>
            <a:r>
              <a:rPr sz="1800" b="0" dirty="0">
                <a:latin typeface="Arial"/>
                <a:cs typeface="Arial"/>
              </a:rPr>
              <a:t>them</a:t>
            </a:r>
            <a:r>
              <a:rPr sz="1800" b="0" spc="-10" dirty="0">
                <a:latin typeface="Arial"/>
                <a:cs typeface="Arial"/>
              </a:rPr>
              <a:t> </a:t>
            </a:r>
            <a:r>
              <a:rPr sz="1800" b="0" spc="-5" dirty="0">
                <a:latin typeface="Arial"/>
                <a:cs typeface="Arial"/>
              </a:rPr>
              <a:t>offline</a:t>
            </a:r>
            <a:r>
              <a:rPr sz="1800" b="0" spc="-10" dirty="0">
                <a:latin typeface="Arial"/>
                <a:cs typeface="Arial"/>
              </a:rPr>
              <a:t> </a:t>
            </a:r>
            <a:r>
              <a:rPr sz="1800" b="0" dirty="0">
                <a:latin typeface="Arial"/>
                <a:cs typeface="Arial"/>
              </a:rPr>
              <a:t>they</a:t>
            </a:r>
            <a:r>
              <a:rPr sz="1800" b="0" spc="-10" dirty="0">
                <a:latin typeface="Arial"/>
                <a:cs typeface="Arial"/>
              </a:rPr>
              <a:t> </a:t>
            </a:r>
            <a:r>
              <a:rPr sz="1800" b="0" spc="-5" dirty="0">
                <a:latin typeface="Arial"/>
                <a:cs typeface="Arial"/>
              </a:rPr>
              <a:t>are</a:t>
            </a:r>
            <a:r>
              <a:rPr sz="1800" b="0" spc="-15" dirty="0">
                <a:latin typeface="Arial"/>
                <a:cs typeface="Arial"/>
              </a:rPr>
              <a:t> </a:t>
            </a:r>
            <a:r>
              <a:rPr sz="1800" b="0" dirty="0">
                <a:latin typeface="Arial"/>
                <a:cs typeface="Arial"/>
              </a:rPr>
              <a:t>still</a:t>
            </a:r>
            <a:r>
              <a:rPr lang="en-GB" sz="1800" b="0" dirty="0">
                <a:latin typeface="Arial"/>
                <a:cs typeface="Arial"/>
              </a:rPr>
              <a:t> a stranger.</a:t>
            </a:r>
            <a:endParaRPr sz="1800" dirty="0">
              <a:latin typeface="Arial"/>
              <a:cs typeface="Arial"/>
            </a:endParaRPr>
          </a:p>
        </p:txBody>
      </p:sp>
      <p:sp>
        <p:nvSpPr>
          <p:cNvPr id="3" name="object 3"/>
          <p:cNvSpPr txBox="1"/>
          <p:nvPr/>
        </p:nvSpPr>
        <p:spPr>
          <a:xfrm>
            <a:off x="7467600" y="3105200"/>
            <a:ext cx="4408170" cy="103886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Always tell </a:t>
            </a:r>
            <a:r>
              <a:rPr sz="1800" spc="-5" dirty="0">
                <a:solidFill>
                  <a:srgbClr val="3F3F3E"/>
                </a:solidFill>
                <a:latin typeface="Arial"/>
                <a:cs typeface="Arial"/>
              </a:rPr>
              <a:t>an adult if </a:t>
            </a:r>
            <a:r>
              <a:rPr sz="1800" dirty="0">
                <a:solidFill>
                  <a:srgbClr val="3F3F3E"/>
                </a:solidFill>
                <a:latin typeface="Arial"/>
                <a:cs typeface="Arial"/>
              </a:rPr>
              <a:t>a </a:t>
            </a:r>
            <a:r>
              <a:rPr sz="1800" spc="-5" dirty="0">
                <a:solidFill>
                  <a:srgbClr val="3F3F3E"/>
                </a:solidFill>
                <a:latin typeface="Arial"/>
                <a:cs typeface="Arial"/>
              </a:rPr>
              <a:t>player online asks </a:t>
            </a:r>
            <a:r>
              <a:rPr sz="1800" dirty="0">
                <a:solidFill>
                  <a:srgbClr val="3F3F3E"/>
                </a:solidFill>
                <a:latin typeface="Arial"/>
                <a:cs typeface="Arial"/>
              </a:rPr>
              <a:t> for</a:t>
            </a:r>
            <a:r>
              <a:rPr sz="1800" spc="-15" dirty="0">
                <a:solidFill>
                  <a:srgbClr val="3F3F3E"/>
                </a:solidFill>
                <a:latin typeface="Arial"/>
                <a:cs typeface="Arial"/>
              </a:rPr>
              <a:t> </a:t>
            </a:r>
            <a:r>
              <a:rPr sz="1800" dirty="0">
                <a:solidFill>
                  <a:srgbClr val="3F3F3E"/>
                </a:solidFill>
                <a:latin typeface="Arial"/>
                <a:cs typeface="Arial"/>
              </a:rPr>
              <a:t>your</a:t>
            </a:r>
            <a:r>
              <a:rPr sz="1800" spc="-10" dirty="0">
                <a:solidFill>
                  <a:srgbClr val="3F3F3E"/>
                </a:solidFill>
                <a:latin typeface="Arial"/>
                <a:cs typeface="Arial"/>
              </a:rPr>
              <a:t> </a:t>
            </a:r>
            <a:r>
              <a:rPr sz="1800" spc="-5" dirty="0">
                <a:solidFill>
                  <a:srgbClr val="3F3F3E"/>
                </a:solidFill>
                <a:latin typeface="Arial"/>
                <a:cs typeface="Arial"/>
              </a:rPr>
              <a:t>personal</a:t>
            </a:r>
            <a:r>
              <a:rPr sz="1800" spc="-20" dirty="0">
                <a:solidFill>
                  <a:srgbClr val="3F3F3E"/>
                </a:solidFill>
                <a:latin typeface="Arial"/>
                <a:cs typeface="Arial"/>
              </a:rPr>
              <a:t> </a:t>
            </a:r>
            <a:r>
              <a:rPr sz="1800" spc="-5" dirty="0">
                <a:solidFill>
                  <a:srgbClr val="3F3F3E"/>
                </a:solidFill>
                <a:latin typeface="Arial"/>
                <a:cs typeface="Arial"/>
              </a:rPr>
              <a:t>information</a:t>
            </a:r>
            <a:r>
              <a:rPr sz="1800" spc="-15" dirty="0">
                <a:solidFill>
                  <a:srgbClr val="3F3F3E"/>
                </a:solidFill>
                <a:latin typeface="Arial"/>
                <a:cs typeface="Arial"/>
              </a:rPr>
              <a:t> </a:t>
            </a:r>
            <a:r>
              <a:rPr sz="1800" spc="-5" dirty="0">
                <a:solidFill>
                  <a:srgbClr val="3F3F3E"/>
                </a:solidFill>
                <a:latin typeface="Arial"/>
                <a:cs typeface="Arial"/>
              </a:rPr>
              <a:t>or</a:t>
            </a:r>
            <a:r>
              <a:rPr sz="1800" spc="-15"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meet</a:t>
            </a:r>
            <a:r>
              <a:rPr sz="1800" spc="-10" dirty="0">
                <a:solidFill>
                  <a:srgbClr val="3F3F3E"/>
                </a:solidFill>
                <a:latin typeface="Arial"/>
                <a:cs typeface="Arial"/>
              </a:rPr>
              <a:t> </a:t>
            </a:r>
            <a:r>
              <a:rPr sz="1800" spc="-5" dirty="0">
                <a:solidFill>
                  <a:srgbClr val="3F3F3E"/>
                </a:solidFill>
                <a:latin typeface="Arial"/>
                <a:cs typeface="Arial"/>
              </a:rPr>
              <a:t>up.</a:t>
            </a:r>
            <a:endParaRPr sz="1800" dirty="0">
              <a:latin typeface="Arial"/>
              <a:cs typeface="Arial"/>
            </a:endParaRPr>
          </a:p>
          <a:p>
            <a:pPr marL="12700">
              <a:lnSpc>
                <a:spcPct val="100000"/>
              </a:lnSpc>
              <a:spcBef>
                <a:spcPts val="1460"/>
              </a:spcBef>
            </a:pPr>
            <a:r>
              <a:rPr sz="1800" dirty="0">
                <a:solidFill>
                  <a:srgbClr val="3F3F3E"/>
                </a:solidFill>
                <a:latin typeface="Arial"/>
                <a:cs typeface="Arial"/>
              </a:rPr>
              <a:t>Then</a:t>
            </a:r>
            <a:r>
              <a:rPr sz="1800" spc="-25" dirty="0">
                <a:solidFill>
                  <a:srgbClr val="3F3F3E"/>
                </a:solidFill>
                <a:latin typeface="Arial"/>
                <a:cs typeface="Arial"/>
              </a:rPr>
              <a:t> </a:t>
            </a:r>
            <a:r>
              <a:rPr sz="1800" dirty="0">
                <a:solidFill>
                  <a:srgbClr val="3F3F3E"/>
                </a:solidFill>
                <a:latin typeface="Arial"/>
                <a:cs typeface="Arial"/>
              </a:rPr>
              <a:t>together</a:t>
            </a:r>
            <a:r>
              <a:rPr sz="1800" spc="-25" dirty="0">
                <a:solidFill>
                  <a:srgbClr val="3F3F3E"/>
                </a:solidFill>
                <a:latin typeface="Arial"/>
                <a:cs typeface="Arial"/>
              </a:rPr>
              <a:t> </a:t>
            </a:r>
            <a:r>
              <a:rPr sz="1800" dirty="0">
                <a:solidFill>
                  <a:srgbClr val="3F3F3E"/>
                </a:solidFill>
                <a:latin typeface="Arial"/>
                <a:cs typeface="Arial"/>
              </a:rPr>
              <a:t>you</a:t>
            </a:r>
            <a:r>
              <a:rPr sz="1800" spc="-25" dirty="0">
                <a:solidFill>
                  <a:srgbClr val="3F3F3E"/>
                </a:solidFill>
                <a:latin typeface="Arial"/>
                <a:cs typeface="Arial"/>
              </a:rPr>
              <a:t> </a:t>
            </a:r>
            <a:r>
              <a:rPr sz="1800" dirty="0">
                <a:solidFill>
                  <a:srgbClr val="3F3F3E"/>
                </a:solidFill>
                <a:latin typeface="Arial"/>
                <a:cs typeface="Arial"/>
              </a:rPr>
              <a:t>could:</a:t>
            </a:r>
            <a:endParaRPr sz="1800" dirty="0">
              <a:latin typeface="Arial"/>
              <a:cs typeface="Arial"/>
            </a:endParaRPr>
          </a:p>
        </p:txBody>
      </p:sp>
      <p:sp>
        <p:nvSpPr>
          <p:cNvPr id="5" name="object 5"/>
          <p:cNvSpPr txBox="1"/>
          <p:nvPr/>
        </p:nvSpPr>
        <p:spPr>
          <a:xfrm>
            <a:off x="7797800" y="4231400"/>
            <a:ext cx="3938270" cy="1840864"/>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Say </a:t>
            </a:r>
            <a:r>
              <a:rPr sz="1800" spc="-5" dirty="0">
                <a:solidFill>
                  <a:srgbClr val="3F3F3E"/>
                </a:solidFill>
                <a:latin typeface="Arial"/>
                <a:cs typeface="Arial"/>
              </a:rPr>
              <a:t>no </a:t>
            </a:r>
            <a:r>
              <a:rPr sz="1800" dirty="0">
                <a:solidFill>
                  <a:srgbClr val="3F3F3E"/>
                </a:solidFill>
                <a:latin typeface="Arial"/>
                <a:cs typeface="Arial"/>
              </a:rPr>
              <a:t>to sharing </a:t>
            </a:r>
            <a:r>
              <a:rPr sz="1800" spc="-5" dirty="0">
                <a:solidFill>
                  <a:srgbClr val="3F3F3E"/>
                </a:solidFill>
                <a:latin typeface="Arial"/>
                <a:cs typeface="Arial"/>
              </a:rPr>
              <a:t>personal information </a:t>
            </a:r>
            <a:r>
              <a:rPr sz="1800" spc="-490"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move the conversation </a:t>
            </a:r>
            <a:r>
              <a:rPr sz="1800" spc="-5" dirty="0">
                <a:solidFill>
                  <a:srgbClr val="3F3F3E"/>
                </a:solidFill>
                <a:latin typeface="Arial"/>
                <a:cs typeface="Arial"/>
              </a:rPr>
              <a:t>back </a:t>
            </a:r>
            <a:r>
              <a:rPr sz="1800" dirty="0">
                <a:solidFill>
                  <a:srgbClr val="3F3F3E"/>
                </a:solidFill>
                <a:latin typeface="Arial"/>
                <a:cs typeface="Arial"/>
              </a:rPr>
              <a:t>to </a:t>
            </a:r>
            <a:r>
              <a:rPr sz="1800" spc="5" dirty="0">
                <a:solidFill>
                  <a:srgbClr val="3F3F3E"/>
                </a:solidFill>
                <a:latin typeface="Arial"/>
                <a:cs typeface="Arial"/>
              </a:rPr>
              <a:t> </a:t>
            </a:r>
            <a:r>
              <a:rPr sz="1800" dirty="0">
                <a:solidFill>
                  <a:srgbClr val="3F3F3E"/>
                </a:solidFill>
                <a:latin typeface="Arial"/>
                <a:cs typeface="Arial"/>
              </a:rPr>
              <a:t>talking</a:t>
            </a:r>
            <a:r>
              <a:rPr sz="1800" spc="-5" dirty="0">
                <a:solidFill>
                  <a:srgbClr val="3F3F3E"/>
                </a:solidFill>
                <a:latin typeface="Arial"/>
                <a:cs typeface="Arial"/>
              </a:rPr>
              <a:t> about</a:t>
            </a:r>
            <a:r>
              <a:rPr sz="1800" spc="-10" dirty="0">
                <a:solidFill>
                  <a:srgbClr val="3F3F3E"/>
                </a:solidFill>
                <a:latin typeface="Arial"/>
                <a:cs typeface="Arial"/>
              </a:rPr>
              <a:t> </a:t>
            </a:r>
            <a:r>
              <a:rPr sz="1800" dirty="0">
                <a:solidFill>
                  <a:srgbClr val="3F3F3E"/>
                </a:solidFill>
                <a:latin typeface="Arial"/>
                <a:cs typeface="Arial"/>
              </a:rPr>
              <a:t>the </a:t>
            </a:r>
            <a:r>
              <a:rPr sz="1800" spc="-5" dirty="0">
                <a:solidFill>
                  <a:srgbClr val="3F3F3E"/>
                </a:solidFill>
                <a:latin typeface="Arial"/>
                <a:cs typeface="Arial"/>
              </a:rPr>
              <a:t>game</a:t>
            </a:r>
            <a:endParaRPr sz="1800" dirty="0">
              <a:latin typeface="Arial"/>
              <a:cs typeface="Arial"/>
            </a:endParaRPr>
          </a:p>
          <a:p>
            <a:pPr marL="12700">
              <a:lnSpc>
                <a:spcPct val="100000"/>
              </a:lnSpc>
              <a:spcBef>
                <a:spcPts val="610"/>
              </a:spcBef>
            </a:pPr>
            <a:r>
              <a:rPr sz="1800" spc="-5" dirty="0">
                <a:solidFill>
                  <a:srgbClr val="3F3F3E"/>
                </a:solidFill>
                <a:latin typeface="Arial"/>
                <a:cs typeface="Arial"/>
              </a:rPr>
              <a:t>Decide</a:t>
            </a:r>
            <a:r>
              <a:rPr sz="1800" spc="-20" dirty="0">
                <a:solidFill>
                  <a:srgbClr val="3F3F3E"/>
                </a:solidFill>
                <a:latin typeface="Arial"/>
                <a:cs typeface="Arial"/>
              </a:rPr>
              <a:t> </a:t>
            </a:r>
            <a:r>
              <a:rPr sz="1800" spc="-5" dirty="0">
                <a:solidFill>
                  <a:srgbClr val="3F3F3E"/>
                </a:solidFill>
                <a:latin typeface="Arial"/>
                <a:cs typeface="Arial"/>
              </a:rPr>
              <a:t>not</a:t>
            </a:r>
            <a:r>
              <a:rPr sz="1800" spc="-20"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reply</a:t>
            </a:r>
            <a:r>
              <a:rPr sz="1800" spc="-10" dirty="0">
                <a:solidFill>
                  <a:srgbClr val="3F3F3E"/>
                </a:solidFill>
                <a:latin typeface="Arial"/>
                <a:cs typeface="Arial"/>
              </a:rPr>
              <a:t> </a:t>
            </a:r>
            <a:r>
              <a:rPr sz="1800" spc="-5" dirty="0">
                <a:solidFill>
                  <a:srgbClr val="3F3F3E"/>
                </a:solidFill>
                <a:latin typeface="Arial"/>
                <a:cs typeface="Arial"/>
              </a:rPr>
              <a:t>at</a:t>
            </a:r>
            <a:r>
              <a:rPr sz="1800" spc="-20" dirty="0">
                <a:solidFill>
                  <a:srgbClr val="3F3F3E"/>
                </a:solidFill>
                <a:latin typeface="Arial"/>
                <a:cs typeface="Arial"/>
              </a:rPr>
              <a:t> </a:t>
            </a:r>
            <a:r>
              <a:rPr sz="1800" spc="-5" dirty="0">
                <a:solidFill>
                  <a:srgbClr val="3F3F3E"/>
                </a:solidFill>
                <a:latin typeface="Arial"/>
                <a:cs typeface="Arial"/>
              </a:rPr>
              <a:t>all</a:t>
            </a:r>
            <a:endParaRPr sz="1800" dirty="0">
              <a:latin typeface="Arial"/>
              <a:cs typeface="Arial"/>
            </a:endParaRPr>
          </a:p>
          <a:p>
            <a:pPr marL="12700" marR="398780">
              <a:lnSpc>
                <a:spcPct val="101899"/>
              </a:lnSpc>
              <a:spcBef>
                <a:spcPts val="565"/>
              </a:spcBef>
            </a:pPr>
            <a:r>
              <a:rPr sz="1800" spc="-5" dirty="0">
                <a:solidFill>
                  <a:srgbClr val="3F3F3E"/>
                </a:solidFill>
                <a:latin typeface="Arial"/>
                <a:cs typeface="Arial"/>
              </a:rPr>
              <a:t>Choose </a:t>
            </a:r>
            <a:r>
              <a:rPr sz="1800" dirty="0">
                <a:solidFill>
                  <a:srgbClr val="3F3F3E"/>
                </a:solidFill>
                <a:latin typeface="Arial"/>
                <a:cs typeface="Arial"/>
              </a:rPr>
              <a:t>to report, </a:t>
            </a:r>
            <a:r>
              <a:rPr sz="1800" spc="-5" dirty="0">
                <a:solidFill>
                  <a:srgbClr val="3F3F3E"/>
                </a:solidFill>
                <a:latin typeface="Arial"/>
                <a:cs typeface="Arial"/>
              </a:rPr>
              <a:t>block or unfriend </a:t>
            </a:r>
            <a:r>
              <a:rPr sz="1800" spc="-490" dirty="0">
                <a:solidFill>
                  <a:srgbClr val="3F3F3E"/>
                </a:solidFill>
                <a:latin typeface="Arial"/>
                <a:cs typeface="Arial"/>
              </a:rPr>
              <a:t> </a:t>
            </a:r>
            <a:r>
              <a:rPr sz="1800" dirty="0">
                <a:solidFill>
                  <a:srgbClr val="3F3F3E"/>
                </a:solidFill>
                <a:latin typeface="Arial"/>
                <a:cs typeface="Arial"/>
              </a:rPr>
              <a:t>the</a:t>
            </a:r>
            <a:r>
              <a:rPr sz="1800" spc="-5" dirty="0">
                <a:solidFill>
                  <a:srgbClr val="3F3F3E"/>
                </a:solidFill>
                <a:latin typeface="Arial"/>
                <a:cs typeface="Arial"/>
              </a:rPr>
              <a:t> </a:t>
            </a:r>
            <a:r>
              <a:rPr sz="1800" spc="-20" dirty="0">
                <a:solidFill>
                  <a:srgbClr val="3F3F3E"/>
                </a:solidFill>
                <a:latin typeface="Arial"/>
                <a:cs typeface="Arial"/>
              </a:rPr>
              <a:t>player.</a:t>
            </a:r>
            <a:endParaRPr sz="1800" dirty="0">
              <a:latin typeface="Arial"/>
              <a:cs typeface="Arial"/>
            </a:endParaRPr>
          </a:p>
        </p:txBody>
      </p:sp>
      <p:pic>
        <p:nvPicPr>
          <p:cNvPr id="8" name="Picture 7" descr="A picture containing text&#10;&#10;Description automatically generated">
            <a:extLst>
              <a:ext uri="{FF2B5EF4-FFF2-40B4-BE49-F238E27FC236}">
                <a16:creationId xmlns:a16="http://schemas.microsoft.com/office/drawing/2014/main" id="{B521B3D5-2141-0240-808A-AF30156F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344" y="455475"/>
            <a:ext cx="1905000" cy="635000"/>
          </a:xfrm>
          <a:prstGeom prst="rect">
            <a:avLst/>
          </a:prstGeom>
        </p:spPr>
      </p:pic>
      <p:pic>
        <p:nvPicPr>
          <p:cNvPr id="9" name="Picture 8">
            <a:extLst>
              <a:ext uri="{FF2B5EF4-FFF2-40B4-BE49-F238E27FC236}">
                <a16:creationId xmlns:a16="http://schemas.microsoft.com/office/drawing/2014/main" id="{5530DC4F-4C68-D248-AAAE-94AFF719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354" y="303074"/>
            <a:ext cx="2980383" cy="993461"/>
          </a:xfrm>
          <a:prstGeom prst="rect">
            <a:avLst/>
          </a:prstGeom>
        </p:spPr>
      </p:pic>
      <p:sp>
        <p:nvSpPr>
          <p:cNvPr id="10" name="Rectangle 9">
            <a:extLst>
              <a:ext uri="{FF2B5EF4-FFF2-40B4-BE49-F238E27FC236}">
                <a16:creationId xmlns:a16="http://schemas.microsoft.com/office/drawing/2014/main" id="{645738FF-22C5-D745-944F-DE04B9AD1A8A}"/>
              </a:ext>
            </a:extLst>
          </p:cNvPr>
          <p:cNvSpPr/>
          <p:nvPr/>
        </p:nvSpPr>
        <p:spPr>
          <a:xfrm>
            <a:off x="7512730" y="434064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E45F7C8-A829-EB46-AE86-F5454E94100D}"/>
              </a:ext>
            </a:extLst>
          </p:cNvPr>
          <p:cNvSpPr/>
          <p:nvPr/>
        </p:nvSpPr>
        <p:spPr>
          <a:xfrm>
            <a:off x="7512730" y="5231550"/>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9B06F4-E647-1B49-8579-5C099E439348}"/>
              </a:ext>
            </a:extLst>
          </p:cNvPr>
          <p:cNvSpPr/>
          <p:nvPr/>
        </p:nvSpPr>
        <p:spPr>
          <a:xfrm>
            <a:off x="7512730" y="559582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omputer&#10;&#10;Description automatically generated with medium confidence">
            <a:extLst>
              <a:ext uri="{FF2B5EF4-FFF2-40B4-BE49-F238E27FC236}">
                <a16:creationId xmlns:a16="http://schemas.microsoft.com/office/drawing/2014/main" id="{CCE66915-4EF1-A247-B98E-55DC328E3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 y="0"/>
            <a:ext cx="727862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1000" fill="hold"/>
                                        <p:tgtEl>
                                          <p:spTgt spid="9"/>
                                        </p:tgtEl>
                                        <p:attrNameLst>
                                          <p:attrName>r</p:attrName>
                                        </p:attrNameLst>
                                      </p:cBhvr>
                                    </p:animRo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3" grpId="0"/>
      <p:bldP spid="5"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DB5F326-3A2D-A145-8F77-80AF95B2A0AF}"/>
              </a:ext>
            </a:extLst>
          </p:cNvPr>
          <p:cNvSpPr/>
          <p:nvPr/>
        </p:nvSpPr>
        <p:spPr>
          <a:xfrm>
            <a:off x="7979300" y="1981200"/>
            <a:ext cx="3603100" cy="274320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52812" y="2219382"/>
            <a:ext cx="3214895" cy="2249077"/>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Sometimes </a:t>
            </a:r>
            <a:r>
              <a:rPr sz="1800" spc="-5" dirty="0">
                <a:solidFill>
                  <a:srgbClr val="3F3F3E"/>
                </a:solidFill>
                <a:latin typeface="Arial"/>
                <a:cs typeface="Arial"/>
              </a:rPr>
              <a:t>what </a:t>
            </a:r>
            <a:r>
              <a:rPr sz="1800" dirty="0">
                <a:solidFill>
                  <a:srgbClr val="3F3F3E"/>
                </a:solidFill>
                <a:latin typeface="Arial"/>
                <a:cs typeface="Arial"/>
              </a:rPr>
              <a:t>starts </a:t>
            </a:r>
            <a:r>
              <a:rPr sz="1800" spc="-5" dirty="0">
                <a:solidFill>
                  <a:srgbClr val="3F3F3E"/>
                </a:solidFill>
                <a:latin typeface="Arial"/>
                <a:cs typeface="Arial"/>
              </a:rPr>
              <a:t>as </a:t>
            </a:r>
            <a:r>
              <a:rPr sz="1800" dirty="0">
                <a:solidFill>
                  <a:srgbClr val="3F3F3E"/>
                </a:solidFill>
                <a:latin typeface="Arial"/>
                <a:cs typeface="Arial"/>
              </a:rPr>
              <a:t>a </a:t>
            </a:r>
            <a:r>
              <a:rPr sz="1800" spc="-5" dirty="0">
                <a:solidFill>
                  <a:srgbClr val="3F3F3E"/>
                </a:solidFill>
                <a:latin typeface="Arial"/>
                <a:cs typeface="Arial"/>
              </a:rPr>
              <a:t>joke </a:t>
            </a:r>
            <a:r>
              <a:rPr sz="1800" dirty="0">
                <a:solidFill>
                  <a:srgbClr val="3F3F3E"/>
                </a:solidFill>
                <a:latin typeface="Arial"/>
                <a:cs typeface="Arial"/>
              </a:rPr>
              <a:t> can still really </a:t>
            </a:r>
            <a:r>
              <a:rPr sz="1800" spc="-5" dirty="0">
                <a:solidFill>
                  <a:srgbClr val="3F3F3E"/>
                </a:solidFill>
                <a:latin typeface="Arial"/>
                <a:cs typeface="Arial"/>
              </a:rPr>
              <a:t>hurt and upset </a:t>
            </a:r>
            <a:r>
              <a:rPr sz="1800" dirty="0">
                <a:solidFill>
                  <a:srgbClr val="3F3F3E"/>
                </a:solidFill>
                <a:latin typeface="Arial"/>
                <a:cs typeface="Arial"/>
              </a:rPr>
              <a:t> someone.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think </a:t>
            </a:r>
            <a:r>
              <a:rPr sz="1800" spc="5" dirty="0">
                <a:solidFill>
                  <a:srgbClr val="3F3F3E"/>
                </a:solidFill>
                <a:latin typeface="Arial"/>
                <a:cs typeface="Arial"/>
              </a:rPr>
              <a:t> </a:t>
            </a:r>
            <a:r>
              <a:rPr sz="1800" spc="-5" dirty="0">
                <a:solidFill>
                  <a:srgbClr val="3F3F3E"/>
                </a:solidFill>
                <a:latin typeface="Arial"/>
                <a:cs typeface="Arial"/>
              </a:rPr>
              <a:t>about other </a:t>
            </a:r>
            <a:r>
              <a:rPr sz="1800" spc="-10" dirty="0">
                <a:solidFill>
                  <a:srgbClr val="3F3F3E"/>
                </a:solidFill>
                <a:latin typeface="Arial"/>
                <a:cs typeface="Arial"/>
              </a:rPr>
              <a:t>people’s </a:t>
            </a:r>
            <a:r>
              <a:rPr sz="1800" dirty="0">
                <a:solidFill>
                  <a:srgbClr val="3F3F3E"/>
                </a:solidFill>
                <a:latin typeface="Arial"/>
                <a:cs typeface="Arial"/>
              </a:rPr>
              <a:t>feelings. If </a:t>
            </a:r>
            <a:r>
              <a:rPr sz="1800" spc="5" dirty="0">
                <a:solidFill>
                  <a:srgbClr val="3F3F3E"/>
                </a:solidFill>
                <a:latin typeface="Arial"/>
                <a:cs typeface="Arial"/>
              </a:rPr>
              <a:t> </a:t>
            </a:r>
            <a:r>
              <a:rPr sz="1800" dirty="0">
                <a:solidFill>
                  <a:srgbClr val="3F3F3E"/>
                </a:solidFill>
                <a:latin typeface="Arial"/>
                <a:cs typeface="Arial"/>
              </a:rPr>
              <a:t>someone </a:t>
            </a:r>
            <a:r>
              <a:rPr sz="1800" spc="-5" dirty="0">
                <a:solidFill>
                  <a:srgbClr val="3F3F3E"/>
                </a:solidFill>
                <a:latin typeface="Arial"/>
                <a:cs typeface="Arial"/>
              </a:rPr>
              <a:t>asks </a:t>
            </a:r>
            <a:r>
              <a:rPr sz="1800" dirty="0">
                <a:solidFill>
                  <a:srgbClr val="3F3F3E"/>
                </a:solidFill>
                <a:latin typeface="Arial"/>
                <a:cs typeface="Arial"/>
              </a:rPr>
              <a:t>you to stop </a:t>
            </a:r>
            <a:r>
              <a:rPr sz="1800" spc="-5" dirty="0">
                <a:solidFill>
                  <a:srgbClr val="3F3F3E"/>
                </a:solidFill>
                <a:latin typeface="Arial"/>
                <a:cs typeface="Arial"/>
              </a:rPr>
              <a:t>or </a:t>
            </a:r>
            <a:r>
              <a:rPr sz="1800" dirty="0">
                <a:solidFill>
                  <a:srgbClr val="3F3F3E"/>
                </a:solidFill>
                <a:latin typeface="Arial"/>
                <a:cs typeface="Arial"/>
              </a:rPr>
              <a:t>you </a:t>
            </a:r>
            <a:r>
              <a:rPr sz="1800" spc="5" dirty="0">
                <a:solidFill>
                  <a:srgbClr val="3F3F3E"/>
                </a:solidFill>
                <a:latin typeface="Arial"/>
                <a:cs typeface="Arial"/>
              </a:rPr>
              <a:t> </a:t>
            </a:r>
            <a:r>
              <a:rPr sz="1800" dirty="0">
                <a:solidFill>
                  <a:srgbClr val="3F3F3E"/>
                </a:solidFill>
                <a:latin typeface="Arial"/>
                <a:cs typeface="Arial"/>
              </a:rPr>
              <a:t>think they </a:t>
            </a:r>
            <a:r>
              <a:rPr sz="1800" spc="-5" dirty="0">
                <a:solidFill>
                  <a:srgbClr val="3F3F3E"/>
                </a:solidFill>
                <a:latin typeface="Arial"/>
                <a:cs typeface="Arial"/>
              </a:rPr>
              <a:t>are upset </a:t>
            </a:r>
            <a:r>
              <a:rPr sz="1800" spc="-15"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 to</a:t>
            </a:r>
            <a:r>
              <a:rPr sz="1800" spc="-15" dirty="0">
                <a:solidFill>
                  <a:srgbClr val="3F3F3E"/>
                </a:solidFill>
                <a:latin typeface="Arial"/>
                <a:cs typeface="Arial"/>
              </a:rPr>
              <a:t> </a:t>
            </a:r>
            <a:r>
              <a:rPr sz="1800" spc="-5" dirty="0">
                <a:solidFill>
                  <a:srgbClr val="3F3F3E"/>
                </a:solidFill>
                <a:latin typeface="Arial"/>
                <a:cs typeface="Arial"/>
              </a:rPr>
              <a:t>listen</a:t>
            </a:r>
            <a:r>
              <a:rPr sz="1800" spc="-15"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take</a:t>
            </a:r>
            <a:r>
              <a:rPr sz="1800" spc="-10" dirty="0">
                <a:solidFill>
                  <a:srgbClr val="3F3F3E"/>
                </a:solidFill>
                <a:latin typeface="Arial"/>
                <a:cs typeface="Arial"/>
              </a:rPr>
              <a:t> </a:t>
            </a:r>
            <a:r>
              <a:rPr sz="1800" dirty="0">
                <a:solidFill>
                  <a:srgbClr val="3F3F3E"/>
                </a:solidFill>
                <a:latin typeface="Arial"/>
                <a:cs typeface="Arial"/>
              </a:rPr>
              <a:t>time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dirty="0">
                <a:solidFill>
                  <a:srgbClr val="3F3F3E"/>
                </a:solidFill>
                <a:latin typeface="Arial"/>
                <a:cs typeface="Arial"/>
              </a:rPr>
              <a:t>say</a:t>
            </a:r>
            <a:r>
              <a:rPr sz="1800" spc="-10" dirty="0">
                <a:solidFill>
                  <a:srgbClr val="3F3F3E"/>
                </a:solidFill>
                <a:latin typeface="Arial"/>
                <a:cs typeface="Arial"/>
              </a:rPr>
              <a:t> </a:t>
            </a:r>
            <a:r>
              <a:rPr sz="1800" spc="-25" dirty="0">
                <a:solidFill>
                  <a:srgbClr val="3F3F3E"/>
                </a:solidFill>
                <a:latin typeface="Arial"/>
                <a:cs typeface="Arial"/>
              </a:rPr>
              <a:t>sorry.</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C7D37B4F-3EDF-2C4F-8453-107C6AD22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1C5A491E-C301-0E49-8C11-A2132B593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6" name="Picture 5" descr="A picture containing text, electronics, computer, display&#10;&#10;Description automatically generated">
            <a:extLst>
              <a:ext uri="{FF2B5EF4-FFF2-40B4-BE49-F238E27FC236}">
                <a16:creationId xmlns:a16="http://schemas.microsoft.com/office/drawing/2014/main" id="{C43A9695-F6FD-D848-B39E-DF5A79020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1260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C960590-CFB2-C84B-A18C-09B87D61DBD7}"/>
              </a:ext>
            </a:extLst>
          </p:cNvPr>
          <p:cNvSpPr/>
          <p:nvPr/>
        </p:nvSpPr>
        <p:spPr>
          <a:xfrm>
            <a:off x="7924800" y="2485722"/>
            <a:ext cx="3962400" cy="3314154"/>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29600" y="2757805"/>
            <a:ext cx="3489960" cy="2728595"/>
          </a:xfrm>
          <a:prstGeom prst="rect">
            <a:avLst/>
          </a:prstGeom>
        </p:spPr>
        <p:txBody>
          <a:bodyPr vert="horz" wrap="square" lIns="0" tIns="125730" rIns="0" bIns="0" rtlCol="0">
            <a:spAutoFit/>
          </a:bodyPr>
          <a:lstStyle/>
          <a:p>
            <a:pPr marL="12700">
              <a:lnSpc>
                <a:spcPct val="100000"/>
              </a:lnSpc>
              <a:spcBef>
                <a:spcPts val="990"/>
              </a:spcBef>
            </a:pPr>
            <a:r>
              <a:rPr sz="1800" dirty="0">
                <a:solidFill>
                  <a:srgbClr val="3F3F3E"/>
                </a:solidFill>
                <a:latin typeface="Arial"/>
                <a:cs typeface="Arial"/>
              </a:rPr>
              <a:t>This</a:t>
            </a:r>
            <a:r>
              <a:rPr sz="1800" spc="-20" dirty="0">
                <a:solidFill>
                  <a:srgbClr val="3F3F3E"/>
                </a:solidFill>
                <a:latin typeface="Arial"/>
                <a:cs typeface="Arial"/>
              </a:rPr>
              <a:t> </a:t>
            </a:r>
            <a:r>
              <a:rPr sz="1800" spc="-5" dirty="0">
                <a:solidFill>
                  <a:srgbClr val="3F3F3E"/>
                </a:solidFill>
                <a:latin typeface="Arial"/>
                <a:cs typeface="Arial"/>
              </a:rPr>
              <a:t>is</a:t>
            </a:r>
            <a:r>
              <a:rPr sz="1800" spc="-20" dirty="0">
                <a:solidFill>
                  <a:srgbClr val="3F3F3E"/>
                </a:solidFill>
                <a:latin typeface="Arial"/>
                <a:cs typeface="Arial"/>
              </a:rPr>
              <a:t> </a:t>
            </a:r>
            <a:r>
              <a:rPr sz="1800" dirty="0">
                <a:solidFill>
                  <a:srgbClr val="3F3F3E"/>
                </a:solidFill>
                <a:latin typeface="Arial"/>
                <a:cs typeface="Arial"/>
              </a:rPr>
              <a:t>a</a:t>
            </a:r>
            <a:r>
              <a:rPr sz="1800" spc="-25" dirty="0">
                <a:solidFill>
                  <a:srgbClr val="3F3F3E"/>
                </a:solidFill>
                <a:latin typeface="Arial"/>
                <a:cs typeface="Arial"/>
              </a:rPr>
              <a:t> </a:t>
            </a:r>
            <a:r>
              <a:rPr sz="1800" spc="-5" dirty="0">
                <a:solidFill>
                  <a:srgbClr val="3F3F3E"/>
                </a:solidFill>
                <a:latin typeface="Arial"/>
                <a:cs typeface="Arial"/>
              </a:rPr>
              <a:t>difficult</a:t>
            </a:r>
            <a:r>
              <a:rPr sz="1800" spc="-20" dirty="0">
                <a:solidFill>
                  <a:srgbClr val="3F3F3E"/>
                </a:solidFill>
                <a:latin typeface="Arial"/>
                <a:cs typeface="Arial"/>
              </a:rPr>
              <a:t> </a:t>
            </a:r>
            <a:r>
              <a:rPr sz="1800" spc="-5" dirty="0">
                <a:solidFill>
                  <a:srgbClr val="3F3F3E"/>
                </a:solidFill>
                <a:latin typeface="Arial"/>
                <a:cs typeface="Arial"/>
              </a:rPr>
              <a:t>one!</a:t>
            </a:r>
            <a:endParaRPr sz="1800" dirty="0">
              <a:latin typeface="Arial"/>
              <a:cs typeface="Arial"/>
            </a:endParaRPr>
          </a:p>
          <a:p>
            <a:pPr marL="12700" marR="5080">
              <a:lnSpc>
                <a:spcPct val="101899"/>
              </a:lnSpc>
              <a:spcBef>
                <a:spcPts val="850"/>
              </a:spcBef>
            </a:pPr>
            <a:r>
              <a:rPr sz="1800" spc="-15" dirty="0">
                <a:solidFill>
                  <a:srgbClr val="3F3F3E"/>
                </a:solidFill>
                <a:latin typeface="Arial"/>
                <a:cs typeface="Arial"/>
              </a:rPr>
              <a:t>Wanting </a:t>
            </a:r>
            <a:r>
              <a:rPr sz="1800" dirty="0">
                <a:solidFill>
                  <a:srgbClr val="3F3F3E"/>
                </a:solidFill>
                <a:latin typeface="Arial"/>
                <a:cs typeface="Arial"/>
              </a:rPr>
              <a:t>someone </a:t>
            </a:r>
            <a:r>
              <a:rPr sz="1800" spc="-5" dirty="0">
                <a:solidFill>
                  <a:srgbClr val="3F3F3E"/>
                </a:solidFill>
                <a:latin typeface="Arial"/>
                <a:cs typeface="Arial"/>
              </a:rPr>
              <a:t>on </a:t>
            </a:r>
            <a:r>
              <a:rPr sz="1800" dirty="0">
                <a:solidFill>
                  <a:srgbClr val="3F3F3E"/>
                </a:solidFill>
                <a:latin typeface="Arial"/>
                <a:cs typeface="Arial"/>
              </a:rPr>
              <a:t>your team </a:t>
            </a:r>
            <a:r>
              <a:rPr sz="1800" spc="5"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sending them a message </a:t>
            </a:r>
            <a:r>
              <a:rPr sz="1800" spc="-5" dirty="0">
                <a:solidFill>
                  <a:srgbClr val="3F3F3E"/>
                </a:solidFill>
                <a:latin typeface="Arial"/>
                <a:cs typeface="Arial"/>
              </a:rPr>
              <a:t>is </a:t>
            </a:r>
            <a:r>
              <a:rPr sz="1800" dirty="0">
                <a:solidFill>
                  <a:srgbClr val="3F3F3E"/>
                </a:solidFill>
                <a:latin typeface="Arial"/>
                <a:cs typeface="Arial"/>
              </a:rPr>
              <a:t> </a:t>
            </a:r>
            <a:r>
              <a:rPr sz="1800" spc="-5" dirty="0">
                <a:solidFill>
                  <a:srgbClr val="3F3F3E"/>
                </a:solidFill>
                <a:latin typeface="Arial"/>
                <a:cs typeface="Arial"/>
              </a:rPr>
              <a:t>nice</a:t>
            </a:r>
            <a:r>
              <a:rPr sz="1800" spc="50" dirty="0">
                <a:solidFill>
                  <a:srgbClr val="3F3F3E"/>
                </a:solidFill>
                <a:latin typeface="Arial"/>
                <a:cs typeface="Arial"/>
              </a:rPr>
              <a:t> </a:t>
            </a:r>
            <a:r>
              <a:rPr sz="1800" spc="-5" dirty="0">
                <a:solidFill>
                  <a:srgbClr val="3F3F3E"/>
                </a:solidFill>
                <a:latin typeface="Arial"/>
                <a:cs typeface="Arial"/>
              </a:rPr>
              <a:t>but</a:t>
            </a:r>
            <a:r>
              <a:rPr sz="1800" spc="50" dirty="0">
                <a:solidFill>
                  <a:srgbClr val="3F3F3E"/>
                </a:solidFill>
                <a:latin typeface="Arial"/>
                <a:cs typeface="Arial"/>
              </a:rPr>
              <a:t> </a:t>
            </a:r>
            <a:r>
              <a:rPr sz="1800" dirty="0">
                <a:solidFill>
                  <a:srgbClr val="3F3F3E"/>
                </a:solidFill>
                <a:latin typeface="Arial"/>
                <a:cs typeface="Arial"/>
              </a:rPr>
              <a:t>remember</a:t>
            </a:r>
            <a:r>
              <a:rPr sz="1800" spc="60" dirty="0">
                <a:solidFill>
                  <a:srgbClr val="3F3F3E"/>
                </a:solidFill>
                <a:latin typeface="Arial"/>
                <a:cs typeface="Arial"/>
              </a:rPr>
              <a:t> </a:t>
            </a:r>
            <a:r>
              <a:rPr sz="1800" spc="-15" dirty="0">
                <a:solidFill>
                  <a:srgbClr val="3F3F3E"/>
                </a:solidFill>
                <a:latin typeface="Arial"/>
                <a:cs typeface="Arial"/>
              </a:rPr>
              <a:t>it’s</a:t>
            </a:r>
            <a:r>
              <a:rPr sz="1800" spc="55" dirty="0">
                <a:solidFill>
                  <a:srgbClr val="3F3F3E"/>
                </a:solidFill>
                <a:latin typeface="Arial"/>
                <a:cs typeface="Arial"/>
              </a:rPr>
              <a:t> </a:t>
            </a:r>
            <a:r>
              <a:rPr sz="1800" spc="-5" dirty="0">
                <a:solidFill>
                  <a:srgbClr val="3F3F3E"/>
                </a:solidFill>
                <a:latin typeface="Arial"/>
                <a:cs typeface="Arial"/>
              </a:rPr>
              <a:t>important </a:t>
            </a:r>
            <a:r>
              <a:rPr sz="1800" dirty="0">
                <a:solidFill>
                  <a:srgbClr val="3F3F3E"/>
                </a:solidFill>
                <a:latin typeface="Arial"/>
                <a:cs typeface="Arial"/>
              </a:rPr>
              <a:t> to</a:t>
            </a:r>
            <a:r>
              <a:rPr sz="1800" spc="-30" dirty="0">
                <a:solidFill>
                  <a:srgbClr val="3F3F3E"/>
                </a:solidFill>
                <a:latin typeface="Arial"/>
                <a:cs typeface="Arial"/>
              </a:rPr>
              <a:t> </a:t>
            </a:r>
            <a:r>
              <a:rPr sz="1800" dirty="0">
                <a:solidFill>
                  <a:srgbClr val="3F3F3E"/>
                </a:solidFill>
                <a:latin typeface="Arial"/>
                <a:cs typeface="Arial"/>
              </a:rPr>
              <a:t>respect</a:t>
            </a:r>
            <a:r>
              <a:rPr sz="1800" spc="-30" dirty="0">
                <a:solidFill>
                  <a:srgbClr val="3F3F3E"/>
                </a:solidFill>
                <a:latin typeface="Arial"/>
                <a:cs typeface="Arial"/>
              </a:rPr>
              <a:t> </a:t>
            </a:r>
            <a:r>
              <a:rPr sz="1800" spc="-5" dirty="0">
                <a:solidFill>
                  <a:srgbClr val="3F3F3E"/>
                </a:solidFill>
                <a:latin typeface="Arial"/>
                <a:cs typeface="Arial"/>
              </a:rPr>
              <a:t>other</a:t>
            </a:r>
            <a:r>
              <a:rPr sz="1800" spc="-30" dirty="0">
                <a:solidFill>
                  <a:srgbClr val="3F3F3E"/>
                </a:solidFill>
                <a:latin typeface="Arial"/>
                <a:cs typeface="Arial"/>
              </a:rPr>
              <a:t> </a:t>
            </a:r>
            <a:r>
              <a:rPr sz="1800" spc="-5" dirty="0">
                <a:solidFill>
                  <a:srgbClr val="3F3F3E"/>
                </a:solidFill>
                <a:latin typeface="Arial"/>
                <a:cs typeface="Arial"/>
              </a:rPr>
              <a:t>peoples</a:t>
            </a:r>
            <a:r>
              <a:rPr sz="1800" spc="-30" dirty="0">
                <a:solidFill>
                  <a:srgbClr val="3F3F3E"/>
                </a:solidFill>
                <a:latin typeface="Arial"/>
                <a:cs typeface="Arial"/>
              </a:rPr>
              <a:t> </a:t>
            </a:r>
            <a:r>
              <a:rPr sz="1800" spc="-5" dirty="0">
                <a:solidFill>
                  <a:srgbClr val="3F3F3E"/>
                </a:solidFill>
                <a:latin typeface="Arial"/>
                <a:cs typeface="Arial"/>
              </a:rPr>
              <a:t>decisions </a:t>
            </a:r>
            <a:r>
              <a:rPr sz="1800" spc="-484" dirty="0">
                <a:solidFill>
                  <a:srgbClr val="3F3F3E"/>
                </a:solidFill>
                <a:latin typeface="Arial"/>
                <a:cs typeface="Arial"/>
              </a:rPr>
              <a:t> </a:t>
            </a:r>
            <a:r>
              <a:rPr sz="1800" spc="-5" dirty="0">
                <a:solidFill>
                  <a:srgbClr val="3F3F3E"/>
                </a:solidFill>
                <a:latin typeface="Arial"/>
                <a:cs typeface="Arial"/>
              </a:rPr>
              <a:t>and</a:t>
            </a:r>
            <a:r>
              <a:rPr sz="1800" spc="-10" dirty="0">
                <a:solidFill>
                  <a:srgbClr val="3F3F3E"/>
                </a:solidFill>
                <a:latin typeface="Arial"/>
                <a:cs typeface="Arial"/>
              </a:rPr>
              <a:t> </a:t>
            </a:r>
            <a:r>
              <a:rPr sz="1800" spc="-5" dirty="0">
                <a:solidFill>
                  <a:srgbClr val="3F3F3E"/>
                </a:solidFill>
                <a:latin typeface="Arial"/>
                <a:cs typeface="Arial"/>
              </a:rPr>
              <a:t>boundaries.</a:t>
            </a:r>
            <a:endParaRPr sz="1800" dirty="0">
              <a:latin typeface="Arial"/>
              <a:cs typeface="Arial"/>
            </a:endParaRPr>
          </a:p>
          <a:p>
            <a:pPr>
              <a:lnSpc>
                <a:spcPct val="100000"/>
              </a:lnSpc>
              <a:spcBef>
                <a:spcPts val="25"/>
              </a:spcBef>
            </a:pPr>
            <a:endParaRPr sz="1700" dirty="0">
              <a:latin typeface="Arial"/>
              <a:cs typeface="Arial"/>
            </a:endParaRPr>
          </a:p>
          <a:p>
            <a:pPr marL="12700" marR="166370">
              <a:lnSpc>
                <a:spcPct val="101899"/>
              </a:lnSpc>
            </a:pPr>
            <a:r>
              <a:rPr sz="1800" b="1" dirty="0">
                <a:solidFill>
                  <a:srgbClr val="3F3F3E"/>
                </a:solidFill>
                <a:latin typeface="Arial"/>
                <a:cs typeface="Arial"/>
              </a:rPr>
              <a:t>What</a:t>
            </a:r>
            <a:r>
              <a:rPr sz="1800" b="1" spc="-35" dirty="0">
                <a:solidFill>
                  <a:srgbClr val="3F3F3E"/>
                </a:solidFill>
                <a:latin typeface="Arial"/>
                <a:cs typeface="Arial"/>
              </a:rPr>
              <a:t> </a:t>
            </a:r>
            <a:r>
              <a:rPr sz="1800" b="1" spc="-5" dirty="0">
                <a:solidFill>
                  <a:srgbClr val="3F3F3E"/>
                </a:solidFill>
                <a:latin typeface="Arial"/>
                <a:cs typeface="Arial"/>
              </a:rPr>
              <a:t>could</a:t>
            </a:r>
            <a:r>
              <a:rPr sz="1800" b="1" spc="-35" dirty="0">
                <a:solidFill>
                  <a:srgbClr val="3F3F3E"/>
                </a:solidFill>
                <a:latin typeface="Arial"/>
                <a:cs typeface="Arial"/>
              </a:rPr>
              <a:t> </a:t>
            </a:r>
            <a:r>
              <a:rPr sz="1800" b="1" dirty="0">
                <a:solidFill>
                  <a:srgbClr val="1A4BD4"/>
                </a:solidFill>
                <a:latin typeface="Arial"/>
                <a:cs typeface="Arial"/>
              </a:rPr>
              <a:t>Shad0wsleeper</a:t>
            </a:r>
            <a:r>
              <a:rPr sz="1800" b="1" spc="-30" dirty="0">
                <a:solidFill>
                  <a:srgbClr val="1A4BD4"/>
                </a:solidFill>
                <a:latin typeface="Arial"/>
                <a:cs typeface="Arial"/>
              </a:rPr>
              <a:t> </a:t>
            </a:r>
            <a:r>
              <a:rPr sz="1800" b="1" dirty="0">
                <a:solidFill>
                  <a:srgbClr val="3F3F3E"/>
                </a:solidFill>
                <a:latin typeface="Arial"/>
                <a:cs typeface="Arial"/>
              </a:rPr>
              <a:t>do </a:t>
            </a:r>
            <a:r>
              <a:rPr sz="1800" b="1" spc="-484"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say</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FE59E4DE-E8AE-234B-9C48-BFE899174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5EF39380-56A5-AC49-958E-A5EA4A2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489E5AB-1F13-ED48-B09E-0C86FB5E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76" y="1715046"/>
            <a:ext cx="1905000" cy="635000"/>
          </a:xfrm>
          <a:prstGeom prst="rect">
            <a:avLst/>
          </a:prstGeom>
        </p:spPr>
      </p:pic>
      <p:pic>
        <p:nvPicPr>
          <p:cNvPr id="6" name="Picture 5">
            <a:extLst>
              <a:ext uri="{FF2B5EF4-FFF2-40B4-BE49-F238E27FC236}">
                <a16:creationId xmlns:a16="http://schemas.microsoft.com/office/drawing/2014/main" id="{6CB51455-427B-5747-9652-85D8F2F96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586" y="1562645"/>
            <a:ext cx="2980383" cy="993461"/>
          </a:xfrm>
          <a:prstGeom prst="rect">
            <a:avLst/>
          </a:prstGeom>
        </p:spPr>
      </p:pic>
      <p:pic>
        <p:nvPicPr>
          <p:cNvPr id="8" name="Picture 7" descr="A picture containing text, screenshot, electronics&#10;&#10;Description automatically generated">
            <a:extLst>
              <a:ext uri="{FF2B5EF4-FFF2-40B4-BE49-F238E27FC236}">
                <a16:creationId xmlns:a16="http://schemas.microsoft.com/office/drawing/2014/main" id="{E249BE34-5D91-1941-8136-C0462BAD3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97356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6"/>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93163" y="3082522"/>
            <a:ext cx="8080375" cy="1444625"/>
          </a:xfrm>
          <a:prstGeom prst="rect">
            <a:avLst/>
          </a:prstGeom>
        </p:spPr>
        <p:txBody>
          <a:bodyPr vert="horz" wrap="square" lIns="0" tIns="85725" rIns="0" bIns="0" rtlCol="0">
            <a:spAutoFit/>
          </a:bodyPr>
          <a:lstStyle/>
          <a:p>
            <a:pPr marL="1623060" marR="5080" indent="-1610995">
              <a:lnSpc>
                <a:spcPts val="5350"/>
              </a:lnSpc>
              <a:spcBef>
                <a:spcPts val="675"/>
              </a:spcBef>
            </a:pPr>
            <a:r>
              <a:rPr sz="4850" dirty="0"/>
              <a:t>What does being </a:t>
            </a:r>
            <a:r>
              <a:rPr sz="4850" spc="-5" dirty="0"/>
              <a:t>respectful </a:t>
            </a:r>
            <a:r>
              <a:rPr sz="4850" spc="-1335" dirty="0"/>
              <a:t> </a:t>
            </a:r>
            <a:r>
              <a:rPr sz="4850" dirty="0"/>
              <a:t>online</a:t>
            </a:r>
            <a:r>
              <a:rPr sz="4850" spc="-10" dirty="0"/>
              <a:t> </a:t>
            </a:r>
            <a:r>
              <a:rPr sz="4850" dirty="0"/>
              <a:t>look</a:t>
            </a:r>
            <a:r>
              <a:rPr sz="4850" spc="-5" dirty="0"/>
              <a:t> </a:t>
            </a:r>
            <a:r>
              <a:rPr sz="4850" dirty="0"/>
              <a:t>like?</a:t>
            </a:r>
            <a:endParaRPr sz="48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B7AE40-E9CE-154A-BB8E-1E6A2189F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481590"/>
            <a:ext cx="5521453" cy="2319010"/>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049E904C-914D-C342-ACA6-750F2AC3F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568" y="1659071"/>
            <a:ext cx="5783858" cy="4337894"/>
          </a:xfrm>
          <a:prstGeom prst="rect">
            <a:avLst/>
          </a:prstGeom>
        </p:spPr>
      </p:pic>
      <p:pic>
        <p:nvPicPr>
          <p:cNvPr id="15" name="Picture 14" descr="Shape, rectangle&#10;&#10;Description automatically generated">
            <a:extLst>
              <a:ext uri="{FF2B5EF4-FFF2-40B4-BE49-F238E27FC236}">
                <a16:creationId xmlns:a16="http://schemas.microsoft.com/office/drawing/2014/main" id="{AA0B054C-3411-CD45-86A8-EF93F4467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4592450"/>
            <a:ext cx="5080000" cy="21336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27DD471F-8C7A-0046-8BBE-53A7CCD29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063409"/>
            <a:ext cx="5832523" cy="2449660"/>
          </a:xfrm>
          <a:prstGeom prst="rect">
            <a:avLst/>
          </a:prstGeom>
        </p:spPr>
      </p:pic>
      <p:pic>
        <p:nvPicPr>
          <p:cNvPr id="11" name="Picture 10" descr="Icon&#10;&#10;Description automatically generated">
            <a:extLst>
              <a:ext uri="{FF2B5EF4-FFF2-40B4-BE49-F238E27FC236}">
                <a16:creationId xmlns:a16="http://schemas.microsoft.com/office/drawing/2014/main" id="{264972FE-C729-8743-BE13-9883B941A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060442"/>
            <a:ext cx="5080000" cy="21336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3079DBF-09A8-974B-89CD-CE385064D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535" y="780675"/>
            <a:ext cx="5435502" cy="2282911"/>
          </a:xfrm>
          <a:prstGeom prst="rect">
            <a:avLst/>
          </a:prstGeom>
        </p:spPr>
      </p:pic>
      <p:sp>
        <p:nvSpPr>
          <p:cNvPr id="2" name="object 2"/>
          <p:cNvSpPr txBox="1"/>
          <p:nvPr/>
        </p:nvSpPr>
        <p:spPr>
          <a:xfrm>
            <a:off x="707299" y="3333403"/>
            <a:ext cx="38512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Being</a:t>
            </a:r>
            <a:r>
              <a:rPr sz="2400" b="1" spc="-35" dirty="0">
                <a:solidFill>
                  <a:srgbClr val="3F3F3E"/>
                </a:solidFill>
                <a:latin typeface="Arial"/>
                <a:cs typeface="Arial"/>
              </a:rPr>
              <a:t> </a:t>
            </a:r>
            <a:r>
              <a:rPr sz="2400" b="1" spc="-5" dirty="0">
                <a:solidFill>
                  <a:srgbClr val="3F3F3E"/>
                </a:solidFill>
                <a:latin typeface="Arial"/>
                <a:cs typeface="Arial"/>
              </a:rPr>
              <a:t>kind</a:t>
            </a:r>
            <a:r>
              <a:rPr sz="2400" b="1" spc="-30" dirty="0">
                <a:solidFill>
                  <a:srgbClr val="3F3F3E"/>
                </a:solidFill>
                <a:latin typeface="Arial"/>
                <a:cs typeface="Arial"/>
              </a:rPr>
              <a:t> </a:t>
            </a:r>
            <a:r>
              <a:rPr sz="2400" b="1" spc="-5" dirty="0">
                <a:solidFill>
                  <a:srgbClr val="3F3F3E"/>
                </a:solidFill>
                <a:latin typeface="Arial"/>
                <a:cs typeface="Arial"/>
              </a:rPr>
              <a:t>and</a:t>
            </a:r>
            <a:r>
              <a:rPr sz="2400" b="1" spc="-30" dirty="0">
                <a:solidFill>
                  <a:srgbClr val="3F3F3E"/>
                </a:solidFill>
                <a:latin typeface="Arial"/>
                <a:cs typeface="Arial"/>
              </a:rPr>
              <a:t> </a:t>
            </a:r>
            <a:r>
              <a:rPr sz="2400" b="1" spc="-5" dirty="0">
                <a:solidFill>
                  <a:srgbClr val="3F3F3E"/>
                </a:solidFill>
                <a:latin typeface="Arial"/>
                <a:cs typeface="Arial"/>
              </a:rPr>
              <a:t>supportive</a:t>
            </a:r>
            <a:endParaRPr sz="2400">
              <a:latin typeface="Arial"/>
              <a:cs typeface="Arial"/>
            </a:endParaRPr>
          </a:p>
        </p:txBody>
      </p:sp>
      <p:sp>
        <p:nvSpPr>
          <p:cNvPr id="3" name="object 3"/>
          <p:cNvSpPr txBox="1"/>
          <p:nvPr/>
        </p:nvSpPr>
        <p:spPr>
          <a:xfrm>
            <a:off x="1431583" y="1503305"/>
            <a:ext cx="8891905" cy="1031240"/>
          </a:xfrm>
          <a:prstGeom prst="rect">
            <a:avLst/>
          </a:prstGeom>
        </p:spPr>
        <p:txBody>
          <a:bodyPr vert="horz" wrap="square" lIns="0" tIns="12700" rIns="0" bIns="0" rtlCol="0">
            <a:spAutoFit/>
          </a:bodyPr>
          <a:lstStyle/>
          <a:p>
            <a:pPr marL="12700">
              <a:lnSpc>
                <a:spcPts val="2700"/>
              </a:lnSpc>
              <a:spcBef>
                <a:spcPts val="100"/>
              </a:spcBef>
            </a:pPr>
            <a:r>
              <a:rPr sz="2400" b="1" dirty="0">
                <a:solidFill>
                  <a:srgbClr val="3F3F3E"/>
                </a:solidFill>
                <a:latin typeface="Arial"/>
                <a:cs typeface="Arial"/>
              </a:rPr>
              <a:t>Including</a:t>
            </a:r>
            <a:r>
              <a:rPr sz="2400" b="1" spc="-50" dirty="0">
                <a:solidFill>
                  <a:srgbClr val="3F3F3E"/>
                </a:solidFill>
                <a:latin typeface="Arial"/>
                <a:cs typeface="Arial"/>
              </a:rPr>
              <a:t> </a:t>
            </a:r>
            <a:r>
              <a:rPr sz="2400" b="1" dirty="0">
                <a:solidFill>
                  <a:srgbClr val="3F3F3E"/>
                </a:solidFill>
                <a:latin typeface="Arial"/>
                <a:cs typeface="Arial"/>
              </a:rPr>
              <a:t>people</a:t>
            </a:r>
            <a:endParaRPr sz="2400" dirty="0">
              <a:latin typeface="Arial"/>
              <a:cs typeface="Arial"/>
            </a:endParaRPr>
          </a:p>
          <a:p>
            <a:pPr marL="189865" marR="5080" indent="-102235">
              <a:lnSpc>
                <a:spcPts val="2520"/>
              </a:lnSpc>
              <a:spcBef>
                <a:spcPts val="200"/>
              </a:spcBef>
              <a:tabLst>
                <a:tab pos="5236210" algn="l"/>
              </a:tabLst>
            </a:pPr>
            <a:r>
              <a:rPr sz="2400" b="1" dirty="0">
                <a:solidFill>
                  <a:srgbClr val="3F3F3E"/>
                </a:solidFill>
                <a:latin typeface="Arial"/>
                <a:cs typeface="Arial"/>
              </a:rPr>
              <a:t>when they want	Listening</a:t>
            </a:r>
            <a:r>
              <a:rPr sz="2400" b="1" spc="-35" dirty="0">
                <a:solidFill>
                  <a:srgbClr val="3F3F3E"/>
                </a:solidFill>
                <a:latin typeface="Arial"/>
                <a:cs typeface="Arial"/>
              </a:rPr>
              <a:t> </a:t>
            </a:r>
            <a:r>
              <a:rPr sz="2400" b="1" dirty="0">
                <a:solidFill>
                  <a:srgbClr val="3F3F3E"/>
                </a:solidFill>
                <a:latin typeface="Arial"/>
                <a:cs typeface="Arial"/>
              </a:rPr>
              <a:t>to</a:t>
            </a:r>
            <a:r>
              <a:rPr sz="2400" b="1" spc="-35"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 </a:t>
            </a:r>
            <a:r>
              <a:rPr sz="2400" b="1" spc="-655" dirty="0">
                <a:solidFill>
                  <a:srgbClr val="3F3F3E"/>
                </a:solidFill>
                <a:latin typeface="Arial"/>
                <a:cs typeface="Arial"/>
              </a:rPr>
              <a:t> </a:t>
            </a:r>
            <a:r>
              <a:rPr sz="2400" b="1" dirty="0">
                <a:solidFill>
                  <a:srgbClr val="3F3F3E"/>
                </a:solidFill>
                <a:latin typeface="Arial"/>
                <a:cs typeface="Arial"/>
              </a:rPr>
              <a:t>to</a:t>
            </a:r>
            <a:r>
              <a:rPr sz="2400" b="1" spc="-5" dirty="0">
                <a:solidFill>
                  <a:srgbClr val="3F3F3E"/>
                </a:solidFill>
                <a:latin typeface="Arial"/>
                <a:cs typeface="Arial"/>
              </a:rPr>
              <a:t> </a:t>
            </a:r>
            <a:r>
              <a:rPr sz="2400" b="1" dirty="0">
                <a:solidFill>
                  <a:srgbClr val="3F3F3E"/>
                </a:solidFill>
                <a:latin typeface="Arial"/>
                <a:cs typeface="Arial"/>
              </a:rPr>
              <a:t>be included</a:t>
            </a:r>
            <a:endParaRPr sz="2400" dirty="0">
              <a:latin typeface="Arial"/>
              <a:cs typeface="Arial"/>
            </a:endParaRPr>
          </a:p>
        </p:txBody>
      </p:sp>
      <p:sp>
        <p:nvSpPr>
          <p:cNvPr id="4" name="object 4"/>
          <p:cNvSpPr txBox="1"/>
          <p:nvPr/>
        </p:nvSpPr>
        <p:spPr>
          <a:xfrm>
            <a:off x="2689044" y="4446278"/>
            <a:ext cx="2582545" cy="1351280"/>
          </a:xfrm>
          <a:prstGeom prst="rect">
            <a:avLst/>
          </a:prstGeom>
        </p:spPr>
        <p:txBody>
          <a:bodyPr vert="horz" wrap="square" lIns="0" tIns="61594" rIns="0" bIns="0" rtlCol="0">
            <a:spAutoFit/>
          </a:bodyPr>
          <a:lstStyle/>
          <a:p>
            <a:pPr marL="12700" marR="5080" indent="1270" algn="ctr">
              <a:lnSpc>
                <a:spcPts val="2520"/>
              </a:lnSpc>
              <a:spcBef>
                <a:spcPts val="484"/>
              </a:spcBef>
            </a:pPr>
            <a:r>
              <a:rPr sz="2400" b="1" dirty="0">
                <a:solidFill>
                  <a:srgbClr val="3F3F3E"/>
                </a:solidFill>
                <a:latin typeface="Arial"/>
                <a:cs typeface="Arial"/>
              </a:rPr>
              <a:t>Thinking </a:t>
            </a:r>
            <a:r>
              <a:rPr sz="2400" b="1" spc="-5" dirty="0">
                <a:solidFill>
                  <a:srgbClr val="3F3F3E"/>
                </a:solidFill>
                <a:latin typeface="Arial"/>
                <a:cs typeface="Arial"/>
              </a:rPr>
              <a:t>about </a:t>
            </a:r>
            <a:r>
              <a:rPr sz="2400" b="1" dirty="0">
                <a:solidFill>
                  <a:srgbClr val="3F3F3E"/>
                </a:solidFill>
                <a:latin typeface="Arial"/>
                <a:cs typeface="Arial"/>
              </a:rPr>
              <a:t> how </a:t>
            </a:r>
            <a:r>
              <a:rPr sz="2400" b="1" spc="-5" dirty="0">
                <a:solidFill>
                  <a:srgbClr val="3F3F3E"/>
                </a:solidFill>
                <a:latin typeface="Arial"/>
                <a:cs typeface="Arial"/>
              </a:rPr>
              <a:t>your </a:t>
            </a:r>
            <a:r>
              <a:rPr sz="2400" b="1" dirty="0">
                <a:solidFill>
                  <a:srgbClr val="3F3F3E"/>
                </a:solidFill>
                <a:latin typeface="Arial"/>
                <a:cs typeface="Arial"/>
              </a:rPr>
              <a:t>words </a:t>
            </a:r>
            <a:r>
              <a:rPr sz="2400" b="1" spc="5" dirty="0">
                <a:solidFill>
                  <a:srgbClr val="3F3F3E"/>
                </a:solidFill>
                <a:latin typeface="Arial"/>
                <a:cs typeface="Arial"/>
              </a:rPr>
              <a:t> </a:t>
            </a:r>
            <a:r>
              <a:rPr sz="2400" b="1" spc="-5" dirty="0">
                <a:solidFill>
                  <a:srgbClr val="3F3F3E"/>
                </a:solidFill>
                <a:latin typeface="Arial"/>
                <a:cs typeface="Arial"/>
              </a:rPr>
              <a:t>and</a:t>
            </a:r>
            <a:r>
              <a:rPr sz="2400" b="1" spc="-50" dirty="0">
                <a:solidFill>
                  <a:srgbClr val="3F3F3E"/>
                </a:solidFill>
                <a:latin typeface="Arial"/>
                <a:cs typeface="Arial"/>
              </a:rPr>
              <a:t> </a:t>
            </a:r>
            <a:r>
              <a:rPr sz="2400" b="1" spc="-5" dirty="0">
                <a:solidFill>
                  <a:srgbClr val="3F3F3E"/>
                </a:solidFill>
                <a:latin typeface="Arial"/>
                <a:cs typeface="Arial"/>
              </a:rPr>
              <a:t>actions</a:t>
            </a:r>
            <a:r>
              <a:rPr sz="2400" b="1" spc="-50" dirty="0">
                <a:solidFill>
                  <a:srgbClr val="3F3F3E"/>
                </a:solidFill>
                <a:latin typeface="Arial"/>
                <a:cs typeface="Arial"/>
              </a:rPr>
              <a:t> </a:t>
            </a:r>
            <a:r>
              <a:rPr sz="2400" b="1" spc="-5" dirty="0">
                <a:solidFill>
                  <a:srgbClr val="3F3F3E"/>
                </a:solidFill>
                <a:latin typeface="Arial"/>
                <a:cs typeface="Arial"/>
              </a:rPr>
              <a:t>make </a:t>
            </a:r>
            <a:r>
              <a:rPr sz="2400" b="1" spc="-650"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a:t>
            </a:r>
            <a:r>
              <a:rPr sz="2400" b="1" spc="-30" dirty="0">
                <a:solidFill>
                  <a:srgbClr val="3F3F3E"/>
                </a:solidFill>
                <a:latin typeface="Arial"/>
                <a:cs typeface="Arial"/>
              </a:rPr>
              <a:t> </a:t>
            </a:r>
            <a:r>
              <a:rPr sz="2400" b="1" dirty="0">
                <a:solidFill>
                  <a:srgbClr val="3F3F3E"/>
                </a:solidFill>
                <a:latin typeface="Arial"/>
                <a:cs typeface="Arial"/>
              </a:rPr>
              <a:t>feel</a:t>
            </a:r>
            <a:endParaRPr sz="2400">
              <a:latin typeface="Arial"/>
              <a:cs typeface="Arial"/>
            </a:endParaRPr>
          </a:p>
        </p:txBody>
      </p:sp>
      <p:sp>
        <p:nvSpPr>
          <p:cNvPr id="5" name="object 5"/>
          <p:cNvSpPr txBox="1"/>
          <p:nvPr/>
        </p:nvSpPr>
        <p:spPr>
          <a:xfrm>
            <a:off x="6340515" y="4956089"/>
            <a:ext cx="3492500" cy="1031240"/>
          </a:xfrm>
          <a:prstGeom prst="rect">
            <a:avLst/>
          </a:prstGeom>
        </p:spPr>
        <p:txBody>
          <a:bodyPr vert="horz" wrap="square" lIns="0" tIns="61594" rIns="0" bIns="0" rtlCol="0">
            <a:spAutoFit/>
          </a:bodyPr>
          <a:lstStyle/>
          <a:p>
            <a:pPr marL="12065" marR="5080" indent="3175" algn="ctr">
              <a:lnSpc>
                <a:spcPts val="2520"/>
              </a:lnSpc>
              <a:spcBef>
                <a:spcPts val="484"/>
              </a:spcBef>
            </a:pPr>
            <a:r>
              <a:rPr sz="2400" b="1" spc="-5" dirty="0">
                <a:solidFill>
                  <a:srgbClr val="3F3F3E"/>
                </a:solidFill>
                <a:latin typeface="Arial"/>
                <a:cs typeface="Arial"/>
              </a:rPr>
              <a:t>Not </a:t>
            </a:r>
            <a:r>
              <a:rPr sz="2400" b="1" dirty="0">
                <a:solidFill>
                  <a:srgbClr val="3F3F3E"/>
                </a:solidFill>
                <a:latin typeface="Arial"/>
                <a:cs typeface="Arial"/>
              </a:rPr>
              <a:t>putting pressure on </a:t>
            </a:r>
            <a:r>
              <a:rPr sz="2400" b="1" spc="-660" dirty="0">
                <a:solidFill>
                  <a:srgbClr val="3F3F3E"/>
                </a:solidFill>
                <a:latin typeface="Arial"/>
                <a:cs typeface="Arial"/>
              </a:rPr>
              <a:t> </a:t>
            </a:r>
            <a:r>
              <a:rPr sz="2400" b="1" spc="-5" dirty="0">
                <a:solidFill>
                  <a:srgbClr val="3F3F3E"/>
                </a:solidFill>
                <a:latin typeface="Arial"/>
                <a:cs typeface="Arial"/>
              </a:rPr>
              <a:t>someone</a:t>
            </a:r>
            <a:r>
              <a:rPr sz="2400" b="1" spc="-60" dirty="0">
                <a:solidFill>
                  <a:srgbClr val="3F3F3E"/>
                </a:solidFill>
                <a:latin typeface="Arial"/>
                <a:cs typeface="Arial"/>
              </a:rPr>
              <a:t> </a:t>
            </a:r>
            <a:r>
              <a:rPr sz="2400" b="1" spc="-5" dirty="0">
                <a:solidFill>
                  <a:srgbClr val="3F3F3E"/>
                </a:solidFill>
                <a:latin typeface="Arial"/>
                <a:cs typeface="Arial"/>
              </a:rPr>
              <a:t>and</a:t>
            </a:r>
            <a:r>
              <a:rPr sz="2400" b="1" spc="-55" dirty="0">
                <a:solidFill>
                  <a:srgbClr val="3F3F3E"/>
                </a:solidFill>
                <a:latin typeface="Arial"/>
                <a:cs typeface="Arial"/>
              </a:rPr>
              <a:t> </a:t>
            </a:r>
            <a:r>
              <a:rPr sz="2400" b="1" spc="-5" dirty="0">
                <a:solidFill>
                  <a:srgbClr val="3F3F3E"/>
                </a:solidFill>
                <a:latin typeface="Arial"/>
                <a:cs typeface="Arial"/>
              </a:rPr>
              <a:t>accepting </a:t>
            </a:r>
            <a:r>
              <a:rPr sz="2400" b="1" spc="-655" dirty="0">
                <a:solidFill>
                  <a:srgbClr val="3F3F3E"/>
                </a:solidFill>
                <a:latin typeface="Arial"/>
                <a:cs typeface="Arial"/>
              </a:rPr>
              <a:t> </a:t>
            </a:r>
            <a:r>
              <a:rPr sz="2400" b="1" dirty="0">
                <a:solidFill>
                  <a:srgbClr val="3F3F3E"/>
                </a:solidFill>
                <a:latin typeface="Arial"/>
                <a:cs typeface="Arial"/>
              </a:rPr>
              <a:t>their</a:t>
            </a:r>
            <a:r>
              <a:rPr sz="2400" b="1" spc="-10" dirty="0">
                <a:solidFill>
                  <a:srgbClr val="3F3F3E"/>
                </a:solidFill>
                <a:latin typeface="Arial"/>
                <a:cs typeface="Arial"/>
              </a:rPr>
              <a:t> </a:t>
            </a:r>
            <a:r>
              <a:rPr sz="2400" b="1" dirty="0">
                <a:solidFill>
                  <a:srgbClr val="3F3F3E"/>
                </a:solidFill>
                <a:latin typeface="Arial"/>
                <a:cs typeface="Arial"/>
              </a:rPr>
              <a:t>boundaries</a:t>
            </a:r>
            <a:endParaRPr sz="2400">
              <a:latin typeface="Arial"/>
              <a:cs typeface="Arial"/>
            </a:endParaRPr>
          </a:p>
        </p:txBody>
      </p:sp>
      <p:sp>
        <p:nvSpPr>
          <p:cNvPr id="6" name="object 6"/>
          <p:cNvSpPr txBox="1"/>
          <p:nvPr/>
        </p:nvSpPr>
        <p:spPr>
          <a:xfrm>
            <a:off x="7408358" y="3032169"/>
            <a:ext cx="3615054" cy="1031240"/>
          </a:xfrm>
          <a:prstGeom prst="rect">
            <a:avLst/>
          </a:prstGeom>
        </p:spPr>
        <p:txBody>
          <a:bodyPr vert="horz" wrap="square" lIns="0" tIns="60960" rIns="0" bIns="0" rtlCol="0">
            <a:spAutoFit/>
          </a:bodyPr>
          <a:lstStyle/>
          <a:p>
            <a:pPr marL="12700" marR="5080" indent="-1270" algn="ctr">
              <a:lnSpc>
                <a:spcPts val="2520"/>
              </a:lnSpc>
              <a:spcBef>
                <a:spcPts val="480"/>
              </a:spcBef>
            </a:pPr>
            <a:r>
              <a:rPr sz="2400" b="1" spc="-5" dirty="0">
                <a:solidFill>
                  <a:srgbClr val="3F3F3E"/>
                </a:solidFill>
                <a:latin typeface="Arial"/>
                <a:cs typeface="Arial"/>
              </a:rPr>
              <a:t>Understanding </a:t>
            </a:r>
            <a:r>
              <a:rPr sz="2400" b="1" dirty="0">
                <a:solidFill>
                  <a:srgbClr val="3F3F3E"/>
                </a:solidFill>
                <a:latin typeface="Arial"/>
                <a:cs typeface="Arial"/>
              </a:rPr>
              <a:t>that </a:t>
            </a:r>
            <a:r>
              <a:rPr sz="2400" b="1" spc="5" dirty="0">
                <a:solidFill>
                  <a:srgbClr val="3F3F3E"/>
                </a:solidFill>
                <a:latin typeface="Arial"/>
                <a:cs typeface="Arial"/>
              </a:rPr>
              <a:t> </a:t>
            </a:r>
            <a:r>
              <a:rPr sz="2400" b="1" spc="-5" dirty="0">
                <a:solidFill>
                  <a:srgbClr val="3F3F3E"/>
                </a:solidFill>
                <a:latin typeface="Arial"/>
                <a:cs typeface="Arial"/>
              </a:rPr>
              <a:t>someone</a:t>
            </a:r>
            <a:r>
              <a:rPr sz="2400" b="1" spc="-35" dirty="0">
                <a:solidFill>
                  <a:srgbClr val="3F3F3E"/>
                </a:solidFill>
                <a:latin typeface="Arial"/>
                <a:cs typeface="Arial"/>
              </a:rPr>
              <a:t> </a:t>
            </a:r>
            <a:r>
              <a:rPr sz="2400" b="1" spc="-5" dirty="0">
                <a:solidFill>
                  <a:srgbClr val="3F3F3E"/>
                </a:solidFill>
                <a:latin typeface="Arial"/>
                <a:cs typeface="Arial"/>
              </a:rPr>
              <a:t>might</a:t>
            </a:r>
            <a:r>
              <a:rPr sz="2400" b="1" spc="-35" dirty="0">
                <a:solidFill>
                  <a:srgbClr val="3F3F3E"/>
                </a:solidFill>
                <a:latin typeface="Arial"/>
                <a:cs typeface="Arial"/>
              </a:rPr>
              <a:t> </a:t>
            </a:r>
            <a:r>
              <a:rPr sz="2400" b="1" dirty="0">
                <a:solidFill>
                  <a:srgbClr val="3F3F3E"/>
                </a:solidFill>
                <a:latin typeface="Arial"/>
                <a:cs typeface="Arial"/>
              </a:rPr>
              <a:t>not</a:t>
            </a:r>
            <a:r>
              <a:rPr sz="2400" b="1" spc="-30" dirty="0">
                <a:solidFill>
                  <a:srgbClr val="3F3F3E"/>
                </a:solidFill>
                <a:latin typeface="Arial"/>
                <a:cs typeface="Arial"/>
              </a:rPr>
              <a:t> </a:t>
            </a:r>
            <a:r>
              <a:rPr sz="2400" b="1" dirty="0">
                <a:solidFill>
                  <a:srgbClr val="3F3F3E"/>
                </a:solidFill>
                <a:latin typeface="Arial"/>
                <a:cs typeface="Arial"/>
              </a:rPr>
              <a:t>want </a:t>
            </a:r>
            <a:r>
              <a:rPr sz="2400" b="1" spc="-650" dirty="0">
                <a:solidFill>
                  <a:srgbClr val="3F3F3E"/>
                </a:solidFill>
                <a:latin typeface="Arial"/>
                <a:cs typeface="Arial"/>
              </a:rPr>
              <a:t> </a:t>
            </a:r>
            <a:r>
              <a:rPr sz="2400" b="1" dirty="0">
                <a:solidFill>
                  <a:srgbClr val="3F3F3E"/>
                </a:solidFill>
                <a:latin typeface="Arial"/>
                <a:cs typeface="Arial"/>
              </a:rPr>
              <a:t>the</a:t>
            </a:r>
            <a:r>
              <a:rPr sz="2400" b="1" spc="-15" dirty="0">
                <a:solidFill>
                  <a:srgbClr val="3F3F3E"/>
                </a:solidFill>
                <a:latin typeface="Arial"/>
                <a:cs typeface="Arial"/>
              </a:rPr>
              <a:t> </a:t>
            </a:r>
            <a:r>
              <a:rPr sz="2400" b="1" spc="-5" dirty="0">
                <a:solidFill>
                  <a:srgbClr val="3F3F3E"/>
                </a:solidFill>
                <a:latin typeface="Arial"/>
                <a:cs typeface="Arial"/>
              </a:rPr>
              <a:t>same</a:t>
            </a:r>
            <a:r>
              <a:rPr sz="2400" b="1" spc="-20" dirty="0">
                <a:solidFill>
                  <a:srgbClr val="3F3F3E"/>
                </a:solidFill>
                <a:latin typeface="Arial"/>
                <a:cs typeface="Arial"/>
              </a:rPr>
              <a:t> </a:t>
            </a:r>
            <a:r>
              <a:rPr sz="2400" b="1" dirty="0">
                <a:solidFill>
                  <a:srgbClr val="3F3F3E"/>
                </a:solidFill>
                <a:latin typeface="Arial"/>
                <a:cs typeface="Arial"/>
              </a:rPr>
              <a:t>things</a:t>
            </a:r>
            <a:r>
              <a:rPr sz="2400" b="1" spc="-15" dirty="0">
                <a:solidFill>
                  <a:srgbClr val="3F3F3E"/>
                </a:solidFill>
                <a:latin typeface="Arial"/>
                <a:cs typeface="Arial"/>
              </a:rPr>
              <a:t> </a:t>
            </a:r>
            <a:r>
              <a:rPr sz="2400" b="1" spc="-5" dirty="0">
                <a:solidFill>
                  <a:srgbClr val="3F3F3E"/>
                </a:solidFill>
                <a:latin typeface="Arial"/>
                <a:cs typeface="Arial"/>
              </a:rPr>
              <a:t>as</a:t>
            </a:r>
            <a:r>
              <a:rPr sz="2400" b="1" spc="-15" dirty="0">
                <a:solidFill>
                  <a:srgbClr val="3F3F3E"/>
                </a:solidFill>
                <a:latin typeface="Arial"/>
                <a:cs typeface="Arial"/>
              </a:rPr>
              <a:t> </a:t>
            </a:r>
            <a:r>
              <a:rPr sz="2400" b="1" spc="-5" dirty="0">
                <a:solidFill>
                  <a:srgbClr val="3F3F3E"/>
                </a:solidFill>
                <a:latin typeface="Arial"/>
                <a:cs typeface="Arial"/>
              </a:rPr>
              <a:t>you</a:t>
            </a:r>
            <a:endParaRPr sz="2400">
              <a:latin typeface="Arial"/>
              <a:cs typeface="Arial"/>
            </a:endParaRPr>
          </a:p>
        </p:txBody>
      </p:sp>
      <p:sp>
        <p:nvSpPr>
          <p:cNvPr id="7" name="object 7"/>
          <p:cNvSpPr txBox="1">
            <a:spLocks noGrp="1"/>
          </p:cNvSpPr>
          <p:nvPr>
            <p:ph type="title"/>
          </p:nvPr>
        </p:nvSpPr>
        <p:spPr>
          <a:xfrm>
            <a:off x="2315447" y="530762"/>
            <a:ext cx="7560945" cy="635000"/>
          </a:xfrm>
          <a:prstGeom prst="rect">
            <a:avLst/>
          </a:prstGeom>
        </p:spPr>
        <p:txBody>
          <a:bodyPr vert="horz" wrap="square" lIns="0" tIns="12700" rIns="0" bIns="0" rtlCol="0">
            <a:spAutoFit/>
          </a:bodyPr>
          <a:lstStyle/>
          <a:p>
            <a:pPr marL="12700">
              <a:lnSpc>
                <a:spcPct val="100000"/>
              </a:lnSpc>
              <a:spcBef>
                <a:spcPts val="100"/>
              </a:spcBef>
            </a:pPr>
            <a:r>
              <a:rPr sz="4000" spc="-5" dirty="0"/>
              <a:t>Being</a:t>
            </a:r>
            <a:r>
              <a:rPr sz="4000" spc="-35" dirty="0"/>
              <a:t> </a:t>
            </a:r>
            <a:r>
              <a:rPr sz="4000" spc="-5" dirty="0"/>
              <a:t>respectful</a:t>
            </a:r>
            <a:r>
              <a:rPr sz="4000" spc="-35" dirty="0"/>
              <a:t> </a:t>
            </a:r>
            <a:r>
              <a:rPr sz="4000" dirty="0"/>
              <a:t>online</a:t>
            </a:r>
            <a:r>
              <a:rPr sz="4000" spc="-25" dirty="0"/>
              <a:t> </a:t>
            </a:r>
            <a:r>
              <a:rPr sz="4000" spc="-5" dirty="0"/>
              <a:t>means:</a:t>
            </a:r>
            <a:endParaRPr sz="4000"/>
          </a:p>
        </p:txBody>
      </p:sp>
      <p:pic>
        <p:nvPicPr>
          <p:cNvPr id="21" name="Picture 20" descr="Icon&#10;&#10;Description automatically generated with medium confidence">
            <a:extLst>
              <a:ext uri="{FF2B5EF4-FFF2-40B4-BE49-F238E27FC236}">
                <a16:creationId xmlns:a16="http://schemas.microsoft.com/office/drawing/2014/main" id="{F9E6404E-C102-B049-B353-5E3BB75B11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1695" y="4222454"/>
            <a:ext cx="2603932" cy="1952950"/>
          </a:xfrm>
          <a:prstGeom prst="rect">
            <a:avLst/>
          </a:prstGeom>
        </p:spPr>
      </p:pic>
      <p:pic>
        <p:nvPicPr>
          <p:cNvPr id="23" name="Picture 22">
            <a:extLst>
              <a:ext uri="{FF2B5EF4-FFF2-40B4-BE49-F238E27FC236}">
                <a16:creationId xmlns:a16="http://schemas.microsoft.com/office/drawing/2014/main" id="{F279035D-2DF7-9046-976E-EA2E0078D4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95608" y="1117688"/>
            <a:ext cx="2429184" cy="1821889"/>
          </a:xfrm>
          <a:prstGeom prst="rect">
            <a:avLst/>
          </a:prstGeom>
        </p:spPr>
      </p:pic>
      <p:pic>
        <p:nvPicPr>
          <p:cNvPr id="25" name="Picture 24">
            <a:extLst>
              <a:ext uri="{FF2B5EF4-FFF2-40B4-BE49-F238E27FC236}">
                <a16:creationId xmlns:a16="http://schemas.microsoft.com/office/drawing/2014/main" id="{80945517-0B10-4F4C-9ABB-2D52CB69CE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421" y="3916672"/>
            <a:ext cx="2283561" cy="1712671"/>
          </a:xfrm>
          <a:prstGeom prst="rect">
            <a:avLst/>
          </a:prstGeom>
        </p:spPr>
      </p:pic>
      <p:pic>
        <p:nvPicPr>
          <p:cNvPr id="29" name="Picture 28" descr="Icon&#10;&#10;Description automatically generated">
            <a:extLst>
              <a:ext uri="{FF2B5EF4-FFF2-40B4-BE49-F238E27FC236}">
                <a16:creationId xmlns:a16="http://schemas.microsoft.com/office/drawing/2014/main" id="{179D898C-04A6-384A-95DE-A51795BC2A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0451" y="2554373"/>
            <a:ext cx="2542130" cy="19065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E96A96E-2252-3844-ACA5-1F881AB4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42" y="2362200"/>
            <a:ext cx="3810000" cy="3810000"/>
          </a:xfrm>
          <a:prstGeom prst="rect">
            <a:avLst/>
          </a:prstGeom>
        </p:spPr>
      </p:pic>
      <p:pic>
        <p:nvPicPr>
          <p:cNvPr id="11" name="Picture 10" descr="Icon&#10;&#10;Description automatically generated">
            <a:extLst>
              <a:ext uri="{FF2B5EF4-FFF2-40B4-BE49-F238E27FC236}">
                <a16:creationId xmlns:a16="http://schemas.microsoft.com/office/drawing/2014/main" id="{D929B72B-F694-504C-89CB-CD55067B6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362200"/>
            <a:ext cx="3810000" cy="3810000"/>
          </a:xfrm>
          <a:prstGeom prst="rect">
            <a:avLst/>
          </a:prstGeom>
        </p:spPr>
      </p:pic>
      <p:pic>
        <p:nvPicPr>
          <p:cNvPr id="13" name="Picture 12" descr="Icon&#10;&#10;Description automatically generated">
            <a:extLst>
              <a:ext uri="{FF2B5EF4-FFF2-40B4-BE49-F238E27FC236}">
                <a16:creationId xmlns:a16="http://schemas.microsoft.com/office/drawing/2014/main" id="{03C3AAFB-56DF-1E48-B0B7-3F9B337C4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2362200"/>
            <a:ext cx="3810000" cy="3810000"/>
          </a:xfrm>
          <a:prstGeom prst="rect">
            <a:avLst/>
          </a:prstGeom>
        </p:spPr>
      </p:pic>
      <p:sp>
        <p:nvSpPr>
          <p:cNvPr id="2" name="object 2"/>
          <p:cNvSpPr txBox="1">
            <a:spLocks noGrp="1"/>
          </p:cNvSpPr>
          <p:nvPr>
            <p:ph type="title"/>
          </p:nvPr>
        </p:nvSpPr>
        <p:spPr>
          <a:xfrm>
            <a:off x="2326877" y="2784402"/>
            <a:ext cx="1651000" cy="711200"/>
          </a:xfrm>
          <a:prstGeom prst="rect">
            <a:avLst/>
          </a:prstGeom>
        </p:spPr>
        <p:txBody>
          <a:bodyPr vert="horz" wrap="square" lIns="0" tIns="60960" rIns="0" bIns="0" rtlCol="0">
            <a:spAutoFit/>
          </a:bodyPr>
          <a:lstStyle/>
          <a:p>
            <a:pPr marL="12700" marR="5080" indent="349885">
              <a:lnSpc>
                <a:spcPts val="2520"/>
              </a:lnSpc>
              <a:spcBef>
                <a:spcPts val="480"/>
              </a:spcBef>
            </a:pPr>
            <a:r>
              <a:rPr sz="2400" spc="-50" dirty="0"/>
              <a:t>Take</a:t>
            </a:r>
            <a:r>
              <a:rPr sz="2400" spc="-25" dirty="0"/>
              <a:t> </a:t>
            </a:r>
            <a:r>
              <a:rPr sz="2400" dirty="0"/>
              <a:t>a </a:t>
            </a:r>
            <a:r>
              <a:rPr sz="2400" spc="5" dirty="0"/>
              <a:t> </a:t>
            </a:r>
            <a:r>
              <a:rPr sz="2400" spc="-5" dirty="0"/>
              <a:t>screenshot</a:t>
            </a:r>
            <a:endParaRPr sz="2400" dirty="0"/>
          </a:p>
        </p:txBody>
      </p:sp>
      <p:sp>
        <p:nvSpPr>
          <p:cNvPr id="3" name="object 3"/>
          <p:cNvSpPr txBox="1"/>
          <p:nvPr/>
        </p:nvSpPr>
        <p:spPr>
          <a:xfrm>
            <a:off x="5997393" y="2944355"/>
            <a:ext cx="8553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Block</a:t>
            </a:r>
            <a:endParaRPr sz="2400">
              <a:latin typeface="Arial"/>
              <a:cs typeface="Arial"/>
            </a:endParaRPr>
          </a:p>
        </p:txBody>
      </p:sp>
      <p:sp>
        <p:nvSpPr>
          <p:cNvPr id="4" name="object 4"/>
          <p:cNvSpPr txBox="1"/>
          <p:nvPr/>
        </p:nvSpPr>
        <p:spPr>
          <a:xfrm>
            <a:off x="9269342" y="2944355"/>
            <a:ext cx="10077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Report</a:t>
            </a:r>
            <a:endParaRPr sz="2400">
              <a:latin typeface="Arial"/>
              <a:cs typeface="Arial"/>
            </a:endParaRPr>
          </a:p>
        </p:txBody>
      </p:sp>
      <p:sp>
        <p:nvSpPr>
          <p:cNvPr id="6" name="object 6">
            <a:extLst>
              <a:ext uri="{FF2B5EF4-FFF2-40B4-BE49-F238E27FC236}">
                <a16:creationId xmlns:a16="http://schemas.microsoft.com/office/drawing/2014/main" id="{70C6E6EB-B99F-584E-838D-D5AB436FAF75}"/>
              </a:ext>
            </a:extLst>
          </p:cNvPr>
          <p:cNvSpPr txBox="1"/>
          <p:nvPr/>
        </p:nvSpPr>
        <p:spPr>
          <a:xfrm>
            <a:off x="2010093" y="1775221"/>
            <a:ext cx="8171815" cy="434340"/>
          </a:xfrm>
          <a:prstGeom prst="rect">
            <a:avLst/>
          </a:prstGeom>
        </p:spPr>
        <p:txBody>
          <a:bodyPr vert="horz" wrap="square" lIns="0" tIns="16510" rIns="0" bIns="0" rtlCol="0">
            <a:spAutoFit/>
          </a:bodyPr>
          <a:lstStyle/>
          <a:p>
            <a:pPr marL="12700">
              <a:lnSpc>
                <a:spcPct val="100000"/>
              </a:lnSpc>
              <a:spcBef>
                <a:spcPts val="130"/>
              </a:spcBef>
            </a:pPr>
            <a:r>
              <a:rPr sz="2650" b="1" spc="-40" dirty="0">
                <a:solidFill>
                  <a:srgbClr val="3F3F3E"/>
                </a:solidFill>
                <a:latin typeface="Arial"/>
                <a:cs typeface="Arial"/>
              </a:rPr>
              <a:t>Tell</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20" dirty="0">
                <a:solidFill>
                  <a:srgbClr val="3F3F3E"/>
                </a:solidFill>
                <a:latin typeface="Arial"/>
                <a:cs typeface="Arial"/>
              </a:rPr>
              <a:t>how</a:t>
            </a:r>
            <a:r>
              <a:rPr sz="2650" b="1" spc="5" dirty="0">
                <a:solidFill>
                  <a:srgbClr val="3F3F3E"/>
                </a:solidFill>
                <a:latin typeface="Arial"/>
                <a:cs typeface="Arial"/>
              </a:rPr>
              <a:t> </a:t>
            </a:r>
            <a:r>
              <a:rPr sz="2650" b="1" spc="10" dirty="0">
                <a:solidFill>
                  <a:srgbClr val="3F3F3E"/>
                </a:solidFill>
                <a:latin typeface="Arial"/>
                <a:cs typeface="Arial"/>
              </a:rPr>
              <a:t>you</a:t>
            </a:r>
            <a:r>
              <a:rPr sz="2650" b="1" spc="5" dirty="0">
                <a:solidFill>
                  <a:srgbClr val="3F3F3E"/>
                </a:solidFill>
                <a:latin typeface="Arial"/>
                <a:cs typeface="Arial"/>
              </a:rPr>
              <a:t> </a:t>
            </a:r>
            <a:r>
              <a:rPr sz="2650" b="1" spc="10" dirty="0">
                <a:solidFill>
                  <a:srgbClr val="3F3F3E"/>
                </a:solidFill>
                <a:latin typeface="Arial"/>
                <a:cs typeface="Arial"/>
              </a:rPr>
              <a:t>feel</a:t>
            </a:r>
            <a:r>
              <a:rPr sz="2650" b="1" spc="5" dirty="0">
                <a:solidFill>
                  <a:srgbClr val="3F3F3E"/>
                </a:solidFill>
                <a:latin typeface="Arial"/>
                <a:cs typeface="Arial"/>
              </a:rPr>
              <a:t> </a:t>
            </a:r>
            <a:r>
              <a:rPr sz="2650" b="1" spc="15" dirty="0">
                <a:solidFill>
                  <a:srgbClr val="3F3F3E"/>
                </a:solidFill>
                <a:latin typeface="Arial"/>
                <a:cs typeface="Arial"/>
              </a:rPr>
              <a:t>or</a:t>
            </a:r>
            <a:r>
              <a:rPr sz="2650" b="1" spc="10" dirty="0">
                <a:solidFill>
                  <a:srgbClr val="3F3F3E"/>
                </a:solidFill>
                <a:latin typeface="Arial"/>
                <a:cs typeface="Arial"/>
              </a:rPr>
              <a:t> ask</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10" dirty="0">
                <a:solidFill>
                  <a:srgbClr val="3F3F3E"/>
                </a:solidFill>
                <a:latin typeface="Arial"/>
                <a:cs typeface="Arial"/>
              </a:rPr>
              <a:t>to</a:t>
            </a:r>
            <a:r>
              <a:rPr sz="2650" b="1" spc="5" dirty="0">
                <a:solidFill>
                  <a:srgbClr val="3F3F3E"/>
                </a:solidFill>
                <a:latin typeface="Arial"/>
                <a:cs typeface="Arial"/>
              </a:rPr>
              <a:t> </a:t>
            </a:r>
            <a:r>
              <a:rPr sz="2650" b="1" spc="10" dirty="0">
                <a:solidFill>
                  <a:srgbClr val="3F3F3E"/>
                </a:solidFill>
                <a:latin typeface="Arial"/>
                <a:cs typeface="Arial"/>
              </a:rPr>
              <a:t>stop</a:t>
            </a:r>
            <a:r>
              <a:rPr sz="2650" b="1" spc="5" dirty="0">
                <a:solidFill>
                  <a:srgbClr val="3F3F3E"/>
                </a:solidFill>
                <a:latin typeface="Arial"/>
                <a:cs typeface="Arial"/>
              </a:rPr>
              <a:t> </a:t>
            </a:r>
            <a:r>
              <a:rPr sz="2650" b="1" spc="10" dirty="0">
                <a:solidFill>
                  <a:srgbClr val="3F3F3E"/>
                </a:solidFill>
                <a:latin typeface="Arial"/>
                <a:cs typeface="Arial"/>
              </a:rPr>
              <a:t>politely</a:t>
            </a:r>
            <a:endParaRPr sz="2650" dirty="0">
              <a:latin typeface="Arial"/>
              <a:cs typeface="Arial"/>
            </a:endParaRPr>
          </a:p>
        </p:txBody>
      </p:sp>
      <p:sp>
        <p:nvSpPr>
          <p:cNvPr id="7" name="TextBox 6">
            <a:extLst>
              <a:ext uri="{FF2B5EF4-FFF2-40B4-BE49-F238E27FC236}">
                <a16:creationId xmlns:a16="http://schemas.microsoft.com/office/drawing/2014/main" id="{F3B4877D-D292-C74A-9F4D-9D0E8C60743D}"/>
              </a:ext>
            </a:extLst>
          </p:cNvPr>
          <p:cNvSpPr txBox="1"/>
          <p:nvPr/>
        </p:nvSpPr>
        <p:spPr>
          <a:xfrm>
            <a:off x="2763639" y="409485"/>
            <a:ext cx="6664723" cy="1261884"/>
          </a:xfrm>
          <a:prstGeom prst="rect">
            <a:avLst/>
          </a:prstGeom>
          <a:noFill/>
        </p:spPr>
        <p:txBody>
          <a:bodyPr wrap="square" rtlCol="0">
            <a:spAutoFit/>
          </a:bodyPr>
          <a:lstStyle/>
          <a:p>
            <a:pPr algn="ctr"/>
            <a:r>
              <a:rPr lang="en-GB" sz="3800" b="1" kern="0" dirty="0">
                <a:solidFill>
                  <a:srgbClr val="3F3F3E"/>
                </a:solidFill>
                <a:latin typeface="Arial" panose="020B0604020202020204" pitchFamily="34" charset="0"/>
                <a:cs typeface="Arial" panose="020B0604020202020204" pitchFamily="34" charset="0"/>
              </a:rPr>
              <a:t>If </a:t>
            </a:r>
            <a:r>
              <a:rPr lang="en-GB" sz="3800" b="1" kern="0" spc="-5" dirty="0">
                <a:solidFill>
                  <a:srgbClr val="3F3F3E"/>
                </a:solidFill>
                <a:latin typeface="Arial" panose="020B0604020202020204" pitchFamily="34" charset="0"/>
                <a:cs typeface="Arial" panose="020B0604020202020204" pitchFamily="34" charset="0"/>
              </a:rPr>
              <a:t>someone </a:t>
            </a:r>
            <a:r>
              <a:rPr lang="en-GB" sz="3800" b="1" kern="0" dirty="0">
                <a:solidFill>
                  <a:srgbClr val="3F3F3E"/>
                </a:solidFill>
                <a:latin typeface="Arial" panose="020B0604020202020204" pitchFamily="34" charset="0"/>
                <a:cs typeface="Arial" panose="020B0604020202020204" pitchFamily="34" charset="0"/>
              </a:rPr>
              <a:t>is being </a:t>
            </a:r>
            <a:br>
              <a:rPr lang="en-GB" sz="3800" b="1" kern="0" spc="5" dirty="0">
                <a:solidFill>
                  <a:srgbClr val="3F3F3E"/>
                </a:solidFill>
                <a:latin typeface="Arial" panose="020B0604020202020204" pitchFamily="34" charset="0"/>
                <a:cs typeface="Arial" panose="020B0604020202020204" pitchFamily="34" charset="0"/>
              </a:rPr>
            </a:br>
            <a:r>
              <a:rPr lang="en-GB" sz="3800" b="1" kern="0" dirty="0">
                <a:solidFill>
                  <a:srgbClr val="3F3F3E"/>
                </a:solidFill>
                <a:latin typeface="Arial" panose="020B0604020202020204" pitchFamily="34" charset="0"/>
                <a:cs typeface="Arial" panose="020B0604020202020204" pitchFamily="34" charset="0"/>
              </a:rPr>
              <a:t>disrespectful</a:t>
            </a:r>
            <a:r>
              <a:rPr lang="en-GB" sz="3800" b="1" kern="0" spc="-40"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you</a:t>
            </a:r>
            <a:r>
              <a:rPr lang="en-GB" sz="3800" b="1" kern="0" spc="-45"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Shape, rectangle&#10;&#10;Description automatically generated">
            <a:extLst>
              <a:ext uri="{FF2B5EF4-FFF2-40B4-BE49-F238E27FC236}">
                <a16:creationId xmlns:a16="http://schemas.microsoft.com/office/drawing/2014/main" id="{C37AD2BF-E334-9E41-B959-4C236776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188246"/>
            <a:ext cx="6477000" cy="2060154"/>
          </a:xfrm>
          <a:prstGeom prst="rect">
            <a:avLst/>
          </a:prstGeom>
        </p:spPr>
      </p:pic>
      <p:sp>
        <p:nvSpPr>
          <p:cNvPr id="2" name="object 2"/>
          <p:cNvSpPr txBox="1">
            <a:spLocks noGrp="1"/>
          </p:cNvSpPr>
          <p:nvPr>
            <p:ph type="title"/>
          </p:nvPr>
        </p:nvSpPr>
        <p:spPr>
          <a:xfrm>
            <a:off x="1289729" y="746762"/>
            <a:ext cx="9453245" cy="635000"/>
          </a:xfrm>
          <a:prstGeom prst="rect">
            <a:avLst/>
          </a:prstGeom>
        </p:spPr>
        <p:txBody>
          <a:bodyPr vert="horz" wrap="square" lIns="0" tIns="12700" rIns="0" bIns="0" rtlCol="0">
            <a:spAutoFit/>
          </a:bodyPr>
          <a:lstStyle/>
          <a:p>
            <a:pPr marL="12700">
              <a:lnSpc>
                <a:spcPct val="100000"/>
              </a:lnSpc>
              <a:spcBef>
                <a:spcPts val="100"/>
              </a:spcBef>
            </a:pPr>
            <a:r>
              <a:rPr sz="4000" dirty="0"/>
              <a:t>but</a:t>
            </a:r>
            <a:r>
              <a:rPr sz="4000" spc="-15" dirty="0"/>
              <a:t> </a:t>
            </a:r>
            <a:r>
              <a:rPr sz="4000" dirty="0"/>
              <a:t>if</a:t>
            </a:r>
            <a:r>
              <a:rPr sz="4000" spc="-15" dirty="0"/>
              <a:t> </a:t>
            </a:r>
            <a:r>
              <a:rPr sz="4000" spc="-5" dirty="0"/>
              <a:t>anything</a:t>
            </a:r>
            <a:r>
              <a:rPr sz="4000" spc="-20" dirty="0"/>
              <a:t> </a:t>
            </a:r>
            <a:r>
              <a:rPr sz="4000" dirty="0"/>
              <a:t>online</a:t>
            </a:r>
            <a:r>
              <a:rPr sz="4000" spc="-15" dirty="0"/>
              <a:t> </a:t>
            </a:r>
            <a:r>
              <a:rPr sz="4000" spc="-5" dirty="0"/>
              <a:t>makes</a:t>
            </a:r>
            <a:r>
              <a:rPr sz="4000" spc="-15" dirty="0"/>
              <a:t> </a:t>
            </a:r>
            <a:r>
              <a:rPr sz="4000" spc="-5" dirty="0"/>
              <a:t>you</a:t>
            </a:r>
            <a:r>
              <a:rPr sz="4000" spc="-20" dirty="0"/>
              <a:t> </a:t>
            </a:r>
            <a:r>
              <a:rPr sz="4000" dirty="0"/>
              <a:t>feel…</a:t>
            </a:r>
            <a:endParaRPr sz="4000"/>
          </a:p>
        </p:txBody>
      </p:sp>
      <p:sp>
        <p:nvSpPr>
          <p:cNvPr id="3" name="object 3"/>
          <p:cNvSpPr txBox="1"/>
          <p:nvPr/>
        </p:nvSpPr>
        <p:spPr>
          <a:xfrm>
            <a:off x="1639272" y="3358913"/>
            <a:ext cx="72707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Upset</a:t>
            </a:r>
            <a:endParaRPr sz="1950" dirty="0">
              <a:latin typeface="Arial"/>
              <a:cs typeface="Arial"/>
            </a:endParaRPr>
          </a:p>
        </p:txBody>
      </p:sp>
      <p:sp>
        <p:nvSpPr>
          <p:cNvPr id="4" name="object 4"/>
          <p:cNvSpPr txBox="1"/>
          <p:nvPr/>
        </p:nvSpPr>
        <p:spPr>
          <a:xfrm>
            <a:off x="3206375" y="3358913"/>
            <a:ext cx="868044" cy="328930"/>
          </a:xfrm>
          <a:prstGeom prst="rect">
            <a:avLst/>
          </a:prstGeom>
        </p:spPr>
        <p:txBody>
          <a:bodyPr vert="horz" wrap="square" lIns="0" tIns="17780" rIns="0" bIns="0" rtlCol="0">
            <a:spAutoFit/>
          </a:bodyPr>
          <a:lstStyle/>
          <a:p>
            <a:pPr marL="12700">
              <a:lnSpc>
                <a:spcPct val="100000"/>
              </a:lnSpc>
              <a:spcBef>
                <a:spcPts val="140"/>
              </a:spcBef>
            </a:pPr>
            <a:r>
              <a:rPr sz="1950" b="1" spc="20" dirty="0">
                <a:solidFill>
                  <a:srgbClr val="3F3F3E"/>
                </a:solidFill>
                <a:latin typeface="Arial"/>
                <a:cs typeface="Arial"/>
              </a:rPr>
              <a:t>Scared</a:t>
            </a:r>
            <a:endParaRPr sz="1950">
              <a:latin typeface="Arial"/>
              <a:cs typeface="Arial"/>
            </a:endParaRPr>
          </a:p>
        </p:txBody>
      </p:sp>
      <p:sp>
        <p:nvSpPr>
          <p:cNvPr id="5" name="object 5"/>
          <p:cNvSpPr txBox="1"/>
          <p:nvPr/>
        </p:nvSpPr>
        <p:spPr>
          <a:xfrm>
            <a:off x="4787973" y="3358913"/>
            <a:ext cx="97980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Curious</a:t>
            </a:r>
            <a:endParaRPr sz="1950">
              <a:latin typeface="Arial"/>
              <a:cs typeface="Arial"/>
            </a:endParaRPr>
          </a:p>
        </p:txBody>
      </p:sp>
      <p:sp>
        <p:nvSpPr>
          <p:cNvPr id="6" name="object 6"/>
          <p:cNvSpPr txBox="1"/>
          <p:nvPr/>
        </p:nvSpPr>
        <p:spPr>
          <a:xfrm>
            <a:off x="6537700" y="3358913"/>
            <a:ext cx="75565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Angry</a:t>
            </a:r>
            <a:endParaRPr sz="1950" dirty="0">
              <a:latin typeface="Arial"/>
              <a:cs typeface="Arial"/>
            </a:endParaRPr>
          </a:p>
        </p:txBody>
      </p:sp>
      <p:sp>
        <p:nvSpPr>
          <p:cNvPr id="7" name="object 7"/>
          <p:cNvSpPr txBox="1"/>
          <p:nvPr/>
        </p:nvSpPr>
        <p:spPr>
          <a:xfrm>
            <a:off x="8065207" y="3358913"/>
            <a:ext cx="975994" cy="328930"/>
          </a:xfrm>
          <a:prstGeom prst="rect">
            <a:avLst/>
          </a:prstGeom>
        </p:spPr>
        <p:txBody>
          <a:bodyPr vert="horz" wrap="square" lIns="0" tIns="17780" rIns="0" bIns="0" rtlCol="0">
            <a:spAutoFit/>
          </a:bodyPr>
          <a:lstStyle/>
          <a:p>
            <a:pPr marL="12700">
              <a:lnSpc>
                <a:spcPct val="100000"/>
              </a:lnSpc>
              <a:spcBef>
                <a:spcPts val="140"/>
              </a:spcBef>
            </a:pPr>
            <a:r>
              <a:rPr sz="1950" b="1" spc="-5" dirty="0">
                <a:solidFill>
                  <a:srgbClr val="3F3F3E"/>
                </a:solidFill>
                <a:latin typeface="Arial"/>
                <a:cs typeface="Arial"/>
              </a:rPr>
              <a:t>W</a:t>
            </a:r>
            <a:r>
              <a:rPr sz="1950" b="1" spc="15" dirty="0">
                <a:solidFill>
                  <a:srgbClr val="3F3F3E"/>
                </a:solidFill>
                <a:latin typeface="Arial"/>
                <a:cs typeface="Arial"/>
              </a:rPr>
              <a:t>orried</a:t>
            </a:r>
            <a:endParaRPr sz="1950" dirty="0">
              <a:latin typeface="Arial"/>
              <a:cs typeface="Arial"/>
            </a:endParaRPr>
          </a:p>
        </p:txBody>
      </p:sp>
      <p:sp>
        <p:nvSpPr>
          <p:cNvPr id="8" name="object 8"/>
          <p:cNvSpPr txBox="1"/>
          <p:nvPr/>
        </p:nvSpPr>
        <p:spPr>
          <a:xfrm>
            <a:off x="9595184" y="3358913"/>
            <a:ext cx="118999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Confused</a:t>
            </a:r>
            <a:endParaRPr sz="1950">
              <a:latin typeface="Arial"/>
              <a:cs typeface="Arial"/>
            </a:endParaRPr>
          </a:p>
        </p:txBody>
      </p:sp>
      <p:sp>
        <p:nvSpPr>
          <p:cNvPr id="9" name="object 9"/>
          <p:cNvSpPr txBox="1"/>
          <p:nvPr/>
        </p:nvSpPr>
        <p:spPr>
          <a:xfrm>
            <a:off x="4111599" y="4617856"/>
            <a:ext cx="4182745" cy="605155"/>
          </a:xfrm>
          <a:prstGeom prst="rect">
            <a:avLst/>
          </a:prstGeom>
        </p:spPr>
        <p:txBody>
          <a:bodyPr vert="horz" wrap="square" lIns="0" tIns="12700" rIns="0" bIns="0" rtlCol="0">
            <a:spAutoFit/>
          </a:bodyPr>
          <a:lstStyle/>
          <a:p>
            <a:pPr marL="12700">
              <a:lnSpc>
                <a:spcPct val="100000"/>
              </a:lnSpc>
              <a:spcBef>
                <a:spcPts val="100"/>
              </a:spcBef>
            </a:pPr>
            <a:r>
              <a:rPr sz="3800" b="1" dirty="0">
                <a:solidFill>
                  <a:srgbClr val="3F3F3E"/>
                </a:solidFill>
                <a:latin typeface="Arial"/>
                <a:cs typeface="Arial"/>
              </a:rPr>
              <a:t>What</a:t>
            </a:r>
            <a:r>
              <a:rPr sz="3800" b="1" spc="-30" dirty="0">
                <a:solidFill>
                  <a:srgbClr val="3F3F3E"/>
                </a:solidFill>
                <a:latin typeface="Arial"/>
                <a:cs typeface="Arial"/>
              </a:rPr>
              <a:t> </a:t>
            </a:r>
            <a:r>
              <a:rPr sz="3800" b="1" spc="-5" dirty="0">
                <a:solidFill>
                  <a:srgbClr val="3F3F3E"/>
                </a:solidFill>
                <a:latin typeface="Arial"/>
                <a:cs typeface="Arial"/>
              </a:rPr>
              <a:t>can</a:t>
            </a:r>
            <a:r>
              <a:rPr sz="3800" b="1" spc="-30" dirty="0">
                <a:solidFill>
                  <a:srgbClr val="3F3F3E"/>
                </a:solidFill>
                <a:latin typeface="Arial"/>
                <a:cs typeface="Arial"/>
              </a:rPr>
              <a:t> </a:t>
            </a:r>
            <a:r>
              <a:rPr sz="3800" b="1" spc="-5" dirty="0">
                <a:solidFill>
                  <a:srgbClr val="3F3F3E"/>
                </a:solidFill>
                <a:latin typeface="Arial"/>
                <a:cs typeface="Arial"/>
              </a:rPr>
              <a:t>you</a:t>
            </a:r>
            <a:r>
              <a:rPr sz="3800" b="1" spc="-30" dirty="0">
                <a:solidFill>
                  <a:srgbClr val="3F3F3E"/>
                </a:solidFill>
                <a:latin typeface="Arial"/>
                <a:cs typeface="Arial"/>
              </a:rPr>
              <a:t> </a:t>
            </a:r>
            <a:r>
              <a:rPr sz="3800" b="1" dirty="0">
                <a:solidFill>
                  <a:srgbClr val="3F3F3E"/>
                </a:solidFill>
                <a:latin typeface="Arial"/>
                <a:cs typeface="Arial"/>
              </a:rPr>
              <a:t>do?</a:t>
            </a:r>
            <a:endParaRPr sz="3800" dirty="0">
              <a:latin typeface="Arial"/>
              <a:cs typeface="Arial"/>
            </a:endParaRPr>
          </a:p>
        </p:txBody>
      </p:sp>
      <p:pic>
        <p:nvPicPr>
          <p:cNvPr id="11" name="Picture 10">
            <a:extLst>
              <a:ext uri="{FF2B5EF4-FFF2-40B4-BE49-F238E27FC236}">
                <a16:creationId xmlns:a16="http://schemas.microsoft.com/office/drawing/2014/main" id="{1086FF45-68F8-EA47-A94B-4F373D7FC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676400"/>
            <a:ext cx="1916867" cy="1916867"/>
          </a:xfrm>
          <a:prstGeom prst="rect">
            <a:avLst/>
          </a:prstGeom>
        </p:spPr>
      </p:pic>
      <p:pic>
        <p:nvPicPr>
          <p:cNvPr id="13" name="Picture 12">
            <a:extLst>
              <a:ext uri="{FF2B5EF4-FFF2-40B4-BE49-F238E27FC236}">
                <a16:creationId xmlns:a16="http://schemas.microsoft.com/office/drawing/2014/main" id="{006CF2FF-BE18-C94F-95B9-CC111F7D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705" y="1676400"/>
            <a:ext cx="1916867" cy="1916867"/>
          </a:xfrm>
          <a:prstGeom prst="rect">
            <a:avLst/>
          </a:prstGeom>
        </p:spPr>
      </p:pic>
      <p:pic>
        <p:nvPicPr>
          <p:cNvPr id="15" name="Picture 14">
            <a:extLst>
              <a:ext uri="{FF2B5EF4-FFF2-40B4-BE49-F238E27FC236}">
                <a16:creationId xmlns:a16="http://schemas.microsoft.com/office/drawing/2014/main" id="{7106C31B-8F61-144B-8DA9-EC4B4C67A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676400"/>
            <a:ext cx="1916867" cy="1916867"/>
          </a:xfrm>
          <a:prstGeom prst="rect">
            <a:avLst/>
          </a:prstGeom>
        </p:spPr>
      </p:pic>
      <p:pic>
        <p:nvPicPr>
          <p:cNvPr id="17" name="Picture 16">
            <a:extLst>
              <a:ext uri="{FF2B5EF4-FFF2-40B4-BE49-F238E27FC236}">
                <a16:creationId xmlns:a16="http://schemas.microsoft.com/office/drawing/2014/main" id="{D4DC4C46-B1FA-9346-8622-8DDF97094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2242" y="1676400"/>
            <a:ext cx="1916867" cy="1916867"/>
          </a:xfrm>
          <a:prstGeom prst="rect">
            <a:avLst/>
          </a:prstGeom>
        </p:spPr>
      </p:pic>
      <p:pic>
        <p:nvPicPr>
          <p:cNvPr id="19" name="Picture 18">
            <a:extLst>
              <a:ext uri="{FF2B5EF4-FFF2-40B4-BE49-F238E27FC236}">
                <a16:creationId xmlns:a16="http://schemas.microsoft.com/office/drawing/2014/main" id="{40C5D541-FFA8-8949-A1EE-0270F3173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2430" y="1676400"/>
            <a:ext cx="1916867" cy="1916867"/>
          </a:xfrm>
          <a:prstGeom prst="rect">
            <a:avLst/>
          </a:prstGeom>
        </p:spPr>
      </p:pic>
      <p:pic>
        <p:nvPicPr>
          <p:cNvPr id="21" name="Picture 20">
            <a:extLst>
              <a:ext uri="{FF2B5EF4-FFF2-40B4-BE49-F238E27FC236}">
                <a16:creationId xmlns:a16="http://schemas.microsoft.com/office/drawing/2014/main" id="{B6CE13D7-0F12-8842-88C7-3A44DD4D90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72" y="1676400"/>
            <a:ext cx="1916867" cy="19168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59" y="569137"/>
            <a:ext cx="8961120" cy="635000"/>
          </a:xfrm>
          <a:prstGeom prst="rect">
            <a:avLst/>
          </a:prstGeom>
        </p:spPr>
        <p:txBody>
          <a:bodyPr vert="horz" wrap="square" lIns="0" tIns="12700" rIns="0" bIns="0" rtlCol="0">
            <a:spAutoFit/>
          </a:bodyPr>
          <a:lstStyle/>
          <a:p>
            <a:pPr marL="12700">
              <a:lnSpc>
                <a:spcPct val="100000"/>
              </a:lnSpc>
              <a:spcBef>
                <a:spcPts val="100"/>
              </a:spcBef>
            </a:pPr>
            <a:r>
              <a:rPr sz="4000" spc="-80" dirty="0"/>
              <a:t>Talk</a:t>
            </a:r>
            <a:r>
              <a:rPr sz="4000" spc="-15" dirty="0"/>
              <a:t> </a:t>
            </a:r>
            <a:r>
              <a:rPr sz="4000" spc="-5" dirty="0"/>
              <a:t>to</a:t>
            </a:r>
            <a:r>
              <a:rPr sz="4000" spc="-10" dirty="0"/>
              <a:t> </a:t>
            </a:r>
            <a:r>
              <a:rPr sz="4000" spc="-5" dirty="0"/>
              <a:t>an</a:t>
            </a:r>
            <a:r>
              <a:rPr sz="4000" spc="-15" dirty="0"/>
              <a:t> </a:t>
            </a:r>
            <a:r>
              <a:rPr sz="4000" spc="-5" dirty="0"/>
              <a:t>adult</a:t>
            </a:r>
            <a:r>
              <a:rPr sz="4000" spc="-15" dirty="0"/>
              <a:t> </a:t>
            </a:r>
            <a:r>
              <a:rPr sz="4000" spc="-5" dirty="0"/>
              <a:t>for</a:t>
            </a:r>
            <a:r>
              <a:rPr sz="4000" spc="-10" dirty="0"/>
              <a:t> </a:t>
            </a:r>
            <a:r>
              <a:rPr sz="4000" dirty="0"/>
              <a:t>help</a:t>
            </a:r>
            <a:r>
              <a:rPr sz="4000" spc="-5" dirty="0"/>
              <a:t> and</a:t>
            </a:r>
            <a:r>
              <a:rPr sz="4000" spc="-15" dirty="0"/>
              <a:t> </a:t>
            </a:r>
            <a:r>
              <a:rPr sz="4000" spc="-5" dirty="0"/>
              <a:t>support!</a:t>
            </a:r>
            <a:endParaRPr sz="4000"/>
          </a:p>
        </p:txBody>
      </p:sp>
      <p:sp>
        <p:nvSpPr>
          <p:cNvPr id="3" name="object 3"/>
          <p:cNvSpPr txBox="1"/>
          <p:nvPr/>
        </p:nvSpPr>
        <p:spPr>
          <a:xfrm>
            <a:off x="9243793" y="1723132"/>
            <a:ext cx="1682750" cy="861060"/>
          </a:xfrm>
          <a:prstGeom prst="rect">
            <a:avLst/>
          </a:prstGeom>
        </p:spPr>
        <p:txBody>
          <a:bodyPr vert="horz" wrap="square" lIns="0" tIns="66040" rIns="0" bIns="0" rtlCol="0">
            <a:spAutoFit/>
          </a:bodyPr>
          <a:lstStyle/>
          <a:p>
            <a:pPr marL="12700" marR="5080" indent="33655">
              <a:lnSpc>
                <a:spcPts val="3100"/>
              </a:lnSpc>
              <a:spcBef>
                <a:spcPts val="520"/>
              </a:spcBef>
            </a:pPr>
            <a:r>
              <a:rPr sz="2900" b="1" spc="-35" dirty="0">
                <a:solidFill>
                  <a:srgbClr val="3F3F3E"/>
                </a:solidFill>
                <a:latin typeface="Arial"/>
                <a:cs typeface="Arial"/>
              </a:rPr>
              <a:t>Teaching </a:t>
            </a:r>
            <a:r>
              <a:rPr sz="2900" b="1" spc="-795" dirty="0">
                <a:solidFill>
                  <a:srgbClr val="3F3F3E"/>
                </a:solidFill>
                <a:latin typeface="Arial"/>
                <a:cs typeface="Arial"/>
              </a:rPr>
              <a:t> </a:t>
            </a:r>
            <a:r>
              <a:rPr sz="2900" b="1" spc="-5" dirty="0">
                <a:solidFill>
                  <a:srgbClr val="3F3F3E"/>
                </a:solidFill>
                <a:latin typeface="Arial"/>
                <a:cs typeface="Arial"/>
              </a:rPr>
              <a:t>Assistant</a:t>
            </a:r>
            <a:endParaRPr sz="2900" dirty="0">
              <a:latin typeface="Arial"/>
              <a:cs typeface="Arial"/>
            </a:endParaRPr>
          </a:p>
        </p:txBody>
      </p:sp>
      <p:sp>
        <p:nvSpPr>
          <p:cNvPr id="4" name="object 4"/>
          <p:cNvSpPr txBox="1"/>
          <p:nvPr/>
        </p:nvSpPr>
        <p:spPr>
          <a:xfrm>
            <a:off x="9137553" y="4185871"/>
            <a:ext cx="2236470"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F3F3E"/>
                </a:solidFill>
                <a:latin typeface="Arial"/>
                <a:cs typeface="Arial"/>
              </a:rPr>
              <a:t>Grandparent</a:t>
            </a:r>
            <a:endParaRPr sz="2900" dirty="0">
              <a:latin typeface="Arial"/>
              <a:cs typeface="Arial"/>
            </a:endParaRPr>
          </a:p>
        </p:txBody>
      </p:sp>
      <p:sp>
        <p:nvSpPr>
          <p:cNvPr id="5" name="object 5"/>
          <p:cNvSpPr txBox="1"/>
          <p:nvPr/>
        </p:nvSpPr>
        <p:spPr>
          <a:xfrm>
            <a:off x="4418197" y="3231705"/>
            <a:ext cx="3554095" cy="1159510"/>
          </a:xfrm>
          <a:prstGeom prst="rect">
            <a:avLst/>
          </a:prstGeom>
        </p:spPr>
        <p:txBody>
          <a:bodyPr vert="horz" wrap="square" lIns="0" tIns="78105" rIns="0" bIns="0" rtlCol="0">
            <a:spAutoFit/>
          </a:bodyPr>
          <a:lstStyle/>
          <a:p>
            <a:pPr marL="12700" marR="5080" indent="123825">
              <a:lnSpc>
                <a:spcPts val="4240"/>
              </a:lnSpc>
              <a:spcBef>
                <a:spcPts val="615"/>
              </a:spcBef>
            </a:pPr>
            <a:r>
              <a:rPr sz="3900" b="1" dirty="0">
                <a:solidFill>
                  <a:srgbClr val="3F3F3E"/>
                </a:solidFill>
                <a:latin typeface="Arial"/>
                <a:cs typeface="Arial"/>
              </a:rPr>
              <a:t>Any </a:t>
            </a:r>
            <a:r>
              <a:rPr sz="3900" b="1" spc="-5" dirty="0">
                <a:solidFill>
                  <a:srgbClr val="3F3F3E"/>
                </a:solidFill>
                <a:latin typeface="Arial"/>
                <a:cs typeface="Arial"/>
              </a:rPr>
              <a:t>adult you </a:t>
            </a:r>
            <a:r>
              <a:rPr sz="3900" b="1" spc="-1070" dirty="0">
                <a:solidFill>
                  <a:srgbClr val="3F3F3E"/>
                </a:solidFill>
                <a:latin typeface="Arial"/>
                <a:cs typeface="Arial"/>
              </a:rPr>
              <a:t> </a:t>
            </a:r>
            <a:r>
              <a:rPr sz="3900" b="1" dirty="0">
                <a:solidFill>
                  <a:srgbClr val="3F3F3E"/>
                </a:solidFill>
                <a:latin typeface="Arial"/>
                <a:cs typeface="Arial"/>
              </a:rPr>
              <a:t>know</a:t>
            </a:r>
            <a:r>
              <a:rPr sz="3900" b="1" spc="-40" dirty="0">
                <a:solidFill>
                  <a:srgbClr val="3F3F3E"/>
                </a:solidFill>
                <a:latin typeface="Arial"/>
                <a:cs typeface="Arial"/>
              </a:rPr>
              <a:t> </a:t>
            </a:r>
            <a:r>
              <a:rPr sz="3900" b="1" dirty="0">
                <a:solidFill>
                  <a:srgbClr val="3F3F3E"/>
                </a:solidFill>
                <a:latin typeface="Arial"/>
                <a:cs typeface="Arial"/>
              </a:rPr>
              <a:t>and</a:t>
            </a:r>
            <a:r>
              <a:rPr sz="3900" b="1" spc="-35" dirty="0">
                <a:solidFill>
                  <a:srgbClr val="3F3F3E"/>
                </a:solidFill>
                <a:latin typeface="Arial"/>
                <a:cs typeface="Arial"/>
              </a:rPr>
              <a:t> </a:t>
            </a:r>
            <a:r>
              <a:rPr sz="3900" b="1" dirty="0">
                <a:solidFill>
                  <a:srgbClr val="3F3F3E"/>
                </a:solidFill>
                <a:latin typeface="Arial"/>
                <a:cs typeface="Arial"/>
              </a:rPr>
              <a:t>trust</a:t>
            </a:r>
            <a:endParaRPr sz="3900">
              <a:latin typeface="Arial"/>
              <a:cs typeface="Arial"/>
            </a:endParaRPr>
          </a:p>
        </p:txBody>
      </p:sp>
      <p:sp>
        <p:nvSpPr>
          <p:cNvPr id="6" name="object 6"/>
          <p:cNvSpPr txBox="1"/>
          <p:nvPr/>
        </p:nvSpPr>
        <p:spPr>
          <a:xfrm>
            <a:off x="1251513" y="3529883"/>
            <a:ext cx="2001423" cy="467359"/>
          </a:xfrm>
          <a:prstGeom prst="rect">
            <a:avLst/>
          </a:prstGeom>
        </p:spPr>
        <p:txBody>
          <a:bodyPr vert="horz" wrap="square" lIns="0" tIns="12700" rIns="0" bIns="0" rtlCol="0">
            <a:spAutoFit/>
          </a:bodyPr>
          <a:lstStyle/>
          <a:p>
            <a:pPr marL="12700">
              <a:lnSpc>
                <a:spcPct val="100000"/>
              </a:lnSpc>
              <a:spcBef>
                <a:spcPts val="100"/>
              </a:spcBef>
            </a:pPr>
            <a:r>
              <a:rPr lang="en-GB" sz="2900" b="1" spc="-5" dirty="0">
                <a:solidFill>
                  <a:srgbClr val="3F3F3E"/>
                </a:solidFill>
                <a:latin typeface="Arial"/>
                <a:cs typeface="Arial"/>
              </a:rPr>
              <a:t> Sibling</a:t>
            </a:r>
            <a:endParaRPr sz="2900" dirty="0">
              <a:latin typeface="Arial"/>
              <a:cs typeface="Arial"/>
            </a:endParaRPr>
          </a:p>
        </p:txBody>
      </p:sp>
      <p:sp>
        <p:nvSpPr>
          <p:cNvPr id="7" name="object 7"/>
          <p:cNvSpPr txBox="1"/>
          <p:nvPr/>
        </p:nvSpPr>
        <p:spPr>
          <a:xfrm>
            <a:off x="5535134" y="1753544"/>
            <a:ext cx="1682750" cy="467358"/>
          </a:xfrm>
          <a:prstGeom prst="rect">
            <a:avLst/>
          </a:prstGeom>
        </p:spPr>
        <p:txBody>
          <a:bodyPr vert="horz" wrap="square" lIns="0" tIns="12700" rIns="0" bIns="0" rtlCol="0">
            <a:spAutoFit/>
          </a:bodyPr>
          <a:lstStyle/>
          <a:p>
            <a:pPr marL="12700">
              <a:lnSpc>
                <a:spcPct val="100000"/>
              </a:lnSpc>
              <a:spcBef>
                <a:spcPts val="100"/>
              </a:spcBef>
            </a:pPr>
            <a:r>
              <a:rPr lang="en-GB" sz="2900" b="1" dirty="0">
                <a:solidFill>
                  <a:srgbClr val="3F3F3E"/>
                </a:solidFill>
                <a:latin typeface="Arial"/>
                <a:cs typeface="Arial"/>
              </a:rPr>
              <a:t>Parent </a:t>
            </a:r>
            <a:endParaRPr sz="2900" dirty="0">
              <a:latin typeface="Arial"/>
              <a:cs typeface="Arial"/>
            </a:endParaRPr>
          </a:p>
        </p:txBody>
      </p:sp>
      <p:sp>
        <p:nvSpPr>
          <p:cNvPr id="8" name="object 8"/>
          <p:cNvSpPr txBox="1"/>
          <p:nvPr/>
        </p:nvSpPr>
        <p:spPr>
          <a:xfrm>
            <a:off x="2018361" y="1971041"/>
            <a:ext cx="1410335" cy="467359"/>
          </a:xfrm>
          <a:prstGeom prst="rect">
            <a:avLst/>
          </a:prstGeom>
        </p:spPr>
        <p:txBody>
          <a:bodyPr vert="horz" wrap="square" lIns="0" tIns="12700" rIns="0" bIns="0" rtlCol="0">
            <a:spAutoFit/>
          </a:bodyPr>
          <a:lstStyle/>
          <a:p>
            <a:pPr marL="12700">
              <a:lnSpc>
                <a:spcPct val="100000"/>
              </a:lnSpc>
              <a:spcBef>
                <a:spcPts val="100"/>
              </a:spcBef>
            </a:pPr>
            <a:r>
              <a:rPr sz="2900" b="1" spc="-40" dirty="0">
                <a:solidFill>
                  <a:srgbClr val="3F3F3E"/>
                </a:solidFill>
                <a:latin typeface="Arial"/>
                <a:cs typeface="Arial"/>
              </a:rPr>
              <a:t>Teacher</a:t>
            </a:r>
            <a:endParaRPr sz="29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EAA0937D-DC35-994A-9907-A4BC90B92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074551"/>
            <a:ext cx="2748280" cy="2748280"/>
          </a:xfrm>
          <a:prstGeom prst="rect">
            <a:avLst/>
          </a:prstGeom>
        </p:spPr>
      </p:pic>
      <p:sp>
        <p:nvSpPr>
          <p:cNvPr id="2" name="object 2"/>
          <p:cNvSpPr txBox="1"/>
          <p:nvPr/>
        </p:nvSpPr>
        <p:spPr>
          <a:xfrm>
            <a:off x="2827478" y="794939"/>
            <a:ext cx="6536690" cy="2748280"/>
          </a:xfrm>
          <a:prstGeom prst="rect">
            <a:avLst/>
          </a:prstGeom>
        </p:spPr>
        <p:txBody>
          <a:bodyPr vert="horz" wrap="square" lIns="0" tIns="13335" rIns="0" bIns="0" rtlCol="0">
            <a:spAutoFit/>
          </a:bodyPr>
          <a:lstStyle/>
          <a:p>
            <a:pPr marL="2166620">
              <a:lnSpc>
                <a:spcPts val="4300"/>
              </a:lnSpc>
              <a:spcBef>
                <a:spcPts val="105"/>
              </a:spcBef>
            </a:pPr>
            <a:r>
              <a:rPr sz="3600" b="1" spc="-90" dirty="0">
                <a:solidFill>
                  <a:srgbClr val="3F3F3E"/>
                </a:solidFill>
                <a:latin typeface="Arial"/>
                <a:cs typeface="Arial"/>
              </a:rPr>
              <a:t>You</a:t>
            </a:r>
            <a:r>
              <a:rPr sz="3600" b="1" spc="-35" dirty="0">
                <a:solidFill>
                  <a:srgbClr val="3F3F3E"/>
                </a:solidFill>
                <a:latin typeface="Arial"/>
                <a:cs typeface="Arial"/>
              </a:rPr>
              <a:t> </a:t>
            </a:r>
            <a:r>
              <a:rPr sz="3600" b="1" spc="-5" dirty="0">
                <a:solidFill>
                  <a:srgbClr val="3F3F3E"/>
                </a:solidFill>
                <a:latin typeface="Arial"/>
                <a:cs typeface="Arial"/>
              </a:rPr>
              <a:t>might</a:t>
            </a:r>
            <a:endParaRPr sz="3600" dirty="0">
              <a:latin typeface="Arial"/>
              <a:cs typeface="Arial"/>
            </a:endParaRPr>
          </a:p>
          <a:p>
            <a:pPr marL="12700" marR="5080" indent="928369">
              <a:lnSpc>
                <a:spcPts val="4280"/>
              </a:lnSpc>
              <a:spcBef>
                <a:spcPts val="155"/>
              </a:spcBef>
            </a:pPr>
            <a:r>
              <a:rPr sz="3600" b="1" dirty="0">
                <a:solidFill>
                  <a:srgbClr val="3F3F3E"/>
                </a:solidFill>
                <a:latin typeface="Arial"/>
                <a:cs typeface="Arial"/>
              </a:rPr>
              <a:t>not be </a:t>
            </a:r>
            <a:r>
              <a:rPr sz="3600" b="1" spc="-5" dirty="0">
                <a:solidFill>
                  <a:srgbClr val="3F3F3E"/>
                </a:solidFill>
                <a:latin typeface="Arial"/>
                <a:cs typeface="Arial"/>
              </a:rPr>
              <a:t>able </a:t>
            </a:r>
            <a:r>
              <a:rPr sz="3600" b="1" dirty="0">
                <a:solidFill>
                  <a:srgbClr val="3F3F3E"/>
                </a:solidFill>
                <a:latin typeface="Arial"/>
                <a:cs typeface="Arial"/>
              </a:rPr>
              <a:t>to </a:t>
            </a:r>
            <a:r>
              <a:rPr sz="3600" b="1" spc="-5" dirty="0">
                <a:solidFill>
                  <a:srgbClr val="3F3F3E"/>
                </a:solidFill>
                <a:latin typeface="Arial"/>
                <a:cs typeface="Arial"/>
              </a:rPr>
              <a:t>control </a:t>
            </a:r>
            <a:r>
              <a:rPr sz="3600" b="1" dirty="0">
                <a:solidFill>
                  <a:srgbClr val="3F3F3E"/>
                </a:solidFill>
                <a:latin typeface="Arial"/>
                <a:cs typeface="Arial"/>
              </a:rPr>
              <a:t> other </a:t>
            </a:r>
            <a:r>
              <a:rPr sz="3600" b="1" spc="-15" dirty="0">
                <a:solidFill>
                  <a:srgbClr val="3F3F3E"/>
                </a:solidFill>
                <a:latin typeface="Arial"/>
                <a:cs typeface="Arial"/>
              </a:rPr>
              <a:t>people’s </a:t>
            </a:r>
            <a:r>
              <a:rPr sz="3600" b="1" dirty="0">
                <a:solidFill>
                  <a:srgbClr val="3F3F3E"/>
                </a:solidFill>
                <a:latin typeface="Arial"/>
                <a:cs typeface="Arial"/>
              </a:rPr>
              <a:t>behaviour but </a:t>
            </a:r>
            <a:r>
              <a:rPr sz="3600" b="1" spc="5" dirty="0">
                <a:solidFill>
                  <a:srgbClr val="3F3F3E"/>
                </a:solidFill>
                <a:latin typeface="Arial"/>
                <a:cs typeface="Arial"/>
              </a:rPr>
              <a:t> </a:t>
            </a:r>
            <a:r>
              <a:rPr sz="3600" b="1" dirty="0">
                <a:solidFill>
                  <a:srgbClr val="3F3F3E"/>
                </a:solidFill>
                <a:latin typeface="Arial"/>
                <a:cs typeface="Arial"/>
              </a:rPr>
              <a:t>you</a:t>
            </a:r>
            <a:r>
              <a:rPr sz="3600" b="1" spc="-5" dirty="0">
                <a:solidFill>
                  <a:srgbClr val="3F3F3E"/>
                </a:solidFill>
                <a:latin typeface="Arial"/>
                <a:cs typeface="Arial"/>
              </a:rPr>
              <a:t> can control your </a:t>
            </a:r>
            <a:r>
              <a:rPr sz="3600" b="1" dirty="0">
                <a:solidFill>
                  <a:srgbClr val="3F3F3E"/>
                </a:solidFill>
                <a:latin typeface="Arial"/>
                <a:cs typeface="Arial"/>
              </a:rPr>
              <a:t>own</a:t>
            </a:r>
            <a:r>
              <a:rPr sz="3600" b="1" spc="-5" dirty="0">
                <a:solidFill>
                  <a:srgbClr val="3F3F3E"/>
                </a:solidFill>
                <a:latin typeface="Arial"/>
                <a:cs typeface="Arial"/>
              </a:rPr>
              <a:t> and</a:t>
            </a:r>
            <a:endParaRPr sz="3600" dirty="0">
              <a:latin typeface="Arial"/>
              <a:cs typeface="Arial"/>
            </a:endParaRPr>
          </a:p>
          <a:p>
            <a:pPr marL="532765">
              <a:lnSpc>
                <a:spcPts val="4140"/>
              </a:lnSpc>
            </a:pPr>
            <a:r>
              <a:rPr sz="3600" b="1" spc="-5" dirty="0">
                <a:solidFill>
                  <a:srgbClr val="3F3F3E"/>
                </a:solidFill>
                <a:latin typeface="Arial"/>
                <a:cs typeface="Arial"/>
              </a:rPr>
              <a:t>make</a:t>
            </a:r>
            <a:r>
              <a:rPr sz="3600" b="1" spc="-10" dirty="0">
                <a:solidFill>
                  <a:srgbClr val="3F3F3E"/>
                </a:solidFill>
                <a:latin typeface="Arial"/>
                <a:cs typeface="Arial"/>
              </a:rPr>
              <a:t> </a:t>
            </a:r>
            <a:r>
              <a:rPr sz="3600" b="1" spc="-5" dirty="0">
                <a:solidFill>
                  <a:srgbClr val="3F3F3E"/>
                </a:solidFill>
                <a:latin typeface="Arial"/>
                <a:cs typeface="Arial"/>
              </a:rPr>
              <a:t>respectful</a:t>
            </a:r>
            <a:r>
              <a:rPr sz="3600" b="1" spc="-10" dirty="0">
                <a:solidFill>
                  <a:srgbClr val="3F3F3E"/>
                </a:solidFill>
                <a:latin typeface="Arial"/>
                <a:cs typeface="Arial"/>
              </a:rPr>
              <a:t> </a:t>
            </a:r>
            <a:r>
              <a:rPr sz="3600" b="1" spc="-5" dirty="0">
                <a:solidFill>
                  <a:srgbClr val="3F3F3E"/>
                </a:solidFill>
                <a:latin typeface="Arial"/>
                <a:cs typeface="Arial"/>
              </a:rPr>
              <a:t>choices!</a:t>
            </a:r>
            <a:endParaRPr sz="36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CD377935-A4F0-5E4F-9AF3-A59070DF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931551"/>
            <a:ext cx="3429000" cy="3429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3D46-7D1B-2645-B4E8-16DFED3E9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97F39AF-C9B0-F74C-8AA8-B64A11F78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308474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854" y="2679204"/>
            <a:ext cx="6917055" cy="1760855"/>
          </a:xfrm>
          <a:prstGeom prst="rect">
            <a:avLst/>
          </a:prstGeom>
        </p:spPr>
        <p:txBody>
          <a:bodyPr vert="horz" wrap="square" lIns="0" tIns="14604" rIns="0" bIns="0" rtlCol="0">
            <a:spAutoFit/>
          </a:bodyPr>
          <a:lstStyle/>
          <a:p>
            <a:pPr algn="ctr">
              <a:lnSpc>
                <a:spcPts val="6820"/>
              </a:lnSpc>
              <a:spcBef>
                <a:spcPts val="114"/>
              </a:spcBef>
            </a:pPr>
            <a:r>
              <a:rPr sz="5900" spc="10" dirty="0"/>
              <a:t>What</a:t>
            </a:r>
            <a:r>
              <a:rPr sz="5900" spc="-40" dirty="0"/>
              <a:t> </a:t>
            </a:r>
            <a:r>
              <a:rPr sz="5900" spc="5" dirty="0"/>
              <a:t>is</a:t>
            </a:r>
            <a:endParaRPr sz="5900" dirty="0"/>
          </a:p>
          <a:p>
            <a:pPr algn="ctr">
              <a:lnSpc>
                <a:spcPts val="6820"/>
              </a:lnSpc>
            </a:pPr>
            <a:r>
              <a:rPr sz="5900" spc="5" dirty="0"/>
              <a:t>Safer</a:t>
            </a:r>
            <a:r>
              <a:rPr sz="5900" spc="-25" dirty="0"/>
              <a:t> </a:t>
            </a:r>
            <a:r>
              <a:rPr sz="5900" spc="5" dirty="0"/>
              <a:t>Internet</a:t>
            </a:r>
            <a:r>
              <a:rPr sz="5900" spc="-25" dirty="0"/>
              <a:t> </a:t>
            </a:r>
            <a:r>
              <a:rPr sz="5900" spc="5" dirty="0"/>
              <a:t>Day?</a:t>
            </a:r>
            <a:endParaRPr sz="5900" dirty="0"/>
          </a:p>
        </p:txBody>
      </p:sp>
      <p:pic>
        <p:nvPicPr>
          <p:cNvPr id="3" name="Picture 2" descr="Icon&#10;&#10;Description automatically generated">
            <a:extLst>
              <a:ext uri="{FF2B5EF4-FFF2-40B4-BE49-F238E27FC236}">
                <a16:creationId xmlns:a16="http://schemas.microsoft.com/office/drawing/2014/main" id="{848FC2F8-1829-8A42-8197-A01D8FD9E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244602"/>
            <a:ext cx="2408972" cy="23150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8681" y="523872"/>
            <a:ext cx="7082155" cy="635000"/>
          </a:xfrm>
          <a:prstGeom prst="rect">
            <a:avLst/>
          </a:prstGeom>
        </p:spPr>
        <p:txBody>
          <a:bodyPr vert="horz" wrap="square" lIns="0" tIns="12700" rIns="0" bIns="0" rtlCol="0">
            <a:spAutoFit/>
          </a:bodyPr>
          <a:lstStyle/>
          <a:p>
            <a:pPr marL="12700">
              <a:lnSpc>
                <a:spcPct val="100000"/>
              </a:lnSpc>
              <a:spcBef>
                <a:spcPts val="100"/>
              </a:spcBef>
            </a:pPr>
            <a:r>
              <a:rPr sz="4000" spc="-5" dirty="0"/>
              <a:t>How</a:t>
            </a:r>
            <a:r>
              <a:rPr sz="4000" spc="-25" dirty="0"/>
              <a:t> </a:t>
            </a:r>
            <a:r>
              <a:rPr sz="4000" dirty="0"/>
              <a:t>do</a:t>
            </a:r>
            <a:r>
              <a:rPr sz="4000" spc="-15" dirty="0"/>
              <a:t> </a:t>
            </a:r>
            <a:r>
              <a:rPr sz="4000" spc="-5" dirty="0"/>
              <a:t>you</a:t>
            </a:r>
            <a:r>
              <a:rPr sz="4000" spc="-20" dirty="0"/>
              <a:t> </a:t>
            </a:r>
            <a:r>
              <a:rPr sz="4000" dirty="0"/>
              <a:t>have</a:t>
            </a:r>
            <a:r>
              <a:rPr sz="4000" spc="-20" dirty="0"/>
              <a:t> </a:t>
            </a:r>
            <a:r>
              <a:rPr sz="4000" spc="-5" dirty="0"/>
              <a:t>fun</a:t>
            </a:r>
            <a:r>
              <a:rPr sz="4000" spc="-15" dirty="0"/>
              <a:t> </a:t>
            </a:r>
            <a:r>
              <a:rPr sz="4000" dirty="0"/>
              <a:t>online?</a:t>
            </a:r>
          </a:p>
        </p:txBody>
      </p:sp>
      <p:pic>
        <p:nvPicPr>
          <p:cNvPr id="3" name="Picture 2" descr="A picture containing text&#10;&#10;Description automatically generated">
            <a:extLst>
              <a:ext uri="{FF2B5EF4-FFF2-40B4-BE49-F238E27FC236}">
                <a16:creationId xmlns:a16="http://schemas.microsoft.com/office/drawing/2014/main" id="{23D0B500-E6CD-3F41-994B-AF34744D6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409" y="2859666"/>
            <a:ext cx="3829369" cy="3829369"/>
          </a:xfrm>
          <a:prstGeom prst="rect">
            <a:avLst/>
          </a:prstGeom>
        </p:spPr>
      </p:pic>
      <p:pic>
        <p:nvPicPr>
          <p:cNvPr id="4" name="Picture 3">
            <a:extLst>
              <a:ext uri="{FF2B5EF4-FFF2-40B4-BE49-F238E27FC236}">
                <a16:creationId xmlns:a16="http://schemas.microsoft.com/office/drawing/2014/main" id="{87571859-D323-ED44-B48C-92772A68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424" y="634449"/>
            <a:ext cx="3829369" cy="3829369"/>
          </a:xfrm>
          <a:prstGeom prst="rect">
            <a:avLst/>
          </a:prstGeom>
        </p:spPr>
      </p:pic>
      <p:pic>
        <p:nvPicPr>
          <p:cNvPr id="5" name="Picture 4" descr="A picture containing whiteboard&#10;&#10;Description automatically generated">
            <a:extLst>
              <a:ext uri="{FF2B5EF4-FFF2-40B4-BE49-F238E27FC236}">
                <a16:creationId xmlns:a16="http://schemas.microsoft.com/office/drawing/2014/main" id="{BD762BBA-F3A6-8043-9696-BA252FBA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831" y="3142012"/>
            <a:ext cx="3829369" cy="3829369"/>
          </a:xfrm>
          <a:prstGeom prst="rect">
            <a:avLst/>
          </a:prstGeom>
        </p:spPr>
      </p:pic>
      <p:pic>
        <p:nvPicPr>
          <p:cNvPr id="6" name="Picture 5" descr="Text&#10;&#10;Description automatically generated">
            <a:extLst>
              <a:ext uri="{FF2B5EF4-FFF2-40B4-BE49-F238E27FC236}">
                <a16:creationId xmlns:a16="http://schemas.microsoft.com/office/drawing/2014/main" id="{FDCC3742-E25C-2C45-9D42-EBB90725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0031" y="3142012"/>
            <a:ext cx="3829369" cy="3829369"/>
          </a:xfrm>
          <a:prstGeom prst="rect">
            <a:avLst/>
          </a:prstGeom>
        </p:spPr>
      </p:pic>
      <p:pic>
        <p:nvPicPr>
          <p:cNvPr id="7" name="Picture 6" descr="Text&#10;&#10;Description automatically generated">
            <a:extLst>
              <a:ext uri="{FF2B5EF4-FFF2-40B4-BE49-F238E27FC236}">
                <a16:creationId xmlns:a16="http://schemas.microsoft.com/office/drawing/2014/main" id="{7DD5DC7C-F2B0-D544-98E9-F14D0FEE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16" y="737151"/>
            <a:ext cx="3829369" cy="3829369"/>
          </a:xfrm>
          <a:prstGeom prst="rect">
            <a:avLst/>
          </a:prstGeom>
        </p:spPr>
      </p:pic>
      <p:pic>
        <p:nvPicPr>
          <p:cNvPr id="8" name="Picture 7" descr="Text&#10;&#10;Description automatically generated">
            <a:extLst>
              <a:ext uri="{FF2B5EF4-FFF2-40B4-BE49-F238E27FC236}">
                <a16:creationId xmlns:a16="http://schemas.microsoft.com/office/drawing/2014/main" id="{B3D62B5F-2316-3D4E-9671-3C0052470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9" y="685800"/>
            <a:ext cx="3829369" cy="3829369"/>
          </a:xfrm>
          <a:prstGeom prst="rect">
            <a:avLst/>
          </a:prstGeom>
        </p:spPr>
      </p:pic>
      <p:pic>
        <p:nvPicPr>
          <p:cNvPr id="9" name="Picture 8">
            <a:extLst>
              <a:ext uri="{FF2B5EF4-FFF2-40B4-BE49-F238E27FC236}">
                <a16:creationId xmlns:a16="http://schemas.microsoft.com/office/drawing/2014/main" id="{BC38886C-B7BF-D94E-8BD7-6FD506BD8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9" y="2894308"/>
            <a:ext cx="3829369" cy="3829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0" rIns="0" bIns="0" rtlCol="0">
            <a:spAutoFit/>
          </a:bodyPr>
          <a:lstStyle/>
          <a:p>
            <a:pPr marL="1363980" marR="5080" indent="-1328420">
              <a:lnSpc>
                <a:spcPts val="6090"/>
              </a:lnSpc>
              <a:spcBef>
                <a:spcPts val="750"/>
              </a:spcBef>
            </a:pPr>
            <a:r>
              <a:rPr spc="20" dirty="0"/>
              <a:t>What</a:t>
            </a:r>
            <a:r>
              <a:rPr spc="-15" dirty="0"/>
              <a:t> </a:t>
            </a:r>
            <a:r>
              <a:rPr spc="20" dirty="0"/>
              <a:t>games</a:t>
            </a:r>
            <a:r>
              <a:rPr spc="-15" dirty="0"/>
              <a:t> </a:t>
            </a:r>
            <a:r>
              <a:rPr spc="15" dirty="0"/>
              <a:t>and</a:t>
            </a:r>
            <a:r>
              <a:rPr spc="-20" dirty="0"/>
              <a:t> </a:t>
            </a:r>
            <a:r>
              <a:rPr spc="10" dirty="0"/>
              <a:t>apps </a:t>
            </a:r>
            <a:r>
              <a:rPr spc="-1510" dirty="0"/>
              <a:t> </a:t>
            </a:r>
            <a:r>
              <a:rPr spc="20" dirty="0"/>
              <a:t>do</a:t>
            </a:r>
            <a:r>
              <a:rPr dirty="0"/>
              <a:t> </a:t>
            </a:r>
            <a:r>
              <a:rPr spc="15" dirty="0"/>
              <a:t>you</a:t>
            </a:r>
            <a:r>
              <a:rPr spc="-5" dirty="0"/>
              <a:t> </a:t>
            </a:r>
            <a:r>
              <a:rPr spc="10" dirty="0"/>
              <a:t>enjoy?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768737" y="3088314"/>
            <a:ext cx="4983480" cy="1642745"/>
          </a:xfrm>
          <a:prstGeom prst="rect">
            <a:avLst/>
          </a:prstGeom>
        </p:spPr>
        <p:txBody>
          <a:bodyPr vert="horz" wrap="square" lIns="0" tIns="95250" rIns="0" bIns="0" rtlCol="0">
            <a:spAutoFit/>
          </a:bodyPr>
          <a:lstStyle/>
          <a:p>
            <a:pPr marL="12700" marR="5080" indent="703580">
              <a:lnSpc>
                <a:spcPts val="6090"/>
              </a:lnSpc>
              <a:spcBef>
                <a:spcPts val="750"/>
              </a:spcBef>
            </a:pPr>
            <a:r>
              <a:rPr sz="5500" b="1" spc="20" dirty="0">
                <a:solidFill>
                  <a:srgbClr val="3F3F3E"/>
                </a:solidFill>
                <a:latin typeface="Arial"/>
                <a:cs typeface="Arial"/>
              </a:rPr>
              <a:t>What </a:t>
            </a:r>
            <a:r>
              <a:rPr sz="5500" b="1" spc="15" dirty="0">
                <a:solidFill>
                  <a:srgbClr val="3F3F3E"/>
                </a:solidFill>
                <a:latin typeface="Arial"/>
                <a:cs typeface="Arial"/>
              </a:rPr>
              <a:t>does </a:t>
            </a:r>
            <a:r>
              <a:rPr sz="5500" b="1" spc="20" dirty="0">
                <a:solidFill>
                  <a:srgbClr val="3F3F3E"/>
                </a:solidFill>
                <a:latin typeface="Arial"/>
                <a:cs typeface="Arial"/>
              </a:rPr>
              <a:t> </a:t>
            </a:r>
            <a:r>
              <a:rPr sz="5500" b="1" spc="10" dirty="0">
                <a:solidFill>
                  <a:srgbClr val="3F3F3E"/>
                </a:solidFill>
                <a:latin typeface="Arial"/>
                <a:cs typeface="Arial"/>
              </a:rPr>
              <a:t>respect</a:t>
            </a:r>
            <a:r>
              <a:rPr sz="5500" b="1" spc="-70" dirty="0">
                <a:solidFill>
                  <a:srgbClr val="3F3F3E"/>
                </a:solidFill>
                <a:latin typeface="Arial"/>
                <a:cs typeface="Arial"/>
              </a:rPr>
              <a:t> </a:t>
            </a:r>
            <a:r>
              <a:rPr sz="5500" b="1" spc="15" dirty="0">
                <a:solidFill>
                  <a:srgbClr val="3F3F3E"/>
                </a:solidFill>
                <a:latin typeface="Arial"/>
                <a:cs typeface="Arial"/>
              </a:rPr>
              <a:t>mean?</a:t>
            </a:r>
            <a:endParaRPr sz="5500">
              <a:latin typeface="Arial"/>
              <a:cs typeface="Arial"/>
            </a:endParaRPr>
          </a:p>
        </p:txBody>
      </p:sp>
      <p:sp>
        <p:nvSpPr>
          <p:cNvPr id="3" name="object 3"/>
          <p:cNvSpPr txBox="1"/>
          <p:nvPr/>
        </p:nvSpPr>
        <p:spPr>
          <a:xfrm>
            <a:off x="810174" y="569137"/>
            <a:ext cx="10573385" cy="635000"/>
          </a:xfrm>
          <a:prstGeom prst="rect">
            <a:avLst/>
          </a:prstGeom>
        </p:spPr>
        <p:txBody>
          <a:bodyPr vert="horz" wrap="square" lIns="0" tIns="12700" rIns="0" bIns="0" rtlCol="0">
            <a:spAutoFit/>
          </a:bodyPr>
          <a:lstStyle/>
          <a:p>
            <a:pPr marL="12700">
              <a:lnSpc>
                <a:spcPct val="100000"/>
              </a:lnSpc>
              <a:spcBef>
                <a:spcPts val="100"/>
              </a:spcBef>
            </a:pPr>
            <a:r>
              <a:rPr sz="4000" b="1" spc="-60" dirty="0">
                <a:solidFill>
                  <a:srgbClr val="3F3F3E"/>
                </a:solidFill>
                <a:latin typeface="Arial"/>
                <a:cs typeface="Arial"/>
              </a:rPr>
              <a:t>Today</a:t>
            </a:r>
            <a:r>
              <a:rPr sz="4000" b="1" spc="-15" dirty="0">
                <a:solidFill>
                  <a:srgbClr val="3F3F3E"/>
                </a:solidFill>
                <a:latin typeface="Arial"/>
                <a:cs typeface="Arial"/>
              </a:rPr>
              <a:t> </a:t>
            </a:r>
            <a:r>
              <a:rPr sz="4000" b="1" dirty="0">
                <a:solidFill>
                  <a:srgbClr val="3F3F3E"/>
                </a:solidFill>
                <a:latin typeface="Arial"/>
                <a:cs typeface="Arial"/>
              </a:rPr>
              <a:t>we</a:t>
            </a:r>
            <a:r>
              <a:rPr sz="4000" b="1" spc="-15" dirty="0">
                <a:solidFill>
                  <a:srgbClr val="3F3F3E"/>
                </a:solidFill>
                <a:latin typeface="Arial"/>
                <a:cs typeface="Arial"/>
              </a:rPr>
              <a:t> </a:t>
            </a:r>
            <a:r>
              <a:rPr sz="4000" b="1" spc="-5" dirty="0">
                <a:solidFill>
                  <a:srgbClr val="3F3F3E"/>
                </a:solidFill>
                <a:latin typeface="Arial"/>
                <a:cs typeface="Arial"/>
              </a:rPr>
              <a:t>are</a:t>
            </a:r>
            <a:r>
              <a:rPr sz="4000" b="1" spc="-15" dirty="0">
                <a:solidFill>
                  <a:srgbClr val="3F3F3E"/>
                </a:solidFill>
                <a:latin typeface="Arial"/>
                <a:cs typeface="Arial"/>
              </a:rPr>
              <a:t> </a:t>
            </a:r>
            <a:r>
              <a:rPr sz="4000" b="1" spc="-5" dirty="0">
                <a:solidFill>
                  <a:srgbClr val="3F3F3E"/>
                </a:solidFill>
                <a:latin typeface="Arial"/>
                <a:cs typeface="Arial"/>
              </a:rPr>
              <a:t>thinking</a:t>
            </a:r>
            <a:r>
              <a:rPr sz="4000" b="1" spc="-15" dirty="0">
                <a:solidFill>
                  <a:srgbClr val="3F3F3E"/>
                </a:solidFill>
                <a:latin typeface="Arial"/>
                <a:cs typeface="Arial"/>
              </a:rPr>
              <a:t> </a:t>
            </a:r>
            <a:r>
              <a:rPr sz="4000" b="1" spc="-5" dirty="0">
                <a:solidFill>
                  <a:srgbClr val="3F3F3E"/>
                </a:solidFill>
                <a:latin typeface="Arial"/>
                <a:cs typeface="Arial"/>
              </a:rPr>
              <a:t>about</a:t>
            </a:r>
            <a:r>
              <a:rPr sz="4000" b="1" spc="-15" dirty="0">
                <a:solidFill>
                  <a:srgbClr val="3F3F3E"/>
                </a:solidFill>
                <a:latin typeface="Arial"/>
                <a:cs typeface="Arial"/>
              </a:rPr>
              <a:t> </a:t>
            </a:r>
            <a:r>
              <a:rPr sz="4000" b="1" spc="-5" dirty="0">
                <a:solidFill>
                  <a:srgbClr val="3F3F3E"/>
                </a:solidFill>
                <a:latin typeface="Arial"/>
                <a:cs typeface="Arial"/>
              </a:rPr>
              <a:t>respect</a:t>
            </a:r>
            <a:r>
              <a:rPr sz="4000" b="1" spc="-20" dirty="0">
                <a:solidFill>
                  <a:srgbClr val="3F3F3E"/>
                </a:solidFill>
                <a:latin typeface="Arial"/>
                <a:cs typeface="Arial"/>
              </a:rPr>
              <a:t> </a:t>
            </a:r>
            <a:r>
              <a:rPr sz="4000" b="1" dirty="0">
                <a:solidFill>
                  <a:srgbClr val="3F3F3E"/>
                </a:solidFill>
                <a:latin typeface="Arial"/>
                <a:cs typeface="Arial"/>
              </a:rPr>
              <a:t>online.</a:t>
            </a:r>
            <a:endParaRPr sz="40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A77AF16-A75A-9B4B-A555-24452ADCB340}"/>
              </a:ext>
            </a:extLst>
          </p:cNvPr>
          <p:cNvSpPr/>
          <p:nvPr/>
        </p:nvSpPr>
        <p:spPr>
          <a:xfrm>
            <a:off x="8024607" y="2514600"/>
            <a:ext cx="3633993" cy="289273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66485" y="2858866"/>
            <a:ext cx="3150235" cy="2228215"/>
          </a:xfrm>
          <a:prstGeom prst="rect">
            <a:avLst/>
          </a:prstGeom>
        </p:spPr>
        <p:txBody>
          <a:bodyPr vert="horz" wrap="square" lIns="0" tIns="6985" rIns="0" bIns="0" rtlCol="0">
            <a:spAutoFit/>
          </a:bodyPr>
          <a:lstStyle/>
          <a:p>
            <a:pPr marL="12700" marR="29845">
              <a:lnSpc>
                <a:spcPct val="101899"/>
              </a:lnSpc>
              <a:spcBef>
                <a:spcPts val="55"/>
              </a:spcBef>
            </a:pPr>
            <a:r>
              <a:rPr sz="1800" spc="-5" dirty="0">
                <a:solidFill>
                  <a:srgbClr val="3F3F3E"/>
                </a:solidFill>
                <a:latin typeface="Arial"/>
                <a:cs typeface="Arial"/>
              </a:rPr>
              <a:t>Not everyone is available all </a:t>
            </a:r>
            <a:r>
              <a:rPr sz="1800" dirty="0">
                <a:solidFill>
                  <a:srgbClr val="3F3F3E"/>
                </a:solidFill>
                <a:latin typeface="Arial"/>
                <a:cs typeface="Arial"/>
              </a:rPr>
              <a:t> the time. </a:t>
            </a:r>
            <a:r>
              <a:rPr sz="1800" spc="-10" dirty="0">
                <a:solidFill>
                  <a:srgbClr val="3F3F3E"/>
                </a:solidFill>
                <a:latin typeface="Arial"/>
                <a:cs typeface="Arial"/>
              </a:rPr>
              <a:t>It’s </a:t>
            </a:r>
            <a:r>
              <a:rPr sz="1800" spc="-5" dirty="0">
                <a:solidFill>
                  <a:srgbClr val="3F3F3E"/>
                </a:solidFill>
                <a:latin typeface="Arial"/>
                <a:cs typeface="Arial"/>
              </a:rPr>
              <a:t>not okay </a:t>
            </a:r>
            <a:r>
              <a:rPr sz="1800" dirty="0">
                <a:solidFill>
                  <a:srgbClr val="3F3F3E"/>
                </a:solidFill>
                <a:latin typeface="Arial"/>
                <a:cs typeface="Arial"/>
              </a:rPr>
              <a:t>to </a:t>
            </a:r>
            <a:r>
              <a:rPr sz="1800" spc="-5" dirty="0">
                <a:solidFill>
                  <a:srgbClr val="3F3F3E"/>
                </a:solidFill>
                <a:latin typeface="Arial"/>
                <a:cs typeface="Arial"/>
              </a:rPr>
              <a:t>put </a:t>
            </a:r>
            <a:r>
              <a:rPr sz="1800" dirty="0">
                <a:solidFill>
                  <a:srgbClr val="3F3F3E"/>
                </a:solidFill>
                <a:latin typeface="Arial"/>
                <a:cs typeface="Arial"/>
              </a:rPr>
              <a:t> </a:t>
            </a:r>
            <a:r>
              <a:rPr sz="1800" spc="-5" dirty="0">
                <a:solidFill>
                  <a:srgbClr val="3F3F3E"/>
                </a:solidFill>
                <a:latin typeface="Arial"/>
                <a:cs typeface="Arial"/>
              </a:rPr>
              <a:t>pressure</a:t>
            </a:r>
            <a:r>
              <a:rPr sz="1800" spc="-30" dirty="0">
                <a:solidFill>
                  <a:srgbClr val="3F3F3E"/>
                </a:solidFill>
                <a:latin typeface="Arial"/>
                <a:cs typeface="Arial"/>
              </a:rPr>
              <a:t> </a:t>
            </a:r>
            <a:r>
              <a:rPr sz="1800" spc="-5" dirty="0">
                <a:solidFill>
                  <a:srgbClr val="3F3F3E"/>
                </a:solidFill>
                <a:latin typeface="Arial"/>
                <a:cs typeface="Arial"/>
              </a:rPr>
              <a:t>on</a:t>
            </a:r>
            <a:r>
              <a:rPr sz="1800" spc="-25" dirty="0">
                <a:solidFill>
                  <a:srgbClr val="3F3F3E"/>
                </a:solidFill>
                <a:latin typeface="Arial"/>
                <a:cs typeface="Arial"/>
              </a:rPr>
              <a:t> </a:t>
            </a:r>
            <a:r>
              <a:rPr sz="1800" dirty="0">
                <a:solidFill>
                  <a:srgbClr val="3F3F3E"/>
                </a:solidFill>
                <a:latin typeface="Arial"/>
                <a:cs typeface="Arial"/>
              </a:rPr>
              <a:t>someone</a:t>
            </a:r>
            <a:r>
              <a:rPr sz="1800" spc="-20" dirty="0">
                <a:solidFill>
                  <a:srgbClr val="3F3F3E"/>
                </a:solidFill>
                <a:latin typeface="Arial"/>
                <a:cs typeface="Arial"/>
              </a:rPr>
              <a:t> </a:t>
            </a:r>
            <a:r>
              <a:rPr sz="1800" spc="-5" dirty="0">
                <a:solidFill>
                  <a:srgbClr val="3F3F3E"/>
                </a:solidFill>
                <a:latin typeface="Arial"/>
                <a:cs typeface="Arial"/>
              </a:rPr>
              <a:t>or</a:t>
            </a:r>
            <a:r>
              <a:rPr sz="1800" spc="-25" dirty="0">
                <a:solidFill>
                  <a:srgbClr val="3F3F3E"/>
                </a:solidFill>
                <a:latin typeface="Arial"/>
                <a:cs typeface="Arial"/>
              </a:rPr>
              <a:t> </a:t>
            </a:r>
            <a:r>
              <a:rPr sz="1800" dirty="0">
                <a:solidFill>
                  <a:srgbClr val="3F3F3E"/>
                </a:solidFill>
                <a:latin typeface="Arial"/>
                <a:cs typeface="Arial"/>
              </a:rPr>
              <a:t>make </a:t>
            </a:r>
            <a:r>
              <a:rPr sz="1800" spc="-484" dirty="0">
                <a:solidFill>
                  <a:srgbClr val="3F3F3E"/>
                </a:solidFill>
                <a:latin typeface="Arial"/>
                <a:cs typeface="Arial"/>
              </a:rPr>
              <a:t> </a:t>
            </a:r>
            <a:r>
              <a:rPr sz="1800" dirty="0">
                <a:solidFill>
                  <a:srgbClr val="3F3F3E"/>
                </a:solidFill>
                <a:latin typeface="Arial"/>
                <a:cs typeface="Arial"/>
              </a:rPr>
              <a:t>them feel </a:t>
            </a:r>
            <a:r>
              <a:rPr sz="1800" spc="-5" dirty="0">
                <a:solidFill>
                  <a:srgbClr val="3F3F3E"/>
                </a:solidFill>
                <a:latin typeface="Arial"/>
                <a:cs typeface="Arial"/>
              </a:rPr>
              <a:t>guilty if </a:t>
            </a:r>
            <a:r>
              <a:rPr sz="1800" dirty="0">
                <a:solidFill>
                  <a:srgbClr val="3F3F3E"/>
                </a:solidFill>
                <a:latin typeface="Arial"/>
                <a:cs typeface="Arial"/>
              </a:rPr>
              <a:t>they </a:t>
            </a:r>
            <a:r>
              <a:rPr sz="1800" spc="-5" dirty="0">
                <a:solidFill>
                  <a:srgbClr val="3F3F3E"/>
                </a:solidFill>
                <a:latin typeface="Arial"/>
                <a:cs typeface="Arial"/>
              </a:rPr>
              <a:t>need </a:t>
            </a:r>
            <a:r>
              <a:rPr sz="1800" dirty="0">
                <a:solidFill>
                  <a:srgbClr val="3F3F3E"/>
                </a:solidFill>
                <a:latin typeface="Arial"/>
                <a:cs typeface="Arial"/>
              </a:rPr>
              <a:t>to </a:t>
            </a:r>
            <a:r>
              <a:rPr sz="1800" spc="-490" dirty="0">
                <a:solidFill>
                  <a:srgbClr val="3F3F3E"/>
                </a:solidFill>
                <a:latin typeface="Arial"/>
                <a:cs typeface="Arial"/>
              </a:rPr>
              <a:t> </a:t>
            </a:r>
            <a:r>
              <a:rPr sz="1800" spc="-5" dirty="0">
                <a:solidFill>
                  <a:srgbClr val="3F3F3E"/>
                </a:solidFill>
                <a:latin typeface="Arial"/>
                <a:cs typeface="Arial"/>
              </a:rPr>
              <a:t>leave</a:t>
            </a:r>
            <a:r>
              <a:rPr sz="1800" spc="-10" dirty="0">
                <a:solidFill>
                  <a:srgbClr val="3F3F3E"/>
                </a:solidFill>
                <a:latin typeface="Arial"/>
                <a:cs typeface="Arial"/>
              </a:rPr>
              <a:t> </a:t>
            </a:r>
            <a:r>
              <a:rPr sz="1800" dirty="0">
                <a:solidFill>
                  <a:srgbClr val="3F3F3E"/>
                </a:solidFill>
                <a:latin typeface="Arial"/>
                <a:cs typeface="Arial"/>
              </a:rPr>
              <a:t>a</a:t>
            </a:r>
            <a:r>
              <a:rPr sz="1800" spc="-10" dirty="0">
                <a:solidFill>
                  <a:srgbClr val="3F3F3E"/>
                </a:solidFill>
                <a:latin typeface="Arial"/>
                <a:cs typeface="Arial"/>
              </a:rPr>
              <a:t> </a:t>
            </a:r>
            <a:r>
              <a:rPr sz="1800" spc="-5" dirty="0">
                <a:solidFill>
                  <a:srgbClr val="3F3F3E"/>
                </a:solidFill>
                <a:latin typeface="Arial"/>
                <a:cs typeface="Arial"/>
              </a:rPr>
              <a:t>game.</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a:t>
            </a:r>
            <a:r>
              <a:rPr sz="1800" b="1" spc="-50" dirty="0">
                <a:solidFill>
                  <a:srgbClr val="3F3F3E"/>
                </a:solidFill>
                <a:latin typeface="Arial"/>
                <a:cs typeface="Arial"/>
              </a:rPr>
              <a:t> </a:t>
            </a:r>
            <a:r>
              <a:rPr sz="1800" b="1" spc="-5" dirty="0">
                <a:solidFill>
                  <a:srgbClr val="3F3F3E"/>
                </a:solidFill>
                <a:latin typeface="Arial"/>
                <a:cs typeface="Arial"/>
              </a:rPr>
              <a:t>could</a:t>
            </a:r>
            <a:r>
              <a:rPr sz="1800" b="1" spc="-50" dirty="0">
                <a:solidFill>
                  <a:srgbClr val="3F3F3E"/>
                </a:solidFill>
                <a:latin typeface="Arial"/>
                <a:cs typeface="Arial"/>
              </a:rPr>
              <a:t> </a:t>
            </a:r>
            <a:r>
              <a:rPr sz="1800" b="1" dirty="0">
                <a:solidFill>
                  <a:srgbClr val="F06400"/>
                </a:solidFill>
                <a:latin typeface="Arial"/>
                <a:cs typeface="Arial"/>
              </a:rPr>
              <a:t>Space*Kangaroo </a:t>
            </a:r>
            <a:r>
              <a:rPr sz="1800" b="1" spc="-484" dirty="0">
                <a:solidFill>
                  <a:srgbClr val="F06400"/>
                </a:solidFill>
                <a:latin typeface="Arial"/>
                <a:cs typeface="Arial"/>
              </a:rPr>
              <a:t> </a:t>
            </a:r>
            <a:r>
              <a:rPr sz="1800" b="1" spc="-5" dirty="0">
                <a:solidFill>
                  <a:srgbClr val="3F3F3E"/>
                </a:solidFill>
                <a:latin typeface="Arial"/>
                <a:cs typeface="Arial"/>
              </a:rPr>
              <a:t>say</a:t>
            </a:r>
            <a:r>
              <a:rPr sz="1800" b="1" spc="-10"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a:t>
            </a:r>
            <a:r>
              <a:rPr sz="1800" b="1" dirty="0">
                <a:solidFill>
                  <a:srgbClr val="3F3F3E"/>
                </a:solidFill>
                <a:latin typeface="Arial"/>
                <a:cs typeface="Arial"/>
              </a:rPr>
              <a:t>do</a:t>
            </a:r>
            <a:r>
              <a:rPr sz="1800" b="1" spc="-5"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4015194F-ADB3-7F4C-99C7-EDF3D3341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607" y="1600200"/>
            <a:ext cx="1905000" cy="635000"/>
          </a:xfrm>
          <a:prstGeom prst="rect">
            <a:avLst/>
          </a:prstGeom>
        </p:spPr>
      </p:pic>
      <p:pic>
        <p:nvPicPr>
          <p:cNvPr id="6" name="Picture 5">
            <a:extLst>
              <a:ext uri="{FF2B5EF4-FFF2-40B4-BE49-F238E27FC236}">
                <a16:creationId xmlns:a16="http://schemas.microsoft.com/office/drawing/2014/main" id="{F6D0A303-49CD-2F42-83AA-8A6919A79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617" y="1447799"/>
            <a:ext cx="2980383" cy="993461"/>
          </a:xfrm>
          <a:prstGeom prst="rect">
            <a:avLst/>
          </a:prstGeom>
        </p:spPr>
      </p:pic>
      <p:pic>
        <p:nvPicPr>
          <p:cNvPr id="5" name="Picture 4" descr="A picture containing text, screenshot, electronics, display&#10;&#10;Description automatically generated">
            <a:extLst>
              <a:ext uri="{FF2B5EF4-FFF2-40B4-BE49-F238E27FC236}">
                <a16:creationId xmlns:a16="http://schemas.microsoft.com/office/drawing/2014/main" id="{8A05CD33-0888-544C-B4A2-14D1A147C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3" y="0"/>
            <a:ext cx="804672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6"/>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69D05F6-86D9-9A45-A524-4AAE96066CCF}"/>
              </a:ext>
            </a:extLst>
          </p:cNvPr>
          <p:cNvSpPr/>
          <p:nvPr/>
        </p:nvSpPr>
        <p:spPr>
          <a:xfrm>
            <a:off x="7997952" y="1352703"/>
            <a:ext cx="3633993" cy="2403958"/>
          </a:xfrm>
          <a:prstGeom prst="roundRect">
            <a:avLst/>
          </a:prstGeom>
          <a:solidFill>
            <a:schemeClr val="bg1"/>
          </a:solidFill>
          <a:ln>
            <a:noFill/>
          </a:ln>
          <a:effectLst>
            <a:outerShdw blurRad="286047" dist="109239"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8250063" y="1600200"/>
            <a:ext cx="3332337" cy="1966564"/>
          </a:xfrm>
          <a:prstGeom prst="rect">
            <a:avLst/>
          </a:prstGeom>
        </p:spPr>
        <p:txBody>
          <a:bodyPr vert="horz" wrap="square" lIns="0" tIns="6985" rIns="0" bIns="0" rtlCol="0">
            <a:spAutoFit/>
          </a:bodyPr>
          <a:lstStyle/>
          <a:p>
            <a:pPr marL="12700" marR="207645">
              <a:lnSpc>
                <a:spcPct val="101899"/>
              </a:lnSpc>
              <a:spcBef>
                <a:spcPts val="55"/>
              </a:spcBef>
            </a:pPr>
            <a:r>
              <a:rPr sz="1800" b="0" dirty="0">
                <a:latin typeface="Arial"/>
                <a:cs typeface="Arial"/>
              </a:rPr>
              <a:t>It</a:t>
            </a:r>
            <a:r>
              <a:rPr sz="1800" b="0" spc="-15" dirty="0">
                <a:latin typeface="Arial"/>
                <a:cs typeface="Arial"/>
              </a:rPr>
              <a:t> </a:t>
            </a:r>
            <a:r>
              <a:rPr sz="1800" b="0" dirty="0">
                <a:latin typeface="Arial"/>
                <a:cs typeface="Arial"/>
              </a:rPr>
              <a:t>can</a:t>
            </a:r>
            <a:r>
              <a:rPr sz="1800" b="0" spc="-15" dirty="0">
                <a:latin typeface="Arial"/>
                <a:cs typeface="Arial"/>
              </a:rPr>
              <a:t> </a:t>
            </a:r>
            <a:r>
              <a:rPr sz="1800" b="0" spc="-5" dirty="0">
                <a:latin typeface="Arial"/>
                <a:cs typeface="Arial"/>
              </a:rPr>
              <a:t>be</a:t>
            </a:r>
            <a:r>
              <a:rPr sz="1800" b="0" spc="-15" dirty="0">
                <a:latin typeface="Arial"/>
                <a:cs typeface="Arial"/>
              </a:rPr>
              <a:t> </a:t>
            </a:r>
            <a:r>
              <a:rPr sz="1800" b="0" dirty="0">
                <a:latin typeface="Arial"/>
                <a:cs typeface="Arial"/>
              </a:rPr>
              <a:t>fun</a:t>
            </a:r>
            <a:r>
              <a:rPr sz="1800" b="0" spc="-15" dirty="0">
                <a:latin typeface="Arial"/>
                <a:cs typeface="Arial"/>
              </a:rPr>
              <a:t> </a:t>
            </a:r>
            <a:r>
              <a:rPr sz="1800" b="0" dirty="0">
                <a:latin typeface="Arial"/>
                <a:cs typeface="Arial"/>
              </a:rPr>
              <a:t>to</a:t>
            </a:r>
            <a:r>
              <a:rPr sz="1800" b="0" spc="-15" dirty="0">
                <a:latin typeface="Arial"/>
                <a:cs typeface="Arial"/>
              </a:rPr>
              <a:t> </a:t>
            </a:r>
            <a:r>
              <a:rPr sz="1800" b="0" dirty="0">
                <a:latin typeface="Arial"/>
                <a:cs typeface="Arial"/>
              </a:rPr>
              <a:t>trade</a:t>
            </a:r>
            <a:r>
              <a:rPr sz="1800" b="0" spc="-15" dirty="0">
                <a:latin typeface="Arial"/>
                <a:cs typeface="Arial"/>
              </a:rPr>
              <a:t> </a:t>
            </a:r>
            <a:r>
              <a:rPr sz="1800" b="0" dirty="0">
                <a:latin typeface="Arial"/>
                <a:cs typeface="Arial"/>
              </a:rPr>
              <a:t>things</a:t>
            </a:r>
            <a:r>
              <a:rPr sz="1800" b="0" spc="-10" dirty="0">
                <a:latin typeface="Arial"/>
                <a:cs typeface="Arial"/>
              </a:rPr>
              <a:t> </a:t>
            </a:r>
            <a:r>
              <a:rPr sz="1800" b="0" spc="-5" dirty="0">
                <a:latin typeface="Arial"/>
                <a:cs typeface="Arial"/>
              </a:rPr>
              <a:t>with </a:t>
            </a:r>
            <a:r>
              <a:rPr sz="1800" b="0" spc="-484" dirty="0">
                <a:latin typeface="Arial"/>
                <a:cs typeface="Arial"/>
              </a:rPr>
              <a:t> </a:t>
            </a:r>
            <a:r>
              <a:rPr sz="1800" b="0" spc="-5" dirty="0">
                <a:latin typeface="Arial"/>
                <a:cs typeface="Arial"/>
              </a:rPr>
              <a:t>other</a:t>
            </a:r>
            <a:r>
              <a:rPr sz="1800" b="0" spc="-15" dirty="0">
                <a:latin typeface="Arial"/>
                <a:cs typeface="Arial"/>
              </a:rPr>
              <a:t> </a:t>
            </a:r>
            <a:r>
              <a:rPr sz="1800" b="0" spc="-5" dirty="0">
                <a:latin typeface="Arial"/>
                <a:cs typeface="Arial"/>
              </a:rPr>
              <a:t>people,</a:t>
            </a:r>
            <a:r>
              <a:rPr sz="1800" b="0" spc="-15" dirty="0">
                <a:latin typeface="Arial"/>
                <a:cs typeface="Arial"/>
              </a:rPr>
              <a:t> </a:t>
            </a:r>
            <a:r>
              <a:rPr sz="1800" b="0" spc="-5" dirty="0">
                <a:latin typeface="Arial"/>
                <a:cs typeface="Arial"/>
              </a:rPr>
              <a:t>but</a:t>
            </a:r>
            <a:r>
              <a:rPr sz="1800" b="0" spc="-15" dirty="0">
                <a:latin typeface="Arial"/>
                <a:cs typeface="Arial"/>
              </a:rPr>
              <a:t> </a:t>
            </a:r>
            <a:r>
              <a:rPr sz="1800" b="0" dirty="0">
                <a:latin typeface="Arial"/>
                <a:cs typeface="Arial"/>
              </a:rPr>
              <a:t>remember</a:t>
            </a:r>
            <a:r>
              <a:rPr lang="en-GB" sz="1800" dirty="0"/>
              <a:t> </a:t>
            </a:r>
            <a:r>
              <a:rPr sz="1800" b="0" spc="-5" dirty="0">
                <a:latin typeface="Arial"/>
                <a:cs typeface="Arial"/>
              </a:rPr>
              <a:t>not</a:t>
            </a:r>
            <a:r>
              <a:rPr sz="1800" b="0" spc="40" dirty="0">
                <a:latin typeface="Arial"/>
                <a:cs typeface="Arial"/>
              </a:rPr>
              <a:t> </a:t>
            </a:r>
            <a:r>
              <a:rPr sz="1800" b="0" spc="-5" dirty="0">
                <a:latin typeface="Arial"/>
                <a:cs typeface="Arial"/>
              </a:rPr>
              <a:t>everyone</a:t>
            </a:r>
            <a:r>
              <a:rPr sz="1800" b="0" spc="40" dirty="0">
                <a:latin typeface="Arial"/>
                <a:cs typeface="Arial"/>
              </a:rPr>
              <a:t> </a:t>
            </a:r>
            <a:r>
              <a:rPr sz="1800" b="0" spc="-5" dirty="0">
                <a:latin typeface="Arial"/>
                <a:cs typeface="Arial"/>
              </a:rPr>
              <a:t>wants</a:t>
            </a:r>
            <a:r>
              <a:rPr sz="1800" b="0" spc="40" dirty="0">
                <a:latin typeface="Arial"/>
                <a:cs typeface="Arial"/>
              </a:rPr>
              <a:t> </a:t>
            </a:r>
            <a:r>
              <a:rPr sz="1800" b="0" dirty="0">
                <a:latin typeface="Arial"/>
                <a:cs typeface="Arial"/>
              </a:rPr>
              <a:t>to</a:t>
            </a:r>
            <a:r>
              <a:rPr sz="1800" b="0" spc="45" dirty="0">
                <a:latin typeface="Arial"/>
                <a:cs typeface="Arial"/>
              </a:rPr>
              <a:t> </a:t>
            </a:r>
            <a:r>
              <a:rPr sz="1800" b="0" dirty="0">
                <a:latin typeface="Arial"/>
                <a:cs typeface="Arial"/>
              </a:rPr>
              <a:t>trade</a:t>
            </a:r>
            <a:r>
              <a:rPr sz="1800" b="0" spc="45" dirty="0">
                <a:latin typeface="Arial"/>
                <a:cs typeface="Arial"/>
              </a:rPr>
              <a:t> </a:t>
            </a:r>
            <a:r>
              <a:rPr sz="1800" b="0" spc="-5" dirty="0">
                <a:latin typeface="Arial"/>
                <a:cs typeface="Arial"/>
              </a:rPr>
              <a:t>all </a:t>
            </a:r>
            <a:r>
              <a:rPr sz="1800" b="0" dirty="0">
                <a:latin typeface="Arial"/>
                <a:cs typeface="Arial"/>
              </a:rPr>
              <a:t> the time </a:t>
            </a:r>
            <a:r>
              <a:rPr sz="1800" b="0" spc="-5" dirty="0">
                <a:latin typeface="Arial"/>
                <a:cs typeface="Arial"/>
              </a:rPr>
              <a:t>and </a:t>
            </a:r>
            <a:r>
              <a:rPr sz="1800" b="0" spc="-15" dirty="0">
                <a:latin typeface="Arial"/>
                <a:cs typeface="Arial"/>
              </a:rPr>
              <a:t>it’s </a:t>
            </a:r>
            <a:r>
              <a:rPr sz="1800" b="0" spc="-5" dirty="0">
                <a:latin typeface="Arial"/>
                <a:cs typeface="Arial"/>
              </a:rPr>
              <a:t>okay </a:t>
            </a:r>
            <a:r>
              <a:rPr sz="1800" b="0" dirty="0">
                <a:latin typeface="Arial"/>
                <a:cs typeface="Arial"/>
              </a:rPr>
              <a:t>to say </a:t>
            </a:r>
            <a:r>
              <a:rPr sz="1800" b="0" spc="-5" dirty="0">
                <a:latin typeface="Arial"/>
                <a:cs typeface="Arial"/>
              </a:rPr>
              <a:t>no. </a:t>
            </a:r>
            <a:r>
              <a:rPr sz="1800" dirty="0">
                <a:solidFill>
                  <a:srgbClr val="6D22B3"/>
                </a:solidFill>
              </a:rPr>
              <a:t>Skylab99</a:t>
            </a:r>
            <a:r>
              <a:rPr sz="1800" spc="-20" dirty="0">
                <a:solidFill>
                  <a:srgbClr val="6D22B3"/>
                </a:solidFill>
              </a:rPr>
              <a:t> </a:t>
            </a:r>
            <a:r>
              <a:rPr sz="1800" b="0" spc="-5" dirty="0">
                <a:latin typeface="Arial"/>
                <a:cs typeface="Arial"/>
              </a:rPr>
              <a:t>has</a:t>
            </a:r>
            <a:r>
              <a:rPr sz="1800" b="0" spc="-25" dirty="0">
                <a:latin typeface="Arial"/>
                <a:cs typeface="Arial"/>
              </a:rPr>
              <a:t> </a:t>
            </a:r>
            <a:r>
              <a:rPr sz="1800" b="0" spc="-5" dirty="0">
                <a:latin typeface="Arial"/>
                <a:cs typeface="Arial"/>
              </a:rPr>
              <a:t>done</a:t>
            </a:r>
            <a:r>
              <a:rPr sz="1800" b="0" spc="-20" dirty="0">
                <a:latin typeface="Arial"/>
                <a:cs typeface="Arial"/>
              </a:rPr>
              <a:t> </a:t>
            </a:r>
            <a:r>
              <a:rPr sz="1800" b="0" dirty="0">
                <a:latin typeface="Arial"/>
                <a:cs typeface="Arial"/>
              </a:rPr>
              <a:t>the</a:t>
            </a:r>
            <a:r>
              <a:rPr sz="1800" b="0" spc="-20" dirty="0">
                <a:latin typeface="Arial"/>
                <a:cs typeface="Arial"/>
              </a:rPr>
              <a:t> </a:t>
            </a:r>
            <a:r>
              <a:rPr sz="1800" b="0" dirty="0">
                <a:latin typeface="Arial"/>
                <a:cs typeface="Arial"/>
              </a:rPr>
              <a:t>right</a:t>
            </a:r>
            <a:r>
              <a:rPr sz="1800" b="0" spc="-15" dirty="0">
                <a:latin typeface="Arial"/>
                <a:cs typeface="Arial"/>
              </a:rPr>
              <a:t> </a:t>
            </a:r>
            <a:r>
              <a:rPr sz="1800" b="0" dirty="0">
                <a:latin typeface="Arial"/>
                <a:cs typeface="Arial"/>
              </a:rPr>
              <a:t>thing </a:t>
            </a:r>
            <a:r>
              <a:rPr sz="1800" b="0" spc="-484" dirty="0">
                <a:latin typeface="Arial"/>
                <a:cs typeface="Arial"/>
              </a:rPr>
              <a:t> </a:t>
            </a:r>
            <a:r>
              <a:rPr sz="1800" b="0" spc="-5" dirty="0">
                <a:latin typeface="Arial"/>
                <a:cs typeface="Arial"/>
              </a:rPr>
              <a:t>here</a:t>
            </a:r>
            <a:r>
              <a:rPr sz="1800" b="0" spc="-20" dirty="0">
                <a:latin typeface="Arial"/>
                <a:cs typeface="Arial"/>
              </a:rPr>
              <a:t> </a:t>
            </a:r>
            <a:r>
              <a:rPr sz="1800" b="0" spc="-5" dirty="0">
                <a:latin typeface="Arial"/>
                <a:cs typeface="Arial"/>
              </a:rPr>
              <a:t>by</a:t>
            </a:r>
            <a:r>
              <a:rPr sz="1800" b="0" spc="-15" dirty="0">
                <a:latin typeface="Arial"/>
                <a:cs typeface="Arial"/>
              </a:rPr>
              <a:t> </a:t>
            </a:r>
            <a:r>
              <a:rPr sz="1800" b="0" spc="-5" dirty="0">
                <a:latin typeface="Arial"/>
                <a:cs typeface="Arial"/>
              </a:rPr>
              <a:t>accepting</a:t>
            </a:r>
            <a:r>
              <a:rPr sz="1800" b="0" spc="-20" dirty="0">
                <a:latin typeface="Arial"/>
                <a:cs typeface="Arial"/>
              </a:rPr>
              <a:t> </a:t>
            </a:r>
            <a:r>
              <a:rPr sz="1800" b="0" dirty="0">
                <a:latin typeface="Arial"/>
                <a:cs typeface="Arial"/>
              </a:rPr>
              <a:t>their</a:t>
            </a:r>
            <a:r>
              <a:rPr sz="1800" b="0" spc="-10" dirty="0">
                <a:latin typeface="Arial"/>
                <a:cs typeface="Arial"/>
              </a:rPr>
              <a:t> </a:t>
            </a:r>
            <a:r>
              <a:rPr sz="1800" b="0" spc="-5" dirty="0">
                <a:latin typeface="Arial"/>
                <a:cs typeface="Arial"/>
              </a:rPr>
              <a:t>decision.</a:t>
            </a:r>
            <a:endParaRPr sz="1800" dirty="0">
              <a:latin typeface="Arial"/>
              <a:cs typeface="Arial"/>
            </a:endParaRPr>
          </a:p>
        </p:txBody>
      </p:sp>
      <p:pic>
        <p:nvPicPr>
          <p:cNvPr id="10" name="Picture 9" descr="Shape&#10;&#10;Description automatically generated">
            <a:extLst>
              <a:ext uri="{FF2B5EF4-FFF2-40B4-BE49-F238E27FC236}">
                <a16:creationId xmlns:a16="http://schemas.microsoft.com/office/drawing/2014/main" id="{400B6734-936F-D040-B16A-DBA807643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177" y="2819400"/>
            <a:ext cx="4432300" cy="4432300"/>
          </a:xfrm>
          <a:prstGeom prst="rect">
            <a:avLst/>
          </a:prstGeom>
        </p:spPr>
      </p:pic>
      <p:sp>
        <p:nvSpPr>
          <p:cNvPr id="3" name="object 3"/>
          <p:cNvSpPr txBox="1"/>
          <p:nvPr/>
        </p:nvSpPr>
        <p:spPr>
          <a:xfrm>
            <a:off x="8299125" y="4150361"/>
            <a:ext cx="2986405" cy="1640839"/>
          </a:xfrm>
          <a:prstGeom prst="rect">
            <a:avLst/>
          </a:prstGeom>
        </p:spPr>
        <p:txBody>
          <a:bodyPr vert="horz" wrap="square" lIns="0" tIns="33019" rIns="0" bIns="0" rtlCol="0">
            <a:spAutoFit/>
          </a:bodyPr>
          <a:lstStyle/>
          <a:p>
            <a:pPr marL="12700" marR="5080">
              <a:lnSpc>
                <a:spcPts val="1800"/>
              </a:lnSpc>
              <a:spcBef>
                <a:spcPts val="259"/>
              </a:spcBef>
            </a:pPr>
            <a:r>
              <a:rPr sz="1600" b="1" spc="-5" dirty="0">
                <a:latin typeface="Arial"/>
                <a:cs typeface="Arial"/>
              </a:rPr>
              <a:t>Remember </a:t>
            </a:r>
            <a:r>
              <a:rPr sz="1600" b="1" dirty="0">
                <a:latin typeface="Arial"/>
                <a:cs typeface="Arial"/>
              </a:rPr>
              <a:t>– </a:t>
            </a:r>
            <a:r>
              <a:rPr sz="1600" dirty="0">
                <a:latin typeface="Arial"/>
                <a:cs typeface="Arial"/>
              </a:rPr>
              <a:t>a trade should </a:t>
            </a:r>
            <a:r>
              <a:rPr sz="1600" spc="5" dirty="0">
                <a:latin typeface="Arial"/>
                <a:cs typeface="Arial"/>
              </a:rPr>
              <a:t> </a:t>
            </a:r>
            <a:r>
              <a:rPr sz="1600" spc="-5" dirty="0">
                <a:latin typeface="Arial"/>
                <a:cs typeface="Arial"/>
              </a:rPr>
              <a:t>always be done using </a:t>
            </a:r>
            <a:r>
              <a:rPr sz="1600" dirty="0">
                <a:latin typeface="Arial"/>
                <a:cs typeface="Arial"/>
              </a:rPr>
              <a:t>the </a:t>
            </a:r>
            <a:r>
              <a:rPr sz="1600" spc="-5" dirty="0">
                <a:latin typeface="Arial"/>
                <a:cs typeface="Arial"/>
              </a:rPr>
              <a:t>official </a:t>
            </a:r>
            <a:r>
              <a:rPr sz="1600" spc="-430" dirty="0">
                <a:latin typeface="Arial"/>
                <a:cs typeface="Arial"/>
              </a:rPr>
              <a:t> </a:t>
            </a:r>
            <a:r>
              <a:rPr sz="1600" dirty="0">
                <a:latin typeface="Arial"/>
                <a:cs typeface="Arial"/>
              </a:rPr>
              <a:t>trading feature </a:t>
            </a:r>
            <a:r>
              <a:rPr sz="1600" spc="-5" dirty="0">
                <a:latin typeface="Arial"/>
                <a:cs typeface="Arial"/>
              </a:rPr>
              <a:t>in </a:t>
            </a:r>
            <a:r>
              <a:rPr sz="1600" dirty="0">
                <a:latin typeface="Arial"/>
                <a:cs typeface="Arial"/>
              </a:rPr>
              <a:t>the </a:t>
            </a:r>
            <a:r>
              <a:rPr sz="1600" spc="-5" dirty="0">
                <a:latin typeface="Arial"/>
                <a:cs typeface="Arial"/>
              </a:rPr>
              <a:t>game. </a:t>
            </a:r>
            <a:r>
              <a:rPr sz="1600" dirty="0">
                <a:latin typeface="Arial"/>
                <a:cs typeface="Arial"/>
              </a:rPr>
              <a:t>This </a:t>
            </a:r>
            <a:r>
              <a:rPr sz="1600" spc="-430" dirty="0">
                <a:latin typeface="Arial"/>
                <a:cs typeface="Arial"/>
              </a:rPr>
              <a:t> </a:t>
            </a:r>
            <a:r>
              <a:rPr sz="1600" spc="-5" dirty="0">
                <a:latin typeface="Arial"/>
                <a:cs typeface="Arial"/>
              </a:rPr>
              <a:t>will help </a:t>
            </a:r>
            <a:r>
              <a:rPr sz="1600" dirty="0">
                <a:latin typeface="Arial"/>
                <a:cs typeface="Arial"/>
              </a:rPr>
              <a:t>make sure </a:t>
            </a:r>
            <a:r>
              <a:rPr sz="1600" spc="-5" dirty="0">
                <a:latin typeface="Arial"/>
                <a:cs typeface="Arial"/>
              </a:rPr>
              <a:t>it happens </a:t>
            </a:r>
            <a:r>
              <a:rPr sz="1600" dirty="0">
                <a:latin typeface="Arial"/>
                <a:cs typeface="Arial"/>
              </a:rPr>
              <a:t> </a:t>
            </a:r>
            <a:r>
              <a:rPr sz="1600" spc="-20" dirty="0">
                <a:latin typeface="Arial"/>
                <a:cs typeface="Arial"/>
              </a:rPr>
              <a:t>safely. </a:t>
            </a:r>
            <a:r>
              <a:rPr sz="1600" dirty="0">
                <a:latin typeface="Arial"/>
                <a:cs typeface="Arial"/>
              </a:rPr>
              <a:t>But you should still make </a:t>
            </a:r>
            <a:r>
              <a:rPr sz="1600" spc="5" dirty="0">
                <a:latin typeface="Arial"/>
                <a:cs typeface="Arial"/>
              </a:rPr>
              <a:t> </a:t>
            </a:r>
            <a:r>
              <a:rPr sz="1600" dirty="0">
                <a:latin typeface="Arial"/>
                <a:cs typeface="Arial"/>
              </a:rPr>
              <a:t>sure</a:t>
            </a:r>
            <a:r>
              <a:rPr sz="1600" spc="-15" dirty="0">
                <a:latin typeface="Arial"/>
                <a:cs typeface="Arial"/>
              </a:rPr>
              <a:t> </a:t>
            </a:r>
            <a:r>
              <a:rPr sz="1600" dirty="0">
                <a:latin typeface="Arial"/>
                <a:cs typeface="Arial"/>
              </a:rPr>
              <a:t>that</a:t>
            </a:r>
            <a:r>
              <a:rPr sz="1600" spc="-15" dirty="0">
                <a:latin typeface="Arial"/>
                <a:cs typeface="Arial"/>
              </a:rPr>
              <a:t> </a:t>
            </a:r>
            <a:r>
              <a:rPr sz="1600" dirty="0">
                <a:latin typeface="Arial"/>
                <a:cs typeface="Arial"/>
              </a:rPr>
              <a:t>you</a:t>
            </a:r>
            <a:r>
              <a:rPr sz="1600" spc="-15" dirty="0">
                <a:latin typeface="Arial"/>
                <a:cs typeface="Arial"/>
              </a:rPr>
              <a:t> </a:t>
            </a:r>
            <a:r>
              <a:rPr sz="1600" dirty="0">
                <a:latin typeface="Arial"/>
                <a:cs typeface="Arial"/>
              </a:rPr>
              <a:t>feel</a:t>
            </a:r>
            <a:r>
              <a:rPr sz="1600" spc="-10" dirty="0">
                <a:latin typeface="Arial"/>
                <a:cs typeface="Arial"/>
              </a:rPr>
              <a:t> </a:t>
            </a:r>
            <a:r>
              <a:rPr sz="1600" dirty="0">
                <a:latin typeface="Arial"/>
                <a:cs typeface="Arial"/>
              </a:rPr>
              <a:t>the</a:t>
            </a:r>
            <a:r>
              <a:rPr sz="1600" spc="-15" dirty="0">
                <a:latin typeface="Arial"/>
                <a:cs typeface="Arial"/>
              </a:rPr>
              <a:t> </a:t>
            </a:r>
            <a:r>
              <a:rPr sz="1600" dirty="0">
                <a:latin typeface="Arial"/>
                <a:cs typeface="Arial"/>
              </a:rPr>
              <a:t>trade</a:t>
            </a:r>
            <a:r>
              <a:rPr sz="1600" spc="-15" dirty="0">
                <a:latin typeface="Arial"/>
                <a:cs typeface="Arial"/>
              </a:rPr>
              <a:t> </a:t>
            </a:r>
            <a:r>
              <a:rPr sz="1600" spc="-5" dirty="0">
                <a:latin typeface="Arial"/>
                <a:cs typeface="Arial"/>
              </a:rPr>
              <a:t>is</a:t>
            </a:r>
            <a:r>
              <a:rPr sz="1600" spc="-15" dirty="0">
                <a:latin typeface="Arial"/>
                <a:cs typeface="Arial"/>
              </a:rPr>
              <a:t> </a:t>
            </a:r>
            <a:r>
              <a:rPr sz="1600" dirty="0">
                <a:latin typeface="Arial"/>
                <a:cs typeface="Arial"/>
              </a:rPr>
              <a:t>fair </a:t>
            </a:r>
            <a:r>
              <a:rPr sz="1600" spc="-430" dirty="0">
                <a:latin typeface="Arial"/>
                <a:cs typeface="Arial"/>
              </a:rPr>
              <a:t> </a:t>
            </a:r>
            <a:r>
              <a:rPr sz="1600" spc="-5" dirty="0">
                <a:latin typeface="Arial"/>
                <a:cs typeface="Arial"/>
              </a:rPr>
              <a:t>before</a:t>
            </a:r>
            <a:r>
              <a:rPr sz="1600" spc="-10" dirty="0">
                <a:latin typeface="Arial"/>
                <a:cs typeface="Arial"/>
              </a:rPr>
              <a:t> </a:t>
            </a:r>
            <a:r>
              <a:rPr sz="1600" spc="-5" dirty="0">
                <a:latin typeface="Arial"/>
                <a:cs typeface="Arial"/>
              </a:rPr>
              <a:t>accepting.</a:t>
            </a:r>
            <a:endParaRPr sz="1600" dirty="0">
              <a:latin typeface="Arial"/>
              <a:cs typeface="Arial"/>
            </a:endParaRPr>
          </a:p>
        </p:txBody>
      </p:sp>
      <p:pic>
        <p:nvPicPr>
          <p:cNvPr id="5" name="Picture 4" descr="A picture containing icon&#10;&#10;Description automatically generated">
            <a:extLst>
              <a:ext uri="{FF2B5EF4-FFF2-40B4-BE49-F238E27FC236}">
                <a16:creationId xmlns:a16="http://schemas.microsoft.com/office/drawing/2014/main" id="{6DCFCFBE-66CE-824C-A9AB-F74F054B1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639" y="582027"/>
            <a:ext cx="1905000" cy="635000"/>
          </a:xfrm>
          <a:prstGeom prst="rect">
            <a:avLst/>
          </a:prstGeom>
        </p:spPr>
      </p:pic>
      <p:pic>
        <p:nvPicPr>
          <p:cNvPr id="8" name="Picture 7">
            <a:extLst>
              <a:ext uri="{FF2B5EF4-FFF2-40B4-BE49-F238E27FC236}">
                <a16:creationId xmlns:a16="http://schemas.microsoft.com/office/drawing/2014/main" id="{E137B253-4CE6-E241-93EE-20E7BF412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617" y="359241"/>
            <a:ext cx="2980383" cy="993461"/>
          </a:xfrm>
          <a:prstGeom prst="rect">
            <a:avLst/>
          </a:prstGeom>
        </p:spPr>
      </p:pic>
      <p:pic>
        <p:nvPicPr>
          <p:cNvPr id="6" name="Picture 5" descr="A picture containing text, screenshot, electronics, display&#10;&#10;Description automatically generated">
            <a:extLst>
              <a:ext uri="{FF2B5EF4-FFF2-40B4-BE49-F238E27FC236}">
                <a16:creationId xmlns:a16="http://schemas.microsoft.com/office/drawing/2014/main" id="{438EE1E3-D74C-634B-A70E-30C7F30DA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8934460-3487-DC40-977F-82A169A5B32A}"/>
              </a:ext>
            </a:extLst>
          </p:cNvPr>
          <p:cNvSpPr/>
          <p:nvPr/>
        </p:nvSpPr>
        <p:spPr>
          <a:xfrm>
            <a:off x="6190488" y="1724671"/>
            <a:ext cx="5468112" cy="383792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6473924" y="2057400"/>
            <a:ext cx="5010911" cy="3191130"/>
          </a:xfrm>
          <a:prstGeom prst="rect">
            <a:avLst/>
          </a:prstGeom>
        </p:spPr>
        <p:txBody>
          <a:bodyPr vert="horz" wrap="square" lIns="0" tIns="6985" rIns="0" bIns="0" rtlCol="0">
            <a:spAutoFit/>
          </a:bodyPr>
          <a:lstStyle/>
          <a:p>
            <a:pPr marL="12700" marR="373380">
              <a:lnSpc>
                <a:spcPct val="101899"/>
              </a:lnSpc>
              <a:spcBef>
                <a:spcPts val="55"/>
              </a:spcBef>
            </a:pPr>
            <a:r>
              <a:rPr sz="1800" spc="-5" dirty="0">
                <a:solidFill>
                  <a:srgbClr val="3F3F3E"/>
                </a:solidFill>
                <a:latin typeface="Arial"/>
                <a:cs typeface="Arial"/>
              </a:rPr>
              <a:t>Remember </a:t>
            </a:r>
            <a:r>
              <a:rPr sz="1800" dirty="0">
                <a:solidFill>
                  <a:srgbClr val="3F3F3E"/>
                </a:solidFill>
                <a:latin typeface="Arial"/>
                <a:cs typeface="Arial"/>
              </a:rPr>
              <a:t>that the </a:t>
            </a:r>
            <a:r>
              <a:rPr sz="1800" spc="-5" dirty="0">
                <a:solidFill>
                  <a:srgbClr val="3F3F3E"/>
                </a:solidFill>
                <a:latin typeface="Arial"/>
                <a:cs typeface="Arial"/>
              </a:rPr>
              <a:t>age </a:t>
            </a:r>
            <a:r>
              <a:rPr sz="1800" dirty="0">
                <a:solidFill>
                  <a:srgbClr val="3F3F3E"/>
                </a:solidFill>
                <a:latin typeface="Arial"/>
                <a:cs typeface="Arial"/>
              </a:rPr>
              <a:t>ratings </a:t>
            </a:r>
            <a:r>
              <a:rPr sz="1800" spc="-5" dirty="0">
                <a:solidFill>
                  <a:srgbClr val="3F3F3E"/>
                </a:solidFill>
                <a:latin typeface="Arial"/>
                <a:cs typeface="Arial"/>
              </a:rPr>
              <a:t>on </a:t>
            </a:r>
            <a:r>
              <a:rPr sz="1800" dirty="0">
                <a:solidFill>
                  <a:srgbClr val="3F3F3E"/>
                </a:solidFill>
                <a:latin typeface="Arial"/>
                <a:cs typeface="Arial"/>
              </a:rPr>
              <a:t> </a:t>
            </a:r>
            <a:r>
              <a:rPr sz="1800" spc="-5" dirty="0">
                <a:solidFill>
                  <a:srgbClr val="3F3F3E"/>
                </a:solidFill>
                <a:latin typeface="Arial"/>
                <a:cs typeface="Arial"/>
              </a:rPr>
              <a:t>games</a:t>
            </a:r>
            <a:r>
              <a:rPr sz="1800" spc="-20" dirty="0">
                <a:solidFill>
                  <a:srgbClr val="3F3F3E"/>
                </a:solidFill>
                <a:latin typeface="Arial"/>
                <a:cs typeface="Arial"/>
              </a:rPr>
              <a:t> </a:t>
            </a:r>
            <a:r>
              <a:rPr sz="1800" spc="-5" dirty="0">
                <a:solidFill>
                  <a:srgbClr val="3F3F3E"/>
                </a:solidFill>
                <a:latin typeface="Arial"/>
                <a:cs typeface="Arial"/>
              </a:rPr>
              <a:t>are</a:t>
            </a:r>
            <a:r>
              <a:rPr sz="1800" spc="-15" dirty="0">
                <a:solidFill>
                  <a:srgbClr val="3F3F3E"/>
                </a:solidFill>
                <a:latin typeface="Arial"/>
                <a:cs typeface="Arial"/>
              </a:rPr>
              <a:t> </a:t>
            </a:r>
            <a:r>
              <a:rPr sz="1800" dirty="0">
                <a:solidFill>
                  <a:srgbClr val="3F3F3E"/>
                </a:solidFill>
                <a:latin typeface="Arial"/>
                <a:cs typeface="Arial"/>
              </a:rPr>
              <a:t>there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spc="-5" dirty="0">
                <a:solidFill>
                  <a:srgbClr val="3F3F3E"/>
                </a:solidFill>
                <a:latin typeface="Arial"/>
                <a:cs typeface="Arial"/>
              </a:rPr>
              <a:t>help</a:t>
            </a:r>
            <a:r>
              <a:rPr sz="1800" spc="-20" dirty="0">
                <a:solidFill>
                  <a:srgbClr val="3F3F3E"/>
                </a:solidFill>
                <a:latin typeface="Arial"/>
                <a:cs typeface="Arial"/>
              </a:rPr>
              <a:t> </a:t>
            </a:r>
            <a:r>
              <a:rPr sz="1800" dirty="0">
                <a:solidFill>
                  <a:srgbClr val="3F3F3E"/>
                </a:solidFill>
                <a:latin typeface="Arial"/>
                <a:cs typeface="Arial"/>
              </a:rPr>
              <a:t>you</a:t>
            </a:r>
            <a:r>
              <a:rPr sz="1800" spc="-10"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your </a:t>
            </a:r>
            <a:r>
              <a:rPr sz="1800" spc="-484" dirty="0">
                <a:solidFill>
                  <a:srgbClr val="3F3F3E"/>
                </a:solidFill>
                <a:latin typeface="Arial"/>
                <a:cs typeface="Arial"/>
              </a:rPr>
              <a:t> </a:t>
            </a:r>
            <a:r>
              <a:rPr sz="1800" dirty="0">
                <a:solidFill>
                  <a:srgbClr val="3F3F3E"/>
                </a:solidFill>
                <a:latin typeface="Arial"/>
                <a:cs typeface="Arial"/>
              </a:rPr>
              <a:t>families </a:t>
            </a:r>
            <a:r>
              <a:rPr sz="1800" spc="-5" dirty="0">
                <a:solidFill>
                  <a:srgbClr val="3F3F3E"/>
                </a:solidFill>
                <a:latin typeface="Arial"/>
                <a:cs typeface="Arial"/>
              </a:rPr>
              <a:t>decide whether </a:t>
            </a:r>
            <a:r>
              <a:rPr sz="1800" dirty="0">
                <a:solidFill>
                  <a:srgbClr val="3F3F3E"/>
                </a:solidFill>
                <a:latin typeface="Arial"/>
                <a:cs typeface="Arial"/>
              </a:rPr>
              <a:t>you’re ready </a:t>
            </a:r>
            <a:r>
              <a:rPr sz="1800" spc="5" dirty="0">
                <a:solidFill>
                  <a:srgbClr val="3F3F3E"/>
                </a:solidFill>
                <a:latin typeface="Arial"/>
                <a:cs typeface="Arial"/>
              </a:rPr>
              <a:t> </a:t>
            </a:r>
            <a:r>
              <a:rPr sz="1800" dirty="0">
                <a:solidFill>
                  <a:srgbClr val="3F3F3E"/>
                </a:solidFill>
                <a:latin typeface="Arial"/>
                <a:cs typeface="Arial"/>
              </a:rPr>
              <a:t>to</a:t>
            </a:r>
            <a:r>
              <a:rPr sz="1800" spc="-5" dirty="0">
                <a:solidFill>
                  <a:srgbClr val="3F3F3E"/>
                </a:solidFill>
                <a:latin typeface="Arial"/>
                <a:cs typeface="Arial"/>
              </a:rPr>
              <a:t> play</a:t>
            </a:r>
            <a:r>
              <a:rPr sz="1800" spc="-10" dirty="0">
                <a:solidFill>
                  <a:srgbClr val="3F3F3E"/>
                </a:solidFill>
                <a:latin typeface="Arial"/>
                <a:cs typeface="Arial"/>
              </a:rPr>
              <a:t> </a:t>
            </a:r>
            <a:r>
              <a:rPr sz="1800" dirty="0">
                <a:solidFill>
                  <a:srgbClr val="3F3F3E"/>
                </a:solidFill>
                <a:latin typeface="Arial"/>
                <a:cs typeface="Arial"/>
              </a:rPr>
              <a:t>them yet.</a:t>
            </a:r>
            <a:endParaRPr sz="1800" dirty="0">
              <a:latin typeface="Arial"/>
              <a:cs typeface="Arial"/>
            </a:endParaRPr>
          </a:p>
          <a:p>
            <a:pPr marL="12700" marR="247650">
              <a:lnSpc>
                <a:spcPct val="101899"/>
              </a:lnSpc>
              <a:spcBef>
                <a:spcPts val="850"/>
              </a:spcBef>
            </a:pPr>
            <a:r>
              <a:rPr sz="1800" dirty="0">
                <a:solidFill>
                  <a:srgbClr val="3F3F3E"/>
                </a:solidFill>
                <a:latin typeface="Arial"/>
                <a:cs typeface="Arial"/>
              </a:rPr>
              <a:t>Someone you </a:t>
            </a:r>
            <a:r>
              <a:rPr sz="1800" spc="-5" dirty="0">
                <a:solidFill>
                  <a:srgbClr val="3F3F3E"/>
                </a:solidFill>
                <a:latin typeface="Arial"/>
                <a:cs typeface="Arial"/>
              </a:rPr>
              <a:t>live with </a:t>
            </a:r>
            <a:r>
              <a:rPr sz="1800" dirty="0">
                <a:solidFill>
                  <a:srgbClr val="3F3F3E"/>
                </a:solidFill>
                <a:latin typeface="Arial"/>
                <a:cs typeface="Arial"/>
              </a:rPr>
              <a:t>might </a:t>
            </a:r>
            <a:r>
              <a:rPr sz="1800" spc="-5" dirty="0">
                <a:solidFill>
                  <a:srgbClr val="3F3F3E"/>
                </a:solidFill>
                <a:latin typeface="Arial"/>
                <a:cs typeface="Arial"/>
              </a:rPr>
              <a:t>give </a:t>
            </a:r>
            <a:r>
              <a:rPr sz="1800" dirty="0">
                <a:solidFill>
                  <a:srgbClr val="3F3F3E"/>
                </a:solidFill>
                <a:latin typeface="Arial"/>
                <a:cs typeface="Arial"/>
              </a:rPr>
              <a:t>you </a:t>
            </a:r>
            <a:r>
              <a:rPr sz="1800" spc="5" dirty="0">
                <a:solidFill>
                  <a:srgbClr val="3F3F3E"/>
                </a:solidFill>
                <a:latin typeface="Arial"/>
                <a:cs typeface="Arial"/>
              </a:rPr>
              <a:t> </a:t>
            </a:r>
            <a:r>
              <a:rPr sz="1800" spc="-5" dirty="0">
                <a:solidFill>
                  <a:srgbClr val="3F3F3E"/>
                </a:solidFill>
                <a:latin typeface="Arial"/>
                <a:cs typeface="Arial"/>
              </a:rPr>
              <a:t>permission </a:t>
            </a:r>
            <a:r>
              <a:rPr sz="1800" dirty="0">
                <a:solidFill>
                  <a:srgbClr val="3F3F3E"/>
                </a:solidFill>
                <a:latin typeface="Arial"/>
                <a:cs typeface="Arial"/>
              </a:rPr>
              <a:t>to </a:t>
            </a:r>
            <a:r>
              <a:rPr sz="1800" spc="-5" dirty="0">
                <a:solidFill>
                  <a:srgbClr val="3F3F3E"/>
                </a:solidFill>
                <a:latin typeface="Arial"/>
                <a:cs typeface="Arial"/>
              </a:rPr>
              <a:t>play on </a:t>
            </a:r>
            <a:r>
              <a:rPr sz="1800" dirty="0">
                <a:solidFill>
                  <a:srgbClr val="3F3F3E"/>
                </a:solidFill>
                <a:latin typeface="Arial"/>
                <a:cs typeface="Arial"/>
              </a:rPr>
              <a:t>a </a:t>
            </a:r>
            <a:r>
              <a:rPr sz="1800" spc="-5" dirty="0">
                <a:solidFill>
                  <a:srgbClr val="3F3F3E"/>
                </a:solidFill>
                <a:latin typeface="Arial"/>
                <a:cs typeface="Arial"/>
              </a:rPr>
              <a:t>game, but </a:t>
            </a:r>
            <a:r>
              <a:rPr sz="1800" dirty="0">
                <a:solidFill>
                  <a:srgbClr val="3F3F3E"/>
                </a:solidFill>
                <a:latin typeface="Arial"/>
                <a:cs typeface="Arial"/>
              </a:rPr>
              <a:t>that </a:t>
            </a:r>
            <a:r>
              <a:rPr sz="1800" spc="-490" dirty="0">
                <a:solidFill>
                  <a:srgbClr val="3F3F3E"/>
                </a:solidFill>
                <a:latin typeface="Arial"/>
                <a:cs typeface="Arial"/>
              </a:rPr>
              <a:t> </a:t>
            </a:r>
            <a:r>
              <a:rPr sz="1800" spc="-5" dirty="0">
                <a:solidFill>
                  <a:srgbClr val="3F3F3E"/>
                </a:solidFill>
                <a:latin typeface="Arial"/>
                <a:cs typeface="Arial"/>
              </a:rPr>
              <a:t>doesn’t </a:t>
            </a:r>
            <a:r>
              <a:rPr sz="1800" dirty="0">
                <a:solidFill>
                  <a:srgbClr val="3F3F3E"/>
                </a:solidFill>
                <a:latin typeface="Arial"/>
                <a:cs typeface="Arial"/>
              </a:rPr>
              <a:t>mean </a:t>
            </a:r>
            <a:r>
              <a:rPr sz="1800" spc="-5" dirty="0">
                <a:solidFill>
                  <a:srgbClr val="3F3F3E"/>
                </a:solidFill>
                <a:latin typeface="Arial"/>
                <a:cs typeface="Arial"/>
              </a:rPr>
              <a:t>everyone else is allowed </a:t>
            </a:r>
            <a:r>
              <a:rPr sz="1800" spc="-490" dirty="0">
                <a:solidFill>
                  <a:srgbClr val="3F3F3E"/>
                </a:solidFill>
                <a:latin typeface="Arial"/>
                <a:cs typeface="Arial"/>
              </a:rPr>
              <a:t> </a:t>
            </a:r>
            <a:r>
              <a:rPr sz="1800" dirty="0">
                <a:solidFill>
                  <a:srgbClr val="3F3F3E"/>
                </a:solidFill>
                <a:latin typeface="Arial"/>
                <a:cs typeface="Arial"/>
              </a:rPr>
              <a:t>to </a:t>
            </a:r>
            <a:r>
              <a:rPr sz="1800" spc="-5" dirty="0">
                <a:solidFill>
                  <a:srgbClr val="3F3F3E"/>
                </a:solidFill>
                <a:latin typeface="Arial"/>
                <a:cs typeface="Arial"/>
              </a:rPr>
              <a:t>or even </a:t>
            </a:r>
            <a:r>
              <a:rPr sz="1800" dirty="0">
                <a:solidFill>
                  <a:srgbClr val="3F3F3E"/>
                </a:solidFill>
                <a:latin typeface="Arial"/>
                <a:cs typeface="Arial"/>
              </a:rPr>
              <a:t>feels comfortable </a:t>
            </a:r>
            <a:r>
              <a:rPr sz="1800" spc="-5" dirty="0">
                <a:solidFill>
                  <a:srgbClr val="3F3F3E"/>
                </a:solidFill>
                <a:latin typeface="Arial"/>
                <a:cs typeface="Arial"/>
              </a:rPr>
              <a:t>with </a:t>
            </a:r>
            <a:r>
              <a:rPr sz="1800" dirty="0">
                <a:solidFill>
                  <a:srgbClr val="3F3F3E"/>
                </a:solidFill>
                <a:latin typeface="Arial"/>
                <a:cs typeface="Arial"/>
              </a:rPr>
              <a:t>the </a:t>
            </a:r>
            <a:r>
              <a:rPr sz="1800" spc="5" dirty="0">
                <a:solidFill>
                  <a:srgbClr val="3F3F3E"/>
                </a:solidFill>
                <a:latin typeface="Arial"/>
                <a:cs typeface="Arial"/>
              </a:rPr>
              <a:t> </a:t>
            </a:r>
            <a:r>
              <a:rPr sz="1800" spc="-5" dirty="0">
                <a:solidFill>
                  <a:srgbClr val="3F3F3E"/>
                </a:solidFill>
                <a:latin typeface="Arial"/>
                <a:cs typeface="Arial"/>
              </a:rPr>
              <a:t>game.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respect </a:t>
            </a:r>
            <a:r>
              <a:rPr sz="1800" spc="-5" dirty="0">
                <a:solidFill>
                  <a:srgbClr val="3F3F3E"/>
                </a:solidFill>
                <a:latin typeface="Arial"/>
                <a:cs typeface="Arial"/>
              </a:rPr>
              <a:t>other </a:t>
            </a:r>
            <a:r>
              <a:rPr sz="1800" dirty="0">
                <a:solidFill>
                  <a:srgbClr val="3F3F3E"/>
                </a:solidFill>
                <a:latin typeface="Arial"/>
                <a:cs typeface="Arial"/>
              </a:rPr>
              <a:t> </a:t>
            </a:r>
            <a:r>
              <a:rPr sz="1800" spc="-5" dirty="0">
                <a:solidFill>
                  <a:srgbClr val="3F3F3E"/>
                </a:solidFill>
                <a:latin typeface="Arial"/>
                <a:cs typeface="Arial"/>
              </a:rPr>
              <a:t>peoples’</a:t>
            </a:r>
            <a:r>
              <a:rPr sz="1800" spc="-70" dirty="0">
                <a:solidFill>
                  <a:srgbClr val="3F3F3E"/>
                </a:solidFill>
                <a:latin typeface="Arial"/>
                <a:cs typeface="Arial"/>
              </a:rPr>
              <a:t> </a:t>
            </a:r>
            <a:r>
              <a:rPr sz="1800" spc="-5" dirty="0">
                <a:solidFill>
                  <a:srgbClr val="3F3F3E"/>
                </a:solidFill>
                <a:latin typeface="Arial"/>
                <a:cs typeface="Arial"/>
              </a:rPr>
              <a:t>decisions.</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 </a:t>
            </a:r>
            <a:r>
              <a:rPr sz="1800" b="1" spc="-5" dirty="0">
                <a:solidFill>
                  <a:srgbClr val="3F3F3E"/>
                </a:solidFill>
                <a:latin typeface="Arial"/>
                <a:cs typeface="Arial"/>
              </a:rPr>
              <a:t>could </a:t>
            </a:r>
            <a:r>
              <a:rPr sz="1800" b="1" dirty="0">
                <a:solidFill>
                  <a:srgbClr val="F06400"/>
                </a:solidFill>
                <a:latin typeface="Arial"/>
                <a:cs typeface="Arial"/>
              </a:rPr>
              <a:t>Peanut_butter_boy </a:t>
            </a:r>
            <a:r>
              <a:rPr sz="1800" b="1" dirty="0">
                <a:solidFill>
                  <a:srgbClr val="3F3F3E"/>
                </a:solidFill>
                <a:latin typeface="Arial"/>
                <a:cs typeface="Arial"/>
              </a:rPr>
              <a:t>or the </a:t>
            </a:r>
            <a:r>
              <a:rPr sz="1800" b="1" spc="5" dirty="0">
                <a:solidFill>
                  <a:srgbClr val="3F3F3E"/>
                </a:solidFill>
                <a:latin typeface="Arial"/>
                <a:cs typeface="Arial"/>
              </a:rPr>
              <a:t> </a:t>
            </a:r>
            <a:r>
              <a:rPr sz="1800" b="1" dirty="0">
                <a:solidFill>
                  <a:srgbClr val="3F3F3E"/>
                </a:solidFill>
                <a:latin typeface="Arial"/>
                <a:cs typeface="Arial"/>
              </a:rPr>
              <a:t>others</a:t>
            </a:r>
            <a:r>
              <a:rPr sz="1800" b="1" spc="-15" dirty="0">
                <a:solidFill>
                  <a:srgbClr val="3F3F3E"/>
                </a:solidFill>
                <a:latin typeface="Arial"/>
                <a:cs typeface="Arial"/>
              </a:rPr>
              <a:t> </a:t>
            </a:r>
            <a:r>
              <a:rPr sz="1800" b="1" dirty="0">
                <a:solidFill>
                  <a:srgbClr val="3F3F3E"/>
                </a:solidFill>
                <a:latin typeface="Arial"/>
                <a:cs typeface="Arial"/>
              </a:rPr>
              <a:t>in</a:t>
            </a:r>
            <a:r>
              <a:rPr sz="1800" b="1" spc="-15" dirty="0">
                <a:solidFill>
                  <a:srgbClr val="3F3F3E"/>
                </a:solidFill>
                <a:latin typeface="Arial"/>
                <a:cs typeface="Arial"/>
              </a:rPr>
              <a:t> </a:t>
            </a:r>
            <a:r>
              <a:rPr sz="1800" b="1" dirty="0">
                <a:solidFill>
                  <a:srgbClr val="3F3F3E"/>
                </a:solidFill>
                <a:latin typeface="Arial"/>
                <a:cs typeface="Arial"/>
              </a:rPr>
              <a:t>the</a:t>
            </a:r>
            <a:r>
              <a:rPr sz="1800" b="1" spc="-15" dirty="0">
                <a:solidFill>
                  <a:srgbClr val="3F3F3E"/>
                </a:solidFill>
                <a:latin typeface="Arial"/>
                <a:cs typeface="Arial"/>
              </a:rPr>
              <a:t> </a:t>
            </a:r>
            <a:r>
              <a:rPr sz="1800" b="1" dirty="0">
                <a:solidFill>
                  <a:srgbClr val="3F3F3E"/>
                </a:solidFill>
                <a:latin typeface="Arial"/>
                <a:cs typeface="Arial"/>
              </a:rPr>
              <a:t>group</a:t>
            </a:r>
            <a:r>
              <a:rPr sz="1800" b="1" spc="-10" dirty="0">
                <a:solidFill>
                  <a:srgbClr val="3F3F3E"/>
                </a:solidFill>
                <a:latin typeface="Arial"/>
                <a:cs typeface="Arial"/>
              </a:rPr>
              <a:t> </a:t>
            </a:r>
            <a:r>
              <a:rPr sz="1800" b="1" spc="-5" dirty="0">
                <a:solidFill>
                  <a:srgbClr val="3F3F3E"/>
                </a:solidFill>
                <a:latin typeface="Arial"/>
                <a:cs typeface="Arial"/>
              </a:rPr>
              <a:t>say</a:t>
            </a:r>
            <a:r>
              <a:rPr sz="1800" b="1" spc="-20" dirty="0">
                <a:solidFill>
                  <a:srgbClr val="3F3F3E"/>
                </a:solidFill>
                <a:latin typeface="Arial"/>
                <a:cs typeface="Arial"/>
              </a:rPr>
              <a:t> </a:t>
            </a:r>
            <a:r>
              <a:rPr sz="1800" b="1" dirty="0">
                <a:solidFill>
                  <a:srgbClr val="3F3F3E"/>
                </a:solidFill>
                <a:latin typeface="Arial"/>
                <a:cs typeface="Arial"/>
              </a:rPr>
              <a:t>or</a:t>
            </a:r>
            <a:r>
              <a:rPr sz="1800" b="1" spc="-15" dirty="0">
                <a:solidFill>
                  <a:srgbClr val="3F3F3E"/>
                </a:solidFill>
                <a:latin typeface="Arial"/>
                <a:cs typeface="Arial"/>
              </a:rPr>
              <a:t> </a:t>
            </a:r>
            <a:r>
              <a:rPr sz="1800" b="1" dirty="0">
                <a:solidFill>
                  <a:srgbClr val="3F3F3E"/>
                </a:solidFill>
                <a:latin typeface="Arial"/>
                <a:cs typeface="Arial"/>
              </a:rPr>
              <a:t>do</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91D76F3A-BB9A-C34A-8C03-F4ECF101F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913550"/>
            <a:ext cx="1905000" cy="635000"/>
          </a:xfrm>
          <a:prstGeom prst="rect">
            <a:avLst/>
          </a:prstGeom>
        </p:spPr>
      </p:pic>
      <p:pic>
        <p:nvPicPr>
          <p:cNvPr id="4" name="Picture 3">
            <a:extLst>
              <a:ext uri="{FF2B5EF4-FFF2-40B4-BE49-F238E27FC236}">
                <a16:creationId xmlns:a16="http://schemas.microsoft.com/office/drawing/2014/main" id="{9146ABA4-D5AE-5449-B727-DCA353FC1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610" y="761149"/>
            <a:ext cx="2980383" cy="993461"/>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2E19CBDC-7CE4-0942-9ED9-02330F027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288"/>
            <a:ext cx="64190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TotalTime>
  <Words>1714</Words>
  <Application>Microsoft Office PowerPoint</Application>
  <PresentationFormat>Widescreen</PresentationFormat>
  <Paragraphs>148</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Helvetica</vt:lpstr>
      <vt:lpstr>HelveticaNeueLT Arabic 55 Roman</vt:lpstr>
      <vt:lpstr>Office Theme</vt:lpstr>
      <vt:lpstr>PowerPoint Presentation</vt:lpstr>
      <vt:lpstr>What is Safer Internet Day?</vt:lpstr>
      <vt:lpstr>How do you have fun online?</vt:lpstr>
      <vt:lpstr>What games and apps  do you enjoy?</vt:lpstr>
      <vt:lpstr>PowerPoint Presentation</vt:lpstr>
      <vt:lpstr>PowerPoint Presentation</vt:lpstr>
      <vt:lpstr>PowerPoint Presentation</vt:lpstr>
      <vt:lpstr>It can be fun to trade things with  other people, but remember not everyone wants to trade all  the time and it’s okay to say no. Skylab99 has done the right thing  here by accepting their decision.</vt:lpstr>
      <vt:lpstr>PowerPoint Presentation</vt:lpstr>
      <vt:lpstr>  It’s important to keep personal  information  safe online. Even if you  have been playing  a game with someone for a long time, if you don’t know them offline they are still a stranger.</vt:lpstr>
      <vt:lpstr>PowerPoint Presentation</vt:lpstr>
      <vt:lpstr>PowerPoint Presentation</vt:lpstr>
      <vt:lpstr>What does being respectful  online look like?</vt:lpstr>
      <vt:lpstr>Being respectful online means:</vt:lpstr>
      <vt:lpstr>Take a  screenshot</vt:lpstr>
      <vt:lpstr>but if anything online makes you feel…</vt:lpstr>
      <vt:lpstr>Talk to an adult for help and support!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dc:creator>L Withers STP</dc:creator>
  <cp:lastModifiedBy>L Withers STP</cp:lastModifiedBy>
  <cp:revision>10</cp:revision>
  <dcterms:created xsi:type="dcterms:W3CDTF">2021-10-21T08:35:35Z</dcterms:created>
  <dcterms:modified xsi:type="dcterms:W3CDTF">2022-01-24T10:51:25Z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2021-10-21T00:00:00Z</vt:filetime>
  </property>
  <property fmtid="{D5CDD505-2E9C-101B-9397-08002B2CF9AE}" pid="3" name="Creator">
    <vt:lpwstr>Adobe InDesign 16.4 (Macintosh)</vt:lpwstr>
  </property>
  <property fmtid="{D5CDD505-2E9C-101B-9397-08002B2CF9AE}" pid="4" name="LastSaved">
    <vt:filetime>2021-10-21T00:00:00Z</vt:filetime>
  </property>
</Properties>
</file>