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4"/>
  </p:notesMasterIdLst>
  <p:sldIdLst>
    <p:sldId id="256" r:id="rId5"/>
    <p:sldId id="259" r:id="rId6"/>
    <p:sldId id="257" r:id="rId7"/>
    <p:sldId id="261" r:id="rId8"/>
    <p:sldId id="26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84" autoAdjust="0"/>
  </p:normalViewPr>
  <p:slideViewPr>
    <p:cSldViewPr snapToGrid="0">
      <p:cViewPr varScale="1">
        <p:scale>
          <a:sx n="70" d="100"/>
          <a:sy n="70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80B65-045E-4537-AB8D-912163E7E1E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208985-3973-4E65-92BE-4D46239C7D00}">
      <dgm:prSet/>
      <dgm:spPr/>
      <dgm:t>
        <a:bodyPr/>
        <a:lstStyle/>
        <a:p>
          <a:r>
            <a:rPr lang="en-GB" b="0" i="0"/>
            <a:t>Worrying and Anxiety</a:t>
          </a:r>
          <a:endParaRPr lang="en-US"/>
        </a:p>
      </dgm:t>
    </dgm:pt>
    <dgm:pt modelId="{C6D3A41E-7183-4B75-BF12-416B7DAA06EC}" type="parTrans" cxnId="{687CABB2-986E-458F-B07B-9971F5A64CD4}">
      <dgm:prSet/>
      <dgm:spPr/>
      <dgm:t>
        <a:bodyPr/>
        <a:lstStyle/>
        <a:p>
          <a:endParaRPr lang="en-US"/>
        </a:p>
      </dgm:t>
    </dgm:pt>
    <dgm:pt modelId="{C2EC2DDA-EE5D-4F55-8BBE-DF39524BA924}" type="sibTrans" cxnId="{687CABB2-986E-458F-B07B-9971F5A64CD4}">
      <dgm:prSet/>
      <dgm:spPr/>
      <dgm:t>
        <a:bodyPr/>
        <a:lstStyle/>
        <a:p>
          <a:endParaRPr lang="en-US"/>
        </a:p>
      </dgm:t>
    </dgm:pt>
    <dgm:pt modelId="{51DBEBF1-3393-4514-AC58-D813FB90667A}">
      <dgm:prSet/>
      <dgm:spPr/>
      <dgm:t>
        <a:bodyPr/>
        <a:lstStyle/>
        <a:p>
          <a:r>
            <a:rPr lang="en-GB" b="0" i="0"/>
            <a:t>Mood</a:t>
          </a:r>
          <a:endParaRPr lang="en-US"/>
        </a:p>
      </dgm:t>
    </dgm:pt>
    <dgm:pt modelId="{14BE9859-5C18-4D58-96F9-2D5D0FDDA89D}" type="parTrans" cxnId="{0B3586A2-0A04-4D2D-B137-A892AD5BEE45}">
      <dgm:prSet/>
      <dgm:spPr/>
      <dgm:t>
        <a:bodyPr/>
        <a:lstStyle/>
        <a:p>
          <a:endParaRPr lang="en-US"/>
        </a:p>
      </dgm:t>
    </dgm:pt>
    <dgm:pt modelId="{901F805A-0C7C-4D4E-82D7-CBC0EA7D0A06}" type="sibTrans" cxnId="{0B3586A2-0A04-4D2D-B137-A892AD5BEE45}">
      <dgm:prSet/>
      <dgm:spPr/>
      <dgm:t>
        <a:bodyPr/>
        <a:lstStyle/>
        <a:p>
          <a:endParaRPr lang="en-US"/>
        </a:p>
      </dgm:t>
    </dgm:pt>
    <dgm:pt modelId="{99AF0978-128D-4CE2-B953-AE349ADAB76B}">
      <dgm:prSet/>
      <dgm:spPr/>
      <dgm:t>
        <a:bodyPr/>
        <a:lstStyle/>
        <a:p>
          <a:r>
            <a:rPr lang="en-GB" b="0" i="0"/>
            <a:t>Sleep</a:t>
          </a:r>
          <a:endParaRPr lang="en-US"/>
        </a:p>
      </dgm:t>
    </dgm:pt>
    <dgm:pt modelId="{61C84082-300C-4AFD-9DBE-175F30B652FE}" type="parTrans" cxnId="{4BADB87D-ED1B-4860-A762-AFC9A093AF87}">
      <dgm:prSet/>
      <dgm:spPr/>
      <dgm:t>
        <a:bodyPr/>
        <a:lstStyle/>
        <a:p>
          <a:endParaRPr lang="en-US"/>
        </a:p>
      </dgm:t>
    </dgm:pt>
    <dgm:pt modelId="{F240C096-A22F-461F-B7D6-1C8B3023D7EB}" type="sibTrans" cxnId="{4BADB87D-ED1B-4860-A762-AFC9A093AF87}">
      <dgm:prSet/>
      <dgm:spPr/>
      <dgm:t>
        <a:bodyPr/>
        <a:lstStyle/>
        <a:p>
          <a:endParaRPr lang="en-US"/>
        </a:p>
      </dgm:t>
    </dgm:pt>
    <dgm:pt modelId="{DE4D1933-FB87-403F-B3D6-D8BDDFB9D6CA}">
      <dgm:prSet/>
      <dgm:spPr/>
      <dgm:t>
        <a:bodyPr/>
        <a:lstStyle/>
        <a:p>
          <a:r>
            <a:rPr lang="en-GB" b="0" i="0"/>
            <a:t>Relationships</a:t>
          </a:r>
          <a:endParaRPr lang="en-US"/>
        </a:p>
      </dgm:t>
    </dgm:pt>
    <dgm:pt modelId="{77591AF1-877B-47F7-B8BE-1435DD94E0DD}" type="parTrans" cxnId="{75C61214-F0A4-483D-AEB4-483E4470C661}">
      <dgm:prSet/>
      <dgm:spPr/>
      <dgm:t>
        <a:bodyPr/>
        <a:lstStyle/>
        <a:p>
          <a:endParaRPr lang="en-US"/>
        </a:p>
      </dgm:t>
    </dgm:pt>
    <dgm:pt modelId="{4DDF9556-00F6-4449-A7C9-0E8F2D89EEC1}" type="sibTrans" cxnId="{75C61214-F0A4-483D-AEB4-483E4470C661}">
      <dgm:prSet/>
      <dgm:spPr/>
      <dgm:t>
        <a:bodyPr/>
        <a:lstStyle/>
        <a:p>
          <a:endParaRPr lang="en-US"/>
        </a:p>
      </dgm:t>
    </dgm:pt>
    <dgm:pt modelId="{79347522-8937-4840-88AC-F5B4442EB4F3}">
      <dgm:prSet/>
      <dgm:spPr/>
      <dgm:t>
        <a:bodyPr/>
        <a:lstStyle/>
        <a:p>
          <a:r>
            <a:rPr lang="en-GB" b="0" i="0"/>
            <a:t>Loss and Grief</a:t>
          </a:r>
          <a:endParaRPr lang="en-US"/>
        </a:p>
      </dgm:t>
    </dgm:pt>
    <dgm:pt modelId="{C9BA721E-FC8E-4501-A25B-0CCD9684BCD5}" type="parTrans" cxnId="{7301F17B-16F3-416D-AED2-E84D489532EC}">
      <dgm:prSet/>
      <dgm:spPr/>
      <dgm:t>
        <a:bodyPr/>
        <a:lstStyle/>
        <a:p>
          <a:endParaRPr lang="en-US"/>
        </a:p>
      </dgm:t>
    </dgm:pt>
    <dgm:pt modelId="{FB661F91-5E36-44FB-8DB1-347B63B79524}" type="sibTrans" cxnId="{7301F17B-16F3-416D-AED2-E84D489532EC}">
      <dgm:prSet/>
      <dgm:spPr/>
      <dgm:t>
        <a:bodyPr/>
        <a:lstStyle/>
        <a:p>
          <a:endParaRPr lang="en-US"/>
        </a:p>
      </dgm:t>
    </dgm:pt>
    <dgm:pt modelId="{B3EE1B85-0931-427A-842E-ABBCC42674BD}">
      <dgm:prSet/>
      <dgm:spPr/>
      <dgm:t>
        <a:bodyPr/>
        <a:lstStyle/>
        <a:p>
          <a:r>
            <a:rPr lang="en-GB" b="0" i="0"/>
            <a:t>Sensory Responses</a:t>
          </a:r>
          <a:endParaRPr lang="en-US"/>
        </a:p>
      </dgm:t>
    </dgm:pt>
    <dgm:pt modelId="{C886B0CA-BA09-49CA-A0FE-2B75A557A54F}" type="parTrans" cxnId="{370C6C0B-F751-485D-943C-F89A0A659C14}">
      <dgm:prSet/>
      <dgm:spPr/>
      <dgm:t>
        <a:bodyPr/>
        <a:lstStyle/>
        <a:p>
          <a:endParaRPr lang="en-US"/>
        </a:p>
      </dgm:t>
    </dgm:pt>
    <dgm:pt modelId="{DE583459-3658-487B-BC7B-28046947A995}" type="sibTrans" cxnId="{370C6C0B-F751-485D-943C-F89A0A659C14}">
      <dgm:prSet/>
      <dgm:spPr/>
      <dgm:t>
        <a:bodyPr/>
        <a:lstStyle/>
        <a:p>
          <a:endParaRPr lang="en-US"/>
        </a:p>
      </dgm:t>
    </dgm:pt>
    <dgm:pt modelId="{03652971-41CD-4141-9987-3B24B28E1ADC}">
      <dgm:prSet/>
      <dgm:spPr/>
      <dgm:t>
        <a:bodyPr/>
        <a:lstStyle/>
        <a:p>
          <a:r>
            <a:rPr lang="en-GB" b="0" i="0"/>
            <a:t>Education, Training or Work</a:t>
          </a:r>
          <a:endParaRPr lang="en-US"/>
        </a:p>
      </dgm:t>
    </dgm:pt>
    <dgm:pt modelId="{CD94F3AD-860D-4C15-801B-BE78D07FB351}" type="parTrans" cxnId="{2955CDC7-0487-4B37-9AAA-7A30F6990038}">
      <dgm:prSet/>
      <dgm:spPr/>
      <dgm:t>
        <a:bodyPr/>
        <a:lstStyle/>
        <a:p>
          <a:endParaRPr lang="en-US"/>
        </a:p>
      </dgm:t>
    </dgm:pt>
    <dgm:pt modelId="{E8133C34-135F-4AD9-92CB-8EA4E0ED8EA8}" type="sibTrans" cxnId="{2955CDC7-0487-4B37-9AAA-7A30F6990038}">
      <dgm:prSet/>
      <dgm:spPr/>
      <dgm:t>
        <a:bodyPr/>
        <a:lstStyle/>
        <a:p>
          <a:endParaRPr lang="en-US"/>
        </a:p>
      </dgm:t>
    </dgm:pt>
    <dgm:pt modelId="{157FBFE9-70AD-4E67-836A-48E4D0D91CFA}">
      <dgm:prSet/>
      <dgm:spPr/>
      <dgm:t>
        <a:bodyPr/>
        <a:lstStyle/>
        <a:p>
          <a:r>
            <a:rPr lang="en-GB" b="0" i="0"/>
            <a:t>Addictions</a:t>
          </a:r>
          <a:endParaRPr lang="en-US"/>
        </a:p>
      </dgm:t>
    </dgm:pt>
    <dgm:pt modelId="{DF0F8043-5283-4C92-AE63-39480578E6F4}" type="parTrans" cxnId="{8E0DDC4D-C5EF-45C5-A883-23F46E5ED03A}">
      <dgm:prSet/>
      <dgm:spPr/>
      <dgm:t>
        <a:bodyPr/>
        <a:lstStyle/>
        <a:p>
          <a:endParaRPr lang="en-US"/>
        </a:p>
      </dgm:t>
    </dgm:pt>
    <dgm:pt modelId="{1F525AA2-FDCF-427C-85AE-ED18F5D59BFE}" type="sibTrans" cxnId="{8E0DDC4D-C5EF-45C5-A883-23F46E5ED03A}">
      <dgm:prSet/>
      <dgm:spPr/>
      <dgm:t>
        <a:bodyPr/>
        <a:lstStyle/>
        <a:p>
          <a:endParaRPr lang="en-US"/>
        </a:p>
      </dgm:t>
    </dgm:pt>
    <dgm:pt modelId="{12D55B5F-1835-4755-AF72-FD103224711C}">
      <dgm:prSet/>
      <dgm:spPr/>
      <dgm:t>
        <a:bodyPr/>
        <a:lstStyle/>
        <a:p>
          <a:r>
            <a:rPr lang="en-GB" b="0" i="0"/>
            <a:t>Eating</a:t>
          </a:r>
          <a:endParaRPr lang="en-US"/>
        </a:p>
      </dgm:t>
    </dgm:pt>
    <dgm:pt modelId="{3733704D-4292-482A-9D64-D04B61F8FA97}" type="parTrans" cxnId="{3D047F2A-A762-43C4-AC9A-6647F68A89D0}">
      <dgm:prSet/>
      <dgm:spPr/>
      <dgm:t>
        <a:bodyPr/>
        <a:lstStyle/>
        <a:p>
          <a:endParaRPr lang="en-US"/>
        </a:p>
      </dgm:t>
    </dgm:pt>
    <dgm:pt modelId="{40848600-0443-4E23-9D51-06D47D7D8E12}" type="sibTrans" cxnId="{3D047F2A-A762-43C4-AC9A-6647F68A89D0}">
      <dgm:prSet/>
      <dgm:spPr/>
      <dgm:t>
        <a:bodyPr/>
        <a:lstStyle/>
        <a:p>
          <a:endParaRPr lang="en-US"/>
        </a:p>
      </dgm:t>
    </dgm:pt>
    <dgm:pt modelId="{E92D80D9-4483-47DC-8B2B-21FD5F5F9605}">
      <dgm:prSet/>
      <dgm:spPr/>
      <dgm:t>
        <a:bodyPr/>
        <a:lstStyle/>
        <a:p>
          <a:r>
            <a:rPr lang="en-GB" b="0" i="0"/>
            <a:t>Supportive Environments</a:t>
          </a:r>
          <a:endParaRPr lang="en-US"/>
        </a:p>
      </dgm:t>
    </dgm:pt>
    <dgm:pt modelId="{37A28230-DDB3-4657-B13B-7A10642223D2}" type="parTrans" cxnId="{53EE3BEC-0AE6-41E1-B2A1-9050862DFA0D}">
      <dgm:prSet/>
      <dgm:spPr/>
      <dgm:t>
        <a:bodyPr/>
        <a:lstStyle/>
        <a:p>
          <a:endParaRPr lang="en-US"/>
        </a:p>
      </dgm:t>
    </dgm:pt>
    <dgm:pt modelId="{A8C5E17B-B879-4842-8F80-9C601D2CFF08}" type="sibTrans" cxnId="{53EE3BEC-0AE6-41E1-B2A1-9050862DFA0D}">
      <dgm:prSet/>
      <dgm:spPr/>
      <dgm:t>
        <a:bodyPr/>
        <a:lstStyle/>
        <a:p>
          <a:endParaRPr lang="en-US"/>
        </a:p>
      </dgm:t>
    </dgm:pt>
    <dgm:pt modelId="{7852E540-3EA3-47BB-B60E-316B0519AFB8}" type="pres">
      <dgm:prSet presAssocID="{22F80B65-045E-4537-AB8D-912163E7E1ED}" presName="Name0" presStyleCnt="0">
        <dgm:presLayoutVars>
          <dgm:dir/>
          <dgm:resizeHandles val="exact"/>
        </dgm:presLayoutVars>
      </dgm:prSet>
      <dgm:spPr/>
    </dgm:pt>
    <dgm:pt modelId="{4DC77A08-C332-45D0-9336-5A85679B09C7}" type="pres">
      <dgm:prSet presAssocID="{22F80B65-045E-4537-AB8D-912163E7E1ED}" presName="cycle" presStyleCnt="0"/>
      <dgm:spPr/>
    </dgm:pt>
    <dgm:pt modelId="{CF672672-728E-4E7B-9B50-98D8107A4CCD}" type="pres">
      <dgm:prSet presAssocID="{7A208985-3973-4E65-92BE-4D46239C7D00}" presName="nodeFirstNode" presStyleLbl="node1" presStyleIdx="0" presStyleCnt="10">
        <dgm:presLayoutVars>
          <dgm:bulletEnabled val="1"/>
        </dgm:presLayoutVars>
      </dgm:prSet>
      <dgm:spPr/>
    </dgm:pt>
    <dgm:pt modelId="{F2D24EBC-CDFD-4829-B365-1321709DD6EE}" type="pres">
      <dgm:prSet presAssocID="{C2EC2DDA-EE5D-4F55-8BBE-DF39524BA924}" presName="sibTransFirstNode" presStyleLbl="bgShp" presStyleIdx="0" presStyleCnt="1"/>
      <dgm:spPr/>
    </dgm:pt>
    <dgm:pt modelId="{EF07DC7C-FD9C-4CC1-A4DE-3DB110ECD2D3}" type="pres">
      <dgm:prSet presAssocID="{51DBEBF1-3393-4514-AC58-D813FB90667A}" presName="nodeFollowingNodes" presStyleLbl="node1" presStyleIdx="1" presStyleCnt="10">
        <dgm:presLayoutVars>
          <dgm:bulletEnabled val="1"/>
        </dgm:presLayoutVars>
      </dgm:prSet>
      <dgm:spPr/>
    </dgm:pt>
    <dgm:pt modelId="{368E2FB9-4204-41A6-B807-A15127D62EF3}" type="pres">
      <dgm:prSet presAssocID="{99AF0978-128D-4CE2-B953-AE349ADAB76B}" presName="nodeFollowingNodes" presStyleLbl="node1" presStyleIdx="2" presStyleCnt="10">
        <dgm:presLayoutVars>
          <dgm:bulletEnabled val="1"/>
        </dgm:presLayoutVars>
      </dgm:prSet>
      <dgm:spPr/>
    </dgm:pt>
    <dgm:pt modelId="{70989ECE-7F46-4B02-AB55-D5C707BB6CDF}" type="pres">
      <dgm:prSet presAssocID="{DE4D1933-FB87-403F-B3D6-D8BDDFB9D6CA}" presName="nodeFollowingNodes" presStyleLbl="node1" presStyleIdx="3" presStyleCnt="10">
        <dgm:presLayoutVars>
          <dgm:bulletEnabled val="1"/>
        </dgm:presLayoutVars>
      </dgm:prSet>
      <dgm:spPr/>
    </dgm:pt>
    <dgm:pt modelId="{2E8C0BEF-DEDE-43F7-9013-BE11D9526ED4}" type="pres">
      <dgm:prSet presAssocID="{79347522-8937-4840-88AC-F5B4442EB4F3}" presName="nodeFollowingNodes" presStyleLbl="node1" presStyleIdx="4" presStyleCnt="10">
        <dgm:presLayoutVars>
          <dgm:bulletEnabled val="1"/>
        </dgm:presLayoutVars>
      </dgm:prSet>
      <dgm:spPr/>
    </dgm:pt>
    <dgm:pt modelId="{DADDE23D-03ED-4C25-9276-CD43337C02A7}" type="pres">
      <dgm:prSet presAssocID="{B3EE1B85-0931-427A-842E-ABBCC42674BD}" presName="nodeFollowingNodes" presStyleLbl="node1" presStyleIdx="5" presStyleCnt="10">
        <dgm:presLayoutVars>
          <dgm:bulletEnabled val="1"/>
        </dgm:presLayoutVars>
      </dgm:prSet>
      <dgm:spPr/>
    </dgm:pt>
    <dgm:pt modelId="{2CC020BD-63D5-4E81-B18D-F4B6740CF037}" type="pres">
      <dgm:prSet presAssocID="{03652971-41CD-4141-9987-3B24B28E1ADC}" presName="nodeFollowingNodes" presStyleLbl="node1" presStyleIdx="6" presStyleCnt="10">
        <dgm:presLayoutVars>
          <dgm:bulletEnabled val="1"/>
        </dgm:presLayoutVars>
      </dgm:prSet>
      <dgm:spPr/>
    </dgm:pt>
    <dgm:pt modelId="{A42AFD3E-70D8-43F2-81DA-B105926882E0}" type="pres">
      <dgm:prSet presAssocID="{157FBFE9-70AD-4E67-836A-48E4D0D91CFA}" presName="nodeFollowingNodes" presStyleLbl="node1" presStyleIdx="7" presStyleCnt="10">
        <dgm:presLayoutVars>
          <dgm:bulletEnabled val="1"/>
        </dgm:presLayoutVars>
      </dgm:prSet>
      <dgm:spPr/>
    </dgm:pt>
    <dgm:pt modelId="{06AEA8B6-2F50-479A-8DFA-486558289395}" type="pres">
      <dgm:prSet presAssocID="{12D55B5F-1835-4755-AF72-FD103224711C}" presName="nodeFollowingNodes" presStyleLbl="node1" presStyleIdx="8" presStyleCnt="10">
        <dgm:presLayoutVars>
          <dgm:bulletEnabled val="1"/>
        </dgm:presLayoutVars>
      </dgm:prSet>
      <dgm:spPr/>
    </dgm:pt>
    <dgm:pt modelId="{9EE55A5B-8003-4AB8-9CA7-92C22628112C}" type="pres">
      <dgm:prSet presAssocID="{E92D80D9-4483-47DC-8B2B-21FD5F5F9605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32F8C803-F217-42B8-95A0-C03A38239C1B}" type="presOf" srcId="{B3EE1B85-0931-427A-842E-ABBCC42674BD}" destId="{DADDE23D-03ED-4C25-9276-CD43337C02A7}" srcOrd="0" destOrd="0" presId="urn:microsoft.com/office/officeart/2005/8/layout/cycle3"/>
    <dgm:cxn modelId="{536AA307-A069-4102-A814-162F6F88A9F3}" type="presOf" srcId="{79347522-8937-4840-88AC-F5B4442EB4F3}" destId="{2E8C0BEF-DEDE-43F7-9013-BE11D9526ED4}" srcOrd="0" destOrd="0" presId="urn:microsoft.com/office/officeart/2005/8/layout/cycle3"/>
    <dgm:cxn modelId="{370C6C0B-F751-485D-943C-F89A0A659C14}" srcId="{22F80B65-045E-4537-AB8D-912163E7E1ED}" destId="{B3EE1B85-0931-427A-842E-ABBCC42674BD}" srcOrd="5" destOrd="0" parTransId="{C886B0CA-BA09-49CA-A0FE-2B75A557A54F}" sibTransId="{DE583459-3658-487B-BC7B-28046947A995}"/>
    <dgm:cxn modelId="{75C61214-F0A4-483D-AEB4-483E4470C661}" srcId="{22F80B65-045E-4537-AB8D-912163E7E1ED}" destId="{DE4D1933-FB87-403F-B3D6-D8BDDFB9D6CA}" srcOrd="3" destOrd="0" parTransId="{77591AF1-877B-47F7-B8BE-1435DD94E0DD}" sibTransId="{4DDF9556-00F6-4449-A7C9-0E8F2D89EEC1}"/>
    <dgm:cxn modelId="{3D047F2A-A762-43C4-AC9A-6647F68A89D0}" srcId="{22F80B65-045E-4537-AB8D-912163E7E1ED}" destId="{12D55B5F-1835-4755-AF72-FD103224711C}" srcOrd="8" destOrd="0" parTransId="{3733704D-4292-482A-9D64-D04B61F8FA97}" sibTransId="{40848600-0443-4E23-9D51-06D47D7D8E12}"/>
    <dgm:cxn modelId="{9456435B-9F78-4D0F-B1E3-9617021999C0}" type="presOf" srcId="{03652971-41CD-4141-9987-3B24B28E1ADC}" destId="{2CC020BD-63D5-4E81-B18D-F4B6740CF037}" srcOrd="0" destOrd="0" presId="urn:microsoft.com/office/officeart/2005/8/layout/cycle3"/>
    <dgm:cxn modelId="{8E0DDC4D-C5EF-45C5-A883-23F46E5ED03A}" srcId="{22F80B65-045E-4537-AB8D-912163E7E1ED}" destId="{157FBFE9-70AD-4E67-836A-48E4D0D91CFA}" srcOrd="7" destOrd="0" parTransId="{DF0F8043-5283-4C92-AE63-39480578E6F4}" sibTransId="{1F525AA2-FDCF-427C-85AE-ED18F5D59BFE}"/>
    <dgm:cxn modelId="{E7A8606F-EB32-4524-9172-B7C55ED5CAFA}" type="presOf" srcId="{99AF0978-128D-4CE2-B953-AE349ADAB76B}" destId="{368E2FB9-4204-41A6-B807-A15127D62EF3}" srcOrd="0" destOrd="0" presId="urn:microsoft.com/office/officeart/2005/8/layout/cycle3"/>
    <dgm:cxn modelId="{371ED871-52A9-429B-81EC-BF0DC0A35BB5}" type="presOf" srcId="{157FBFE9-70AD-4E67-836A-48E4D0D91CFA}" destId="{A42AFD3E-70D8-43F2-81DA-B105926882E0}" srcOrd="0" destOrd="0" presId="urn:microsoft.com/office/officeart/2005/8/layout/cycle3"/>
    <dgm:cxn modelId="{D731F273-6D8A-43FC-9550-18581239132C}" type="presOf" srcId="{C2EC2DDA-EE5D-4F55-8BBE-DF39524BA924}" destId="{F2D24EBC-CDFD-4829-B365-1321709DD6EE}" srcOrd="0" destOrd="0" presId="urn:microsoft.com/office/officeart/2005/8/layout/cycle3"/>
    <dgm:cxn modelId="{7301F17B-16F3-416D-AED2-E84D489532EC}" srcId="{22F80B65-045E-4537-AB8D-912163E7E1ED}" destId="{79347522-8937-4840-88AC-F5B4442EB4F3}" srcOrd="4" destOrd="0" parTransId="{C9BA721E-FC8E-4501-A25B-0CCD9684BCD5}" sibTransId="{FB661F91-5E36-44FB-8DB1-347B63B79524}"/>
    <dgm:cxn modelId="{C500F87B-86DE-4D34-B97A-888505A4A8D2}" type="presOf" srcId="{51DBEBF1-3393-4514-AC58-D813FB90667A}" destId="{EF07DC7C-FD9C-4CC1-A4DE-3DB110ECD2D3}" srcOrd="0" destOrd="0" presId="urn:microsoft.com/office/officeart/2005/8/layout/cycle3"/>
    <dgm:cxn modelId="{4BADB87D-ED1B-4860-A762-AFC9A093AF87}" srcId="{22F80B65-045E-4537-AB8D-912163E7E1ED}" destId="{99AF0978-128D-4CE2-B953-AE349ADAB76B}" srcOrd="2" destOrd="0" parTransId="{61C84082-300C-4AFD-9DBE-175F30B652FE}" sibTransId="{F240C096-A22F-461F-B7D6-1C8B3023D7EB}"/>
    <dgm:cxn modelId="{0B3586A2-0A04-4D2D-B137-A892AD5BEE45}" srcId="{22F80B65-045E-4537-AB8D-912163E7E1ED}" destId="{51DBEBF1-3393-4514-AC58-D813FB90667A}" srcOrd="1" destOrd="0" parTransId="{14BE9859-5C18-4D58-96F9-2D5D0FDDA89D}" sibTransId="{901F805A-0C7C-4D4E-82D7-CBC0EA7D0A06}"/>
    <dgm:cxn modelId="{3827DDA8-F764-4415-8D3E-A83B0929456B}" type="presOf" srcId="{DE4D1933-FB87-403F-B3D6-D8BDDFB9D6CA}" destId="{70989ECE-7F46-4B02-AB55-D5C707BB6CDF}" srcOrd="0" destOrd="0" presId="urn:microsoft.com/office/officeart/2005/8/layout/cycle3"/>
    <dgm:cxn modelId="{D00980AF-B9AB-4CF8-AEB5-028641DD2648}" type="presOf" srcId="{E92D80D9-4483-47DC-8B2B-21FD5F5F9605}" destId="{9EE55A5B-8003-4AB8-9CA7-92C22628112C}" srcOrd="0" destOrd="0" presId="urn:microsoft.com/office/officeart/2005/8/layout/cycle3"/>
    <dgm:cxn modelId="{47D270B1-EA10-4794-9970-C6E380762D41}" type="presOf" srcId="{22F80B65-045E-4537-AB8D-912163E7E1ED}" destId="{7852E540-3EA3-47BB-B60E-316B0519AFB8}" srcOrd="0" destOrd="0" presId="urn:microsoft.com/office/officeart/2005/8/layout/cycle3"/>
    <dgm:cxn modelId="{687CABB2-986E-458F-B07B-9971F5A64CD4}" srcId="{22F80B65-045E-4537-AB8D-912163E7E1ED}" destId="{7A208985-3973-4E65-92BE-4D46239C7D00}" srcOrd="0" destOrd="0" parTransId="{C6D3A41E-7183-4B75-BF12-416B7DAA06EC}" sibTransId="{C2EC2DDA-EE5D-4F55-8BBE-DF39524BA924}"/>
    <dgm:cxn modelId="{2955CDC7-0487-4B37-9AAA-7A30F6990038}" srcId="{22F80B65-045E-4537-AB8D-912163E7E1ED}" destId="{03652971-41CD-4141-9987-3B24B28E1ADC}" srcOrd="6" destOrd="0" parTransId="{CD94F3AD-860D-4C15-801B-BE78D07FB351}" sibTransId="{E8133C34-135F-4AD9-92CB-8EA4E0ED8EA8}"/>
    <dgm:cxn modelId="{FECEE8E6-AC9E-46E0-AC42-703CDA2A6F71}" type="presOf" srcId="{7A208985-3973-4E65-92BE-4D46239C7D00}" destId="{CF672672-728E-4E7B-9B50-98D8107A4CCD}" srcOrd="0" destOrd="0" presId="urn:microsoft.com/office/officeart/2005/8/layout/cycle3"/>
    <dgm:cxn modelId="{53EE3BEC-0AE6-41E1-B2A1-9050862DFA0D}" srcId="{22F80B65-045E-4537-AB8D-912163E7E1ED}" destId="{E92D80D9-4483-47DC-8B2B-21FD5F5F9605}" srcOrd="9" destOrd="0" parTransId="{37A28230-DDB3-4657-B13B-7A10642223D2}" sibTransId="{A8C5E17B-B879-4842-8F80-9C601D2CFF08}"/>
    <dgm:cxn modelId="{454878F8-92C9-444C-B549-BA3F47B124BC}" type="presOf" srcId="{12D55B5F-1835-4755-AF72-FD103224711C}" destId="{06AEA8B6-2F50-479A-8DFA-486558289395}" srcOrd="0" destOrd="0" presId="urn:microsoft.com/office/officeart/2005/8/layout/cycle3"/>
    <dgm:cxn modelId="{588ABA70-3247-478A-BC91-779ED919B08A}" type="presParOf" srcId="{7852E540-3EA3-47BB-B60E-316B0519AFB8}" destId="{4DC77A08-C332-45D0-9336-5A85679B09C7}" srcOrd="0" destOrd="0" presId="urn:microsoft.com/office/officeart/2005/8/layout/cycle3"/>
    <dgm:cxn modelId="{F1D03666-472F-4292-BC33-1903F9212189}" type="presParOf" srcId="{4DC77A08-C332-45D0-9336-5A85679B09C7}" destId="{CF672672-728E-4E7B-9B50-98D8107A4CCD}" srcOrd="0" destOrd="0" presId="urn:microsoft.com/office/officeart/2005/8/layout/cycle3"/>
    <dgm:cxn modelId="{F92D0E3C-F06E-48DF-8E11-DEA776BD6D73}" type="presParOf" srcId="{4DC77A08-C332-45D0-9336-5A85679B09C7}" destId="{F2D24EBC-CDFD-4829-B365-1321709DD6EE}" srcOrd="1" destOrd="0" presId="urn:microsoft.com/office/officeart/2005/8/layout/cycle3"/>
    <dgm:cxn modelId="{69F3CBCE-BE4D-44F9-927D-17E22BB31813}" type="presParOf" srcId="{4DC77A08-C332-45D0-9336-5A85679B09C7}" destId="{EF07DC7C-FD9C-4CC1-A4DE-3DB110ECD2D3}" srcOrd="2" destOrd="0" presId="urn:microsoft.com/office/officeart/2005/8/layout/cycle3"/>
    <dgm:cxn modelId="{8AB2C3A7-416C-4070-9FEE-327A2B317016}" type="presParOf" srcId="{4DC77A08-C332-45D0-9336-5A85679B09C7}" destId="{368E2FB9-4204-41A6-B807-A15127D62EF3}" srcOrd="3" destOrd="0" presId="urn:microsoft.com/office/officeart/2005/8/layout/cycle3"/>
    <dgm:cxn modelId="{8F9CCC2F-08C6-4E50-B33A-3E09B73C8C5D}" type="presParOf" srcId="{4DC77A08-C332-45D0-9336-5A85679B09C7}" destId="{70989ECE-7F46-4B02-AB55-D5C707BB6CDF}" srcOrd="4" destOrd="0" presId="urn:microsoft.com/office/officeart/2005/8/layout/cycle3"/>
    <dgm:cxn modelId="{2C687D68-174E-4C1D-A93C-63D421FCA7F1}" type="presParOf" srcId="{4DC77A08-C332-45D0-9336-5A85679B09C7}" destId="{2E8C0BEF-DEDE-43F7-9013-BE11D9526ED4}" srcOrd="5" destOrd="0" presId="urn:microsoft.com/office/officeart/2005/8/layout/cycle3"/>
    <dgm:cxn modelId="{DB54A5FA-8855-477E-8142-F58B0D91D61E}" type="presParOf" srcId="{4DC77A08-C332-45D0-9336-5A85679B09C7}" destId="{DADDE23D-03ED-4C25-9276-CD43337C02A7}" srcOrd="6" destOrd="0" presId="urn:microsoft.com/office/officeart/2005/8/layout/cycle3"/>
    <dgm:cxn modelId="{2DA8F52F-372B-40D4-95EE-9F12B58C6D54}" type="presParOf" srcId="{4DC77A08-C332-45D0-9336-5A85679B09C7}" destId="{2CC020BD-63D5-4E81-B18D-F4B6740CF037}" srcOrd="7" destOrd="0" presId="urn:microsoft.com/office/officeart/2005/8/layout/cycle3"/>
    <dgm:cxn modelId="{12C86133-1681-4FEA-AB87-3879944D4880}" type="presParOf" srcId="{4DC77A08-C332-45D0-9336-5A85679B09C7}" destId="{A42AFD3E-70D8-43F2-81DA-B105926882E0}" srcOrd="8" destOrd="0" presId="urn:microsoft.com/office/officeart/2005/8/layout/cycle3"/>
    <dgm:cxn modelId="{A8493D84-172C-441D-B869-7D38CBA5F3EF}" type="presParOf" srcId="{4DC77A08-C332-45D0-9336-5A85679B09C7}" destId="{06AEA8B6-2F50-479A-8DFA-486558289395}" srcOrd="9" destOrd="0" presId="urn:microsoft.com/office/officeart/2005/8/layout/cycle3"/>
    <dgm:cxn modelId="{BEC00759-587C-4B84-BFB2-09D19646C086}" type="presParOf" srcId="{4DC77A08-C332-45D0-9336-5A85679B09C7}" destId="{9EE55A5B-8003-4AB8-9CA7-92C22628112C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24EBC-CDFD-4829-B365-1321709DD6EE}">
      <dsp:nvSpPr>
        <dsp:cNvPr id="0" name=""/>
        <dsp:cNvSpPr/>
      </dsp:nvSpPr>
      <dsp:spPr>
        <a:xfrm>
          <a:off x="1080551" y="-82635"/>
          <a:ext cx="6286210" cy="6286210"/>
        </a:xfrm>
        <a:prstGeom prst="circularArrow">
          <a:avLst>
            <a:gd name="adj1" fmla="val 5544"/>
            <a:gd name="adj2" fmla="val 330680"/>
            <a:gd name="adj3" fmla="val 14851094"/>
            <a:gd name="adj4" fmla="val 1676047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72672-728E-4E7B-9B50-98D8107A4CCD}">
      <dsp:nvSpPr>
        <dsp:cNvPr id="0" name=""/>
        <dsp:cNvSpPr/>
      </dsp:nvSpPr>
      <dsp:spPr>
        <a:xfrm>
          <a:off x="3481217" y="2011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Worrying and Anxiety</a:t>
          </a:r>
          <a:endParaRPr lang="en-US" sz="1500" kern="1200"/>
        </a:p>
      </dsp:txBody>
      <dsp:txXfrm>
        <a:off x="3517460" y="38254"/>
        <a:ext cx="1412393" cy="669953"/>
      </dsp:txXfrm>
    </dsp:sp>
    <dsp:sp modelId="{EF07DC7C-FD9C-4CC1-A4DE-3DB110ECD2D3}">
      <dsp:nvSpPr>
        <dsp:cNvPr id="0" name=""/>
        <dsp:cNvSpPr/>
      </dsp:nvSpPr>
      <dsp:spPr>
        <a:xfrm>
          <a:off x="5056885" y="513977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Mood</a:t>
          </a:r>
          <a:endParaRPr lang="en-US" sz="1500" kern="1200"/>
        </a:p>
      </dsp:txBody>
      <dsp:txXfrm>
        <a:off x="5093128" y="550220"/>
        <a:ext cx="1412393" cy="669953"/>
      </dsp:txXfrm>
    </dsp:sp>
    <dsp:sp modelId="{368E2FB9-4204-41A6-B807-A15127D62EF3}">
      <dsp:nvSpPr>
        <dsp:cNvPr id="0" name=""/>
        <dsp:cNvSpPr/>
      </dsp:nvSpPr>
      <dsp:spPr>
        <a:xfrm>
          <a:off x="6030701" y="1854320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Sleep</a:t>
          </a:r>
          <a:endParaRPr lang="en-US" sz="1500" kern="1200"/>
        </a:p>
      </dsp:txBody>
      <dsp:txXfrm>
        <a:off x="6066944" y="1890563"/>
        <a:ext cx="1412393" cy="669953"/>
      </dsp:txXfrm>
    </dsp:sp>
    <dsp:sp modelId="{70989ECE-7F46-4B02-AB55-D5C707BB6CDF}">
      <dsp:nvSpPr>
        <dsp:cNvPr id="0" name=""/>
        <dsp:cNvSpPr/>
      </dsp:nvSpPr>
      <dsp:spPr>
        <a:xfrm>
          <a:off x="6030701" y="3511075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Relationships</a:t>
          </a:r>
          <a:endParaRPr lang="en-US" sz="1500" kern="1200"/>
        </a:p>
      </dsp:txBody>
      <dsp:txXfrm>
        <a:off x="6066944" y="3547318"/>
        <a:ext cx="1412393" cy="669953"/>
      </dsp:txXfrm>
    </dsp:sp>
    <dsp:sp modelId="{2E8C0BEF-DEDE-43F7-9013-BE11D9526ED4}">
      <dsp:nvSpPr>
        <dsp:cNvPr id="0" name=""/>
        <dsp:cNvSpPr/>
      </dsp:nvSpPr>
      <dsp:spPr>
        <a:xfrm>
          <a:off x="5056885" y="4851419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Loss and Grief</a:t>
          </a:r>
          <a:endParaRPr lang="en-US" sz="1500" kern="1200"/>
        </a:p>
      </dsp:txBody>
      <dsp:txXfrm>
        <a:off x="5093128" y="4887662"/>
        <a:ext cx="1412393" cy="669953"/>
      </dsp:txXfrm>
    </dsp:sp>
    <dsp:sp modelId="{DADDE23D-03ED-4C25-9276-CD43337C02A7}">
      <dsp:nvSpPr>
        <dsp:cNvPr id="0" name=""/>
        <dsp:cNvSpPr/>
      </dsp:nvSpPr>
      <dsp:spPr>
        <a:xfrm>
          <a:off x="3481217" y="5363384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Sensory Responses</a:t>
          </a:r>
          <a:endParaRPr lang="en-US" sz="1500" kern="1200"/>
        </a:p>
      </dsp:txBody>
      <dsp:txXfrm>
        <a:off x="3517460" y="5399627"/>
        <a:ext cx="1412393" cy="669953"/>
      </dsp:txXfrm>
    </dsp:sp>
    <dsp:sp modelId="{2CC020BD-63D5-4E81-B18D-F4B6740CF037}">
      <dsp:nvSpPr>
        <dsp:cNvPr id="0" name=""/>
        <dsp:cNvSpPr/>
      </dsp:nvSpPr>
      <dsp:spPr>
        <a:xfrm>
          <a:off x="1905549" y="4851419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Education, Training or Work</a:t>
          </a:r>
          <a:endParaRPr lang="en-US" sz="1500" kern="1200"/>
        </a:p>
      </dsp:txBody>
      <dsp:txXfrm>
        <a:off x="1941792" y="4887662"/>
        <a:ext cx="1412393" cy="669953"/>
      </dsp:txXfrm>
    </dsp:sp>
    <dsp:sp modelId="{A42AFD3E-70D8-43F2-81DA-B105926882E0}">
      <dsp:nvSpPr>
        <dsp:cNvPr id="0" name=""/>
        <dsp:cNvSpPr/>
      </dsp:nvSpPr>
      <dsp:spPr>
        <a:xfrm>
          <a:off x="931732" y="3511075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Addictions</a:t>
          </a:r>
          <a:endParaRPr lang="en-US" sz="1500" kern="1200"/>
        </a:p>
      </dsp:txBody>
      <dsp:txXfrm>
        <a:off x="967975" y="3547318"/>
        <a:ext cx="1412393" cy="669953"/>
      </dsp:txXfrm>
    </dsp:sp>
    <dsp:sp modelId="{06AEA8B6-2F50-479A-8DFA-486558289395}">
      <dsp:nvSpPr>
        <dsp:cNvPr id="0" name=""/>
        <dsp:cNvSpPr/>
      </dsp:nvSpPr>
      <dsp:spPr>
        <a:xfrm>
          <a:off x="931732" y="1854320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Eating</a:t>
          </a:r>
          <a:endParaRPr lang="en-US" sz="1500" kern="1200"/>
        </a:p>
      </dsp:txBody>
      <dsp:txXfrm>
        <a:off x="967975" y="1890563"/>
        <a:ext cx="1412393" cy="669953"/>
      </dsp:txXfrm>
    </dsp:sp>
    <dsp:sp modelId="{9EE55A5B-8003-4AB8-9CA7-92C22628112C}">
      <dsp:nvSpPr>
        <dsp:cNvPr id="0" name=""/>
        <dsp:cNvSpPr/>
      </dsp:nvSpPr>
      <dsp:spPr>
        <a:xfrm>
          <a:off x="1905549" y="513977"/>
          <a:ext cx="1484879" cy="742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/>
            <a:t>Supportive Environments</a:t>
          </a:r>
          <a:endParaRPr lang="en-US" sz="1500" kern="1200"/>
        </a:p>
      </dsp:txBody>
      <dsp:txXfrm>
        <a:off x="1941792" y="550220"/>
        <a:ext cx="1412393" cy="669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49E06-38DC-4D71-9B0F-359991FF40B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EC2B-A2BE-4F33-BE79-8CB9E9417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7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https://www.youtube.com/embed/VtGnQnOfb7o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EC2B-A2BE-4F33-BE79-8CB9E9417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7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wrise.com/dimensions-too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cwrise.com/dimensions-tool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imensions.covwarkpt.nhs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VtGnQnOfb7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mensions.covwarkpt.nhs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dimensions.covwarkpt.nhs.uk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imensions.covwarkpt.nhs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38A8-0648-4F06-98E9-1595B01ED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Dimensions of Health and Wellbeing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83A07-D32C-46FC-B699-B3CE416AA1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30C60-EF05-4E3B-AAC5-E5C85268D1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7" y="1181914"/>
            <a:ext cx="1214232" cy="111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5092F9A-2950-A30B-AE62-243C5535F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60" y="2299317"/>
            <a:ext cx="2366976" cy="21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F0D3D1-D385-4C0F-935D-2F3E5587796E}"/>
              </a:ext>
            </a:extLst>
          </p:cNvPr>
          <p:cNvSpPr/>
          <p:nvPr/>
        </p:nvSpPr>
        <p:spPr>
          <a:xfrm>
            <a:off x="0" y="0"/>
            <a:ext cx="354219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F0328-7689-4DA2-82B9-100B231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60" y="284085"/>
            <a:ext cx="3171070" cy="610783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 are the dimensions?</a:t>
            </a:r>
          </a:p>
        </p:txBody>
      </p:sp>
      <p:graphicFrame>
        <p:nvGraphicFramePr>
          <p:cNvPr id="10" name="TextBox 6">
            <a:extLst>
              <a:ext uri="{FF2B5EF4-FFF2-40B4-BE49-F238E27FC236}">
                <a16:creationId xmlns:a16="http://schemas.microsoft.com/office/drawing/2014/main" id="{3C1FD549-565C-E377-8095-8D45CB6B4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633486"/>
              </p:ext>
            </p:extLst>
          </p:nvPr>
        </p:nvGraphicFramePr>
        <p:xfrm>
          <a:off x="3356630" y="517125"/>
          <a:ext cx="8447314" cy="61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>
            <a:hlinkClick r:id="rId7"/>
            <a:extLst>
              <a:ext uri="{FF2B5EF4-FFF2-40B4-BE49-F238E27FC236}">
                <a16:creationId xmlns:a16="http://schemas.microsoft.com/office/drawing/2014/main" id="{6DD6D5F6-6D84-5905-F4A0-5410AAF6F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244305" y="2355868"/>
            <a:ext cx="2671963" cy="24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0328-7689-4DA2-82B9-100B231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96" y="144123"/>
            <a:ext cx="2947482" cy="4601183"/>
          </a:xfrm>
        </p:spPr>
        <p:txBody>
          <a:bodyPr/>
          <a:lstStyle/>
          <a:p>
            <a:r>
              <a:rPr lang="en-GB" dirty="0"/>
              <a:t>About Dimensions of Health and Wellbeing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9AA7-E344-4844-AC48-5E866D80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883" y="788275"/>
            <a:ext cx="8376745" cy="532874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Dimensions of Health and Wellbeing</a:t>
            </a:r>
          </a:p>
          <a:p>
            <a:pPr marL="0" indent="0">
              <a:buNone/>
            </a:pPr>
            <a:r>
              <a:rPr lang="en-GB" dirty="0"/>
              <a:t>The Dimensions of Health and Wellbeing is a free online tool providing self-care information to support adults, children and young people in Coventry and Warwickshire.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rate yourself or another person against a number of dimensions related to health and wellbeing.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Dimensions tool is available 24/7 and creates a Dimensions report which provides information about self-care, local services and support.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https://dimensions.covwarkpt.nhs.uk/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43703B4-0626-8A47-436D-4FAAE19F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03" y="5110292"/>
            <a:ext cx="904183" cy="822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E37CD-D842-4D34-7E14-D7F02A216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2" y="3429000"/>
            <a:ext cx="2582542" cy="25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0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0E16-7444-094F-7E2A-23C89CA2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358106"/>
          </a:xfrm>
        </p:spPr>
        <p:txBody>
          <a:bodyPr/>
          <a:lstStyle/>
          <a:p>
            <a:r>
              <a:rPr lang="en-GB" dirty="0"/>
              <a:t>Video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08957ED7-83FE-45FB-D8DC-BC08A8DE1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68738" y="1370635"/>
            <a:ext cx="7315200" cy="410720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75A14-82C6-A18C-E5AF-AC3883EB3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8" y="2907834"/>
            <a:ext cx="3023681" cy="30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4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1F8AE-9C09-2E7B-C5D7-3A27516E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Webpage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EEE508-B758-659C-23FD-9AB29D4CF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91" y="1101436"/>
            <a:ext cx="4789994" cy="2323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4FC03-A196-99EA-D250-E826C054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260" y="484632"/>
            <a:ext cx="3574104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80F347-4308-421E-7EC0-9945D5EC5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05" y="1035126"/>
            <a:ext cx="10602391" cy="4744569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FD6916D-1DB7-12CA-DC2D-0EC87D9F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03" y="5368484"/>
            <a:ext cx="904183" cy="8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C2F5A-DE50-FD04-AB3D-0039E6B0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110" y="215006"/>
            <a:ext cx="5443673" cy="2585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FCD1A-9175-A126-F9BB-DB726EA1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17" y="3203034"/>
            <a:ext cx="6061585" cy="281863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B5F4C-0EE6-7BB4-C4FE-68FBC99D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11" y="215006"/>
            <a:ext cx="4810689" cy="2585745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FE19DFA6-6D02-25E4-8547-B9168CBA1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7" y="5199248"/>
            <a:ext cx="904183" cy="8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7A53-F416-E1BB-F323-38D538F3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 will relate to all 10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9286-50C9-FBEE-EABC-F7DFD509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1C893-6176-06D7-3A0B-E62979D5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64108"/>
            <a:ext cx="6678989" cy="51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5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1158-8BC3-750A-1684-469AD91E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 with the Report?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FA631D-0ACA-8B7D-2090-41253E5A4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40" y="863789"/>
            <a:ext cx="3908341" cy="51212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50D5-D459-D22C-89F0-26CB6E76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05" y="760032"/>
            <a:ext cx="3859733" cy="532878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FAE37A3-CEA5-374F-685B-E167E4831959}"/>
              </a:ext>
            </a:extLst>
          </p:cNvPr>
          <p:cNvSpPr/>
          <p:nvPr/>
        </p:nvSpPr>
        <p:spPr>
          <a:xfrm>
            <a:off x="6920397" y="2884715"/>
            <a:ext cx="1110343" cy="6749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89B6E50-545D-38AC-49C7-E7A093FD7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15" y="5042035"/>
            <a:ext cx="904183" cy="8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635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41FA1297E3241A892FC4549B5EE25" ma:contentTypeVersion="14" ma:contentTypeDescription="Create a new document." ma:contentTypeScope="" ma:versionID="fd4a23eae9cd03867b9677419b2ce839">
  <xsd:schema xmlns:xsd="http://www.w3.org/2001/XMLSchema" xmlns:xs="http://www.w3.org/2001/XMLSchema" xmlns:p="http://schemas.microsoft.com/office/2006/metadata/properties" xmlns:ns3="086984d7-549c-4d61-b3fd-8a6b2f21c281" xmlns:ns4="7f2bd541-963e-4ba1-9fc0-4ec03575c500" targetNamespace="http://schemas.microsoft.com/office/2006/metadata/properties" ma:root="true" ma:fieldsID="33aeee701541bcb63a9e5057f4bee1dd" ns3:_="" ns4:_="">
    <xsd:import namespace="086984d7-549c-4d61-b3fd-8a6b2f21c281"/>
    <xsd:import namespace="7f2bd541-963e-4ba1-9fc0-4ec03575c5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984d7-549c-4d61-b3fd-8a6b2f21c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bd541-963e-4ba1-9fc0-4ec03575c5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6AC15-6A0D-4C1B-A13A-84569FDB6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4B33F1-E1A2-49E4-8375-B44673C34FCC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7f2bd541-963e-4ba1-9fc0-4ec03575c500"/>
    <ds:schemaRef ds:uri="http://schemas.microsoft.com/office/infopath/2007/PartnerControls"/>
    <ds:schemaRef ds:uri="086984d7-549c-4d61-b3fd-8a6b2f21c28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47651E-2792-4B29-A833-468A56F42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984d7-549c-4d61-b3fd-8a6b2f21c281"/>
    <ds:schemaRef ds:uri="7f2bd541-963e-4ba1-9fc0-4ec03575c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8407</TotalTime>
  <Words>148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Frame</vt:lpstr>
      <vt:lpstr>Dimensions of Health and Wellbeing</vt:lpstr>
      <vt:lpstr>What are the dimensions?</vt:lpstr>
      <vt:lpstr>About Dimensions of Health and Wellbeing </vt:lpstr>
      <vt:lpstr>Video</vt:lpstr>
      <vt:lpstr>Webpage </vt:lpstr>
      <vt:lpstr>PowerPoint Presentation</vt:lpstr>
      <vt:lpstr>PowerPoint Presentation</vt:lpstr>
      <vt:lpstr>Report will relate to all 10 dimensions</vt:lpstr>
      <vt:lpstr>What can you do with the Report?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Parton STP</dc:creator>
  <cp:lastModifiedBy>T Parton STP</cp:lastModifiedBy>
  <cp:revision>24</cp:revision>
  <dcterms:created xsi:type="dcterms:W3CDTF">2022-11-26T20:22:47Z</dcterms:created>
  <dcterms:modified xsi:type="dcterms:W3CDTF">2024-06-26T10:10:49Z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0x0101009A241FA1297E3241A892FC4549B5EE25</vt:lpwstr>
  </property>
</Properties>
</file>