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HEIC" ContentType="image/png"/>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7.JPG" ContentType="image/pn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sldIdLst>
    <p:sldId id="256" r:id="rId5"/>
    <p:sldId id="257" r:id="rId6"/>
    <p:sldId id="258" r:id="rId7"/>
    <p:sldId id="259" r:id="rId8"/>
    <p:sldId id="265" r:id="rId9"/>
    <p:sldId id="264" r:id="rId10"/>
    <p:sldId id="261" r:id="rId11"/>
    <p:sldId id="266" r:id="rId12"/>
    <p:sldId id="262" r:id="rId13"/>
    <p:sldId id="269" r:id="rId14"/>
    <p:sldId id="268" r:id="rId15"/>
    <p:sldId id="267" r:id="rId16"/>
    <p:sldId id="26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1" d="100"/>
          <a:sy n="71"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 Humphriss STP" userId="4b79115e-d1f0-421b-b5af-a46b2afa5ef3" providerId="ADAL" clId="{4C1C4531-9E15-46DC-A907-2B39C690110A}"/>
    <pc:docChg chg="custSel addSld delSld modSld">
      <pc:chgData name="G Humphriss STP" userId="4b79115e-d1f0-421b-b5af-a46b2afa5ef3" providerId="ADAL" clId="{4C1C4531-9E15-46DC-A907-2B39C690110A}" dt="2025-10-02T19:56:14.463" v="652" actId="478"/>
      <pc:docMkLst>
        <pc:docMk/>
      </pc:docMkLst>
      <pc:sldChg chg="modSp">
        <pc:chgData name="G Humphriss STP" userId="4b79115e-d1f0-421b-b5af-a46b2afa5ef3" providerId="ADAL" clId="{4C1C4531-9E15-46DC-A907-2B39C690110A}" dt="2025-10-02T18:35:56.688" v="25" actId="20577"/>
        <pc:sldMkLst>
          <pc:docMk/>
          <pc:sldMk cId="1071094879" sldId="256"/>
        </pc:sldMkLst>
        <pc:spChg chg="mod">
          <ac:chgData name="G Humphriss STP" userId="4b79115e-d1f0-421b-b5af-a46b2afa5ef3" providerId="ADAL" clId="{4C1C4531-9E15-46DC-A907-2B39C690110A}" dt="2025-10-02T18:35:56.688" v="25" actId="20577"/>
          <ac:spMkLst>
            <pc:docMk/>
            <pc:sldMk cId="1071094879" sldId="256"/>
            <ac:spMk id="3" creationId="{E3BDAA8C-4517-4E37-8800-51BEE45A5E81}"/>
          </ac:spMkLst>
        </pc:spChg>
      </pc:sldChg>
      <pc:sldChg chg="modSp">
        <pc:chgData name="G Humphriss STP" userId="4b79115e-d1f0-421b-b5af-a46b2afa5ef3" providerId="ADAL" clId="{4C1C4531-9E15-46DC-A907-2B39C690110A}" dt="2025-10-02T18:36:38.408" v="29" actId="688"/>
        <pc:sldMkLst>
          <pc:docMk/>
          <pc:sldMk cId="4006121439" sldId="257"/>
        </pc:sldMkLst>
        <pc:picChg chg="mod">
          <ac:chgData name="G Humphriss STP" userId="4b79115e-d1f0-421b-b5af-a46b2afa5ef3" providerId="ADAL" clId="{4C1C4531-9E15-46DC-A907-2B39C690110A}" dt="2025-10-02T18:36:38.408" v="29" actId="688"/>
          <ac:picMkLst>
            <pc:docMk/>
            <pc:sldMk cId="4006121439" sldId="257"/>
            <ac:picMk id="5" creationId="{6838723F-3683-45E1-86A4-687A6FB0F7B0}"/>
          </ac:picMkLst>
        </pc:picChg>
      </pc:sldChg>
      <pc:sldChg chg="addSp delSp modSp">
        <pc:chgData name="G Humphriss STP" userId="4b79115e-d1f0-421b-b5af-a46b2afa5ef3" providerId="ADAL" clId="{4C1C4531-9E15-46DC-A907-2B39C690110A}" dt="2025-10-02T19:02:09.384" v="72" actId="1076"/>
        <pc:sldMkLst>
          <pc:docMk/>
          <pc:sldMk cId="1812165465" sldId="259"/>
        </pc:sldMkLst>
        <pc:picChg chg="add mod ord">
          <ac:chgData name="G Humphriss STP" userId="4b79115e-d1f0-421b-b5af-a46b2afa5ef3" providerId="ADAL" clId="{4C1C4531-9E15-46DC-A907-2B39C690110A}" dt="2025-10-02T19:02:09.384" v="72" actId="1076"/>
          <ac:picMkLst>
            <pc:docMk/>
            <pc:sldMk cId="1812165465" sldId="259"/>
            <ac:picMk id="3" creationId="{7C9BBFFF-EE80-4CDA-BADA-5E8341F8A05A}"/>
          </ac:picMkLst>
        </pc:picChg>
        <pc:picChg chg="mod">
          <ac:chgData name="G Humphriss STP" userId="4b79115e-d1f0-421b-b5af-a46b2afa5ef3" providerId="ADAL" clId="{4C1C4531-9E15-46DC-A907-2B39C690110A}" dt="2025-10-02T18:42:56.961" v="47" actId="1076"/>
          <ac:picMkLst>
            <pc:docMk/>
            <pc:sldMk cId="1812165465" sldId="259"/>
            <ac:picMk id="5" creationId="{6B03A885-ABC5-41C9-9DED-4D199FC520F1}"/>
          </ac:picMkLst>
        </pc:picChg>
        <pc:picChg chg="add mod">
          <ac:chgData name="G Humphriss STP" userId="4b79115e-d1f0-421b-b5af-a46b2afa5ef3" providerId="ADAL" clId="{4C1C4531-9E15-46DC-A907-2B39C690110A}" dt="2025-10-02T19:00:21.507" v="55" actId="1076"/>
          <ac:picMkLst>
            <pc:docMk/>
            <pc:sldMk cId="1812165465" sldId="259"/>
            <ac:picMk id="6" creationId="{CDE7E766-EADC-4480-98B2-5D362E88C92A}"/>
          </ac:picMkLst>
        </pc:picChg>
        <pc:picChg chg="mod">
          <ac:chgData name="G Humphriss STP" userId="4b79115e-d1f0-421b-b5af-a46b2afa5ef3" providerId="ADAL" clId="{4C1C4531-9E15-46DC-A907-2B39C690110A}" dt="2025-10-02T18:41:30.455" v="34" actId="14826"/>
          <ac:picMkLst>
            <pc:docMk/>
            <pc:sldMk cId="1812165465" sldId="259"/>
            <ac:picMk id="7" creationId="{E5417B94-319C-428C-819E-BCF1FB203CE0}"/>
          </ac:picMkLst>
        </pc:picChg>
        <pc:picChg chg="mod">
          <ac:chgData name="G Humphriss STP" userId="4b79115e-d1f0-421b-b5af-a46b2afa5ef3" providerId="ADAL" clId="{4C1C4531-9E15-46DC-A907-2B39C690110A}" dt="2025-10-02T18:42:02.797" v="39" actId="1076"/>
          <ac:picMkLst>
            <pc:docMk/>
            <pc:sldMk cId="1812165465" sldId="259"/>
            <ac:picMk id="9" creationId="{06962BD3-2907-41CD-82F5-5DFB60AC5C2F}"/>
          </ac:picMkLst>
        </pc:picChg>
        <pc:picChg chg="add mod">
          <ac:chgData name="G Humphriss STP" userId="4b79115e-d1f0-421b-b5af-a46b2afa5ef3" providerId="ADAL" clId="{4C1C4531-9E15-46DC-A907-2B39C690110A}" dt="2025-10-02T19:00:45.561" v="58" actId="1076"/>
          <ac:picMkLst>
            <pc:docMk/>
            <pc:sldMk cId="1812165465" sldId="259"/>
            <ac:picMk id="10" creationId="{C7B32372-63A1-433A-9EC6-578C976DD804}"/>
          </ac:picMkLst>
        </pc:picChg>
        <pc:picChg chg="mod">
          <ac:chgData name="G Humphriss STP" userId="4b79115e-d1f0-421b-b5af-a46b2afa5ef3" providerId="ADAL" clId="{4C1C4531-9E15-46DC-A907-2B39C690110A}" dt="2025-10-02T18:42:27.506" v="42" actId="1076"/>
          <ac:picMkLst>
            <pc:docMk/>
            <pc:sldMk cId="1812165465" sldId="259"/>
            <ac:picMk id="11" creationId="{0A273BCB-61E0-436E-964A-A863C2E52F46}"/>
          </ac:picMkLst>
        </pc:picChg>
        <pc:picChg chg="del">
          <ac:chgData name="G Humphriss STP" userId="4b79115e-d1f0-421b-b5af-a46b2afa5ef3" providerId="ADAL" clId="{4C1C4531-9E15-46DC-A907-2B39C690110A}" dt="2025-10-02T18:42:59.257" v="48" actId="478"/>
          <ac:picMkLst>
            <pc:docMk/>
            <pc:sldMk cId="1812165465" sldId="259"/>
            <ac:picMk id="13" creationId="{22F91395-5D54-4510-91CF-2B87C083C3EC}"/>
          </ac:picMkLst>
        </pc:picChg>
        <pc:picChg chg="add mod">
          <ac:chgData name="G Humphriss STP" userId="4b79115e-d1f0-421b-b5af-a46b2afa5ef3" providerId="ADAL" clId="{4C1C4531-9E15-46DC-A907-2B39C690110A}" dt="2025-10-02T19:01:03.516" v="61" actId="1076"/>
          <ac:picMkLst>
            <pc:docMk/>
            <pc:sldMk cId="1812165465" sldId="259"/>
            <ac:picMk id="14" creationId="{4F2A9240-0B2E-473A-BE87-908355050305}"/>
          </ac:picMkLst>
        </pc:picChg>
        <pc:picChg chg="del">
          <ac:chgData name="G Humphriss STP" userId="4b79115e-d1f0-421b-b5af-a46b2afa5ef3" providerId="ADAL" clId="{4C1C4531-9E15-46DC-A907-2B39C690110A}" dt="2025-10-02T18:43:00.940" v="49" actId="478"/>
          <ac:picMkLst>
            <pc:docMk/>
            <pc:sldMk cId="1812165465" sldId="259"/>
            <ac:picMk id="15" creationId="{5F5F0626-94A7-48E8-9BD0-81DA39CD04D1}"/>
          </ac:picMkLst>
        </pc:picChg>
        <pc:picChg chg="mod">
          <ac:chgData name="G Humphriss STP" userId="4b79115e-d1f0-421b-b5af-a46b2afa5ef3" providerId="ADAL" clId="{4C1C4531-9E15-46DC-A907-2B39C690110A}" dt="2025-10-02T18:42:52.116" v="45" actId="1076"/>
          <ac:picMkLst>
            <pc:docMk/>
            <pc:sldMk cId="1812165465" sldId="259"/>
            <ac:picMk id="17" creationId="{B569BE6C-93C0-40A6-AB48-6065C36E86F9}"/>
          </ac:picMkLst>
        </pc:picChg>
        <pc:picChg chg="add del mod">
          <ac:chgData name="G Humphriss STP" userId="4b79115e-d1f0-421b-b5af-a46b2afa5ef3" providerId="ADAL" clId="{4C1C4531-9E15-46DC-A907-2B39C690110A}" dt="2025-10-02T19:01:36.650" v="66" actId="478"/>
          <ac:picMkLst>
            <pc:docMk/>
            <pc:sldMk cId="1812165465" sldId="259"/>
            <ac:picMk id="18" creationId="{FA3C8C94-8F66-4A66-9E46-885AC9FFBC13}"/>
          </ac:picMkLst>
        </pc:picChg>
        <pc:picChg chg="add mod">
          <ac:chgData name="G Humphriss STP" userId="4b79115e-d1f0-421b-b5af-a46b2afa5ef3" providerId="ADAL" clId="{4C1C4531-9E15-46DC-A907-2B39C690110A}" dt="2025-10-02T19:01:58.428" v="69" actId="1076"/>
          <ac:picMkLst>
            <pc:docMk/>
            <pc:sldMk cId="1812165465" sldId="259"/>
            <ac:picMk id="20" creationId="{F5533F9C-8D92-4BD6-BAD7-06A286957188}"/>
          </ac:picMkLst>
        </pc:picChg>
      </pc:sldChg>
      <pc:sldChg chg="del">
        <pc:chgData name="G Humphriss STP" userId="4b79115e-d1f0-421b-b5af-a46b2afa5ef3" providerId="ADAL" clId="{4C1C4531-9E15-46DC-A907-2B39C690110A}" dt="2025-10-02T19:02:45.632" v="73" actId="2696"/>
        <pc:sldMkLst>
          <pc:docMk/>
          <pc:sldMk cId="2604370425" sldId="260"/>
        </pc:sldMkLst>
      </pc:sldChg>
      <pc:sldChg chg="addSp delSp modSp">
        <pc:chgData name="G Humphriss STP" userId="4b79115e-d1f0-421b-b5af-a46b2afa5ef3" providerId="ADAL" clId="{4C1C4531-9E15-46DC-A907-2B39C690110A}" dt="2025-10-02T19:23:44.786" v="213" actId="20577"/>
        <pc:sldMkLst>
          <pc:docMk/>
          <pc:sldMk cId="1338185597" sldId="261"/>
        </pc:sldMkLst>
        <pc:spChg chg="mod">
          <ac:chgData name="G Humphriss STP" userId="4b79115e-d1f0-421b-b5af-a46b2afa5ef3" providerId="ADAL" clId="{4C1C4531-9E15-46DC-A907-2B39C690110A}" dt="2025-10-02T19:23:44.786" v="213" actId="20577"/>
          <ac:spMkLst>
            <pc:docMk/>
            <pc:sldMk cId="1338185597" sldId="261"/>
            <ac:spMk id="2" creationId="{70027279-5745-4742-B026-78D9F2765A24}"/>
          </ac:spMkLst>
        </pc:spChg>
        <pc:spChg chg="del mod">
          <ac:chgData name="G Humphriss STP" userId="4b79115e-d1f0-421b-b5af-a46b2afa5ef3" providerId="ADAL" clId="{4C1C4531-9E15-46DC-A907-2B39C690110A}" dt="2025-10-02T19:23:27.232" v="188" actId="478"/>
          <ac:spMkLst>
            <pc:docMk/>
            <pc:sldMk cId="1338185597" sldId="261"/>
            <ac:spMk id="3" creationId="{8F760514-8AB1-4C64-83FA-4B3A4832DA1B}"/>
          </ac:spMkLst>
        </pc:spChg>
        <pc:picChg chg="del">
          <ac:chgData name="G Humphriss STP" userId="4b79115e-d1f0-421b-b5af-a46b2afa5ef3" providerId="ADAL" clId="{4C1C4531-9E15-46DC-A907-2B39C690110A}" dt="2025-10-02T19:22:57.748" v="182" actId="478"/>
          <ac:picMkLst>
            <pc:docMk/>
            <pc:sldMk cId="1338185597" sldId="261"/>
            <ac:picMk id="5" creationId="{3BCBD5B6-D4D8-4F18-855C-22DA796C280F}"/>
          </ac:picMkLst>
        </pc:picChg>
        <pc:picChg chg="add mod">
          <ac:chgData name="G Humphriss STP" userId="4b79115e-d1f0-421b-b5af-a46b2afa5ef3" providerId="ADAL" clId="{4C1C4531-9E15-46DC-A907-2B39C690110A}" dt="2025-10-02T19:23:34.196" v="190" actId="1076"/>
          <ac:picMkLst>
            <pc:docMk/>
            <pc:sldMk cId="1338185597" sldId="261"/>
            <ac:picMk id="6" creationId="{86A2D272-7D26-49B8-87CE-342EFA54328F}"/>
          </ac:picMkLst>
        </pc:picChg>
        <pc:picChg chg="del">
          <ac:chgData name="G Humphriss STP" userId="4b79115e-d1f0-421b-b5af-a46b2afa5ef3" providerId="ADAL" clId="{4C1C4531-9E15-46DC-A907-2B39C690110A}" dt="2025-10-02T19:23:02.427" v="183" actId="478"/>
          <ac:picMkLst>
            <pc:docMk/>
            <pc:sldMk cId="1338185597" sldId="261"/>
            <ac:picMk id="7" creationId="{40034FEF-93C1-49A7-8205-CFCC8D9761C6}"/>
          </ac:picMkLst>
        </pc:picChg>
        <pc:picChg chg="del">
          <ac:chgData name="G Humphriss STP" userId="4b79115e-d1f0-421b-b5af-a46b2afa5ef3" providerId="ADAL" clId="{4C1C4531-9E15-46DC-A907-2B39C690110A}" dt="2025-10-02T19:23:04.042" v="184" actId="478"/>
          <ac:picMkLst>
            <pc:docMk/>
            <pc:sldMk cId="1338185597" sldId="261"/>
            <ac:picMk id="9" creationId="{304C94C9-6664-4D14-A060-946F1298F627}"/>
          </ac:picMkLst>
        </pc:picChg>
      </pc:sldChg>
      <pc:sldChg chg="modSp">
        <pc:chgData name="G Humphriss STP" userId="4b79115e-d1f0-421b-b5af-a46b2afa5ef3" providerId="ADAL" clId="{4C1C4531-9E15-46DC-A907-2B39C690110A}" dt="2025-10-01T20:27:49.756" v="7" actId="27636"/>
        <pc:sldMkLst>
          <pc:docMk/>
          <pc:sldMk cId="2742339713" sldId="262"/>
        </pc:sldMkLst>
        <pc:spChg chg="mod">
          <ac:chgData name="G Humphriss STP" userId="4b79115e-d1f0-421b-b5af-a46b2afa5ef3" providerId="ADAL" clId="{4C1C4531-9E15-46DC-A907-2B39C690110A}" dt="2025-10-01T20:27:49.756" v="7" actId="27636"/>
          <ac:spMkLst>
            <pc:docMk/>
            <pc:sldMk cId="2742339713" sldId="262"/>
            <ac:spMk id="5" creationId="{ABE00BF7-8888-4F31-A313-C61E5495AC6F}"/>
          </ac:spMkLst>
        </pc:spChg>
      </pc:sldChg>
      <pc:sldChg chg="modSp">
        <pc:chgData name="G Humphriss STP" userId="4b79115e-d1f0-421b-b5af-a46b2afa5ef3" providerId="ADAL" clId="{4C1C4531-9E15-46DC-A907-2B39C690110A}" dt="2025-10-02T19:49:35.719" v="436" actId="14100"/>
        <pc:sldMkLst>
          <pc:docMk/>
          <pc:sldMk cId="4182548534" sldId="263"/>
        </pc:sldMkLst>
        <pc:spChg chg="mod">
          <ac:chgData name="G Humphriss STP" userId="4b79115e-d1f0-421b-b5af-a46b2afa5ef3" providerId="ADAL" clId="{4C1C4531-9E15-46DC-A907-2B39C690110A}" dt="2025-10-02T19:49:35.719" v="436" actId="14100"/>
          <ac:spMkLst>
            <pc:docMk/>
            <pc:sldMk cId="4182548534" sldId="263"/>
            <ac:spMk id="2" creationId="{FFFA4575-BC86-46AE-AF8D-C87333C2F515}"/>
          </ac:spMkLst>
        </pc:spChg>
      </pc:sldChg>
      <pc:sldChg chg="addSp delSp modSp add">
        <pc:chgData name="G Humphriss STP" userId="4b79115e-d1f0-421b-b5af-a46b2afa5ef3" providerId="ADAL" clId="{4C1C4531-9E15-46DC-A907-2B39C690110A}" dt="2025-10-02T19:09:26.607" v="173" actId="1076"/>
        <pc:sldMkLst>
          <pc:docMk/>
          <pc:sldMk cId="2674468621" sldId="264"/>
        </pc:sldMkLst>
        <pc:spChg chg="add mod">
          <ac:chgData name="G Humphriss STP" userId="4b79115e-d1f0-421b-b5af-a46b2afa5ef3" providerId="ADAL" clId="{4C1C4531-9E15-46DC-A907-2B39C690110A}" dt="2025-10-02T19:03:58.894" v="115" actId="255"/>
          <ac:spMkLst>
            <pc:docMk/>
            <pc:sldMk cId="2674468621" sldId="264"/>
            <ac:spMk id="2" creationId="{94CC57AC-FA12-4A10-A623-619A7B42971B}"/>
          </ac:spMkLst>
        </pc:spChg>
        <pc:spChg chg="add del mod">
          <ac:chgData name="G Humphriss STP" userId="4b79115e-d1f0-421b-b5af-a46b2afa5ef3" providerId="ADAL" clId="{4C1C4531-9E15-46DC-A907-2B39C690110A}" dt="2025-10-02T19:03:28.457" v="100" actId="478"/>
          <ac:spMkLst>
            <pc:docMk/>
            <pc:sldMk cId="2674468621" sldId="264"/>
            <ac:spMk id="3" creationId="{53821D37-ED28-4551-93B5-FA1E845B60B1}"/>
          </ac:spMkLst>
        </pc:spChg>
        <pc:spChg chg="add mod">
          <ac:chgData name="G Humphriss STP" userId="4b79115e-d1f0-421b-b5af-a46b2afa5ef3" providerId="ADAL" clId="{4C1C4531-9E15-46DC-A907-2B39C690110A}" dt="2025-10-02T19:06:19.224" v="166" actId="1076"/>
          <ac:spMkLst>
            <pc:docMk/>
            <pc:sldMk cId="2674468621" sldId="264"/>
            <ac:spMk id="4" creationId="{B737E380-9041-443F-BAAE-FA933E218891}"/>
          </ac:spMkLst>
        </pc:spChg>
        <pc:spChg chg="add mod">
          <ac:chgData name="G Humphriss STP" userId="4b79115e-d1f0-421b-b5af-a46b2afa5ef3" providerId="ADAL" clId="{4C1C4531-9E15-46DC-A907-2B39C690110A}" dt="2025-10-02T19:06:12.523" v="164" actId="1076"/>
          <ac:spMkLst>
            <pc:docMk/>
            <pc:sldMk cId="2674468621" sldId="264"/>
            <ac:spMk id="5" creationId="{1FDD5CBA-093D-420D-A54A-AEEF08B4D4D8}"/>
          </ac:spMkLst>
        </pc:spChg>
        <pc:spChg chg="add mod">
          <ac:chgData name="G Humphriss STP" userId="4b79115e-d1f0-421b-b5af-a46b2afa5ef3" providerId="ADAL" clId="{4C1C4531-9E15-46DC-A907-2B39C690110A}" dt="2025-10-02T19:05:22.064" v="159" actId="20577"/>
          <ac:spMkLst>
            <pc:docMk/>
            <pc:sldMk cId="2674468621" sldId="264"/>
            <ac:spMk id="6" creationId="{868F179D-E989-4E6F-B312-D03705CA2989}"/>
          </ac:spMkLst>
        </pc:spChg>
        <pc:picChg chg="add mod">
          <ac:chgData name="G Humphriss STP" userId="4b79115e-d1f0-421b-b5af-a46b2afa5ef3" providerId="ADAL" clId="{4C1C4531-9E15-46DC-A907-2B39C690110A}" dt="2025-10-02T19:06:15.344" v="165" actId="1076"/>
          <ac:picMkLst>
            <pc:docMk/>
            <pc:sldMk cId="2674468621" sldId="264"/>
            <ac:picMk id="8" creationId="{3F4FB7D5-0391-4B77-B779-B12B43237575}"/>
          </ac:picMkLst>
        </pc:picChg>
        <pc:picChg chg="add mod">
          <ac:chgData name="G Humphriss STP" userId="4b79115e-d1f0-421b-b5af-a46b2afa5ef3" providerId="ADAL" clId="{4C1C4531-9E15-46DC-A907-2B39C690110A}" dt="2025-10-02T19:07:15.838" v="170" actId="1076"/>
          <ac:picMkLst>
            <pc:docMk/>
            <pc:sldMk cId="2674468621" sldId="264"/>
            <ac:picMk id="10" creationId="{7667EC4B-1A52-4D61-829D-1B45B019302E}"/>
          </ac:picMkLst>
        </pc:picChg>
        <pc:picChg chg="add mod">
          <ac:chgData name="G Humphriss STP" userId="4b79115e-d1f0-421b-b5af-a46b2afa5ef3" providerId="ADAL" clId="{4C1C4531-9E15-46DC-A907-2B39C690110A}" dt="2025-10-02T19:09:26.607" v="173" actId="1076"/>
          <ac:picMkLst>
            <pc:docMk/>
            <pc:sldMk cId="2674468621" sldId="264"/>
            <ac:picMk id="12" creationId="{578F635E-68EF-4CE0-B35E-C19E1AC303FA}"/>
          </ac:picMkLst>
        </pc:picChg>
      </pc:sldChg>
      <pc:sldChg chg="addSp modSp add">
        <pc:chgData name="G Humphriss STP" userId="4b79115e-d1f0-421b-b5af-a46b2afa5ef3" providerId="ADAL" clId="{4C1C4531-9E15-46DC-A907-2B39C690110A}" dt="2025-10-02T19:15:06.509" v="181" actId="1076"/>
        <pc:sldMkLst>
          <pc:docMk/>
          <pc:sldMk cId="3627378217" sldId="265"/>
        </pc:sldMkLst>
        <pc:graphicFrameChg chg="add mod">
          <ac:chgData name="G Humphriss STP" userId="4b79115e-d1f0-421b-b5af-a46b2afa5ef3" providerId="ADAL" clId="{4C1C4531-9E15-46DC-A907-2B39C690110A}" dt="2025-10-02T19:15:06.509" v="181" actId="1076"/>
          <ac:graphicFrameMkLst>
            <pc:docMk/>
            <pc:sldMk cId="3627378217" sldId="265"/>
            <ac:graphicFrameMk id="2" creationId="{1D71E425-832C-43A1-B484-4D5361105140}"/>
          </ac:graphicFrameMkLst>
        </pc:graphicFrameChg>
      </pc:sldChg>
      <pc:sldChg chg="addSp delSp modSp add">
        <pc:chgData name="G Humphriss STP" userId="4b79115e-d1f0-421b-b5af-a46b2afa5ef3" providerId="ADAL" clId="{4C1C4531-9E15-46DC-A907-2B39C690110A}" dt="2025-10-02T19:28:03.416" v="280" actId="1076"/>
        <pc:sldMkLst>
          <pc:docMk/>
          <pc:sldMk cId="642279859" sldId="266"/>
        </pc:sldMkLst>
        <pc:spChg chg="add del mod">
          <ac:chgData name="G Humphriss STP" userId="4b79115e-d1f0-421b-b5af-a46b2afa5ef3" providerId="ADAL" clId="{4C1C4531-9E15-46DC-A907-2B39C690110A}" dt="2025-10-02T19:25:14.714" v="218" actId="478"/>
          <ac:spMkLst>
            <pc:docMk/>
            <pc:sldMk cId="642279859" sldId="266"/>
            <ac:spMk id="2" creationId="{A2389492-7617-42B1-8FFD-47C53153FE3B}"/>
          </ac:spMkLst>
        </pc:spChg>
        <pc:spChg chg="add del mod">
          <ac:chgData name="G Humphriss STP" userId="4b79115e-d1f0-421b-b5af-a46b2afa5ef3" providerId="ADAL" clId="{4C1C4531-9E15-46DC-A907-2B39C690110A}" dt="2025-10-02T19:27:50.528" v="277"/>
          <ac:spMkLst>
            <pc:docMk/>
            <pc:sldMk cId="642279859" sldId="266"/>
            <ac:spMk id="3" creationId="{D8E16093-87AB-4462-AC9D-CBDC7DFE699E}"/>
          </ac:spMkLst>
        </pc:spChg>
        <pc:graphicFrameChg chg="add mod">
          <ac:chgData name="G Humphriss STP" userId="4b79115e-d1f0-421b-b5af-a46b2afa5ef3" providerId="ADAL" clId="{4C1C4531-9E15-46DC-A907-2B39C690110A}" dt="2025-10-02T19:28:03.416" v="280" actId="1076"/>
          <ac:graphicFrameMkLst>
            <pc:docMk/>
            <pc:sldMk cId="642279859" sldId="266"/>
            <ac:graphicFrameMk id="4" creationId="{60A5939F-2AB7-4B4E-BEED-D9EC6A57E9B2}"/>
          </ac:graphicFrameMkLst>
        </pc:graphicFrameChg>
      </pc:sldChg>
      <pc:sldChg chg="addSp modSp add">
        <pc:chgData name="G Humphriss STP" userId="4b79115e-d1f0-421b-b5af-a46b2afa5ef3" providerId="ADAL" clId="{4C1C4531-9E15-46DC-A907-2B39C690110A}" dt="2025-10-02T19:49:01.070" v="371" actId="1076"/>
        <pc:sldMkLst>
          <pc:docMk/>
          <pc:sldMk cId="142476323" sldId="267"/>
        </pc:sldMkLst>
        <pc:spChg chg="add mod">
          <ac:chgData name="G Humphriss STP" userId="4b79115e-d1f0-421b-b5af-a46b2afa5ef3" providerId="ADAL" clId="{4C1C4531-9E15-46DC-A907-2B39C690110A}" dt="2025-10-02T19:49:01.070" v="371" actId="1076"/>
          <ac:spMkLst>
            <pc:docMk/>
            <pc:sldMk cId="142476323" sldId="267"/>
            <ac:spMk id="12" creationId="{27D35044-66E0-434D-ADA3-770963E0E2FF}"/>
          </ac:spMkLst>
        </pc:spChg>
        <pc:picChg chg="add mod">
          <ac:chgData name="G Humphriss STP" userId="4b79115e-d1f0-421b-b5af-a46b2afa5ef3" providerId="ADAL" clId="{4C1C4531-9E15-46DC-A907-2B39C690110A}" dt="2025-10-02T19:30:29.756" v="284" actId="1076"/>
          <ac:picMkLst>
            <pc:docMk/>
            <pc:sldMk cId="142476323" sldId="267"/>
            <ac:picMk id="3" creationId="{4A2D2D69-2852-412B-BEA6-3A87F8B56E5B}"/>
          </ac:picMkLst>
        </pc:picChg>
        <pc:picChg chg="add mod">
          <ac:chgData name="G Humphriss STP" userId="4b79115e-d1f0-421b-b5af-a46b2afa5ef3" providerId="ADAL" clId="{4C1C4531-9E15-46DC-A907-2B39C690110A}" dt="2025-10-02T19:37:21.396" v="287" actId="1076"/>
          <ac:picMkLst>
            <pc:docMk/>
            <pc:sldMk cId="142476323" sldId="267"/>
            <ac:picMk id="5" creationId="{78675E68-A6CC-42E4-A1E1-DB1A14807DF6}"/>
          </ac:picMkLst>
        </pc:picChg>
        <pc:picChg chg="add mod">
          <ac:chgData name="G Humphriss STP" userId="4b79115e-d1f0-421b-b5af-a46b2afa5ef3" providerId="ADAL" clId="{4C1C4531-9E15-46DC-A907-2B39C690110A}" dt="2025-10-02T19:37:59.436" v="291" actId="1076"/>
          <ac:picMkLst>
            <pc:docMk/>
            <pc:sldMk cId="142476323" sldId="267"/>
            <ac:picMk id="7" creationId="{D3E2E8BD-1E77-436F-8D25-8CE601BF4243}"/>
          </ac:picMkLst>
        </pc:picChg>
        <pc:picChg chg="add mod">
          <ac:chgData name="G Humphriss STP" userId="4b79115e-d1f0-421b-b5af-a46b2afa5ef3" providerId="ADAL" clId="{4C1C4531-9E15-46DC-A907-2B39C690110A}" dt="2025-10-02T19:39:40.284" v="294" actId="1076"/>
          <ac:picMkLst>
            <pc:docMk/>
            <pc:sldMk cId="142476323" sldId="267"/>
            <ac:picMk id="9" creationId="{AB176780-FC45-490A-9C52-464D92C89497}"/>
          </ac:picMkLst>
        </pc:picChg>
        <pc:picChg chg="add mod">
          <ac:chgData name="G Humphriss STP" userId="4b79115e-d1f0-421b-b5af-a46b2afa5ef3" providerId="ADAL" clId="{4C1C4531-9E15-46DC-A907-2B39C690110A}" dt="2025-10-02T19:40:36.396" v="297" actId="1076"/>
          <ac:picMkLst>
            <pc:docMk/>
            <pc:sldMk cId="142476323" sldId="267"/>
            <ac:picMk id="11" creationId="{435A8A68-1F6C-4530-9178-1408AE7C1A9F}"/>
          </ac:picMkLst>
        </pc:picChg>
      </pc:sldChg>
      <pc:sldChg chg="addSp delSp modSp add">
        <pc:chgData name="G Humphriss STP" userId="4b79115e-d1f0-421b-b5af-a46b2afa5ef3" providerId="ADAL" clId="{4C1C4531-9E15-46DC-A907-2B39C690110A}" dt="2025-10-02T19:48:38.675" v="347" actId="1076"/>
        <pc:sldMkLst>
          <pc:docMk/>
          <pc:sldMk cId="383722121" sldId="268"/>
        </pc:sldMkLst>
        <pc:spChg chg="del">
          <ac:chgData name="G Humphriss STP" userId="4b79115e-d1f0-421b-b5af-a46b2afa5ef3" providerId="ADAL" clId="{4C1C4531-9E15-46DC-A907-2B39C690110A}" dt="2025-10-02T19:42:27.821" v="299"/>
          <ac:spMkLst>
            <pc:docMk/>
            <pc:sldMk cId="383722121" sldId="268"/>
            <ac:spMk id="2" creationId="{CA278452-7822-4503-910E-35C53A2CF639}"/>
          </ac:spMkLst>
        </pc:spChg>
        <pc:spChg chg="del">
          <ac:chgData name="G Humphriss STP" userId="4b79115e-d1f0-421b-b5af-a46b2afa5ef3" providerId="ADAL" clId="{4C1C4531-9E15-46DC-A907-2B39C690110A}" dt="2025-10-02T19:42:27.821" v="299"/>
          <ac:spMkLst>
            <pc:docMk/>
            <pc:sldMk cId="383722121" sldId="268"/>
            <ac:spMk id="3" creationId="{9F5F0D5F-ACD2-4CD3-8F02-8CA866588CDD}"/>
          </ac:spMkLst>
        </pc:spChg>
        <pc:spChg chg="add mod">
          <ac:chgData name="G Humphriss STP" userId="4b79115e-d1f0-421b-b5af-a46b2afa5ef3" providerId="ADAL" clId="{4C1C4531-9E15-46DC-A907-2B39C690110A}" dt="2025-10-02T19:48:38.675" v="347" actId="1076"/>
          <ac:spMkLst>
            <pc:docMk/>
            <pc:sldMk cId="383722121" sldId="268"/>
            <ac:spMk id="4" creationId="{F91F85E7-19F3-4936-A4A9-830D9BEC5CBD}"/>
          </ac:spMkLst>
        </pc:spChg>
        <pc:spChg chg="add mod">
          <ac:chgData name="G Humphriss STP" userId="4b79115e-d1f0-421b-b5af-a46b2afa5ef3" providerId="ADAL" clId="{4C1C4531-9E15-46DC-A907-2B39C690110A}" dt="2025-10-02T19:48:30.782" v="344" actId="1076"/>
          <ac:spMkLst>
            <pc:docMk/>
            <pc:sldMk cId="383722121" sldId="268"/>
            <ac:spMk id="5" creationId="{276EB5D3-CCCD-4D3D-934E-C312646906E6}"/>
          </ac:spMkLst>
        </pc:spChg>
        <pc:picChg chg="add mod">
          <ac:chgData name="G Humphriss STP" userId="4b79115e-d1f0-421b-b5af-a46b2afa5ef3" providerId="ADAL" clId="{4C1C4531-9E15-46DC-A907-2B39C690110A}" dt="2025-10-02T19:48:35.045" v="346" actId="1076"/>
          <ac:picMkLst>
            <pc:docMk/>
            <pc:sldMk cId="383722121" sldId="268"/>
            <ac:picMk id="3074" creationId="{76934374-24AA-4A7B-A159-5AB88D534DF6}"/>
          </ac:picMkLst>
        </pc:picChg>
        <pc:picChg chg="add mod">
          <ac:chgData name="G Humphriss STP" userId="4b79115e-d1f0-421b-b5af-a46b2afa5ef3" providerId="ADAL" clId="{4C1C4531-9E15-46DC-A907-2B39C690110A}" dt="2025-10-02T19:48:27.909" v="343" actId="1076"/>
          <ac:picMkLst>
            <pc:docMk/>
            <pc:sldMk cId="383722121" sldId="268"/>
            <ac:picMk id="3076" creationId="{8C4EE96A-E7FC-4C4B-89DB-E4C0492C5083}"/>
          </ac:picMkLst>
        </pc:picChg>
      </pc:sldChg>
      <pc:sldChg chg="addSp delSp modSp add">
        <pc:chgData name="G Humphriss STP" userId="4b79115e-d1f0-421b-b5af-a46b2afa5ef3" providerId="ADAL" clId="{4C1C4531-9E15-46DC-A907-2B39C690110A}" dt="2025-10-02T19:56:14.463" v="652" actId="478"/>
        <pc:sldMkLst>
          <pc:docMk/>
          <pc:sldMk cId="3673370208" sldId="269"/>
        </pc:sldMkLst>
        <pc:spChg chg="mod">
          <ac:chgData name="G Humphriss STP" userId="4b79115e-d1f0-421b-b5af-a46b2afa5ef3" providerId="ADAL" clId="{4C1C4531-9E15-46DC-A907-2B39C690110A}" dt="2025-10-02T19:49:53.901" v="460" actId="20577"/>
          <ac:spMkLst>
            <pc:docMk/>
            <pc:sldMk cId="3673370208" sldId="269"/>
            <ac:spMk id="2" creationId="{3A441E34-025A-488B-BBCD-F9F6F9ADD93B}"/>
          </ac:spMkLst>
        </pc:spChg>
        <pc:spChg chg="del">
          <ac:chgData name="G Humphriss STP" userId="4b79115e-d1f0-421b-b5af-a46b2afa5ef3" providerId="ADAL" clId="{4C1C4531-9E15-46DC-A907-2B39C690110A}" dt="2025-10-02T19:50:09.553" v="461" actId="931"/>
          <ac:spMkLst>
            <pc:docMk/>
            <pc:sldMk cId="3673370208" sldId="269"/>
            <ac:spMk id="3" creationId="{5FCEB356-2FF8-4A7B-9992-C153EB64FFAD}"/>
          </ac:spMkLst>
        </pc:spChg>
        <pc:spChg chg="add mod">
          <ac:chgData name="G Humphriss STP" userId="4b79115e-d1f0-421b-b5af-a46b2afa5ef3" providerId="ADAL" clId="{4C1C4531-9E15-46DC-A907-2B39C690110A}" dt="2025-10-02T19:53:29.624" v="582" actId="20577"/>
          <ac:spMkLst>
            <pc:docMk/>
            <pc:sldMk cId="3673370208" sldId="269"/>
            <ac:spMk id="6" creationId="{ADB35DDC-0E47-4AAA-8B3D-3D60A69DA2E0}"/>
          </ac:spMkLst>
        </pc:spChg>
        <pc:spChg chg="add mod">
          <ac:chgData name="G Humphriss STP" userId="4b79115e-d1f0-421b-b5af-a46b2afa5ef3" providerId="ADAL" clId="{4C1C4531-9E15-46DC-A907-2B39C690110A}" dt="2025-10-02T19:55:44.858" v="648" actId="20577"/>
          <ac:spMkLst>
            <pc:docMk/>
            <pc:sldMk cId="3673370208" sldId="269"/>
            <ac:spMk id="9" creationId="{B878756C-B535-437C-A298-69CC167C726D}"/>
          </ac:spMkLst>
        </pc:spChg>
        <pc:spChg chg="add del mod">
          <ac:chgData name="G Humphriss STP" userId="4b79115e-d1f0-421b-b5af-a46b2afa5ef3" providerId="ADAL" clId="{4C1C4531-9E15-46DC-A907-2B39C690110A}" dt="2025-10-02T19:56:14.463" v="652" actId="478"/>
          <ac:spMkLst>
            <pc:docMk/>
            <pc:sldMk cId="3673370208" sldId="269"/>
            <ac:spMk id="12" creationId="{FF9CB20A-5591-438A-8989-502FF46A5D62}"/>
          </ac:spMkLst>
        </pc:spChg>
        <pc:picChg chg="add mod">
          <ac:chgData name="G Humphriss STP" userId="4b79115e-d1f0-421b-b5af-a46b2afa5ef3" providerId="ADAL" clId="{4C1C4531-9E15-46DC-A907-2B39C690110A}" dt="2025-10-02T19:50:16.329" v="464" actId="1076"/>
          <ac:picMkLst>
            <pc:docMk/>
            <pc:sldMk cId="3673370208" sldId="269"/>
            <ac:picMk id="5" creationId="{2CC19A17-9CD8-4FF0-8E52-942F82AD3303}"/>
          </ac:picMkLst>
        </pc:picChg>
        <pc:picChg chg="add mod">
          <ac:chgData name="G Humphriss STP" userId="4b79115e-d1f0-421b-b5af-a46b2afa5ef3" providerId="ADAL" clId="{4C1C4531-9E15-46DC-A907-2B39C690110A}" dt="2025-10-02T19:54:33.561" v="586" actId="1076"/>
          <ac:picMkLst>
            <pc:docMk/>
            <pc:sldMk cId="3673370208" sldId="269"/>
            <ac:picMk id="8" creationId="{F91B44C1-17C9-4336-A9FE-6102DE38E069}"/>
          </ac:picMkLst>
        </pc:picChg>
        <pc:picChg chg="add mod">
          <ac:chgData name="G Humphriss STP" userId="4b79115e-d1f0-421b-b5af-a46b2afa5ef3" providerId="ADAL" clId="{4C1C4531-9E15-46DC-A907-2B39C690110A}" dt="2025-10-02T19:56:11.274" v="651" actId="14100"/>
          <ac:picMkLst>
            <pc:docMk/>
            <pc:sldMk cId="3673370208" sldId="269"/>
            <ac:picMk id="11" creationId="{76BA7D8B-0242-48A2-883D-04A7F85E4D94}"/>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118842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3554028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21681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56975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82717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2749106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3539298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112974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395376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BFEB35-C2AC-406C-AA74-574DC634C596}" type="datetimeFigureOut">
              <a:rPr lang="en-GB" smtClean="0"/>
              <a:t>02/10/2025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372360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BFEB35-C2AC-406C-AA74-574DC634C596}" type="datetimeFigureOut">
              <a:rPr lang="en-GB" smtClean="0"/>
              <a:t>02/10/2025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248172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BFEB35-C2AC-406C-AA74-574DC634C596}" type="datetimeFigureOut">
              <a:rPr lang="en-GB" smtClean="0"/>
              <a:t>02/10/2025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401208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BFEB35-C2AC-406C-AA74-574DC634C596}" type="datetimeFigureOut">
              <a:rPr lang="en-GB" smtClean="0"/>
              <a:t>02/10/2025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99616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BFEB35-C2AC-406C-AA74-574DC634C596}" type="datetimeFigureOut">
              <a:rPr lang="en-GB" smtClean="0"/>
              <a:t>02/10/2025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42772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BFEB35-C2AC-406C-AA74-574DC634C596}" type="datetimeFigureOut">
              <a:rPr lang="en-GB" smtClean="0"/>
              <a:t>02/10/2025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DEC780-ACB5-447C-A5A2-0C69E11AE10E}" type="slidenum">
              <a:rPr lang="en-GB" smtClean="0"/>
              <a:t>‹#›</a:t>
            </a:fld>
            <a:endParaRPr lang="en-GB"/>
          </a:p>
        </p:txBody>
      </p:sp>
    </p:spTree>
    <p:extLst>
      <p:ext uri="{BB962C8B-B14F-4D97-AF65-F5344CB8AC3E}">
        <p14:creationId xmlns:p14="http://schemas.microsoft.com/office/powerpoint/2010/main" val="3529526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DEC780-ACB5-447C-A5A2-0C69E11AE10E}" type="slidenum">
              <a:rPr lang="en-GB" smtClean="0"/>
              <a:t>‹#›</a:t>
            </a:fld>
            <a:endParaRPr lang="en-GB"/>
          </a:p>
        </p:txBody>
      </p:sp>
      <p:sp>
        <p:nvSpPr>
          <p:cNvPr id="5" name="Date Placeholder 4"/>
          <p:cNvSpPr>
            <a:spLocks noGrp="1"/>
          </p:cNvSpPr>
          <p:nvPr>
            <p:ph type="dt" sz="half" idx="10"/>
          </p:nvPr>
        </p:nvSpPr>
        <p:spPr/>
        <p:txBody>
          <a:bodyPr/>
          <a:lstStyle/>
          <a:p>
            <a:fld id="{3FBFEB35-C2AC-406C-AA74-574DC634C596}" type="datetimeFigureOut">
              <a:rPr lang="en-GB" smtClean="0"/>
              <a:t>02/10/2025</a:t>
            </a:fld>
            <a:endParaRPr lang="en-GB"/>
          </a:p>
        </p:txBody>
      </p:sp>
    </p:spTree>
    <p:extLst>
      <p:ext uri="{BB962C8B-B14F-4D97-AF65-F5344CB8AC3E}">
        <p14:creationId xmlns:p14="http://schemas.microsoft.com/office/powerpoint/2010/main" val="3168747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BFEB35-C2AC-406C-AA74-574DC634C596}" type="datetimeFigureOut">
              <a:rPr lang="en-GB" smtClean="0"/>
              <a:t>02/10/2025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BDEC780-ACB5-447C-A5A2-0C69E11AE10E}" type="slidenum">
              <a:rPr lang="en-GB" smtClean="0"/>
              <a:t>‹#›</a:t>
            </a:fld>
            <a:endParaRPr lang="en-GB"/>
          </a:p>
        </p:txBody>
      </p:sp>
    </p:spTree>
    <p:extLst>
      <p:ext uri="{BB962C8B-B14F-4D97-AF65-F5344CB8AC3E}">
        <p14:creationId xmlns:p14="http://schemas.microsoft.com/office/powerpoint/2010/main" val="8401291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en/success-failure-opposite-choice-1123017/" TargetMode="External"/><Relationship Id="rId7" Type="http://schemas.openxmlformats.org/officeDocument/2006/relationships/hyperlink" Target="http://centro-documentacion-europea-ufv.eu/tag/cualificaciones/"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broadheath.coventry.sch.uk/year-4-summer-2-week-5-homework/"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HEIC"/><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9146-95B1-473A-8FCB-30D8DCDDE3AE}"/>
              </a:ext>
            </a:extLst>
          </p:cNvPr>
          <p:cNvSpPr>
            <a:spLocks noGrp="1"/>
          </p:cNvSpPr>
          <p:nvPr>
            <p:ph type="ctrTitle"/>
          </p:nvPr>
        </p:nvSpPr>
        <p:spPr/>
        <p:txBody>
          <a:bodyPr/>
          <a:lstStyle/>
          <a:p>
            <a:r>
              <a:rPr lang="en-GB" dirty="0"/>
              <a:t>Parent Forum</a:t>
            </a:r>
          </a:p>
        </p:txBody>
      </p:sp>
      <p:sp>
        <p:nvSpPr>
          <p:cNvPr id="3" name="Subtitle 2">
            <a:extLst>
              <a:ext uri="{FF2B5EF4-FFF2-40B4-BE49-F238E27FC236}">
                <a16:creationId xmlns:a16="http://schemas.microsoft.com/office/drawing/2014/main" id="{E3BDAA8C-4517-4E37-8800-51BEE45A5E81}"/>
              </a:ext>
            </a:extLst>
          </p:cNvPr>
          <p:cNvSpPr>
            <a:spLocks noGrp="1"/>
          </p:cNvSpPr>
          <p:nvPr>
            <p:ph type="subTitle" idx="1"/>
          </p:nvPr>
        </p:nvSpPr>
        <p:spPr/>
        <p:txBody>
          <a:bodyPr/>
          <a:lstStyle/>
          <a:p>
            <a:r>
              <a:rPr lang="en-GB" dirty="0"/>
              <a:t>Stratford upon Avon Primary School</a:t>
            </a:r>
          </a:p>
          <a:p>
            <a:r>
              <a:rPr lang="en-GB" dirty="0"/>
              <a:t>3</a:t>
            </a:r>
            <a:r>
              <a:rPr lang="en-GB" baseline="30000" dirty="0"/>
              <a:t>rd</a:t>
            </a:r>
            <a:r>
              <a:rPr lang="en-GB" dirty="0"/>
              <a:t> October 2025</a:t>
            </a:r>
          </a:p>
        </p:txBody>
      </p:sp>
      <p:pic>
        <p:nvPicPr>
          <p:cNvPr id="5" name="Picture 4">
            <a:extLst>
              <a:ext uri="{FF2B5EF4-FFF2-40B4-BE49-F238E27FC236}">
                <a16:creationId xmlns:a16="http://schemas.microsoft.com/office/drawing/2014/main" id="{E53E1A29-EE6C-40CA-9C55-DCC5AE784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159" y="986973"/>
            <a:ext cx="1896355" cy="1966964"/>
          </a:xfrm>
          <a:prstGeom prst="rect">
            <a:avLst/>
          </a:prstGeom>
        </p:spPr>
      </p:pic>
    </p:spTree>
    <p:extLst>
      <p:ext uri="{BB962C8B-B14F-4D97-AF65-F5344CB8AC3E}">
        <p14:creationId xmlns:p14="http://schemas.microsoft.com/office/powerpoint/2010/main" val="107109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1E34-025A-488B-BBCD-F9F6F9ADD93B}"/>
              </a:ext>
            </a:extLst>
          </p:cNvPr>
          <p:cNvSpPr>
            <a:spLocks noGrp="1"/>
          </p:cNvSpPr>
          <p:nvPr>
            <p:ph type="title"/>
          </p:nvPr>
        </p:nvSpPr>
        <p:spPr/>
        <p:txBody>
          <a:bodyPr/>
          <a:lstStyle/>
          <a:p>
            <a:r>
              <a:rPr lang="en-GB" dirty="0"/>
              <a:t>Failure is part of life</a:t>
            </a:r>
          </a:p>
        </p:txBody>
      </p:sp>
      <p:pic>
        <p:nvPicPr>
          <p:cNvPr id="5" name="Content Placeholder 4">
            <a:extLst>
              <a:ext uri="{FF2B5EF4-FFF2-40B4-BE49-F238E27FC236}">
                <a16:creationId xmlns:a16="http://schemas.microsoft.com/office/drawing/2014/main" id="{2CC19A17-9CD8-4FF0-8E52-942F82AD330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72625" y="629770"/>
            <a:ext cx="3901888" cy="2601259"/>
          </a:xfrm>
        </p:spPr>
      </p:pic>
      <p:sp>
        <p:nvSpPr>
          <p:cNvPr id="6" name="TextBox 5">
            <a:extLst>
              <a:ext uri="{FF2B5EF4-FFF2-40B4-BE49-F238E27FC236}">
                <a16:creationId xmlns:a16="http://schemas.microsoft.com/office/drawing/2014/main" id="{ADB35DDC-0E47-4AAA-8B3D-3D60A69DA2E0}"/>
              </a:ext>
            </a:extLst>
          </p:cNvPr>
          <p:cNvSpPr txBox="1"/>
          <p:nvPr/>
        </p:nvSpPr>
        <p:spPr>
          <a:xfrm>
            <a:off x="677334" y="1600200"/>
            <a:ext cx="5266266" cy="923330"/>
          </a:xfrm>
          <a:prstGeom prst="rect">
            <a:avLst/>
          </a:prstGeom>
          <a:noFill/>
        </p:spPr>
        <p:txBody>
          <a:bodyPr wrap="square" rtlCol="0">
            <a:spAutoFit/>
          </a:bodyPr>
          <a:lstStyle/>
          <a:p>
            <a:pPr marL="285750" indent="-285750">
              <a:buFont typeface="Arial" panose="020B0604020202020204" pitchFamily="34" charset="0"/>
              <a:buChar char="•"/>
            </a:pPr>
            <a:r>
              <a:rPr lang="en-GB" dirty="0"/>
              <a:t>Giving children the opportunity to fail</a:t>
            </a:r>
          </a:p>
          <a:p>
            <a:pPr marL="285750" indent="-285750">
              <a:buFont typeface="Arial" panose="020B0604020202020204" pitchFamily="34" charset="0"/>
              <a:buChar char="•"/>
            </a:pPr>
            <a:r>
              <a:rPr lang="en-GB" dirty="0"/>
              <a:t>Exploring mistakes and learning how to fix them – Tiny in Mathematics</a:t>
            </a:r>
          </a:p>
        </p:txBody>
      </p:sp>
      <p:pic>
        <p:nvPicPr>
          <p:cNvPr id="8" name="Picture 7">
            <a:extLst>
              <a:ext uri="{FF2B5EF4-FFF2-40B4-BE49-F238E27FC236}">
                <a16:creationId xmlns:a16="http://schemas.microsoft.com/office/drawing/2014/main" id="{F91B44C1-17C9-4336-A9FE-6102DE38E06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7731" y="2673262"/>
            <a:ext cx="5115869" cy="3739876"/>
          </a:xfrm>
          <a:prstGeom prst="rect">
            <a:avLst/>
          </a:prstGeom>
        </p:spPr>
      </p:pic>
      <p:sp>
        <p:nvSpPr>
          <p:cNvPr id="9" name="TextBox 8">
            <a:extLst>
              <a:ext uri="{FF2B5EF4-FFF2-40B4-BE49-F238E27FC236}">
                <a16:creationId xmlns:a16="http://schemas.microsoft.com/office/drawing/2014/main" id="{B878756C-B535-437C-A298-69CC167C726D}"/>
              </a:ext>
            </a:extLst>
          </p:cNvPr>
          <p:cNvSpPr txBox="1"/>
          <p:nvPr/>
        </p:nvSpPr>
        <p:spPr>
          <a:xfrm>
            <a:off x="6884894" y="3671047"/>
            <a:ext cx="3901888" cy="1200329"/>
          </a:xfrm>
          <a:prstGeom prst="rect">
            <a:avLst/>
          </a:prstGeom>
          <a:noFill/>
        </p:spPr>
        <p:txBody>
          <a:bodyPr wrap="square" rtlCol="0">
            <a:spAutoFit/>
          </a:bodyPr>
          <a:lstStyle/>
          <a:p>
            <a:pPr marL="285750" indent="-285750">
              <a:buFont typeface="Arial" panose="020B0604020202020204" pitchFamily="34" charset="0"/>
              <a:buChar char="•"/>
            </a:pPr>
            <a:r>
              <a:rPr lang="en-GB" dirty="0"/>
              <a:t>Evaluation</a:t>
            </a:r>
          </a:p>
          <a:p>
            <a:pPr marL="285750" indent="-285750">
              <a:buFont typeface="Arial" panose="020B0604020202020204" pitchFamily="34" charset="0"/>
              <a:buChar char="•"/>
            </a:pPr>
            <a:r>
              <a:rPr lang="en-GB" dirty="0"/>
              <a:t>Teachers often make mistakes</a:t>
            </a:r>
          </a:p>
          <a:p>
            <a:pPr marL="285750" indent="-285750">
              <a:buFont typeface="Arial" panose="020B0604020202020204" pitchFamily="34" charset="0"/>
              <a:buChar char="•"/>
            </a:pPr>
            <a:r>
              <a:rPr lang="en-GB" dirty="0"/>
              <a:t>STEM activities</a:t>
            </a:r>
          </a:p>
          <a:p>
            <a:endParaRPr lang="en-GB" dirty="0"/>
          </a:p>
        </p:txBody>
      </p:sp>
      <p:pic>
        <p:nvPicPr>
          <p:cNvPr id="11" name="Picture 10">
            <a:extLst>
              <a:ext uri="{FF2B5EF4-FFF2-40B4-BE49-F238E27FC236}">
                <a16:creationId xmlns:a16="http://schemas.microsoft.com/office/drawing/2014/main" id="{76BA7D8B-0242-48A2-883D-04A7F85E4D9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718612" y="4444034"/>
            <a:ext cx="2663637" cy="1666253"/>
          </a:xfrm>
          <a:prstGeom prst="rect">
            <a:avLst/>
          </a:prstGeom>
        </p:spPr>
      </p:pic>
    </p:spTree>
    <p:extLst>
      <p:ext uri="{BB962C8B-B14F-4D97-AF65-F5344CB8AC3E}">
        <p14:creationId xmlns:p14="http://schemas.microsoft.com/office/powerpoint/2010/main" val="3673370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Forgetting Curve">
            <a:extLst>
              <a:ext uri="{FF2B5EF4-FFF2-40B4-BE49-F238E27FC236}">
                <a16:creationId xmlns:a16="http://schemas.microsoft.com/office/drawing/2014/main" id="{76934374-24AA-4A7B-A159-5AB88D534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34" y="1668022"/>
            <a:ext cx="5110762" cy="4101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1F85E7-19F3-4936-A4A9-830D9BEC5CBD}"/>
              </a:ext>
            </a:extLst>
          </p:cNvPr>
          <p:cNvSpPr txBox="1"/>
          <p:nvPr/>
        </p:nvSpPr>
        <p:spPr>
          <a:xfrm>
            <a:off x="1443317" y="976357"/>
            <a:ext cx="4652683" cy="369332"/>
          </a:xfrm>
          <a:prstGeom prst="rect">
            <a:avLst/>
          </a:prstGeom>
          <a:noFill/>
        </p:spPr>
        <p:txBody>
          <a:bodyPr wrap="square" rtlCol="0">
            <a:spAutoFit/>
          </a:bodyPr>
          <a:lstStyle/>
          <a:p>
            <a:r>
              <a:rPr lang="en-GB" dirty="0"/>
              <a:t>Forgetting curve</a:t>
            </a:r>
          </a:p>
        </p:txBody>
      </p:sp>
      <p:pic>
        <p:nvPicPr>
          <p:cNvPr id="3076" name="Picture 4" descr="The Forgetting Curve is significantly slowed by regular reviews.">
            <a:extLst>
              <a:ext uri="{FF2B5EF4-FFF2-40B4-BE49-F238E27FC236}">
                <a16:creationId xmlns:a16="http://schemas.microsoft.com/office/drawing/2014/main" id="{8C4EE96A-E7FC-4C4B-89DB-E4C0492C5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74" y="1186983"/>
            <a:ext cx="5176276" cy="50639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6EB5D3-CCCD-4D3D-934E-C312646906E6}"/>
              </a:ext>
            </a:extLst>
          </p:cNvPr>
          <p:cNvSpPr txBox="1"/>
          <p:nvPr/>
        </p:nvSpPr>
        <p:spPr>
          <a:xfrm>
            <a:off x="7611036" y="607025"/>
            <a:ext cx="2850776" cy="369332"/>
          </a:xfrm>
          <a:prstGeom prst="rect">
            <a:avLst/>
          </a:prstGeom>
          <a:noFill/>
        </p:spPr>
        <p:txBody>
          <a:bodyPr wrap="square" rtlCol="0">
            <a:spAutoFit/>
          </a:bodyPr>
          <a:lstStyle/>
          <a:p>
            <a:r>
              <a:rPr lang="en-GB" dirty="0"/>
              <a:t>Spaced learning</a:t>
            </a:r>
          </a:p>
        </p:txBody>
      </p:sp>
    </p:spTree>
    <p:extLst>
      <p:ext uri="{BB962C8B-B14F-4D97-AF65-F5344CB8AC3E}">
        <p14:creationId xmlns:p14="http://schemas.microsoft.com/office/powerpoint/2010/main" val="383722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2D69-2852-412B-BEA6-3A87F8B56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141" y="331694"/>
            <a:ext cx="3783106" cy="3783106"/>
          </a:xfrm>
          <a:prstGeom prst="rect">
            <a:avLst/>
          </a:prstGeom>
        </p:spPr>
      </p:pic>
      <p:pic>
        <p:nvPicPr>
          <p:cNvPr id="5" name="Picture 4">
            <a:extLst>
              <a:ext uri="{FF2B5EF4-FFF2-40B4-BE49-F238E27FC236}">
                <a16:creationId xmlns:a16="http://schemas.microsoft.com/office/drawing/2014/main" id="{78675E68-A6CC-42E4-A1E1-DB1A14807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84562" y="4020671"/>
            <a:ext cx="3012141" cy="2259106"/>
          </a:xfrm>
          <a:prstGeom prst="rect">
            <a:avLst/>
          </a:prstGeom>
        </p:spPr>
      </p:pic>
      <p:pic>
        <p:nvPicPr>
          <p:cNvPr id="7" name="Picture 6">
            <a:extLst>
              <a:ext uri="{FF2B5EF4-FFF2-40B4-BE49-F238E27FC236}">
                <a16:creationId xmlns:a16="http://schemas.microsoft.com/office/drawing/2014/main" id="{D3E2E8BD-1E77-436F-8D25-8CE601BF4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469406" y="778809"/>
            <a:ext cx="3576919" cy="2682689"/>
          </a:xfrm>
          <a:prstGeom prst="rect">
            <a:avLst/>
          </a:prstGeom>
        </p:spPr>
      </p:pic>
      <p:pic>
        <p:nvPicPr>
          <p:cNvPr id="9" name="Picture 8">
            <a:extLst>
              <a:ext uri="{FF2B5EF4-FFF2-40B4-BE49-F238E27FC236}">
                <a16:creationId xmlns:a16="http://schemas.microsoft.com/office/drawing/2014/main" id="{AB176780-FC45-490A-9C52-464D92C89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1816" y="3644153"/>
            <a:ext cx="3533588" cy="2650191"/>
          </a:xfrm>
          <a:prstGeom prst="rect">
            <a:avLst/>
          </a:prstGeom>
        </p:spPr>
      </p:pic>
      <p:pic>
        <p:nvPicPr>
          <p:cNvPr id="11" name="Picture 10">
            <a:extLst>
              <a:ext uri="{FF2B5EF4-FFF2-40B4-BE49-F238E27FC236}">
                <a16:creationId xmlns:a16="http://schemas.microsoft.com/office/drawing/2014/main" id="{435A8A68-1F6C-4530-9178-1408AE7C1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608419" y="925043"/>
            <a:ext cx="4208929" cy="3156697"/>
          </a:xfrm>
          <a:prstGeom prst="rect">
            <a:avLst/>
          </a:prstGeom>
        </p:spPr>
      </p:pic>
      <p:sp>
        <p:nvSpPr>
          <p:cNvPr id="12" name="TextBox 11">
            <a:extLst>
              <a:ext uri="{FF2B5EF4-FFF2-40B4-BE49-F238E27FC236}">
                <a16:creationId xmlns:a16="http://schemas.microsoft.com/office/drawing/2014/main" id="{27D35044-66E0-434D-ADA3-770963E0E2FF}"/>
              </a:ext>
            </a:extLst>
          </p:cNvPr>
          <p:cNvSpPr txBox="1"/>
          <p:nvPr/>
        </p:nvSpPr>
        <p:spPr>
          <a:xfrm>
            <a:off x="4966447" y="5289180"/>
            <a:ext cx="2259107" cy="369332"/>
          </a:xfrm>
          <a:prstGeom prst="rect">
            <a:avLst/>
          </a:prstGeom>
          <a:noFill/>
        </p:spPr>
        <p:txBody>
          <a:bodyPr wrap="square" rtlCol="0">
            <a:spAutoFit/>
          </a:bodyPr>
          <a:lstStyle/>
          <a:p>
            <a:r>
              <a:rPr lang="en-GB" dirty="0"/>
              <a:t>Make it meaningful</a:t>
            </a:r>
          </a:p>
        </p:txBody>
      </p:sp>
    </p:spTree>
    <p:extLst>
      <p:ext uri="{BB962C8B-B14F-4D97-AF65-F5344CB8AC3E}">
        <p14:creationId xmlns:p14="http://schemas.microsoft.com/office/powerpoint/2010/main" val="142476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A4575-BC86-46AE-AF8D-C87333C2F515}"/>
              </a:ext>
            </a:extLst>
          </p:cNvPr>
          <p:cNvSpPr>
            <a:spLocks noGrp="1"/>
          </p:cNvSpPr>
          <p:nvPr>
            <p:ph type="title"/>
          </p:nvPr>
        </p:nvSpPr>
        <p:spPr>
          <a:xfrm>
            <a:off x="677334" y="609600"/>
            <a:ext cx="9461748" cy="1394012"/>
          </a:xfrm>
        </p:spPr>
        <p:txBody>
          <a:bodyPr/>
          <a:lstStyle/>
          <a:p>
            <a:r>
              <a:rPr lang="en-GB" dirty="0"/>
              <a:t>What would you like to know for the next forum?</a:t>
            </a:r>
          </a:p>
        </p:txBody>
      </p:sp>
      <p:pic>
        <p:nvPicPr>
          <p:cNvPr id="5" name="Content Placeholder 4">
            <a:extLst>
              <a:ext uri="{FF2B5EF4-FFF2-40B4-BE49-F238E27FC236}">
                <a16:creationId xmlns:a16="http://schemas.microsoft.com/office/drawing/2014/main" id="{321613C8-C33D-472E-9ABB-EAC25AC9B5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7998" y="1510108"/>
            <a:ext cx="3839359" cy="5119147"/>
          </a:xfrm>
        </p:spPr>
      </p:pic>
    </p:spTree>
    <p:extLst>
      <p:ext uri="{BB962C8B-B14F-4D97-AF65-F5344CB8AC3E}">
        <p14:creationId xmlns:p14="http://schemas.microsoft.com/office/powerpoint/2010/main" val="418254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D43B-4A87-4F20-BEE0-2BEF761619CE}"/>
              </a:ext>
            </a:extLst>
          </p:cNvPr>
          <p:cNvSpPr>
            <a:spLocks noGrp="1"/>
          </p:cNvSpPr>
          <p:nvPr>
            <p:ph type="title"/>
          </p:nvPr>
        </p:nvSpPr>
        <p:spPr>
          <a:xfrm>
            <a:off x="677334" y="676712"/>
            <a:ext cx="8596668" cy="1320800"/>
          </a:xfrm>
        </p:spPr>
        <p:txBody>
          <a:bodyPr/>
          <a:lstStyle/>
          <a:p>
            <a:r>
              <a:rPr lang="en-GB" dirty="0"/>
              <a:t>Agenda</a:t>
            </a:r>
          </a:p>
        </p:txBody>
      </p:sp>
      <p:sp>
        <p:nvSpPr>
          <p:cNvPr id="3" name="Content Placeholder 2">
            <a:extLst>
              <a:ext uri="{FF2B5EF4-FFF2-40B4-BE49-F238E27FC236}">
                <a16:creationId xmlns:a16="http://schemas.microsoft.com/office/drawing/2014/main" id="{0DC86DAB-35A6-4E9D-B9D7-9CE2EE5EFB3C}"/>
              </a:ext>
            </a:extLst>
          </p:cNvPr>
          <p:cNvSpPr>
            <a:spLocks noGrp="1"/>
          </p:cNvSpPr>
          <p:nvPr>
            <p:ph idx="1"/>
          </p:nvPr>
        </p:nvSpPr>
        <p:spPr/>
        <p:txBody>
          <a:bodyPr/>
          <a:lstStyle/>
          <a:p>
            <a:pPr fontAlgn="base"/>
            <a:r>
              <a:rPr lang="en-GB" dirty="0"/>
              <a:t>Item 1: Welcome and introductions</a:t>
            </a:r>
          </a:p>
          <a:p>
            <a:pPr fontAlgn="base"/>
            <a:r>
              <a:rPr lang="en-GB" dirty="0"/>
              <a:t>Item 2: Our vision</a:t>
            </a:r>
          </a:p>
          <a:p>
            <a:pPr fontAlgn="base"/>
            <a:r>
              <a:rPr lang="en-GB" dirty="0"/>
              <a:t>Item 3: Our values</a:t>
            </a:r>
          </a:p>
          <a:p>
            <a:pPr fontAlgn="base"/>
            <a:r>
              <a:rPr lang="en-GB" dirty="0"/>
              <a:t>Item 4: Our curriculum </a:t>
            </a:r>
          </a:p>
          <a:p>
            <a:pPr fontAlgn="base"/>
            <a:r>
              <a:rPr lang="en-GB" dirty="0"/>
              <a:t>Item 5: Questions answered </a:t>
            </a:r>
          </a:p>
          <a:p>
            <a:pPr fontAlgn="base"/>
            <a:r>
              <a:rPr lang="en-GB" dirty="0"/>
              <a:t>Item 6: Any other business and ideas for next forum.</a:t>
            </a:r>
          </a:p>
          <a:p>
            <a:endParaRPr lang="en-GB" dirty="0"/>
          </a:p>
        </p:txBody>
      </p:sp>
      <p:pic>
        <p:nvPicPr>
          <p:cNvPr id="5" name="Picture 4">
            <a:extLst>
              <a:ext uri="{FF2B5EF4-FFF2-40B4-BE49-F238E27FC236}">
                <a16:creationId xmlns:a16="http://schemas.microsoft.com/office/drawing/2014/main" id="{6838723F-3683-45E1-86A4-687A6FB0F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1153" y="910827"/>
            <a:ext cx="3452187" cy="2589141"/>
          </a:xfrm>
          <a:prstGeom prst="rect">
            <a:avLst/>
          </a:prstGeom>
        </p:spPr>
      </p:pic>
    </p:spTree>
    <p:extLst>
      <p:ext uri="{BB962C8B-B14F-4D97-AF65-F5344CB8AC3E}">
        <p14:creationId xmlns:p14="http://schemas.microsoft.com/office/powerpoint/2010/main" val="400612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5EC3-69C3-4150-BB96-BA7E5ABFCEB8}"/>
              </a:ext>
            </a:extLst>
          </p:cNvPr>
          <p:cNvSpPr>
            <a:spLocks noGrp="1"/>
          </p:cNvSpPr>
          <p:nvPr>
            <p:ph type="title"/>
          </p:nvPr>
        </p:nvSpPr>
        <p:spPr/>
        <p:txBody>
          <a:bodyPr/>
          <a:lstStyle/>
          <a:p>
            <a:r>
              <a:rPr lang="en-GB" dirty="0"/>
              <a:t>Our vision</a:t>
            </a:r>
          </a:p>
        </p:txBody>
      </p:sp>
      <p:sp>
        <p:nvSpPr>
          <p:cNvPr id="3" name="Content Placeholder 2">
            <a:extLst>
              <a:ext uri="{FF2B5EF4-FFF2-40B4-BE49-F238E27FC236}">
                <a16:creationId xmlns:a16="http://schemas.microsoft.com/office/drawing/2014/main" id="{272358DB-434B-47EF-A0B3-9DDE01C8202F}"/>
              </a:ext>
            </a:extLst>
          </p:cNvPr>
          <p:cNvSpPr>
            <a:spLocks noGrp="1"/>
          </p:cNvSpPr>
          <p:nvPr>
            <p:ph idx="1"/>
          </p:nvPr>
        </p:nvSpPr>
        <p:spPr/>
        <p:txBody>
          <a:bodyPr>
            <a:normAutofit/>
          </a:bodyPr>
          <a:lstStyle/>
          <a:p>
            <a:r>
              <a:rPr lang="en-GB" sz="3600" dirty="0"/>
              <a:t>‘To create a happy place, where children and adults learn and flourish in a creative, rewarding atmosphere and are given as many opportunities and experiences to increase their life chances and careers.’</a:t>
            </a:r>
          </a:p>
        </p:txBody>
      </p:sp>
      <p:pic>
        <p:nvPicPr>
          <p:cNvPr id="5" name="Picture 4">
            <a:extLst>
              <a:ext uri="{FF2B5EF4-FFF2-40B4-BE49-F238E27FC236}">
                <a16:creationId xmlns:a16="http://schemas.microsoft.com/office/drawing/2014/main" id="{8213BB4D-9EFB-4A4E-93F1-50F9504E5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79808" y="762874"/>
            <a:ext cx="2613171" cy="1959878"/>
          </a:xfrm>
          <a:prstGeom prst="rect">
            <a:avLst/>
          </a:prstGeom>
        </p:spPr>
      </p:pic>
    </p:spTree>
    <p:extLst>
      <p:ext uri="{BB962C8B-B14F-4D97-AF65-F5344CB8AC3E}">
        <p14:creationId xmlns:p14="http://schemas.microsoft.com/office/powerpoint/2010/main" val="207406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03A885-ABC5-41C9-9DED-4D199FC52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29851">
            <a:off x="457269" y="650870"/>
            <a:ext cx="2508074" cy="1881056"/>
          </a:xfrm>
          <a:prstGeom prst="rect">
            <a:avLst/>
          </a:prstGeom>
        </p:spPr>
      </p:pic>
      <p:pic>
        <p:nvPicPr>
          <p:cNvPr id="7" name="Picture 6">
            <a:extLst>
              <a:ext uri="{FF2B5EF4-FFF2-40B4-BE49-F238E27FC236}">
                <a16:creationId xmlns:a16="http://schemas.microsoft.com/office/drawing/2014/main" id="{E5417B94-319C-428C-819E-BCF1FB203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82" y="436975"/>
            <a:ext cx="3034018" cy="2138532"/>
          </a:xfrm>
          <a:prstGeom prst="rect">
            <a:avLst/>
          </a:prstGeom>
        </p:spPr>
      </p:pic>
      <p:pic>
        <p:nvPicPr>
          <p:cNvPr id="9" name="Picture 8">
            <a:extLst>
              <a:ext uri="{FF2B5EF4-FFF2-40B4-BE49-F238E27FC236}">
                <a16:creationId xmlns:a16="http://schemas.microsoft.com/office/drawing/2014/main" id="{06962BD3-2907-41CD-82F5-5DFB60AC5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329" y="412155"/>
            <a:ext cx="2411278" cy="3213506"/>
          </a:xfrm>
          <a:prstGeom prst="rect">
            <a:avLst/>
          </a:prstGeom>
        </p:spPr>
      </p:pic>
      <p:pic>
        <p:nvPicPr>
          <p:cNvPr id="11" name="Picture 10">
            <a:extLst>
              <a:ext uri="{FF2B5EF4-FFF2-40B4-BE49-F238E27FC236}">
                <a16:creationId xmlns:a16="http://schemas.microsoft.com/office/drawing/2014/main" id="{0A273BCB-61E0-436E-964A-A863C2E52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5459">
            <a:off x="9327609" y="737386"/>
            <a:ext cx="2396222" cy="1797167"/>
          </a:xfrm>
          <a:prstGeom prst="rect">
            <a:avLst/>
          </a:prstGeom>
        </p:spPr>
      </p:pic>
      <p:pic>
        <p:nvPicPr>
          <p:cNvPr id="17" name="Picture 16">
            <a:extLst>
              <a:ext uri="{FF2B5EF4-FFF2-40B4-BE49-F238E27FC236}">
                <a16:creationId xmlns:a16="http://schemas.microsoft.com/office/drawing/2014/main" id="{B569BE6C-93C0-40A6-AB48-6065C36E86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883" y="2445839"/>
            <a:ext cx="2411278" cy="4286719"/>
          </a:xfrm>
          <a:prstGeom prst="rect">
            <a:avLst/>
          </a:prstGeom>
        </p:spPr>
      </p:pic>
      <p:pic>
        <p:nvPicPr>
          <p:cNvPr id="6" name="Picture 5">
            <a:extLst>
              <a:ext uri="{FF2B5EF4-FFF2-40B4-BE49-F238E27FC236}">
                <a16:creationId xmlns:a16="http://schemas.microsoft.com/office/drawing/2014/main" id="{CDE7E766-EADC-4480-98B2-5D362E88C9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1469" y="2289684"/>
            <a:ext cx="2273816" cy="3033270"/>
          </a:xfrm>
          <a:prstGeom prst="rect">
            <a:avLst/>
          </a:prstGeom>
        </p:spPr>
      </p:pic>
      <p:pic>
        <p:nvPicPr>
          <p:cNvPr id="10" name="Picture 9">
            <a:extLst>
              <a:ext uri="{FF2B5EF4-FFF2-40B4-BE49-F238E27FC236}">
                <a16:creationId xmlns:a16="http://schemas.microsoft.com/office/drawing/2014/main" id="{C7B32372-63A1-433A-9EC6-578C976DD8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5467" y="3971524"/>
            <a:ext cx="2026131" cy="2702859"/>
          </a:xfrm>
          <a:prstGeom prst="rect">
            <a:avLst/>
          </a:prstGeom>
        </p:spPr>
      </p:pic>
      <p:pic>
        <p:nvPicPr>
          <p:cNvPr id="14" name="Picture 13">
            <a:extLst>
              <a:ext uri="{FF2B5EF4-FFF2-40B4-BE49-F238E27FC236}">
                <a16:creationId xmlns:a16="http://schemas.microsoft.com/office/drawing/2014/main" id="{4F2A9240-0B2E-473A-BE87-9083550503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3329" y="4410895"/>
            <a:ext cx="2912785" cy="2184589"/>
          </a:xfrm>
          <a:prstGeom prst="rect">
            <a:avLst/>
          </a:prstGeom>
        </p:spPr>
      </p:pic>
      <p:pic>
        <p:nvPicPr>
          <p:cNvPr id="20" name="Picture 19">
            <a:extLst>
              <a:ext uri="{FF2B5EF4-FFF2-40B4-BE49-F238E27FC236}">
                <a16:creationId xmlns:a16="http://schemas.microsoft.com/office/drawing/2014/main" id="{F5533F9C-8D92-4BD6-BAD7-06A286957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3883" y="4099073"/>
            <a:ext cx="1834412" cy="2447105"/>
          </a:xfrm>
          <a:prstGeom prst="rect">
            <a:avLst/>
          </a:prstGeom>
        </p:spPr>
      </p:pic>
      <p:pic>
        <p:nvPicPr>
          <p:cNvPr id="3" name="Picture 2">
            <a:extLst>
              <a:ext uri="{FF2B5EF4-FFF2-40B4-BE49-F238E27FC236}">
                <a16:creationId xmlns:a16="http://schemas.microsoft.com/office/drawing/2014/main" id="{7C9BBFFF-EE80-4CDA-BADA-5E8341F8A0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70453" y="2659258"/>
            <a:ext cx="2693254" cy="2058104"/>
          </a:xfrm>
          <a:prstGeom prst="rect">
            <a:avLst/>
          </a:prstGeom>
        </p:spPr>
      </p:pic>
    </p:spTree>
    <p:extLst>
      <p:ext uri="{BB962C8B-B14F-4D97-AF65-F5344CB8AC3E}">
        <p14:creationId xmlns:p14="http://schemas.microsoft.com/office/powerpoint/2010/main" val="181216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D71E425-832C-43A1-B484-4D5361105140}"/>
              </a:ext>
            </a:extLst>
          </p:cNvPr>
          <p:cNvGraphicFramePr>
            <a:graphicFrameLocks noChangeAspect="1"/>
          </p:cNvGraphicFramePr>
          <p:nvPr>
            <p:extLst>
              <p:ext uri="{D42A27DB-BD31-4B8C-83A1-F6EECF244321}">
                <p14:modId xmlns:p14="http://schemas.microsoft.com/office/powerpoint/2010/main" val="2830226312"/>
              </p:ext>
            </p:extLst>
          </p:nvPr>
        </p:nvGraphicFramePr>
        <p:xfrm>
          <a:off x="1120588" y="192062"/>
          <a:ext cx="9950823" cy="7043576"/>
        </p:xfrm>
        <a:graphic>
          <a:graphicData uri="http://schemas.openxmlformats.org/presentationml/2006/ole">
            <mc:AlternateContent xmlns:mc="http://schemas.openxmlformats.org/markup-compatibility/2006">
              <mc:Choice xmlns:v="urn:schemas-microsoft-com:vml" Requires="v">
                <p:oleObj spid="_x0000_s1026" name="Acrobat Document" r:id="rId3" imgW="8019753" imgH="5676680" progId="Acrobat.Document.DC">
                  <p:embed/>
                </p:oleObj>
              </mc:Choice>
              <mc:Fallback>
                <p:oleObj name="Acrobat Document" r:id="rId3" imgW="8019753" imgH="5676680" progId="Acrobat.Document.DC">
                  <p:embed/>
                  <p:pic>
                    <p:nvPicPr>
                      <p:cNvPr id="2" name="Object 1">
                        <a:extLst>
                          <a:ext uri="{FF2B5EF4-FFF2-40B4-BE49-F238E27FC236}">
                            <a16:creationId xmlns:a16="http://schemas.microsoft.com/office/drawing/2014/main" id="{1D71E425-832C-43A1-B484-4D5361105140}"/>
                          </a:ext>
                        </a:extLst>
                      </p:cNvPr>
                      <p:cNvPicPr/>
                      <p:nvPr/>
                    </p:nvPicPr>
                    <p:blipFill>
                      <a:blip r:embed="rId4"/>
                      <a:stretch>
                        <a:fillRect/>
                      </a:stretch>
                    </p:blipFill>
                    <p:spPr>
                      <a:xfrm>
                        <a:off x="1120588" y="192062"/>
                        <a:ext cx="9950823" cy="7043576"/>
                      </a:xfrm>
                      <a:prstGeom prst="rect">
                        <a:avLst/>
                      </a:prstGeom>
                    </p:spPr>
                  </p:pic>
                </p:oleObj>
              </mc:Fallback>
            </mc:AlternateContent>
          </a:graphicData>
        </a:graphic>
      </p:graphicFrame>
    </p:spTree>
    <p:extLst>
      <p:ext uri="{BB962C8B-B14F-4D97-AF65-F5344CB8AC3E}">
        <p14:creationId xmlns:p14="http://schemas.microsoft.com/office/powerpoint/2010/main" val="3627378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57AC-FA12-4A10-A623-619A7B42971B}"/>
              </a:ext>
            </a:extLst>
          </p:cNvPr>
          <p:cNvSpPr>
            <a:spLocks noGrp="1"/>
          </p:cNvSpPr>
          <p:nvPr>
            <p:ph type="title"/>
          </p:nvPr>
        </p:nvSpPr>
        <p:spPr/>
        <p:txBody>
          <a:bodyPr>
            <a:normAutofit/>
          </a:bodyPr>
          <a:lstStyle/>
          <a:p>
            <a:r>
              <a:rPr lang="en-GB" sz="5400" dirty="0"/>
              <a:t>Our values</a:t>
            </a:r>
          </a:p>
        </p:txBody>
      </p:sp>
      <p:sp>
        <p:nvSpPr>
          <p:cNvPr id="4" name="Rectangle 3">
            <a:extLst>
              <a:ext uri="{FF2B5EF4-FFF2-40B4-BE49-F238E27FC236}">
                <a16:creationId xmlns:a16="http://schemas.microsoft.com/office/drawing/2014/main" id="{B737E380-9041-443F-BAAE-FA933E218891}"/>
              </a:ext>
            </a:extLst>
          </p:cNvPr>
          <p:cNvSpPr/>
          <p:nvPr/>
        </p:nvSpPr>
        <p:spPr>
          <a:xfrm>
            <a:off x="4625788" y="932808"/>
            <a:ext cx="5405717" cy="1323439"/>
          </a:xfrm>
          <a:prstGeom prst="rect">
            <a:avLst/>
          </a:prstGeom>
          <a:noFill/>
        </p:spPr>
        <p:txBody>
          <a:bodyPr wrap="square" lIns="91440" tIns="45720" rIns="91440" bIns="45720">
            <a:spAutoFit/>
          </a:bodyPr>
          <a:lstStyle/>
          <a:p>
            <a:pPr algn="ctr"/>
            <a:r>
              <a:rPr lang="en-US" sz="80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rPr>
              <a:t>Respect</a:t>
            </a:r>
          </a:p>
        </p:txBody>
      </p:sp>
      <p:sp>
        <p:nvSpPr>
          <p:cNvPr id="5" name="Rectangle 4">
            <a:extLst>
              <a:ext uri="{FF2B5EF4-FFF2-40B4-BE49-F238E27FC236}">
                <a16:creationId xmlns:a16="http://schemas.microsoft.com/office/drawing/2014/main" id="{1FDD5CBA-093D-420D-A54A-AEEF08B4D4D8}"/>
              </a:ext>
            </a:extLst>
          </p:cNvPr>
          <p:cNvSpPr/>
          <p:nvPr/>
        </p:nvSpPr>
        <p:spPr>
          <a:xfrm>
            <a:off x="551330" y="2582095"/>
            <a:ext cx="6875928" cy="1323439"/>
          </a:xfrm>
          <a:prstGeom prst="rect">
            <a:avLst/>
          </a:prstGeom>
          <a:noFill/>
        </p:spPr>
        <p:txBody>
          <a:bodyPr wrap="square" lIns="91440" tIns="45720" rIns="91440" bIns="45720">
            <a:spAutoFit/>
          </a:bodyPr>
          <a:lstStyle/>
          <a:p>
            <a:pPr algn="ctr"/>
            <a:r>
              <a:rPr lang="en-US" sz="8000" b="1" dirty="0">
                <a:ln w="12700">
                  <a:solidFill>
                    <a:schemeClr val="accent3">
                      <a:lumMod val="50000"/>
                    </a:schemeClr>
                  </a:solidFill>
                  <a:prstDash val="solid"/>
                </a:ln>
                <a:solidFill>
                  <a:srgbClr val="0070C0"/>
                </a:solidFill>
                <a:effectLst>
                  <a:innerShdw blurRad="177800">
                    <a:schemeClr val="accent3">
                      <a:lumMod val="50000"/>
                    </a:schemeClr>
                  </a:innerShdw>
                </a:effectLst>
              </a:rPr>
              <a:t>Responsibility</a:t>
            </a:r>
            <a:endParaRPr lang="en-US" sz="80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endParaRPr>
          </a:p>
        </p:txBody>
      </p:sp>
      <p:sp>
        <p:nvSpPr>
          <p:cNvPr id="6" name="Rectangle 5">
            <a:extLst>
              <a:ext uri="{FF2B5EF4-FFF2-40B4-BE49-F238E27FC236}">
                <a16:creationId xmlns:a16="http://schemas.microsoft.com/office/drawing/2014/main" id="{868F179D-E989-4E6F-B312-D03705CA2989}"/>
              </a:ext>
            </a:extLst>
          </p:cNvPr>
          <p:cNvSpPr/>
          <p:nvPr/>
        </p:nvSpPr>
        <p:spPr>
          <a:xfrm>
            <a:off x="5135270" y="5062243"/>
            <a:ext cx="5405717" cy="1323439"/>
          </a:xfrm>
          <a:prstGeom prst="rect">
            <a:avLst/>
          </a:prstGeom>
          <a:noFill/>
        </p:spPr>
        <p:txBody>
          <a:bodyPr wrap="square" lIns="91440" tIns="45720" rIns="91440" bIns="45720">
            <a:spAutoFit/>
          </a:bodyPr>
          <a:lstStyle/>
          <a:p>
            <a:pPr algn="ctr"/>
            <a:r>
              <a:rPr lang="en-US" sz="80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rPr>
              <a:t>Resilience</a:t>
            </a:r>
          </a:p>
        </p:txBody>
      </p:sp>
      <p:pic>
        <p:nvPicPr>
          <p:cNvPr id="8" name="Picture 7">
            <a:extLst>
              <a:ext uri="{FF2B5EF4-FFF2-40B4-BE49-F238E27FC236}">
                <a16:creationId xmlns:a16="http://schemas.microsoft.com/office/drawing/2014/main" id="{3F4FB7D5-0391-4B77-B779-B12B43237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170" y="3857895"/>
            <a:ext cx="2060589" cy="2748826"/>
          </a:xfrm>
          <a:prstGeom prst="rect">
            <a:avLst/>
          </a:prstGeom>
        </p:spPr>
      </p:pic>
      <p:pic>
        <p:nvPicPr>
          <p:cNvPr id="10" name="Picture 9">
            <a:extLst>
              <a:ext uri="{FF2B5EF4-FFF2-40B4-BE49-F238E27FC236}">
                <a16:creationId xmlns:a16="http://schemas.microsoft.com/office/drawing/2014/main" id="{7667EC4B-1A52-4D61-829D-1B45B0193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050" y="360650"/>
            <a:ext cx="2061620" cy="2748826"/>
          </a:xfrm>
          <a:prstGeom prst="rect">
            <a:avLst/>
          </a:prstGeom>
        </p:spPr>
      </p:pic>
      <p:pic>
        <p:nvPicPr>
          <p:cNvPr id="12" name="Picture 11">
            <a:extLst>
              <a:ext uri="{FF2B5EF4-FFF2-40B4-BE49-F238E27FC236}">
                <a16:creationId xmlns:a16="http://schemas.microsoft.com/office/drawing/2014/main" id="{578F635E-68EF-4CE0-B35E-C19E1AC30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803" y="2374112"/>
            <a:ext cx="2060589" cy="2748826"/>
          </a:xfrm>
          <a:prstGeom prst="rect">
            <a:avLst/>
          </a:prstGeom>
        </p:spPr>
      </p:pic>
    </p:spTree>
    <p:extLst>
      <p:ext uri="{BB962C8B-B14F-4D97-AF65-F5344CB8AC3E}">
        <p14:creationId xmlns:p14="http://schemas.microsoft.com/office/powerpoint/2010/main" val="2674468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7279-5745-4742-B026-78D9F2765A24}"/>
              </a:ext>
            </a:extLst>
          </p:cNvPr>
          <p:cNvSpPr>
            <a:spLocks noGrp="1"/>
          </p:cNvSpPr>
          <p:nvPr>
            <p:ph type="title"/>
          </p:nvPr>
        </p:nvSpPr>
        <p:spPr/>
        <p:txBody>
          <a:bodyPr/>
          <a:lstStyle/>
          <a:p>
            <a:r>
              <a:rPr lang="en-GB" dirty="0"/>
              <a:t>Our curriculum – 14 subjects</a:t>
            </a:r>
          </a:p>
        </p:txBody>
      </p:sp>
      <p:pic>
        <p:nvPicPr>
          <p:cNvPr id="6" name="Picture 5">
            <a:extLst>
              <a:ext uri="{FF2B5EF4-FFF2-40B4-BE49-F238E27FC236}">
                <a16:creationId xmlns:a16="http://schemas.microsoft.com/office/drawing/2014/main" id="{86A2D272-7D26-49B8-87CE-342EFA543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181" y="1270000"/>
            <a:ext cx="8401050" cy="5391150"/>
          </a:xfrm>
          <a:prstGeom prst="rect">
            <a:avLst/>
          </a:prstGeom>
        </p:spPr>
      </p:pic>
    </p:spTree>
    <p:extLst>
      <p:ext uri="{BB962C8B-B14F-4D97-AF65-F5344CB8AC3E}">
        <p14:creationId xmlns:p14="http://schemas.microsoft.com/office/powerpoint/2010/main" val="133818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0A5939F-2AB7-4B4E-BEED-D9EC6A57E9B2}"/>
              </a:ext>
            </a:extLst>
          </p:cNvPr>
          <p:cNvGraphicFramePr>
            <a:graphicFrameLocks noGrp="1" noChangeAspect="1"/>
          </p:cNvGraphicFramePr>
          <p:nvPr>
            <p:ph idx="1"/>
            <p:extLst>
              <p:ext uri="{D42A27DB-BD31-4B8C-83A1-F6EECF244321}">
                <p14:modId xmlns:p14="http://schemas.microsoft.com/office/powerpoint/2010/main" val="2974951487"/>
              </p:ext>
            </p:extLst>
          </p:nvPr>
        </p:nvGraphicFramePr>
        <p:xfrm>
          <a:off x="1510319" y="188464"/>
          <a:ext cx="9171361" cy="6481071"/>
        </p:xfrm>
        <a:graphic>
          <a:graphicData uri="http://schemas.openxmlformats.org/presentationml/2006/ole">
            <mc:AlternateContent xmlns:mc="http://schemas.openxmlformats.org/markup-compatibility/2006">
              <mc:Choice xmlns:v="urn:schemas-microsoft-com:vml" Requires="v">
                <p:oleObj spid="_x0000_s2050" name="Acrobat Document" r:id="rId3" imgW="8019753" imgH="5666954" progId="Acrobat.Document.DC">
                  <p:embed/>
                </p:oleObj>
              </mc:Choice>
              <mc:Fallback>
                <p:oleObj name="Acrobat Document" r:id="rId3" imgW="8019753" imgH="5666954" progId="Acrobat.Document.DC">
                  <p:embed/>
                  <p:pic>
                    <p:nvPicPr>
                      <p:cNvPr id="4" name="Content Placeholder 3">
                        <a:extLst>
                          <a:ext uri="{FF2B5EF4-FFF2-40B4-BE49-F238E27FC236}">
                            <a16:creationId xmlns:a16="http://schemas.microsoft.com/office/drawing/2014/main" id="{60A5939F-2AB7-4B4E-BEED-D9EC6A57E9B2}"/>
                          </a:ext>
                        </a:extLst>
                      </p:cNvPr>
                      <p:cNvPicPr/>
                      <p:nvPr/>
                    </p:nvPicPr>
                    <p:blipFill>
                      <a:blip r:embed="rId4"/>
                      <a:stretch>
                        <a:fillRect/>
                      </a:stretch>
                    </p:blipFill>
                    <p:spPr>
                      <a:xfrm>
                        <a:off x="1510319" y="188464"/>
                        <a:ext cx="9171361" cy="6481071"/>
                      </a:xfrm>
                      <a:prstGeom prst="rect">
                        <a:avLst/>
                      </a:prstGeom>
                    </p:spPr>
                  </p:pic>
                </p:oleObj>
              </mc:Fallback>
            </mc:AlternateContent>
          </a:graphicData>
        </a:graphic>
      </p:graphicFrame>
    </p:spTree>
    <p:extLst>
      <p:ext uri="{BB962C8B-B14F-4D97-AF65-F5344CB8AC3E}">
        <p14:creationId xmlns:p14="http://schemas.microsoft.com/office/powerpoint/2010/main" val="642279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C2D03-652A-40A3-B09F-BBC0D46CD382}"/>
              </a:ext>
            </a:extLst>
          </p:cNvPr>
          <p:cNvSpPr>
            <a:spLocks noGrp="1"/>
          </p:cNvSpPr>
          <p:nvPr>
            <p:ph type="title"/>
          </p:nvPr>
        </p:nvSpPr>
        <p:spPr/>
        <p:txBody>
          <a:bodyPr/>
          <a:lstStyle/>
          <a:p>
            <a:r>
              <a:rPr lang="en-GB" dirty="0"/>
              <a:t>Questions</a:t>
            </a:r>
          </a:p>
        </p:txBody>
      </p:sp>
      <p:sp>
        <p:nvSpPr>
          <p:cNvPr id="5" name="Content Placeholder 4">
            <a:extLst>
              <a:ext uri="{FF2B5EF4-FFF2-40B4-BE49-F238E27FC236}">
                <a16:creationId xmlns:a16="http://schemas.microsoft.com/office/drawing/2014/main" id="{ABE00BF7-8888-4F31-A313-C61E5495AC6F}"/>
              </a:ext>
            </a:extLst>
          </p:cNvPr>
          <p:cNvSpPr>
            <a:spLocks noGrp="1"/>
          </p:cNvSpPr>
          <p:nvPr>
            <p:ph idx="1"/>
          </p:nvPr>
        </p:nvSpPr>
        <p:spPr/>
        <p:txBody>
          <a:bodyPr>
            <a:normAutofit fontScale="92500" lnSpcReduction="10000"/>
          </a:bodyPr>
          <a:lstStyle/>
          <a:p>
            <a:pPr fontAlgn="base"/>
            <a:r>
              <a:rPr lang="en-GB" dirty="0"/>
              <a:t>As a parent I am conscious that we live in a world that exposes people to the concept of instant gratification, effortless performance and the idea that success is achieved first time round. Children are probably especially influenced by this false idea either via </a:t>
            </a:r>
            <a:r>
              <a:rPr lang="en-GB" dirty="0" err="1"/>
              <a:t>TikTok</a:t>
            </a:r>
            <a:r>
              <a:rPr lang="en-GB" dirty="0"/>
              <a:t> or even the BBC sport website which showcases the best goals or the best tennis shots. They don’t show you the misses or the hours and hours spent practising. </a:t>
            </a:r>
          </a:p>
          <a:p>
            <a:pPr fontAlgn="base"/>
            <a:br>
              <a:rPr lang="en-GB" dirty="0"/>
            </a:br>
            <a:r>
              <a:rPr lang="en-GB" dirty="0"/>
              <a:t>How can the school help to redefine failure as an opportunity and not a threat which ultimately encourages responsible risk taking and the idea that you can fail? How do we make young people understand authentic success happens through failure and through learning this allows you to achieve your potential. </a:t>
            </a:r>
          </a:p>
          <a:p>
            <a:pPr fontAlgn="base"/>
            <a:br>
              <a:rPr lang="en-GB" dirty="0"/>
            </a:br>
            <a:r>
              <a:rPr lang="en-GB" dirty="0"/>
              <a:t>All great inventions were riddled with failure and setback but people looked to understand why and accept feedback to achieve ultimate success.</a:t>
            </a:r>
            <a:br>
              <a:rPr lang="en-GB" dirty="0"/>
            </a:br>
            <a:endParaRPr lang="en-GB" dirty="0"/>
          </a:p>
        </p:txBody>
      </p:sp>
    </p:spTree>
    <p:extLst>
      <p:ext uri="{BB962C8B-B14F-4D97-AF65-F5344CB8AC3E}">
        <p14:creationId xmlns:p14="http://schemas.microsoft.com/office/powerpoint/2010/main" val="274233971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A6799B3DAB174F8D5728E4EC492A32" ma:contentTypeVersion="19" ma:contentTypeDescription="Create a new document." ma:contentTypeScope="" ma:versionID="7ec99984889c0c7f444217b4cec77c1b">
  <xsd:schema xmlns:xsd="http://www.w3.org/2001/XMLSchema" xmlns:xs="http://www.w3.org/2001/XMLSchema" xmlns:p="http://schemas.microsoft.com/office/2006/metadata/properties" xmlns:ns3="d277b672-7051-453d-b14e-f2a4d34efbd9" xmlns:ns4="79e0e38f-feec-4551-9ff7-4509dea5f0e5" targetNamespace="http://schemas.microsoft.com/office/2006/metadata/properties" ma:root="true" ma:fieldsID="9f2c9f04a8095fa046719b004bd03f12" ns3:_="" ns4:_="">
    <xsd:import namespace="d277b672-7051-453d-b14e-f2a4d34efbd9"/>
    <xsd:import namespace="79e0e38f-feec-4551-9ff7-4509dea5f0e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_activity" minOccurs="0"/>
                <xsd:element ref="ns3:MediaServiceObjectDetectorVersions" minOccurs="0"/>
                <xsd:element ref="ns3:MediaServiceSystemTags" minOccurs="0"/>
                <xsd:element ref="ns3:MediaLengthInSecond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7b672-7051-453d-b14e-f2a4d34efbd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e0e38f-feec-4551-9ff7-4509dea5f0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277b672-7051-453d-b14e-f2a4d34efbd9" xsi:nil="true"/>
  </documentManagement>
</p:properties>
</file>

<file path=customXml/itemProps1.xml><?xml version="1.0" encoding="utf-8"?>
<ds:datastoreItem xmlns:ds="http://schemas.openxmlformats.org/officeDocument/2006/customXml" ds:itemID="{35E948A8-A430-4B14-9404-934BB65A94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77b672-7051-453d-b14e-f2a4d34efbd9"/>
    <ds:schemaRef ds:uri="79e0e38f-feec-4551-9ff7-4509dea5f0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E3E2B2-9646-476D-B497-DB31D0B73AB6}">
  <ds:schemaRefs>
    <ds:schemaRef ds:uri="http://schemas.microsoft.com/sharepoint/v3/contenttype/forms"/>
  </ds:schemaRefs>
</ds:datastoreItem>
</file>

<file path=customXml/itemProps3.xml><?xml version="1.0" encoding="utf-8"?>
<ds:datastoreItem xmlns:ds="http://schemas.openxmlformats.org/officeDocument/2006/customXml" ds:itemID="{D6B69559-52D9-476A-A42B-E6AF07FF66C8}">
  <ds:schemaRefs>
    <ds:schemaRef ds:uri="http://schemas.microsoft.com/office/2006/documentManagement/types"/>
    <ds:schemaRef ds:uri="d277b672-7051-453d-b14e-f2a4d34efbd9"/>
    <ds:schemaRef ds:uri="http://purl.org/dc/terms/"/>
    <ds:schemaRef ds:uri="http://schemas.openxmlformats.org/package/2006/metadata/core-properties"/>
    <ds:schemaRef ds:uri="http://schemas.microsoft.com/office/2006/metadata/properties"/>
    <ds:schemaRef ds:uri="http://purl.org/dc/dcmitype/"/>
    <ds:schemaRef ds:uri="http://www.w3.org/XML/1998/namespace"/>
    <ds:schemaRef ds:uri="http://schemas.microsoft.com/office/infopath/2007/PartnerControls"/>
    <ds:schemaRef ds:uri="79e0e38f-feec-4551-9ff7-4509dea5f0e5"/>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Facet</Template>
  <TotalTime>228</TotalTime>
  <Words>304</Words>
  <Application>Microsoft Office PowerPoint</Application>
  <PresentationFormat>Widescreen</PresentationFormat>
  <Paragraphs>31</Paragraphs>
  <Slides>13</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Trebuchet MS</vt:lpstr>
      <vt:lpstr>Wingdings 3</vt:lpstr>
      <vt:lpstr>Facet</vt:lpstr>
      <vt:lpstr>Adobe Acrobat Document</vt:lpstr>
      <vt:lpstr>Parent Forum</vt:lpstr>
      <vt:lpstr>Agenda</vt:lpstr>
      <vt:lpstr>Our vision</vt:lpstr>
      <vt:lpstr>PowerPoint Presentation</vt:lpstr>
      <vt:lpstr>PowerPoint Presentation</vt:lpstr>
      <vt:lpstr>Our values</vt:lpstr>
      <vt:lpstr>Our curriculum – 14 subjects</vt:lpstr>
      <vt:lpstr>PowerPoint Presentation</vt:lpstr>
      <vt:lpstr>Questions</vt:lpstr>
      <vt:lpstr>Failure is part of life</vt:lpstr>
      <vt:lpstr>PowerPoint Presentation</vt:lpstr>
      <vt:lpstr>PowerPoint Presentation</vt:lpstr>
      <vt:lpstr>What would you like to know for the next forum?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Forum</dc:title>
  <dc:creator>G Humphriss STP</dc:creator>
  <cp:lastModifiedBy>G Humphriss STP</cp:lastModifiedBy>
  <cp:revision>13</cp:revision>
  <dcterms:created xsi:type="dcterms:W3CDTF">2024-02-01T09:16:43Z</dcterms:created>
  <dcterms:modified xsi:type="dcterms:W3CDTF">2025-10-02T19:56:27Z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0x0101006CA6799B3DAB174F8D5728E4EC492A32</vt:lpwstr>
  </property>
</Properties>
</file>