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  <p:sldMasterId id="2147483654" r:id="rId3"/>
    <p:sldMasterId id="2147483655" r:id="rId4"/>
    <p:sldMasterId id="2147483656" r:id="rId5"/>
  </p:sldMasterIdLst>
  <p:notesMasterIdLst>
    <p:notesMasterId r:id="rId27"/>
  </p:notesMasterIdLst>
  <p:sldIdLst>
    <p:sldId id="293" r:id="rId6"/>
    <p:sldId id="294" r:id="rId7"/>
    <p:sldId id="295" r:id="rId8"/>
    <p:sldId id="262" r:id="rId9"/>
    <p:sldId id="296" r:id="rId10"/>
    <p:sldId id="273" r:id="rId11"/>
    <p:sldId id="284" r:id="rId12"/>
    <p:sldId id="277" r:id="rId13"/>
    <p:sldId id="285" r:id="rId14"/>
    <p:sldId id="286" r:id="rId15"/>
    <p:sldId id="275" r:id="rId16"/>
    <p:sldId id="266" r:id="rId17"/>
    <p:sldId id="278" r:id="rId18"/>
    <p:sldId id="283" r:id="rId19"/>
    <p:sldId id="265" r:id="rId20"/>
    <p:sldId id="297" r:id="rId21"/>
    <p:sldId id="287" r:id="rId22"/>
    <p:sldId id="289" r:id="rId23"/>
    <p:sldId id="290" r:id="rId24"/>
    <p:sldId id="291" r:id="rId25"/>
    <p:sldId id="298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176"/>
    <a:srgbClr val="F6817E"/>
    <a:srgbClr val="B0D4C8"/>
    <a:srgbClr val="B53532"/>
    <a:srgbClr val="AFC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1"/>
    <p:restoredTop sz="83710" autoAdjust="0"/>
  </p:normalViewPr>
  <p:slideViewPr>
    <p:cSldViewPr>
      <p:cViewPr varScale="1">
        <p:scale>
          <a:sx n="61" d="100"/>
          <a:sy n="61" d="100"/>
        </p:scale>
        <p:origin x="17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uturaBT Book" panose="020B0502020204020303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uturaBT Book" panose="020B0502020204020303" pitchFamily="34" charset="77"/>
              </a:defRPr>
            </a:lvl1pPr>
          </a:lstStyle>
          <a:p>
            <a:fld id="{8CC1D694-8337-4349-81B9-362E93A3E1DD}" type="datetimeFigureOut">
              <a:rPr lang="en-GB" smtClean="0"/>
              <a:pPr/>
              <a:t>04/11/2018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uturaBT Book" panose="020B0502020204020303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uturaBT Book" panose="020B0502020204020303" pitchFamily="34" charset="77"/>
              </a:defRPr>
            </a:lvl1pPr>
          </a:lstStyle>
          <a:p>
            <a:fld id="{F04BA428-8C7E-4683-A336-5A41EFC816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01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uturaBT Book" panose="020B05020202040203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uturaBT Book" panose="020B05020202040203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uturaBT Book" panose="020B05020202040203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uturaBT Book" panose="020B05020202040203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uturaBT Book" panose="020B05020202040203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have displayed as pupils enter the hall. Perhaps have some WW1 music playing as they enter, e.g. ‘Keep the home fires burning’ or Ode to Death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149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</a:t>
            </a:r>
            <a:r>
              <a:rPr lang="en-GB" baseline="0" dirty="0"/>
              <a:t> pupils who they would most like to say thank you to for their contribution to the war effort.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30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</a:t>
            </a:r>
            <a:r>
              <a:rPr lang="en-GB" baseline="0" dirty="0"/>
              <a:t> students to think about how they will say thank you to the person they have chosen.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445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However</a:t>
            </a:r>
            <a:r>
              <a:rPr lang="en-GB" baseline="0" dirty="0"/>
              <a:t> they choose to say thank you – an idea from the film, wearing a poppy, attending a remembrance service – ask the students to keep in mind a person they particularly want to thank. (If time, you could play a video focusing on </a:t>
            </a:r>
            <a:r>
              <a:rPr lang="en-GB" sz="120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t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he arts, Commonwealth, women,</a:t>
            </a:r>
            <a:r>
              <a:rPr lang="en-GB" sz="120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ch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ildren,</a:t>
            </a:r>
            <a:r>
              <a:rPr lang="en-GB" sz="120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p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ioneers</a:t>
            </a:r>
            <a:r>
              <a:rPr lang="en-GB" sz="120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or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the armed forces.)</a:t>
            </a:r>
          </a:p>
          <a:p>
            <a:endParaRPr lang="en-GB" dirty="0"/>
          </a:p>
          <a:p>
            <a:r>
              <a:rPr lang="en-GB" dirty="0"/>
              <a:t>We</a:t>
            </a:r>
            <a:r>
              <a:rPr lang="en-GB" baseline="0" dirty="0"/>
              <a:t> will now observe a one minute silence to remember and say thank you to all the people who contributed to the First World War.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890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256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391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14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Pioneers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11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In 1914 World War One began.</a:t>
            </a:r>
          </a:p>
          <a:p>
            <a:pPr algn="l"/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It was called The Great War and lasted more than four years, involving over thirty countries.</a:t>
            </a:r>
          </a:p>
          <a:p>
            <a:pPr algn="l"/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Over 16 million people lost their lives. It was then followed by another tragic world war in 1939.</a:t>
            </a:r>
          </a:p>
          <a:p>
            <a:pPr algn="l"/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That is why, every year, we stop, think, and pay respect to all those who lost their lives to war.</a:t>
            </a:r>
          </a:p>
          <a:p>
            <a:pPr algn="l"/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en-GB" dirty="0"/>
              <a:t>(311) C.2494 - Troops moving up at eventide - men of a Yorkshire regiment on the march Permanent URL: https://digital.nls.uk/74546492</a:t>
            </a:r>
            <a:endParaRPr lang="en-GB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991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>
                <a:cs typeface="Arial" panose="020B0604020202020204" pitchFamily="34" charset="0"/>
              </a:rPr>
              <a:t>Ask</a:t>
            </a:r>
            <a:r>
              <a:rPr lang="en-GB" sz="1200" baseline="0" dirty="0">
                <a:cs typeface="Arial" panose="020B0604020202020204" pitchFamily="34" charset="0"/>
              </a:rPr>
              <a:t> pupils if they know why this date is important?</a:t>
            </a:r>
            <a:endParaRPr lang="en-GB" sz="12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2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200" dirty="0">
                <a:cs typeface="Arial" panose="020B0604020202020204" pitchFamily="34" charset="0"/>
              </a:rPr>
              <a:t>At 11am on 11</a:t>
            </a:r>
            <a:r>
              <a:rPr lang="en-GB" sz="1200" baseline="30000" dirty="0">
                <a:cs typeface="Arial" panose="020B0604020202020204" pitchFamily="34" charset="0"/>
              </a:rPr>
              <a:t>th</a:t>
            </a:r>
            <a:r>
              <a:rPr lang="en-GB" sz="1200" dirty="0">
                <a:cs typeface="Arial" panose="020B0604020202020204" pitchFamily="34" charset="0"/>
              </a:rPr>
              <a:t> November 1918, the guns fell silent. We remember this with a two minute silence at 11am on the 11</a:t>
            </a:r>
            <a:r>
              <a:rPr lang="en-GB" sz="1200" baseline="30000" dirty="0">
                <a:cs typeface="Arial" panose="020B0604020202020204" pitchFamily="34" charset="0"/>
              </a:rPr>
              <a:t>th</a:t>
            </a:r>
            <a:r>
              <a:rPr lang="en-GB" sz="1200" dirty="0">
                <a:cs typeface="Arial" panose="020B0604020202020204" pitchFamily="34" charset="0"/>
              </a:rPr>
              <a:t> November every year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cs typeface="Arial" panose="020B0604020202020204" pitchFamily="34" charset="0"/>
              </a:rPr>
              <a:t>This year is particularly special because it is 100 years since World War One ended.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224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It is important that we remember and pay</a:t>
            </a:r>
            <a:r>
              <a:rPr lang="en-US" baseline="0" dirty="0">
                <a:solidFill>
                  <a:schemeClr val="tx1"/>
                </a:solidFill>
                <a:cs typeface="Arial" panose="020B0604020202020204" pitchFamily="34" charset="0"/>
              </a:rPr>
              <a:t> respect to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 those who have worked</a:t>
            </a:r>
            <a:r>
              <a:rPr lang="en-US" baseline="0" dirty="0">
                <a:solidFill>
                  <a:schemeClr val="tx1"/>
                </a:solidFill>
                <a:cs typeface="Arial" panose="020B0604020202020204" pitchFamily="34" charset="0"/>
              </a:rPr>
              <a:t> hard and even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 died so that we could live a life of freedom.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Children</a:t>
            </a:r>
            <a:r>
              <a:rPr lang="en-US" baseline="0" dirty="0">
                <a:solidFill>
                  <a:schemeClr val="tx1"/>
                </a:solidFill>
                <a:cs typeface="Arial" panose="020B0604020202020204" pitchFamily="34" charset="0"/>
              </a:rPr>
              <a:t> have might have seen some people wearing poppies. Explain that this is a symbol of Remembrance and hope for a peaceful future, and when we wear a poppy we are acknowledging the service and sacrifice of the Armed Forces and their families.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Link with British</a:t>
            </a:r>
            <a:r>
              <a:rPr lang="en-GB" baseline="0" dirty="0"/>
              <a:t> values: individual liberty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89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To mark 100 years since the end of the First World War, The Royal British Legion is leading a national movement to say ‘Thank You’ to the entire generation who lived through the war.</a:t>
            </a:r>
            <a:r>
              <a:rPr lang="en-GB" sz="120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84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(68) C.1230 - Gas alarm in the front line Permanent URL: https://digital.nls.uk/74546428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03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William “Robbie” Clarke. Source: RAF museum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</a:t>
            </a:r>
            <a:r>
              <a:rPr lang="en-GB" baseline="0" dirty="0"/>
              <a:t>: </a:t>
            </a:r>
            <a:r>
              <a:rPr lang="en-GB" dirty="0">
                <a:effectLst/>
              </a:rPr>
              <a:t>National Library of Scotland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52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Image:</a:t>
            </a:r>
            <a:r>
              <a:rPr lang="en-GB" baseline="0" dirty="0"/>
              <a:t> </a:t>
            </a:r>
            <a:r>
              <a:rPr lang="en-GB" dirty="0">
                <a:effectLst/>
              </a:rPr>
              <a:t>National Library of Scotland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BA428-8C7E-4683-A336-5A41EFC816E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89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66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3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43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90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02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theme" Target="../theme/theme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heme" Target="../theme/theme3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A49ABE-A188-C847-AE9A-325BAB8CFB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8600" y="381000"/>
            <a:ext cx="8651240" cy="6096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8B346BE-40A0-7240-9996-1CCA55321D48}"/>
              </a:ext>
            </a:extLst>
          </p:cNvPr>
          <p:cNvSpPr/>
          <p:nvPr userDrawn="1"/>
        </p:nvSpPr>
        <p:spPr>
          <a:xfrm>
            <a:off x="321615" y="5349583"/>
            <a:ext cx="1033346" cy="1033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uturaBT Book" panose="020B0502020204020303" pitchFamily="34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AF9291-0CFC-C643-AD59-5B392C3C1AAD}"/>
              </a:ext>
            </a:extLst>
          </p:cNvPr>
          <p:cNvGrpSpPr/>
          <p:nvPr userDrawn="1"/>
        </p:nvGrpSpPr>
        <p:grpSpPr>
          <a:xfrm>
            <a:off x="3244211" y="6115953"/>
            <a:ext cx="2644869" cy="623684"/>
            <a:chOff x="3244211" y="6115953"/>
            <a:chExt cx="2644869" cy="623684"/>
          </a:xfrm>
          <a:solidFill>
            <a:srgbClr val="AFCDE6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C80242-B2AF-FD4C-B07A-4F045950CF4F}"/>
                </a:ext>
              </a:extLst>
            </p:cNvPr>
            <p:cNvSpPr/>
            <p:nvPr userDrawn="1"/>
          </p:nvSpPr>
          <p:spPr>
            <a:xfrm rot="21177834">
              <a:off x="3244211" y="612649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1299E5-FFAA-5C49-B948-8AF6D9F47B23}"/>
                </a:ext>
              </a:extLst>
            </p:cNvPr>
            <p:cNvSpPr/>
            <p:nvPr userDrawn="1"/>
          </p:nvSpPr>
          <p:spPr>
            <a:xfrm rot="367461">
              <a:off x="4517480" y="611595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770A9A7-7559-1947-99DD-58B8960B35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"/>
            <a:ext cx="1209752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A8C096-B425-BF4B-B2F4-19DBA37CE3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09600"/>
            <a:ext cx="906751" cy="10731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A966A9-90E5-D147-BDF7-93F8A59F3479}"/>
              </a:ext>
            </a:extLst>
          </p:cNvPr>
          <p:cNvCxnSpPr>
            <a:cxnSpLocks/>
          </p:cNvCxnSpPr>
          <p:nvPr userDrawn="1"/>
        </p:nvCxnSpPr>
        <p:spPr>
          <a:xfrm>
            <a:off x="7239000" y="647700"/>
            <a:ext cx="0" cy="996950"/>
          </a:xfrm>
          <a:prstGeom prst="line">
            <a:avLst/>
          </a:prstGeom>
          <a:ln w="12700">
            <a:solidFill>
              <a:srgbClr val="2641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5B2B86A-C02C-C441-B05F-F2BEC2A42F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6" y="5410200"/>
            <a:ext cx="914224" cy="9121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2917A7-44AE-7F41-B557-8C9507CD36E1}"/>
              </a:ext>
            </a:extLst>
          </p:cNvPr>
          <p:cNvSpPr txBox="1"/>
          <p:nvPr userDrawn="1"/>
        </p:nvSpPr>
        <p:spPr>
          <a:xfrm>
            <a:off x="3581400" y="6248400"/>
            <a:ext cx="2133600" cy="36933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r>
              <a:rPr lang="en-US" sz="1600" b="0" i="0" dirty="0" err="1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rbl.org.uk</a:t>
            </a:r>
            <a:r>
              <a:rPr lang="en-US" sz="1600" b="0" i="0" dirty="0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/thankyou</a:t>
            </a:r>
          </a:p>
        </p:txBody>
      </p:sp>
    </p:spTree>
    <p:extLst>
      <p:ext uri="{BB962C8B-B14F-4D97-AF65-F5344CB8AC3E}">
        <p14:creationId xmlns:p14="http://schemas.microsoft.com/office/powerpoint/2010/main" val="308010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0D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A49ABE-A188-C847-AE9A-325BAB8CF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" y="381000"/>
            <a:ext cx="8651240" cy="6096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8B346BE-40A0-7240-9996-1CCA55321D48}"/>
              </a:ext>
            </a:extLst>
          </p:cNvPr>
          <p:cNvSpPr/>
          <p:nvPr userDrawn="1"/>
        </p:nvSpPr>
        <p:spPr>
          <a:xfrm>
            <a:off x="321615" y="5349583"/>
            <a:ext cx="1033346" cy="1033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uturaBT Book" panose="020B0502020204020303" pitchFamily="34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AF9291-0CFC-C643-AD59-5B392C3C1AAD}"/>
              </a:ext>
            </a:extLst>
          </p:cNvPr>
          <p:cNvGrpSpPr/>
          <p:nvPr userDrawn="1"/>
        </p:nvGrpSpPr>
        <p:grpSpPr>
          <a:xfrm>
            <a:off x="3244211" y="6115953"/>
            <a:ext cx="2644869" cy="623684"/>
            <a:chOff x="3244211" y="6115953"/>
            <a:chExt cx="2644869" cy="623684"/>
          </a:xfrm>
          <a:solidFill>
            <a:srgbClr val="B0D4C8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C80242-B2AF-FD4C-B07A-4F045950CF4F}"/>
                </a:ext>
              </a:extLst>
            </p:cNvPr>
            <p:cNvSpPr/>
            <p:nvPr userDrawn="1"/>
          </p:nvSpPr>
          <p:spPr>
            <a:xfrm rot="21177834">
              <a:off x="3244211" y="612649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1299E5-FFAA-5C49-B948-8AF6D9F47B23}"/>
                </a:ext>
              </a:extLst>
            </p:cNvPr>
            <p:cNvSpPr/>
            <p:nvPr userDrawn="1"/>
          </p:nvSpPr>
          <p:spPr>
            <a:xfrm rot="367461">
              <a:off x="4517480" y="611595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770A9A7-7559-1947-99DD-58B8960B3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"/>
            <a:ext cx="1209752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A8C096-B425-BF4B-B2F4-19DBA37CE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09600"/>
            <a:ext cx="906751" cy="10731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A966A9-90E5-D147-BDF7-93F8A59F3479}"/>
              </a:ext>
            </a:extLst>
          </p:cNvPr>
          <p:cNvCxnSpPr>
            <a:cxnSpLocks/>
          </p:cNvCxnSpPr>
          <p:nvPr userDrawn="1"/>
        </p:nvCxnSpPr>
        <p:spPr>
          <a:xfrm>
            <a:off x="7239000" y="647700"/>
            <a:ext cx="0" cy="996950"/>
          </a:xfrm>
          <a:prstGeom prst="line">
            <a:avLst/>
          </a:prstGeom>
          <a:ln w="12700">
            <a:solidFill>
              <a:srgbClr val="2641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5B2B86A-C02C-C441-B05F-F2BEC2A42F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6" y="5410200"/>
            <a:ext cx="914224" cy="9121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2917A7-44AE-7F41-B557-8C9507CD36E1}"/>
              </a:ext>
            </a:extLst>
          </p:cNvPr>
          <p:cNvSpPr txBox="1"/>
          <p:nvPr userDrawn="1"/>
        </p:nvSpPr>
        <p:spPr>
          <a:xfrm>
            <a:off x="3581400" y="6248400"/>
            <a:ext cx="2133600" cy="36933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r>
              <a:rPr lang="en-US" sz="1600" b="0" i="0" dirty="0" err="1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rbl.org.uk</a:t>
            </a:r>
            <a:r>
              <a:rPr lang="en-US" sz="1600" b="0" i="0" dirty="0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/thankyou</a:t>
            </a:r>
          </a:p>
        </p:txBody>
      </p:sp>
    </p:spTree>
    <p:extLst>
      <p:ext uri="{BB962C8B-B14F-4D97-AF65-F5344CB8AC3E}">
        <p14:creationId xmlns:p14="http://schemas.microsoft.com/office/powerpoint/2010/main" val="347274323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0D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38B346BE-40A0-7240-9996-1CCA55321D48}"/>
              </a:ext>
            </a:extLst>
          </p:cNvPr>
          <p:cNvSpPr/>
          <p:nvPr userDrawn="1"/>
        </p:nvSpPr>
        <p:spPr>
          <a:xfrm>
            <a:off x="321615" y="5349583"/>
            <a:ext cx="1033346" cy="1033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uturaBT Book" panose="020B0502020204020303" pitchFamily="34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AF9291-0CFC-C643-AD59-5B392C3C1AAD}"/>
              </a:ext>
            </a:extLst>
          </p:cNvPr>
          <p:cNvGrpSpPr/>
          <p:nvPr userDrawn="1"/>
        </p:nvGrpSpPr>
        <p:grpSpPr>
          <a:xfrm>
            <a:off x="3244211" y="6115953"/>
            <a:ext cx="2644869" cy="623684"/>
            <a:chOff x="3244211" y="6115953"/>
            <a:chExt cx="2644869" cy="623684"/>
          </a:xfrm>
          <a:solidFill>
            <a:srgbClr val="B0D4C8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C80242-B2AF-FD4C-B07A-4F045950CF4F}"/>
                </a:ext>
              </a:extLst>
            </p:cNvPr>
            <p:cNvSpPr/>
            <p:nvPr userDrawn="1"/>
          </p:nvSpPr>
          <p:spPr>
            <a:xfrm rot="21177834">
              <a:off x="3244211" y="612649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1299E5-FFAA-5C49-B948-8AF6D9F47B23}"/>
                </a:ext>
              </a:extLst>
            </p:cNvPr>
            <p:cNvSpPr/>
            <p:nvPr userDrawn="1"/>
          </p:nvSpPr>
          <p:spPr>
            <a:xfrm rot="367461">
              <a:off x="4517480" y="611595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770A9A7-7559-1947-99DD-58B8960B3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"/>
            <a:ext cx="1209752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A8C096-B425-BF4B-B2F4-19DBA37CE3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09600"/>
            <a:ext cx="906751" cy="10731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A966A9-90E5-D147-BDF7-93F8A59F3479}"/>
              </a:ext>
            </a:extLst>
          </p:cNvPr>
          <p:cNvCxnSpPr>
            <a:cxnSpLocks/>
          </p:cNvCxnSpPr>
          <p:nvPr userDrawn="1"/>
        </p:nvCxnSpPr>
        <p:spPr>
          <a:xfrm>
            <a:off x="7239000" y="647700"/>
            <a:ext cx="0" cy="996950"/>
          </a:xfrm>
          <a:prstGeom prst="line">
            <a:avLst/>
          </a:prstGeom>
          <a:ln w="12700">
            <a:solidFill>
              <a:srgbClr val="2641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5B2B86A-C02C-C441-B05F-F2BEC2A42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6" y="5410200"/>
            <a:ext cx="914224" cy="9121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2917A7-44AE-7F41-B557-8C9507CD36E1}"/>
              </a:ext>
            </a:extLst>
          </p:cNvPr>
          <p:cNvSpPr txBox="1"/>
          <p:nvPr userDrawn="1"/>
        </p:nvSpPr>
        <p:spPr>
          <a:xfrm>
            <a:off x="3581400" y="6248400"/>
            <a:ext cx="2133600" cy="36933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r>
              <a:rPr lang="en-US" sz="1600" b="0" i="0" dirty="0" err="1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rbl.org.uk</a:t>
            </a:r>
            <a:r>
              <a:rPr lang="en-US" sz="1600" b="0" i="0" dirty="0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/thankyou</a:t>
            </a:r>
          </a:p>
        </p:txBody>
      </p:sp>
    </p:spTree>
    <p:extLst>
      <p:ext uri="{BB962C8B-B14F-4D97-AF65-F5344CB8AC3E}">
        <p14:creationId xmlns:p14="http://schemas.microsoft.com/office/powerpoint/2010/main" val="207025384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FC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38B346BE-40A0-7240-9996-1CCA55321D48}"/>
              </a:ext>
            </a:extLst>
          </p:cNvPr>
          <p:cNvSpPr/>
          <p:nvPr userDrawn="1"/>
        </p:nvSpPr>
        <p:spPr>
          <a:xfrm>
            <a:off x="321615" y="5349583"/>
            <a:ext cx="1033346" cy="1033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uturaBT Book" panose="020B0502020204020303" pitchFamily="34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AF9291-0CFC-C643-AD59-5B392C3C1AAD}"/>
              </a:ext>
            </a:extLst>
          </p:cNvPr>
          <p:cNvGrpSpPr/>
          <p:nvPr userDrawn="1"/>
        </p:nvGrpSpPr>
        <p:grpSpPr>
          <a:xfrm>
            <a:off x="3244211" y="6115953"/>
            <a:ext cx="2644869" cy="623684"/>
            <a:chOff x="3244211" y="6115953"/>
            <a:chExt cx="2644869" cy="623684"/>
          </a:xfrm>
          <a:solidFill>
            <a:srgbClr val="AFCDE6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C80242-B2AF-FD4C-B07A-4F045950CF4F}"/>
                </a:ext>
              </a:extLst>
            </p:cNvPr>
            <p:cNvSpPr/>
            <p:nvPr userDrawn="1"/>
          </p:nvSpPr>
          <p:spPr>
            <a:xfrm rot="21177834">
              <a:off x="3244211" y="612649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1299E5-FFAA-5C49-B948-8AF6D9F47B23}"/>
                </a:ext>
              </a:extLst>
            </p:cNvPr>
            <p:cNvSpPr/>
            <p:nvPr userDrawn="1"/>
          </p:nvSpPr>
          <p:spPr>
            <a:xfrm rot="367461">
              <a:off x="4517480" y="6115953"/>
              <a:ext cx="1371600" cy="613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FuturaBT Book" panose="020B0502020204020303" pitchFamily="34" charset="77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770A9A7-7559-1947-99DD-58B8960B3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9600"/>
            <a:ext cx="1209752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A8C096-B425-BF4B-B2F4-19DBA37CE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09600"/>
            <a:ext cx="906751" cy="10731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A966A9-90E5-D147-BDF7-93F8A59F3479}"/>
              </a:ext>
            </a:extLst>
          </p:cNvPr>
          <p:cNvCxnSpPr>
            <a:cxnSpLocks/>
          </p:cNvCxnSpPr>
          <p:nvPr userDrawn="1"/>
        </p:nvCxnSpPr>
        <p:spPr>
          <a:xfrm>
            <a:off x="7239000" y="647700"/>
            <a:ext cx="0" cy="996950"/>
          </a:xfrm>
          <a:prstGeom prst="line">
            <a:avLst/>
          </a:prstGeom>
          <a:ln w="12700">
            <a:solidFill>
              <a:srgbClr val="2641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5B2B86A-C02C-C441-B05F-F2BEC2A42F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6" y="5410200"/>
            <a:ext cx="914224" cy="9121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2917A7-44AE-7F41-B557-8C9507CD36E1}"/>
              </a:ext>
            </a:extLst>
          </p:cNvPr>
          <p:cNvSpPr txBox="1"/>
          <p:nvPr userDrawn="1"/>
        </p:nvSpPr>
        <p:spPr>
          <a:xfrm>
            <a:off x="3581400" y="6248400"/>
            <a:ext cx="2133600" cy="36933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r>
              <a:rPr lang="en-US" sz="1600" b="0" i="0" dirty="0" err="1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rbl.org.uk</a:t>
            </a:r>
            <a:r>
              <a:rPr lang="en-US" sz="1600" b="0" i="0" dirty="0">
                <a:solidFill>
                  <a:schemeClr val="bg1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/thankyou</a:t>
            </a:r>
          </a:p>
        </p:txBody>
      </p:sp>
    </p:spTree>
    <p:extLst>
      <p:ext uri="{BB962C8B-B14F-4D97-AF65-F5344CB8AC3E}">
        <p14:creationId xmlns:p14="http://schemas.microsoft.com/office/powerpoint/2010/main" val="230314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FC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XOGqDChhC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VmL3yEA2Np0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dlnMwCzSt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mF9BlaHD7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JUeo2nFFv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VYsTlO1fR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youtu.be/V5jGClCGcc8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kHId4gHlT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960948"/>
            <a:ext cx="7772400" cy="936104"/>
          </a:xfrm>
          <a:prstGeom prst="rect">
            <a:avLst/>
          </a:prstGeom>
        </p:spPr>
        <p:txBody>
          <a:bodyPr/>
          <a:lstStyle/>
          <a:p>
            <a:r>
              <a:rPr lang="en-US" sz="6000" b="1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Remembrance</a:t>
            </a:r>
            <a:endParaRPr lang="en-GB" sz="6000" b="1" dirty="0">
              <a:solidFill>
                <a:srgbClr val="B0D4C8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64088" y="2780928"/>
            <a:ext cx="3384376" cy="33843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32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The children who volunteered, gave up their pocket money and grew vegetables to ‘do their bit’ for the war effort</a:t>
            </a:r>
            <a:r>
              <a:rPr lang="en-GB" sz="3200" dirty="0">
                <a:solidFill>
                  <a:srgbClr val="B53532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/>
            </a:r>
            <a:br>
              <a:rPr lang="en-GB" sz="3200" dirty="0">
                <a:solidFill>
                  <a:srgbClr val="B53532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</a:br>
            <a:endParaRPr lang="en-GB" sz="3200" dirty="0">
              <a:solidFill>
                <a:srgbClr val="B53532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080AA40-9D21-574D-9EE9-F6D611405EA0}"/>
              </a:ext>
            </a:extLst>
          </p:cNvPr>
          <p:cNvSpPr/>
          <p:nvPr/>
        </p:nvSpPr>
        <p:spPr>
          <a:xfrm>
            <a:off x="257175" y="857250"/>
            <a:ext cx="5286375" cy="4186238"/>
          </a:xfrm>
          <a:custGeom>
            <a:avLst/>
            <a:gdLst>
              <a:gd name="connsiteX0" fmla="*/ 42863 w 5286375"/>
              <a:gd name="connsiteY0" fmla="*/ 414338 h 4186238"/>
              <a:gd name="connsiteX1" fmla="*/ 1771650 w 5286375"/>
              <a:gd name="connsiteY1" fmla="*/ 385763 h 4186238"/>
              <a:gd name="connsiteX2" fmla="*/ 3714750 w 5286375"/>
              <a:gd name="connsiteY2" fmla="*/ 228600 h 4186238"/>
              <a:gd name="connsiteX3" fmla="*/ 4972050 w 5286375"/>
              <a:gd name="connsiteY3" fmla="*/ 242888 h 4186238"/>
              <a:gd name="connsiteX4" fmla="*/ 4972050 w 5286375"/>
              <a:gd name="connsiteY4" fmla="*/ 1714500 h 4186238"/>
              <a:gd name="connsiteX5" fmla="*/ 5172075 w 5286375"/>
              <a:gd name="connsiteY5" fmla="*/ 3414713 h 4186238"/>
              <a:gd name="connsiteX6" fmla="*/ 5214938 w 5286375"/>
              <a:gd name="connsiteY6" fmla="*/ 3857625 h 4186238"/>
              <a:gd name="connsiteX7" fmla="*/ 3614738 w 5286375"/>
              <a:gd name="connsiteY7" fmla="*/ 3814763 h 4186238"/>
              <a:gd name="connsiteX8" fmla="*/ 1585913 w 5286375"/>
              <a:gd name="connsiteY8" fmla="*/ 3900488 h 4186238"/>
              <a:gd name="connsiteX9" fmla="*/ 257175 w 5286375"/>
              <a:gd name="connsiteY9" fmla="*/ 4029075 h 4186238"/>
              <a:gd name="connsiteX10" fmla="*/ 271463 w 5286375"/>
              <a:gd name="connsiteY10" fmla="*/ 3128963 h 4186238"/>
              <a:gd name="connsiteX11" fmla="*/ 228600 w 5286375"/>
              <a:gd name="connsiteY11" fmla="*/ 1343025 h 4186238"/>
              <a:gd name="connsiteX12" fmla="*/ 114300 w 5286375"/>
              <a:gd name="connsiteY12" fmla="*/ 442913 h 4186238"/>
              <a:gd name="connsiteX13" fmla="*/ 114300 w 5286375"/>
              <a:gd name="connsiteY13" fmla="*/ 442913 h 4186238"/>
              <a:gd name="connsiteX14" fmla="*/ 0 w 5286375"/>
              <a:gd name="connsiteY14" fmla="*/ 514350 h 4186238"/>
              <a:gd name="connsiteX15" fmla="*/ 200025 w 5286375"/>
              <a:gd name="connsiteY15" fmla="*/ 4186238 h 4186238"/>
              <a:gd name="connsiteX16" fmla="*/ 5286375 w 5286375"/>
              <a:gd name="connsiteY16" fmla="*/ 3914775 h 4186238"/>
              <a:gd name="connsiteX17" fmla="*/ 5072063 w 5286375"/>
              <a:gd name="connsiteY17" fmla="*/ 0 h 4186238"/>
              <a:gd name="connsiteX18" fmla="*/ 42863 w 5286375"/>
              <a:gd name="connsiteY18" fmla="*/ 414338 h 418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86375" h="4186238">
                <a:moveTo>
                  <a:pt x="42863" y="414338"/>
                </a:moveTo>
                <a:lnTo>
                  <a:pt x="1771650" y="385763"/>
                </a:lnTo>
                <a:lnTo>
                  <a:pt x="3714750" y="228600"/>
                </a:lnTo>
                <a:lnTo>
                  <a:pt x="4972050" y="242888"/>
                </a:lnTo>
                <a:lnTo>
                  <a:pt x="4972050" y="1714500"/>
                </a:lnTo>
                <a:lnTo>
                  <a:pt x="5172075" y="3414713"/>
                </a:lnTo>
                <a:lnTo>
                  <a:pt x="5214938" y="3857625"/>
                </a:lnTo>
                <a:lnTo>
                  <a:pt x="3614738" y="3814763"/>
                </a:lnTo>
                <a:lnTo>
                  <a:pt x="1585913" y="3900488"/>
                </a:lnTo>
                <a:lnTo>
                  <a:pt x="257175" y="4029075"/>
                </a:lnTo>
                <a:lnTo>
                  <a:pt x="271463" y="3128963"/>
                </a:lnTo>
                <a:lnTo>
                  <a:pt x="228600" y="1343025"/>
                </a:lnTo>
                <a:lnTo>
                  <a:pt x="114300" y="442913"/>
                </a:lnTo>
                <a:lnTo>
                  <a:pt x="114300" y="442913"/>
                </a:lnTo>
                <a:lnTo>
                  <a:pt x="0" y="514350"/>
                </a:lnTo>
                <a:lnTo>
                  <a:pt x="200025" y="4186238"/>
                </a:lnTo>
                <a:lnTo>
                  <a:pt x="5286375" y="3914775"/>
                </a:lnTo>
                <a:lnTo>
                  <a:pt x="5072063" y="0"/>
                </a:lnTo>
                <a:lnTo>
                  <a:pt x="42863" y="414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9269FD-6C37-0143-91CF-6725CB5B39BB}"/>
              </a:ext>
            </a:extLst>
          </p:cNvPr>
          <p:cNvGrpSpPr/>
          <p:nvPr/>
        </p:nvGrpSpPr>
        <p:grpSpPr>
          <a:xfrm>
            <a:off x="409575" y="947622"/>
            <a:ext cx="5133975" cy="4065554"/>
            <a:chOff x="409575" y="945780"/>
            <a:chExt cx="5286375" cy="4186238"/>
          </a:xfrm>
        </p:grpSpPr>
        <p:pic>
          <p:nvPicPr>
            <p:cNvPr id="9" name="Picture 2" descr="https://media.britishlegion.org.uk/Media/12933/q27902.jpg">
              <a:extLst>
                <a:ext uri="{FF2B5EF4-FFF2-40B4-BE49-F238E27FC236}">
                  <a16:creationId xmlns:a16="http://schemas.microsoft.com/office/drawing/2014/main" id="{C9DCA588-D9EF-CD4B-8402-FE06E1AFE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1877">
              <a:off x="573481" y="1266291"/>
              <a:ext cx="4970631" cy="37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62FAD8B-DCEC-DB4C-906F-281A0A6CF366}"/>
                </a:ext>
              </a:extLst>
            </p:cNvPr>
            <p:cNvSpPr/>
            <p:nvPr/>
          </p:nvSpPr>
          <p:spPr>
            <a:xfrm>
              <a:off x="409575" y="945780"/>
              <a:ext cx="5286375" cy="4186238"/>
            </a:xfrm>
            <a:custGeom>
              <a:avLst/>
              <a:gdLst>
                <a:gd name="connsiteX0" fmla="*/ 42863 w 5286375"/>
                <a:gd name="connsiteY0" fmla="*/ 414338 h 4186238"/>
                <a:gd name="connsiteX1" fmla="*/ 1771650 w 5286375"/>
                <a:gd name="connsiteY1" fmla="*/ 385763 h 4186238"/>
                <a:gd name="connsiteX2" fmla="*/ 3714750 w 5286375"/>
                <a:gd name="connsiteY2" fmla="*/ 228600 h 4186238"/>
                <a:gd name="connsiteX3" fmla="*/ 4972050 w 5286375"/>
                <a:gd name="connsiteY3" fmla="*/ 242888 h 4186238"/>
                <a:gd name="connsiteX4" fmla="*/ 4972050 w 5286375"/>
                <a:gd name="connsiteY4" fmla="*/ 1714500 h 4186238"/>
                <a:gd name="connsiteX5" fmla="*/ 5172075 w 5286375"/>
                <a:gd name="connsiteY5" fmla="*/ 3414713 h 4186238"/>
                <a:gd name="connsiteX6" fmla="*/ 5214938 w 5286375"/>
                <a:gd name="connsiteY6" fmla="*/ 3857625 h 4186238"/>
                <a:gd name="connsiteX7" fmla="*/ 3614738 w 5286375"/>
                <a:gd name="connsiteY7" fmla="*/ 3814763 h 4186238"/>
                <a:gd name="connsiteX8" fmla="*/ 1585913 w 5286375"/>
                <a:gd name="connsiteY8" fmla="*/ 3900488 h 4186238"/>
                <a:gd name="connsiteX9" fmla="*/ 257175 w 5286375"/>
                <a:gd name="connsiteY9" fmla="*/ 4029075 h 4186238"/>
                <a:gd name="connsiteX10" fmla="*/ 271463 w 5286375"/>
                <a:gd name="connsiteY10" fmla="*/ 3128963 h 4186238"/>
                <a:gd name="connsiteX11" fmla="*/ 228600 w 5286375"/>
                <a:gd name="connsiteY11" fmla="*/ 1343025 h 4186238"/>
                <a:gd name="connsiteX12" fmla="*/ 114300 w 5286375"/>
                <a:gd name="connsiteY12" fmla="*/ 442913 h 4186238"/>
                <a:gd name="connsiteX13" fmla="*/ 114300 w 5286375"/>
                <a:gd name="connsiteY13" fmla="*/ 442913 h 4186238"/>
                <a:gd name="connsiteX14" fmla="*/ 0 w 5286375"/>
                <a:gd name="connsiteY14" fmla="*/ 514350 h 4186238"/>
                <a:gd name="connsiteX15" fmla="*/ 200025 w 5286375"/>
                <a:gd name="connsiteY15" fmla="*/ 4186238 h 4186238"/>
                <a:gd name="connsiteX16" fmla="*/ 5286375 w 5286375"/>
                <a:gd name="connsiteY16" fmla="*/ 3914775 h 4186238"/>
                <a:gd name="connsiteX17" fmla="*/ 5072063 w 5286375"/>
                <a:gd name="connsiteY17" fmla="*/ 0 h 4186238"/>
                <a:gd name="connsiteX18" fmla="*/ 42863 w 5286375"/>
                <a:gd name="connsiteY18" fmla="*/ 414338 h 418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86375" h="4186238">
                  <a:moveTo>
                    <a:pt x="42863" y="414338"/>
                  </a:moveTo>
                  <a:lnTo>
                    <a:pt x="1771650" y="385763"/>
                  </a:lnTo>
                  <a:lnTo>
                    <a:pt x="3714750" y="228600"/>
                  </a:lnTo>
                  <a:lnTo>
                    <a:pt x="4972050" y="242888"/>
                  </a:lnTo>
                  <a:lnTo>
                    <a:pt x="4972050" y="1714500"/>
                  </a:lnTo>
                  <a:lnTo>
                    <a:pt x="5172075" y="3414713"/>
                  </a:lnTo>
                  <a:lnTo>
                    <a:pt x="5214938" y="3857625"/>
                  </a:lnTo>
                  <a:lnTo>
                    <a:pt x="3614738" y="3814763"/>
                  </a:lnTo>
                  <a:lnTo>
                    <a:pt x="1585913" y="3900488"/>
                  </a:lnTo>
                  <a:lnTo>
                    <a:pt x="257175" y="4029075"/>
                  </a:lnTo>
                  <a:lnTo>
                    <a:pt x="271463" y="3128963"/>
                  </a:lnTo>
                  <a:lnTo>
                    <a:pt x="228600" y="1343025"/>
                  </a:lnTo>
                  <a:lnTo>
                    <a:pt x="114300" y="442913"/>
                  </a:lnTo>
                  <a:lnTo>
                    <a:pt x="114300" y="442913"/>
                  </a:lnTo>
                  <a:lnTo>
                    <a:pt x="0" y="514350"/>
                  </a:lnTo>
                  <a:lnTo>
                    <a:pt x="200025" y="4186238"/>
                  </a:lnTo>
                  <a:lnTo>
                    <a:pt x="5286375" y="3914775"/>
                  </a:lnTo>
                  <a:lnTo>
                    <a:pt x="5072063" y="0"/>
                  </a:lnTo>
                  <a:lnTo>
                    <a:pt x="42863" y="414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48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368994" y="2492896"/>
            <a:ext cx="4330824" cy="337038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/>
            <a:r>
              <a:rPr lang="en-GB" sz="32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The pioneers who used their skills to invent stainless steel, mobile x-rays and blood banks which we still use today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3C3A3B-FF7B-2D49-9504-02F3FF3542EC}"/>
              </a:ext>
            </a:extLst>
          </p:cNvPr>
          <p:cNvGrpSpPr/>
          <p:nvPr/>
        </p:nvGrpSpPr>
        <p:grpSpPr>
          <a:xfrm>
            <a:off x="400050" y="400050"/>
            <a:ext cx="4057650" cy="5014913"/>
            <a:chOff x="400050" y="400050"/>
            <a:chExt cx="4057650" cy="5014913"/>
          </a:xfrm>
        </p:grpSpPr>
        <p:pic>
          <p:nvPicPr>
            <p:cNvPr id="5" name="Content Placeholder 2">
              <a:extLst>
                <a:ext uri="{FF2B5EF4-FFF2-40B4-BE49-F238E27FC236}">
                  <a16:creationId xmlns:a16="http://schemas.microsoft.com/office/drawing/2014/main" id="{290965B4-1E32-594C-8B43-34B5F53D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1988">
              <a:off x="755946" y="581894"/>
              <a:ext cx="3468662" cy="4666591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52E9D68-F5C4-1645-81F2-E680EC399BC3}"/>
                </a:ext>
              </a:extLst>
            </p:cNvPr>
            <p:cNvSpPr/>
            <p:nvPr/>
          </p:nvSpPr>
          <p:spPr>
            <a:xfrm>
              <a:off x="400050" y="400050"/>
              <a:ext cx="4057650" cy="5014913"/>
            </a:xfrm>
            <a:custGeom>
              <a:avLst/>
              <a:gdLst>
                <a:gd name="connsiteX0" fmla="*/ 142875 w 4057650"/>
                <a:gd name="connsiteY0" fmla="*/ 271463 h 5014913"/>
                <a:gd name="connsiteX1" fmla="*/ 1514475 w 4057650"/>
                <a:gd name="connsiteY1" fmla="*/ 271463 h 5014913"/>
                <a:gd name="connsiteX2" fmla="*/ 2943225 w 4057650"/>
                <a:gd name="connsiteY2" fmla="*/ 228600 h 5014913"/>
                <a:gd name="connsiteX3" fmla="*/ 3600450 w 4057650"/>
                <a:gd name="connsiteY3" fmla="*/ 157163 h 5014913"/>
                <a:gd name="connsiteX4" fmla="*/ 3743325 w 4057650"/>
                <a:gd name="connsiteY4" fmla="*/ 2257425 h 5014913"/>
                <a:gd name="connsiteX5" fmla="*/ 3843338 w 4057650"/>
                <a:gd name="connsiteY5" fmla="*/ 4686300 h 5014913"/>
                <a:gd name="connsiteX6" fmla="*/ 2085975 w 4057650"/>
                <a:gd name="connsiteY6" fmla="*/ 4686300 h 5014913"/>
                <a:gd name="connsiteX7" fmla="*/ 557213 w 4057650"/>
                <a:gd name="connsiteY7" fmla="*/ 4900613 h 5014913"/>
                <a:gd name="connsiteX8" fmla="*/ 514350 w 4057650"/>
                <a:gd name="connsiteY8" fmla="*/ 3386138 h 5014913"/>
                <a:gd name="connsiteX9" fmla="*/ 300038 w 4057650"/>
                <a:gd name="connsiteY9" fmla="*/ 1171575 h 5014913"/>
                <a:gd name="connsiteX10" fmla="*/ 271463 w 4057650"/>
                <a:gd name="connsiteY10" fmla="*/ 328613 h 5014913"/>
                <a:gd name="connsiteX11" fmla="*/ 0 w 4057650"/>
                <a:gd name="connsiteY11" fmla="*/ 328613 h 5014913"/>
                <a:gd name="connsiteX12" fmla="*/ 428625 w 4057650"/>
                <a:gd name="connsiteY12" fmla="*/ 4957763 h 5014913"/>
                <a:gd name="connsiteX13" fmla="*/ 800100 w 4057650"/>
                <a:gd name="connsiteY13" fmla="*/ 5014913 h 5014913"/>
                <a:gd name="connsiteX14" fmla="*/ 4057650 w 4057650"/>
                <a:gd name="connsiteY14" fmla="*/ 4757738 h 5014913"/>
                <a:gd name="connsiteX15" fmla="*/ 3714750 w 4057650"/>
                <a:gd name="connsiteY15" fmla="*/ 0 h 5014913"/>
                <a:gd name="connsiteX16" fmla="*/ 142875 w 4057650"/>
                <a:gd name="connsiteY16" fmla="*/ 271463 h 501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7650" h="5014913">
                  <a:moveTo>
                    <a:pt x="142875" y="271463"/>
                  </a:moveTo>
                  <a:lnTo>
                    <a:pt x="1514475" y="271463"/>
                  </a:lnTo>
                  <a:lnTo>
                    <a:pt x="2943225" y="228600"/>
                  </a:lnTo>
                  <a:lnTo>
                    <a:pt x="3600450" y="157163"/>
                  </a:lnTo>
                  <a:lnTo>
                    <a:pt x="3743325" y="2257425"/>
                  </a:lnTo>
                  <a:lnTo>
                    <a:pt x="3843338" y="4686300"/>
                  </a:lnTo>
                  <a:lnTo>
                    <a:pt x="2085975" y="4686300"/>
                  </a:lnTo>
                  <a:lnTo>
                    <a:pt x="557213" y="4900613"/>
                  </a:lnTo>
                  <a:lnTo>
                    <a:pt x="514350" y="3386138"/>
                  </a:lnTo>
                  <a:lnTo>
                    <a:pt x="300038" y="1171575"/>
                  </a:lnTo>
                  <a:lnTo>
                    <a:pt x="271463" y="328613"/>
                  </a:lnTo>
                  <a:lnTo>
                    <a:pt x="0" y="328613"/>
                  </a:lnTo>
                  <a:lnTo>
                    <a:pt x="428625" y="4957763"/>
                  </a:lnTo>
                  <a:lnTo>
                    <a:pt x="800100" y="5014913"/>
                  </a:lnTo>
                  <a:lnTo>
                    <a:pt x="4057650" y="4757738"/>
                  </a:lnTo>
                  <a:lnTo>
                    <a:pt x="3714750" y="0"/>
                  </a:lnTo>
                  <a:lnTo>
                    <a:pt x="142875" y="2714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51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868144" y="2420888"/>
            <a:ext cx="2880320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GB" sz="24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The Armed Forces who, despite returning home to a lack of housing and a poor economy, showed the same resolve in peace as in war and helped to rebuild Britain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53784674-52AC-E74D-A3DA-9E07655B3BDE}"/>
              </a:ext>
            </a:extLst>
          </p:cNvPr>
          <p:cNvSpPr/>
          <p:nvPr/>
        </p:nvSpPr>
        <p:spPr>
          <a:xfrm>
            <a:off x="271463" y="757238"/>
            <a:ext cx="5457825" cy="4643437"/>
          </a:xfrm>
          <a:custGeom>
            <a:avLst/>
            <a:gdLst>
              <a:gd name="connsiteX0" fmla="*/ 0 w 5457825"/>
              <a:gd name="connsiteY0" fmla="*/ 457200 h 4643437"/>
              <a:gd name="connsiteX1" fmla="*/ 2157412 w 5457825"/>
              <a:gd name="connsiteY1" fmla="*/ 414337 h 4643437"/>
              <a:gd name="connsiteX2" fmla="*/ 4143375 w 5457825"/>
              <a:gd name="connsiteY2" fmla="*/ 242887 h 4643437"/>
              <a:gd name="connsiteX3" fmla="*/ 4972050 w 5457825"/>
              <a:gd name="connsiteY3" fmla="*/ 142875 h 4643437"/>
              <a:gd name="connsiteX4" fmla="*/ 5029200 w 5457825"/>
              <a:gd name="connsiteY4" fmla="*/ 1671637 h 4643437"/>
              <a:gd name="connsiteX5" fmla="*/ 5314950 w 5457825"/>
              <a:gd name="connsiteY5" fmla="*/ 4100512 h 4643437"/>
              <a:gd name="connsiteX6" fmla="*/ 3800475 w 5457825"/>
              <a:gd name="connsiteY6" fmla="*/ 4100512 h 4643437"/>
              <a:gd name="connsiteX7" fmla="*/ 571500 w 5457825"/>
              <a:gd name="connsiteY7" fmla="*/ 4457700 h 4643437"/>
              <a:gd name="connsiteX8" fmla="*/ 385762 w 5457825"/>
              <a:gd name="connsiteY8" fmla="*/ 4343400 h 4643437"/>
              <a:gd name="connsiteX9" fmla="*/ 357187 w 5457825"/>
              <a:gd name="connsiteY9" fmla="*/ 2928937 h 4643437"/>
              <a:gd name="connsiteX10" fmla="*/ 285750 w 5457825"/>
              <a:gd name="connsiteY10" fmla="*/ 1028700 h 4643437"/>
              <a:gd name="connsiteX11" fmla="*/ 0 w 5457825"/>
              <a:gd name="connsiteY11" fmla="*/ 528637 h 4643437"/>
              <a:gd name="connsiteX12" fmla="*/ 271462 w 5457825"/>
              <a:gd name="connsiteY12" fmla="*/ 4643437 h 4643437"/>
              <a:gd name="connsiteX13" fmla="*/ 1371600 w 5457825"/>
              <a:gd name="connsiteY13" fmla="*/ 4543425 h 4643437"/>
              <a:gd name="connsiteX14" fmla="*/ 5457825 w 5457825"/>
              <a:gd name="connsiteY14" fmla="*/ 4214812 h 4643437"/>
              <a:gd name="connsiteX15" fmla="*/ 5086350 w 5457825"/>
              <a:gd name="connsiteY15" fmla="*/ 0 h 4643437"/>
              <a:gd name="connsiteX16" fmla="*/ 0 w 5457825"/>
              <a:gd name="connsiteY16" fmla="*/ 457200 h 4643437"/>
              <a:gd name="connsiteX0" fmla="*/ 0 w 5457825"/>
              <a:gd name="connsiteY0" fmla="*/ 457200 h 4643437"/>
              <a:gd name="connsiteX1" fmla="*/ 2157412 w 5457825"/>
              <a:gd name="connsiteY1" fmla="*/ 414337 h 4643437"/>
              <a:gd name="connsiteX2" fmla="*/ 4143375 w 5457825"/>
              <a:gd name="connsiteY2" fmla="*/ 242887 h 4643437"/>
              <a:gd name="connsiteX3" fmla="*/ 4972050 w 5457825"/>
              <a:gd name="connsiteY3" fmla="*/ 142875 h 4643437"/>
              <a:gd name="connsiteX4" fmla="*/ 5029200 w 5457825"/>
              <a:gd name="connsiteY4" fmla="*/ 1671637 h 4643437"/>
              <a:gd name="connsiteX5" fmla="*/ 5314950 w 5457825"/>
              <a:gd name="connsiteY5" fmla="*/ 4100512 h 4643437"/>
              <a:gd name="connsiteX6" fmla="*/ 3800475 w 5457825"/>
              <a:gd name="connsiteY6" fmla="*/ 4100512 h 4643437"/>
              <a:gd name="connsiteX7" fmla="*/ 571500 w 5457825"/>
              <a:gd name="connsiteY7" fmla="*/ 4457700 h 4643437"/>
              <a:gd name="connsiteX8" fmla="*/ 385762 w 5457825"/>
              <a:gd name="connsiteY8" fmla="*/ 4343400 h 4643437"/>
              <a:gd name="connsiteX9" fmla="*/ 357187 w 5457825"/>
              <a:gd name="connsiteY9" fmla="*/ 2928937 h 4643437"/>
              <a:gd name="connsiteX10" fmla="*/ 57150 w 5457825"/>
              <a:gd name="connsiteY10" fmla="*/ 528638 h 4643437"/>
              <a:gd name="connsiteX11" fmla="*/ 0 w 5457825"/>
              <a:gd name="connsiteY11" fmla="*/ 528637 h 4643437"/>
              <a:gd name="connsiteX12" fmla="*/ 271462 w 5457825"/>
              <a:gd name="connsiteY12" fmla="*/ 4643437 h 4643437"/>
              <a:gd name="connsiteX13" fmla="*/ 1371600 w 5457825"/>
              <a:gd name="connsiteY13" fmla="*/ 4543425 h 4643437"/>
              <a:gd name="connsiteX14" fmla="*/ 5457825 w 5457825"/>
              <a:gd name="connsiteY14" fmla="*/ 4214812 h 4643437"/>
              <a:gd name="connsiteX15" fmla="*/ 5086350 w 5457825"/>
              <a:gd name="connsiteY15" fmla="*/ 0 h 4643437"/>
              <a:gd name="connsiteX16" fmla="*/ 0 w 5457825"/>
              <a:gd name="connsiteY16" fmla="*/ 457200 h 464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57825" h="4643437">
                <a:moveTo>
                  <a:pt x="0" y="457200"/>
                </a:moveTo>
                <a:lnTo>
                  <a:pt x="2157412" y="414337"/>
                </a:lnTo>
                <a:lnTo>
                  <a:pt x="4143375" y="242887"/>
                </a:lnTo>
                <a:lnTo>
                  <a:pt x="4972050" y="142875"/>
                </a:lnTo>
                <a:lnTo>
                  <a:pt x="5029200" y="1671637"/>
                </a:lnTo>
                <a:lnTo>
                  <a:pt x="5314950" y="4100512"/>
                </a:lnTo>
                <a:lnTo>
                  <a:pt x="3800475" y="4100512"/>
                </a:lnTo>
                <a:lnTo>
                  <a:pt x="571500" y="4457700"/>
                </a:lnTo>
                <a:lnTo>
                  <a:pt x="385762" y="4343400"/>
                </a:lnTo>
                <a:lnTo>
                  <a:pt x="357187" y="2928937"/>
                </a:lnTo>
                <a:lnTo>
                  <a:pt x="57150" y="528638"/>
                </a:lnTo>
                <a:lnTo>
                  <a:pt x="0" y="528637"/>
                </a:lnTo>
                <a:lnTo>
                  <a:pt x="271462" y="4643437"/>
                </a:lnTo>
                <a:lnTo>
                  <a:pt x="1371600" y="4543425"/>
                </a:lnTo>
                <a:lnTo>
                  <a:pt x="5457825" y="4214812"/>
                </a:lnTo>
                <a:lnTo>
                  <a:pt x="5086350" y="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73ABC4-1FAE-CB47-BD78-42C43D1C291A}"/>
              </a:ext>
            </a:extLst>
          </p:cNvPr>
          <p:cNvGrpSpPr/>
          <p:nvPr/>
        </p:nvGrpSpPr>
        <p:grpSpPr>
          <a:xfrm>
            <a:off x="410319" y="757237"/>
            <a:ext cx="5457825" cy="4643437"/>
            <a:chOff x="423863" y="909638"/>
            <a:chExt cx="5457825" cy="4643437"/>
          </a:xfrm>
        </p:grpSpPr>
        <p:pic>
          <p:nvPicPr>
            <p:cNvPr id="5" name="Content Placeholder 2">
              <a:extLst>
                <a:ext uri="{FF2B5EF4-FFF2-40B4-BE49-F238E27FC236}">
                  <a16:creationId xmlns:a16="http://schemas.microsoft.com/office/drawing/2014/main" id="{A8233FCA-474C-5440-8189-DF865E2E6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32290">
              <a:off x="626838" y="1178141"/>
              <a:ext cx="5018400" cy="4075150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2EE0802-9671-7B41-AA04-CA44AAAEBC1D}"/>
                </a:ext>
              </a:extLst>
            </p:cNvPr>
            <p:cNvSpPr/>
            <p:nvPr/>
          </p:nvSpPr>
          <p:spPr>
            <a:xfrm>
              <a:off x="423863" y="909638"/>
              <a:ext cx="5457825" cy="4643437"/>
            </a:xfrm>
            <a:custGeom>
              <a:avLst/>
              <a:gdLst>
                <a:gd name="connsiteX0" fmla="*/ 0 w 5457825"/>
                <a:gd name="connsiteY0" fmla="*/ 457200 h 4643437"/>
                <a:gd name="connsiteX1" fmla="*/ 2157412 w 5457825"/>
                <a:gd name="connsiteY1" fmla="*/ 414337 h 4643437"/>
                <a:gd name="connsiteX2" fmla="*/ 4143375 w 5457825"/>
                <a:gd name="connsiteY2" fmla="*/ 242887 h 4643437"/>
                <a:gd name="connsiteX3" fmla="*/ 4972050 w 5457825"/>
                <a:gd name="connsiteY3" fmla="*/ 142875 h 4643437"/>
                <a:gd name="connsiteX4" fmla="*/ 5029200 w 5457825"/>
                <a:gd name="connsiteY4" fmla="*/ 1671637 h 4643437"/>
                <a:gd name="connsiteX5" fmla="*/ 5314950 w 5457825"/>
                <a:gd name="connsiteY5" fmla="*/ 4100512 h 4643437"/>
                <a:gd name="connsiteX6" fmla="*/ 3800475 w 5457825"/>
                <a:gd name="connsiteY6" fmla="*/ 4100512 h 4643437"/>
                <a:gd name="connsiteX7" fmla="*/ 571500 w 5457825"/>
                <a:gd name="connsiteY7" fmla="*/ 4457700 h 4643437"/>
                <a:gd name="connsiteX8" fmla="*/ 385762 w 5457825"/>
                <a:gd name="connsiteY8" fmla="*/ 4343400 h 4643437"/>
                <a:gd name="connsiteX9" fmla="*/ 357187 w 5457825"/>
                <a:gd name="connsiteY9" fmla="*/ 2928937 h 4643437"/>
                <a:gd name="connsiteX10" fmla="*/ 285750 w 5457825"/>
                <a:gd name="connsiteY10" fmla="*/ 1028700 h 4643437"/>
                <a:gd name="connsiteX11" fmla="*/ 0 w 5457825"/>
                <a:gd name="connsiteY11" fmla="*/ 528637 h 4643437"/>
                <a:gd name="connsiteX12" fmla="*/ 271462 w 5457825"/>
                <a:gd name="connsiteY12" fmla="*/ 4643437 h 4643437"/>
                <a:gd name="connsiteX13" fmla="*/ 1371600 w 5457825"/>
                <a:gd name="connsiteY13" fmla="*/ 4543425 h 4643437"/>
                <a:gd name="connsiteX14" fmla="*/ 5457825 w 5457825"/>
                <a:gd name="connsiteY14" fmla="*/ 4214812 h 4643437"/>
                <a:gd name="connsiteX15" fmla="*/ 5086350 w 5457825"/>
                <a:gd name="connsiteY15" fmla="*/ 0 h 4643437"/>
                <a:gd name="connsiteX16" fmla="*/ 0 w 5457825"/>
                <a:gd name="connsiteY16" fmla="*/ 457200 h 4643437"/>
                <a:gd name="connsiteX0" fmla="*/ 0 w 5457825"/>
                <a:gd name="connsiteY0" fmla="*/ 457200 h 4643437"/>
                <a:gd name="connsiteX1" fmla="*/ 2157412 w 5457825"/>
                <a:gd name="connsiteY1" fmla="*/ 414337 h 4643437"/>
                <a:gd name="connsiteX2" fmla="*/ 4143375 w 5457825"/>
                <a:gd name="connsiteY2" fmla="*/ 242887 h 4643437"/>
                <a:gd name="connsiteX3" fmla="*/ 4972050 w 5457825"/>
                <a:gd name="connsiteY3" fmla="*/ 142875 h 4643437"/>
                <a:gd name="connsiteX4" fmla="*/ 5029200 w 5457825"/>
                <a:gd name="connsiteY4" fmla="*/ 1671637 h 4643437"/>
                <a:gd name="connsiteX5" fmla="*/ 5314950 w 5457825"/>
                <a:gd name="connsiteY5" fmla="*/ 4100512 h 4643437"/>
                <a:gd name="connsiteX6" fmla="*/ 3800475 w 5457825"/>
                <a:gd name="connsiteY6" fmla="*/ 4100512 h 4643437"/>
                <a:gd name="connsiteX7" fmla="*/ 571500 w 5457825"/>
                <a:gd name="connsiteY7" fmla="*/ 4457700 h 4643437"/>
                <a:gd name="connsiteX8" fmla="*/ 385762 w 5457825"/>
                <a:gd name="connsiteY8" fmla="*/ 4343400 h 4643437"/>
                <a:gd name="connsiteX9" fmla="*/ 357187 w 5457825"/>
                <a:gd name="connsiteY9" fmla="*/ 2928937 h 4643437"/>
                <a:gd name="connsiteX10" fmla="*/ 57150 w 5457825"/>
                <a:gd name="connsiteY10" fmla="*/ 528638 h 4643437"/>
                <a:gd name="connsiteX11" fmla="*/ 0 w 5457825"/>
                <a:gd name="connsiteY11" fmla="*/ 528637 h 4643437"/>
                <a:gd name="connsiteX12" fmla="*/ 271462 w 5457825"/>
                <a:gd name="connsiteY12" fmla="*/ 4643437 h 4643437"/>
                <a:gd name="connsiteX13" fmla="*/ 1371600 w 5457825"/>
                <a:gd name="connsiteY13" fmla="*/ 4543425 h 4643437"/>
                <a:gd name="connsiteX14" fmla="*/ 5457825 w 5457825"/>
                <a:gd name="connsiteY14" fmla="*/ 4214812 h 4643437"/>
                <a:gd name="connsiteX15" fmla="*/ 5086350 w 5457825"/>
                <a:gd name="connsiteY15" fmla="*/ 0 h 4643437"/>
                <a:gd name="connsiteX16" fmla="*/ 0 w 5457825"/>
                <a:gd name="connsiteY16" fmla="*/ 457200 h 464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57825" h="4643437">
                  <a:moveTo>
                    <a:pt x="0" y="457200"/>
                  </a:moveTo>
                  <a:lnTo>
                    <a:pt x="2157412" y="414337"/>
                  </a:lnTo>
                  <a:lnTo>
                    <a:pt x="4143375" y="242887"/>
                  </a:lnTo>
                  <a:lnTo>
                    <a:pt x="4972050" y="142875"/>
                  </a:lnTo>
                  <a:lnTo>
                    <a:pt x="5029200" y="1671637"/>
                  </a:lnTo>
                  <a:lnTo>
                    <a:pt x="5314950" y="4100512"/>
                  </a:lnTo>
                  <a:lnTo>
                    <a:pt x="3800475" y="4100512"/>
                  </a:lnTo>
                  <a:lnTo>
                    <a:pt x="571500" y="4457700"/>
                  </a:lnTo>
                  <a:lnTo>
                    <a:pt x="385762" y="4343400"/>
                  </a:lnTo>
                  <a:lnTo>
                    <a:pt x="357187" y="2928937"/>
                  </a:lnTo>
                  <a:lnTo>
                    <a:pt x="57150" y="528638"/>
                  </a:lnTo>
                  <a:lnTo>
                    <a:pt x="0" y="528637"/>
                  </a:lnTo>
                  <a:lnTo>
                    <a:pt x="271462" y="4643437"/>
                  </a:lnTo>
                  <a:lnTo>
                    <a:pt x="1371600" y="4543425"/>
                  </a:lnTo>
                  <a:lnTo>
                    <a:pt x="5457825" y="4214812"/>
                  </a:lnTo>
                  <a:lnTo>
                    <a:pt x="5086350" y="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30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E658AB79-9745-C545-99D6-773FC7B72A0A}"/>
              </a:ext>
            </a:extLst>
          </p:cNvPr>
          <p:cNvSpPr/>
          <p:nvPr/>
        </p:nvSpPr>
        <p:spPr>
          <a:xfrm>
            <a:off x="6222569" y="5346915"/>
            <a:ext cx="472699" cy="588936"/>
          </a:xfrm>
          <a:custGeom>
            <a:avLst/>
            <a:gdLst>
              <a:gd name="connsiteX0" fmla="*/ 472699 w 472699"/>
              <a:gd name="connsiteY0" fmla="*/ 139485 h 588936"/>
              <a:gd name="connsiteX1" fmla="*/ 309967 w 472699"/>
              <a:gd name="connsiteY1" fmla="*/ 0 h 588936"/>
              <a:gd name="connsiteX2" fmla="*/ 255723 w 472699"/>
              <a:gd name="connsiteY2" fmla="*/ 46495 h 588936"/>
              <a:gd name="connsiteX3" fmla="*/ 278970 w 472699"/>
              <a:gd name="connsiteY3" fmla="*/ 85241 h 588936"/>
              <a:gd name="connsiteX4" fmla="*/ 85241 w 472699"/>
              <a:gd name="connsiteY4" fmla="*/ 263471 h 588936"/>
              <a:gd name="connsiteX5" fmla="*/ 0 w 472699"/>
              <a:gd name="connsiteY5" fmla="*/ 588936 h 588936"/>
              <a:gd name="connsiteX6" fmla="*/ 317716 w 472699"/>
              <a:gd name="connsiteY6" fmla="*/ 441702 h 588936"/>
              <a:gd name="connsiteX7" fmla="*/ 325465 w 472699"/>
              <a:gd name="connsiteY7" fmla="*/ 340963 h 588936"/>
              <a:gd name="connsiteX8" fmla="*/ 418455 w 472699"/>
              <a:gd name="connsiteY8" fmla="*/ 216977 h 588936"/>
              <a:gd name="connsiteX9" fmla="*/ 418455 w 472699"/>
              <a:gd name="connsiteY9" fmla="*/ 216977 h 588936"/>
              <a:gd name="connsiteX10" fmla="*/ 472699 w 472699"/>
              <a:gd name="connsiteY10" fmla="*/ 139485 h 58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2699" h="588936">
                <a:moveTo>
                  <a:pt x="472699" y="139485"/>
                </a:moveTo>
                <a:lnTo>
                  <a:pt x="309967" y="0"/>
                </a:lnTo>
                <a:lnTo>
                  <a:pt x="255723" y="46495"/>
                </a:lnTo>
                <a:lnTo>
                  <a:pt x="278970" y="85241"/>
                </a:lnTo>
                <a:lnTo>
                  <a:pt x="85241" y="263471"/>
                </a:lnTo>
                <a:lnTo>
                  <a:pt x="0" y="588936"/>
                </a:lnTo>
                <a:lnTo>
                  <a:pt x="317716" y="441702"/>
                </a:lnTo>
                <a:lnTo>
                  <a:pt x="325465" y="340963"/>
                </a:lnTo>
                <a:lnTo>
                  <a:pt x="418455" y="216977"/>
                </a:lnTo>
                <a:lnTo>
                  <a:pt x="418455" y="216977"/>
                </a:lnTo>
                <a:lnTo>
                  <a:pt x="472699" y="13948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8D7A1EB-DBDF-F841-8B30-491458E49BE7}"/>
              </a:ext>
            </a:extLst>
          </p:cNvPr>
          <p:cNvSpPr/>
          <p:nvPr/>
        </p:nvSpPr>
        <p:spPr>
          <a:xfrm>
            <a:off x="6571488" y="2292096"/>
            <a:ext cx="2474976" cy="3157728"/>
          </a:xfrm>
          <a:custGeom>
            <a:avLst/>
            <a:gdLst>
              <a:gd name="connsiteX0" fmla="*/ 0 w 2474976"/>
              <a:gd name="connsiteY0" fmla="*/ 3060192 h 3157728"/>
              <a:gd name="connsiteX1" fmla="*/ 182880 w 2474976"/>
              <a:gd name="connsiteY1" fmla="*/ 2694432 h 3157728"/>
              <a:gd name="connsiteX2" fmla="*/ 2206752 w 2474976"/>
              <a:gd name="connsiteY2" fmla="*/ 0 h 3157728"/>
              <a:gd name="connsiteX3" fmla="*/ 2414016 w 2474976"/>
              <a:gd name="connsiteY3" fmla="*/ 73152 h 3157728"/>
              <a:gd name="connsiteX4" fmla="*/ 2474976 w 2474976"/>
              <a:gd name="connsiteY4" fmla="*/ 207264 h 3157728"/>
              <a:gd name="connsiteX5" fmla="*/ 1670304 w 2474976"/>
              <a:gd name="connsiteY5" fmla="*/ 1255776 h 3157728"/>
              <a:gd name="connsiteX6" fmla="*/ 1609344 w 2474976"/>
              <a:gd name="connsiteY6" fmla="*/ 1304544 h 3157728"/>
              <a:gd name="connsiteX7" fmla="*/ 353568 w 2474976"/>
              <a:gd name="connsiteY7" fmla="*/ 2974848 h 3157728"/>
              <a:gd name="connsiteX8" fmla="*/ 97536 w 2474976"/>
              <a:gd name="connsiteY8" fmla="*/ 3157728 h 3157728"/>
              <a:gd name="connsiteX9" fmla="*/ 0 w 2474976"/>
              <a:gd name="connsiteY9" fmla="*/ 3060192 h 315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4976" h="3157728">
                <a:moveTo>
                  <a:pt x="0" y="3060192"/>
                </a:moveTo>
                <a:lnTo>
                  <a:pt x="182880" y="2694432"/>
                </a:lnTo>
                <a:lnTo>
                  <a:pt x="2206752" y="0"/>
                </a:lnTo>
                <a:lnTo>
                  <a:pt x="2414016" y="73152"/>
                </a:lnTo>
                <a:lnTo>
                  <a:pt x="2474976" y="207264"/>
                </a:lnTo>
                <a:lnTo>
                  <a:pt x="1670304" y="1255776"/>
                </a:lnTo>
                <a:lnTo>
                  <a:pt x="1609344" y="1304544"/>
                </a:lnTo>
                <a:lnTo>
                  <a:pt x="353568" y="2974848"/>
                </a:lnTo>
                <a:lnTo>
                  <a:pt x="97536" y="3157728"/>
                </a:lnTo>
                <a:lnTo>
                  <a:pt x="0" y="3060192"/>
                </a:lnTo>
                <a:close/>
              </a:path>
            </a:pathLst>
          </a:custGeom>
          <a:solidFill>
            <a:srgbClr val="F6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1560" y="908720"/>
            <a:ext cx="8075240" cy="7920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3600" b="1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11560" y="1916831"/>
            <a:ext cx="6336704" cy="338437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We are grateful to them and to everyone who contributed to the war effort.</a:t>
            </a:r>
          </a:p>
          <a:p>
            <a:pPr marL="0" indent="0">
              <a:buNone/>
            </a:pPr>
            <a:endParaRPr lang="en-GB" sz="2400" dirty="0">
              <a:solidFill>
                <a:srgbClr val="264176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This week we will be finding out about some of these people and how our lives are different today because of the work they did.</a:t>
            </a:r>
          </a:p>
          <a:p>
            <a:pPr marL="0" indent="0">
              <a:buNone/>
            </a:pPr>
            <a:endParaRPr lang="en-GB" sz="2400" dirty="0">
              <a:solidFill>
                <a:srgbClr val="264176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We will write Thank You letters to them as our own personal act of remembrance.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437300-AA97-8A45-9D34-DCDB7711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959008">
            <a:off x="6836225" y="1913144"/>
            <a:ext cx="1463278" cy="4389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75BF4-7F99-F94E-A653-6358F1F36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84795">
            <a:off x="1622991" y="5535113"/>
            <a:ext cx="4588733" cy="11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E81C4845-3E29-0945-9869-4281134E6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24AE71-E783-3E43-9050-F09F35F78E18}"/>
              </a:ext>
            </a:extLst>
          </p:cNvPr>
          <p:cNvSpPr txBox="1"/>
          <p:nvPr/>
        </p:nvSpPr>
        <p:spPr>
          <a:xfrm>
            <a:off x="323528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3"/>
              </a:rPr>
              <a:t>Ways to say Thank You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57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467544" y="908720"/>
            <a:ext cx="8352928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World War One 1914 - 1918</a:t>
            </a:r>
            <a:endParaRPr lang="en-GB" sz="3000" b="1" dirty="0">
              <a:solidFill>
                <a:srgbClr val="B0D4C8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78" y="1726046"/>
            <a:ext cx="4170844" cy="41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8F5D39B4-AD5B-F646-B9C7-6B0C91832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12" name="TextBox 11">
            <a:hlinkClick r:id="rId2"/>
            <a:extLst>
              <a:ext uri="{FF2B5EF4-FFF2-40B4-BE49-F238E27FC236}">
                <a16:creationId xmlns:a16="http://schemas.microsoft.com/office/drawing/2014/main" id="{11BB4BE8-9FB5-DA4B-B103-848E8524F21A}"/>
              </a:ext>
            </a:extLst>
          </p:cNvPr>
          <p:cNvSpPr txBox="1"/>
          <p:nvPr/>
        </p:nvSpPr>
        <p:spPr>
          <a:xfrm>
            <a:off x="395536" y="61653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2"/>
              </a:rPr>
              <a:t>Commonwealth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06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179E9FAC-DBB0-D548-99D6-C86D1BEB4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77776574-C826-1941-BA3B-37D632F66EB6}"/>
              </a:ext>
            </a:extLst>
          </p:cNvPr>
          <p:cNvSpPr txBox="1"/>
          <p:nvPr/>
        </p:nvSpPr>
        <p:spPr>
          <a:xfrm>
            <a:off x="179512" y="599940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3"/>
              </a:rPr>
              <a:t>Arts and Culture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19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7C927B6-B542-5A45-8695-E1DEEAF8D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2E5C0-C98E-E946-91D4-3F4D2AEFCC8A}"/>
              </a:ext>
            </a:extLst>
          </p:cNvPr>
          <p:cNvSpPr txBox="1"/>
          <p:nvPr/>
        </p:nvSpPr>
        <p:spPr>
          <a:xfrm>
            <a:off x="251520" y="61653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3"/>
              </a:rPr>
              <a:t>Women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787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0B563F5-2F91-0B4E-A33B-AA16AECDD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408E8-4FAD-D048-A720-E99E6406F9AB}"/>
              </a:ext>
            </a:extLst>
          </p:cNvPr>
          <p:cNvSpPr txBox="1"/>
          <p:nvPr/>
        </p:nvSpPr>
        <p:spPr>
          <a:xfrm>
            <a:off x="323528" y="599940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3"/>
              </a:rPr>
              <a:t>Children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88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736376" y="908720"/>
            <a:ext cx="7772400" cy="56130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World War One</a:t>
            </a:r>
            <a:endParaRPr lang="en-GB" sz="3600" b="1" dirty="0">
              <a:solidFill>
                <a:srgbClr val="B0D4C8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84C900-E59C-A34F-AD50-23BEA9E4F297}"/>
              </a:ext>
            </a:extLst>
          </p:cNvPr>
          <p:cNvGrpSpPr/>
          <p:nvPr/>
        </p:nvGrpSpPr>
        <p:grpSpPr>
          <a:xfrm>
            <a:off x="1498127" y="1460310"/>
            <a:ext cx="5882185" cy="4708478"/>
            <a:chOff x="1498127" y="1460310"/>
            <a:chExt cx="5882185" cy="4708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8910">
              <a:off x="1663887" y="1651611"/>
              <a:ext cx="5533688" cy="4320824"/>
            </a:xfrm>
            <a:prstGeom prst="rect">
              <a:avLst/>
            </a:prstGeom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B9B3CE6-96EF-3841-86F8-642A7FB03CE2}"/>
                </a:ext>
              </a:extLst>
            </p:cNvPr>
            <p:cNvSpPr/>
            <p:nvPr/>
          </p:nvSpPr>
          <p:spPr>
            <a:xfrm>
              <a:off x="1498127" y="1460310"/>
              <a:ext cx="5882185" cy="4708478"/>
            </a:xfrm>
            <a:custGeom>
              <a:avLst/>
              <a:gdLst>
                <a:gd name="connsiteX0" fmla="*/ 3084394 w 5882185"/>
                <a:gd name="connsiteY0" fmla="*/ 409433 h 4708478"/>
                <a:gd name="connsiteX1" fmla="*/ 5622878 w 5882185"/>
                <a:gd name="connsiteY1" fmla="*/ 682389 h 4708478"/>
                <a:gd name="connsiteX2" fmla="*/ 5472752 w 5882185"/>
                <a:gd name="connsiteY2" fmla="*/ 2934269 h 4708478"/>
                <a:gd name="connsiteX3" fmla="*/ 5459105 w 5882185"/>
                <a:gd name="connsiteY3" fmla="*/ 4449171 h 4708478"/>
                <a:gd name="connsiteX4" fmla="*/ 3357349 w 5882185"/>
                <a:gd name="connsiteY4" fmla="*/ 4258102 h 4708478"/>
                <a:gd name="connsiteX5" fmla="*/ 409433 w 5882185"/>
                <a:gd name="connsiteY5" fmla="*/ 4189863 h 4708478"/>
                <a:gd name="connsiteX6" fmla="*/ 532263 w 5882185"/>
                <a:gd name="connsiteY6" fmla="*/ 2784144 h 4708478"/>
                <a:gd name="connsiteX7" fmla="*/ 600502 w 5882185"/>
                <a:gd name="connsiteY7" fmla="*/ 395786 h 4708478"/>
                <a:gd name="connsiteX8" fmla="*/ 2988860 w 5882185"/>
                <a:gd name="connsiteY8" fmla="*/ 354842 h 4708478"/>
                <a:gd name="connsiteX9" fmla="*/ 2797791 w 5882185"/>
                <a:gd name="connsiteY9" fmla="*/ 95535 h 4708478"/>
                <a:gd name="connsiteX10" fmla="*/ 232012 w 5882185"/>
                <a:gd name="connsiteY10" fmla="*/ 0 h 4708478"/>
                <a:gd name="connsiteX11" fmla="*/ 0 w 5882185"/>
                <a:gd name="connsiteY11" fmla="*/ 4490114 h 4708478"/>
                <a:gd name="connsiteX12" fmla="*/ 5745708 w 5882185"/>
                <a:gd name="connsiteY12" fmla="*/ 4708478 h 4708478"/>
                <a:gd name="connsiteX13" fmla="*/ 5882185 w 5882185"/>
                <a:gd name="connsiteY13" fmla="*/ 272956 h 4708478"/>
                <a:gd name="connsiteX14" fmla="*/ 2852382 w 5882185"/>
                <a:gd name="connsiteY14" fmla="*/ 81887 h 4708478"/>
                <a:gd name="connsiteX15" fmla="*/ 3084394 w 5882185"/>
                <a:gd name="connsiteY15" fmla="*/ 409433 h 4708478"/>
                <a:gd name="connsiteX0" fmla="*/ 3084394 w 5882185"/>
                <a:gd name="connsiteY0" fmla="*/ 409433 h 4708478"/>
                <a:gd name="connsiteX1" fmla="*/ 5622878 w 5882185"/>
                <a:gd name="connsiteY1" fmla="*/ 682389 h 4708478"/>
                <a:gd name="connsiteX2" fmla="*/ 5472752 w 5882185"/>
                <a:gd name="connsiteY2" fmla="*/ 2934269 h 4708478"/>
                <a:gd name="connsiteX3" fmla="*/ 5459105 w 5882185"/>
                <a:gd name="connsiteY3" fmla="*/ 4449171 h 4708478"/>
                <a:gd name="connsiteX4" fmla="*/ 3357349 w 5882185"/>
                <a:gd name="connsiteY4" fmla="*/ 4258102 h 4708478"/>
                <a:gd name="connsiteX5" fmla="*/ 409433 w 5882185"/>
                <a:gd name="connsiteY5" fmla="*/ 4189863 h 4708478"/>
                <a:gd name="connsiteX6" fmla="*/ 532263 w 5882185"/>
                <a:gd name="connsiteY6" fmla="*/ 2784144 h 4708478"/>
                <a:gd name="connsiteX7" fmla="*/ 600502 w 5882185"/>
                <a:gd name="connsiteY7" fmla="*/ 395786 h 4708478"/>
                <a:gd name="connsiteX8" fmla="*/ 2988860 w 5882185"/>
                <a:gd name="connsiteY8" fmla="*/ 354842 h 4708478"/>
                <a:gd name="connsiteX9" fmla="*/ 2797791 w 5882185"/>
                <a:gd name="connsiteY9" fmla="*/ 95535 h 4708478"/>
                <a:gd name="connsiteX10" fmla="*/ 232012 w 5882185"/>
                <a:gd name="connsiteY10" fmla="*/ 0 h 4708478"/>
                <a:gd name="connsiteX11" fmla="*/ 0 w 5882185"/>
                <a:gd name="connsiteY11" fmla="*/ 4490114 h 4708478"/>
                <a:gd name="connsiteX12" fmla="*/ 5745708 w 5882185"/>
                <a:gd name="connsiteY12" fmla="*/ 4708478 h 4708478"/>
                <a:gd name="connsiteX13" fmla="*/ 5882185 w 5882185"/>
                <a:gd name="connsiteY13" fmla="*/ 272956 h 4708478"/>
                <a:gd name="connsiteX14" fmla="*/ 2692127 w 5882185"/>
                <a:gd name="connsiteY14" fmla="*/ 138448 h 4708478"/>
                <a:gd name="connsiteX15" fmla="*/ 3084394 w 5882185"/>
                <a:gd name="connsiteY15" fmla="*/ 409433 h 4708478"/>
                <a:gd name="connsiteX0" fmla="*/ 3084394 w 5882185"/>
                <a:gd name="connsiteY0" fmla="*/ 409433 h 4708478"/>
                <a:gd name="connsiteX1" fmla="*/ 5622878 w 5882185"/>
                <a:gd name="connsiteY1" fmla="*/ 682389 h 4708478"/>
                <a:gd name="connsiteX2" fmla="*/ 5472752 w 5882185"/>
                <a:gd name="connsiteY2" fmla="*/ 2934269 h 4708478"/>
                <a:gd name="connsiteX3" fmla="*/ 5459105 w 5882185"/>
                <a:gd name="connsiteY3" fmla="*/ 4449171 h 4708478"/>
                <a:gd name="connsiteX4" fmla="*/ 3357349 w 5882185"/>
                <a:gd name="connsiteY4" fmla="*/ 4258102 h 4708478"/>
                <a:gd name="connsiteX5" fmla="*/ 409433 w 5882185"/>
                <a:gd name="connsiteY5" fmla="*/ 4189863 h 4708478"/>
                <a:gd name="connsiteX6" fmla="*/ 532263 w 5882185"/>
                <a:gd name="connsiteY6" fmla="*/ 2784144 h 4708478"/>
                <a:gd name="connsiteX7" fmla="*/ 600502 w 5882185"/>
                <a:gd name="connsiteY7" fmla="*/ 395786 h 4708478"/>
                <a:gd name="connsiteX8" fmla="*/ 2988860 w 5882185"/>
                <a:gd name="connsiteY8" fmla="*/ 354842 h 4708478"/>
                <a:gd name="connsiteX9" fmla="*/ 2797791 w 5882185"/>
                <a:gd name="connsiteY9" fmla="*/ 95535 h 4708478"/>
                <a:gd name="connsiteX10" fmla="*/ 232012 w 5882185"/>
                <a:gd name="connsiteY10" fmla="*/ 0 h 4708478"/>
                <a:gd name="connsiteX11" fmla="*/ 0 w 5882185"/>
                <a:gd name="connsiteY11" fmla="*/ 4490114 h 4708478"/>
                <a:gd name="connsiteX12" fmla="*/ 5745708 w 5882185"/>
                <a:gd name="connsiteY12" fmla="*/ 4708478 h 4708478"/>
                <a:gd name="connsiteX13" fmla="*/ 5882185 w 5882185"/>
                <a:gd name="connsiteY13" fmla="*/ 272956 h 4708478"/>
                <a:gd name="connsiteX14" fmla="*/ 2739261 w 5882185"/>
                <a:gd name="connsiteY14" fmla="*/ 176156 h 4708478"/>
                <a:gd name="connsiteX15" fmla="*/ 3084394 w 5882185"/>
                <a:gd name="connsiteY15" fmla="*/ 409433 h 4708478"/>
                <a:gd name="connsiteX0" fmla="*/ 3084394 w 5882185"/>
                <a:gd name="connsiteY0" fmla="*/ 409433 h 4708478"/>
                <a:gd name="connsiteX1" fmla="*/ 5622878 w 5882185"/>
                <a:gd name="connsiteY1" fmla="*/ 682389 h 4708478"/>
                <a:gd name="connsiteX2" fmla="*/ 5472752 w 5882185"/>
                <a:gd name="connsiteY2" fmla="*/ 2934269 h 4708478"/>
                <a:gd name="connsiteX3" fmla="*/ 5459105 w 5882185"/>
                <a:gd name="connsiteY3" fmla="*/ 4449171 h 4708478"/>
                <a:gd name="connsiteX4" fmla="*/ 3357349 w 5882185"/>
                <a:gd name="connsiteY4" fmla="*/ 4258102 h 4708478"/>
                <a:gd name="connsiteX5" fmla="*/ 409433 w 5882185"/>
                <a:gd name="connsiteY5" fmla="*/ 4189863 h 4708478"/>
                <a:gd name="connsiteX6" fmla="*/ 532263 w 5882185"/>
                <a:gd name="connsiteY6" fmla="*/ 2784144 h 4708478"/>
                <a:gd name="connsiteX7" fmla="*/ 600502 w 5882185"/>
                <a:gd name="connsiteY7" fmla="*/ 395786 h 4708478"/>
                <a:gd name="connsiteX8" fmla="*/ 2988860 w 5882185"/>
                <a:gd name="connsiteY8" fmla="*/ 354842 h 4708478"/>
                <a:gd name="connsiteX9" fmla="*/ 2731803 w 5882185"/>
                <a:gd name="connsiteY9" fmla="*/ 170949 h 4708478"/>
                <a:gd name="connsiteX10" fmla="*/ 232012 w 5882185"/>
                <a:gd name="connsiteY10" fmla="*/ 0 h 4708478"/>
                <a:gd name="connsiteX11" fmla="*/ 0 w 5882185"/>
                <a:gd name="connsiteY11" fmla="*/ 4490114 h 4708478"/>
                <a:gd name="connsiteX12" fmla="*/ 5745708 w 5882185"/>
                <a:gd name="connsiteY12" fmla="*/ 4708478 h 4708478"/>
                <a:gd name="connsiteX13" fmla="*/ 5882185 w 5882185"/>
                <a:gd name="connsiteY13" fmla="*/ 272956 h 4708478"/>
                <a:gd name="connsiteX14" fmla="*/ 2739261 w 5882185"/>
                <a:gd name="connsiteY14" fmla="*/ 176156 h 4708478"/>
                <a:gd name="connsiteX15" fmla="*/ 3084394 w 5882185"/>
                <a:gd name="connsiteY15" fmla="*/ 409433 h 4708478"/>
                <a:gd name="connsiteX0" fmla="*/ 3008980 w 5882185"/>
                <a:gd name="connsiteY0" fmla="*/ 381153 h 4708478"/>
                <a:gd name="connsiteX1" fmla="*/ 5622878 w 5882185"/>
                <a:gd name="connsiteY1" fmla="*/ 682389 h 4708478"/>
                <a:gd name="connsiteX2" fmla="*/ 5472752 w 5882185"/>
                <a:gd name="connsiteY2" fmla="*/ 2934269 h 4708478"/>
                <a:gd name="connsiteX3" fmla="*/ 5459105 w 5882185"/>
                <a:gd name="connsiteY3" fmla="*/ 4449171 h 4708478"/>
                <a:gd name="connsiteX4" fmla="*/ 3357349 w 5882185"/>
                <a:gd name="connsiteY4" fmla="*/ 4258102 h 4708478"/>
                <a:gd name="connsiteX5" fmla="*/ 409433 w 5882185"/>
                <a:gd name="connsiteY5" fmla="*/ 4189863 h 4708478"/>
                <a:gd name="connsiteX6" fmla="*/ 532263 w 5882185"/>
                <a:gd name="connsiteY6" fmla="*/ 2784144 h 4708478"/>
                <a:gd name="connsiteX7" fmla="*/ 600502 w 5882185"/>
                <a:gd name="connsiteY7" fmla="*/ 395786 h 4708478"/>
                <a:gd name="connsiteX8" fmla="*/ 2988860 w 5882185"/>
                <a:gd name="connsiteY8" fmla="*/ 354842 h 4708478"/>
                <a:gd name="connsiteX9" fmla="*/ 2731803 w 5882185"/>
                <a:gd name="connsiteY9" fmla="*/ 170949 h 4708478"/>
                <a:gd name="connsiteX10" fmla="*/ 232012 w 5882185"/>
                <a:gd name="connsiteY10" fmla="*/ 0 h 4708478"/>
                <a:gd name="connsiteX11" fmla="*/ 0 w 5882185"/>
                <a:gd name="connsiteY11" fmla="*/ 4490114 h 4708478"/>
                <a:gd name="connsiteX12" fmla="*/ 5745708 w 5882185"/>
                <a:gd name="connsiteY12" fmla="*/ 4708478 h 4708478"/>
                <a:gd name="connsiteX13" fmla="*/ 5882185 w 5882185"/>
                <a:gd name="connsiteY13" fmla="*/ 272956 h 4708478"/>
                <a:gd name="connsiteX14" fmla="*/ 2739261 w 5882185"/>
                <a:gd name="connsiteY14" fmla="*/ 176156 h 4708478"/>
                <a:gd name="connsiteX15" fmla="*/ 3008980 w 5882185"/>
                <a:gd name="connsiteY15" fmla="*/ 381153 h 470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82185" h="4708478">
                  <a:moveTo>
                    <a:pt x="3008980" y="381153"/>
                  </a:moveTo>
                  <a:lnTo>
                    <a:pt x="5622878" y="682389"/>
                  </a:lnTo>
                  <a:lnTo>
                    <a:pt x="5472752" y="2934269"/>
                  </a:lnTo>
                  <a:lnTo>
                    <a:pt x="5459105" y="4449171"/>
                  </a:lnTo>
                  <a:lnTo>
                    <a:pt x="3357349" y="4258102"/>
                  </a:lnTo>
                  <a:lnTo>
                    <a:pt x="409433" y="4189863"/>
                  </a:lnTo>
                  <a:lnTo>
                    <a:pt x="532263" y="2784144"/>
                  </a:lnTo>
                  <a:lnTo>
                    <a:pt x="600502" y="395786"/>
                  </a:lnTo>
                  <a:lnTo>
                    <a:pt x="2988860" y="354842"/>
                  </a:lnTo>
                  <a:lnTo>
                    <a:pt x="2731803" y="170949"/>
                  </a:lnTo>
                  <a:lnTo>
                    <a:pt x="232012" y="0"/>
                  </a:lnTo>
                  <a:lnTo>
                    <a:pt x="0" y="4490114"/>
                  </a:lnTo>
                  <a:lnTo>
                    <a:pt x="5745708" y="4708478"/>
                  </a:lnTo>
                  <a:lnTo>
                    <a:pt x="5882185" y="272956"/>
                  </a:lnTo>
                  <a:lnTo>
                    <a:pt x="2739261" y="176156"/>
                  </a:lnTo>
                  <a:lnTo>
                    <a:pt x="3008980" y="3811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08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C000A36A-EEDD-9C40-9059-64E3E68D8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2966E-78DF-F245-9D99-3C9122F07432}"/>
              </a:ext>
            </a:extLst>
          </p:cNvPr>
          <p:cNvSpPr txBox="1"/>
          <p:nvPr/>
        </p:nvSpPr>
        <p:spPr>
          <a:xfrm>
            <a:off x="323528" y="616530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3"/>
              </a:rPr>
              <a:t>Pioneers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6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8A7EDD11-8070-1F45-B437-9AFF52D75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7E143A85-E14A-8043-B401-EFBDA4DD4F21}"/>
              </a:ext>
            </a:extLst>
          </p:cNvPr>
          <p:cNvSpPr txBox="1"/>
          <p:nvPr/>
        </p:nvSpPr>
        <p:spPr>
          <a:xfrm>
            <a:off x="179512" y="61653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2"/>
              </a:rPr>
              <a:t>Armed Forces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8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11</a:t>
            </a:r>
            <a:r>
              <a:rPr lang="en-GB" b="1" baseline="30000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 November 1918</a:t>
            </a:r>
          </a:p>
        </p:txBody>
      </p:sp>
    </p:spTree>
    <p:extLst>
      <p:ext uri="{BB962C8B-B14F-4D97-AF65-F5344CB8AC3E}">
        <p14:creationId xmlns:p14="http://schemas.microsoft.com/office/powerpoint/2010/main" val="31913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965E1D8E-856D-E54E-B645-BF78B8AE1D29}"/>
              </a:ext>
            </a:extLst>
          </p:cNvPr>
          <p:cNvSpPr/>
          <p:nvPr/>
        </p:nvSpPr>
        <p:spPr>
          <a:xfrm>
            <a:off x="1255776" y="1889760"/>
            <a:ext cx="6217920" cy="4218432"/>
          </a:xfrm>
          <a:custGeom>
            <a:avLst/>
            <a:gdLst>
              <a:gd name="connsiteX0" fmla="*/ 1767840 w 6217920"/>
              <a:gd name="connsiteY0" fmla="*/ 231648 h 4218432"/>
              <a:gd name="connsiteX1" fmla="*/ 597408 w 6217920"/>
              <a:gd name="connsiteY1" fmla="*/ 877824 h 4218432"/>
              <a:gd name="connsiteX2" fmla="*/ 0 w 6217920"/>
              <a:gd name="connsiteY2" fmla="*/ 2206752 h 4218432"/>
              <a:gd name="connsiteX3" fmla="*/ 304800 w 6217920"/>
              <a:gd name="connsiteY3" fmla="*/ 3486912 h 4218432"/>
              <a:gd name="connsiteX4" fmla="*/ 1194816 w 6217920"/>
              <a:gd name="connsiteY4" fmla="*/ 4120896 h 4218432"/>
              <a:gd name="connsiteX5" fmla="*/ 3840480 w 6217920"/>
              <a:gd name="connsiteY5" fmla="*/ 4218432 h 4218432"/>
              <a:gd name="connsiteX6" fmla="*/ 5583936 w 6217920"/>
              <a:gd name="connsiteY6" fmla="*/ 2743200 h 4218432"/>
              <a:gd name="connsiteX7" fmla="*/ 6217920 w 6217920"/>
              <a:gd name="connsiteY7" fmla="*/ 1060704 h 4218432"/>
              <a:gd name="connsiteX8" fmla="*/ 6144768 w 6217920"/>
              <a:gd name="connsiteY8" fmla="*/ 36576 h 4218432"/>
              <a:gd name="connsiteX9" fmla="*/ 4474464 w 6217920"/>
              <a:gd name="connsiteY9" fmla="*/ 0 h 4218432"/>
              <a:gd name="connsiteX10" fmla="*/ 2670048 w 6217920"/>
              <a:gd name="connsiteY10" fmla="*/ 36576 h 4218432"/>
              <a:gd name="connsiteX11" fmla="*/ 1767840 w 6217920"/>
              <a:gd name="connsiteY11" fmla="*/ 231648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7920" h="4218432">
                <a:moveTo>
                  <a:pt x="1767840" y="231648"/>
                </a:moveTo>
                <a:lnTo>
                  <a:pt x="597408" y="877824"/>
                </a:lnTo>
                <a:lnTo>
                  <a:pt x="0" y="2206752"/>
                </a:lnTo>
                <a:lnTo>
                  <a:pt x="304800" y="3486912"/>
                </a:lnTo>
                <a:lnTo>
                  <a:pt x="1194816" y="4120896"/>
                </a:lnTo>
                <a:lnTo>
                  <a:pt x="3840480" y="4218432"/>
                </a:lnTo>
                <a:lnTo>
                  <a:pt x="5583936" y="2743200"/>
                </a:lnTo>
                <a:lnTo>
                  <a:pt x="6217920" y="1060704"/>
                </a:lnTo>
                <a:lnTo>
                  <a:pt x="6144768" y="36576"/>
                </a:lnTo>
                <a:lnTo>
                  <a:pt x="4474464" y="0"/>
                </a:lnTo>
                <a:lnTo>
                  <a:pt x="2670048" y="36576"/>
                </a:lnTo>
                <a:lnTo>
                  <a:pt x="1767840" y="2316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8AAB4-720D-094C-ABDC-12DEDB2A3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8065">
            <a:off x="693055" y="639328"/>
            <a:ext cx="7499367" cy="56502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467544" y="908050"/>
            <a:ext cx="8676456" cy="792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We will remember them</a:t>
            </a:r>
            <a:endParaRPr lang="en-GB" sz="3600" b="1" dirty="0">
              <a:solidFill>
                <a:srgbClr val="264176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33AD475-E002-9C4C-A2B7-604578C6E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92"/>
            <a:ext cx="9144000" cy="5140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857C1-4EFD-7B44-8795-4779D2B31545}"/>
              </a:ext>
            </a:extLst>
          </p:cNvPr>
          <p:cNvSpPr txBox="1"/>
          <p:nvPr/>
        </p:nvSpPr>
        <p:spPr>
          <a:xfrm>
            <a:off x="251520" y="61653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BT Book" panose="020B0502020204020303" pitchFamily="34" charset="77"/>
                <a:hlinkClick r:id="rId3"/>
              </a:rPr>
              <a:t>Thank You</a:t>
            </a:r>
            <a:endParaRPr lang="en-US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27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1560" y="908720"/>
            <a:ext cx="8075240" cy="50891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3600" b="1" dirty="0">
                <a:solidFill>
                  <a:srgbClr val="B0D4C8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Saying 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2204865"/>
            <a:ext cx="7920880" cy="3312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Our lives today would be very different if it wasn’t for the people who lived through the First World War. </a:t>
            </a:r>
          </a:p>
          <a:p>
            <a:pPr marL="0" indent="0">
              <a:buNone/>
            </a:pPr>
            <a:endParaRPr lang="en-GB" sz="2400" dirty="0">
              <a:solidFill>
                <a:srgbClr val="264176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We remember:</a:t>
            </a:r>
          </a:p>
          <a:p>
            <a:pPr marL="0" indent="0">
              <a:buNone/>
            </a:pPr>
            <a:endParaRPr lang="en-GB" dirty="0">
              <a:latin typeface="FuturaB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8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2E944FB-E146-B941-A7F8-0E7E6A1D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3277">
            <a:off x="7088968" y="5709979"/>
            <a:ext cx="1146105" cy="869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620688"/>
            <a:ext cx="555496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The artists who shared their stories, poems and music all influenced by the events of the war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FEFDD0-5763-1040-943F-09DF88906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1558">
            <a:off x="539552" y="1966653"/>
            <a:ext cx="648072" cy="1313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AB492D-A58E-544B-B45C-EB36906A1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4476">
            <a:off x="869518" y="3788893"/>
            <a:ext cx="775087" cy="1100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3E08DF-7D40-EE4D-ABD2-3D0579D8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7650">
            <a:off x="7636811" y="4887981"/>
            <a:ext cx="1181086" cy="1360816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2EACEFBE-06A9-6245-98EF-315DB43AC15C}"/>
              </a:ext>
            </a:extLst>
          </p:cNvPr>
          <p:cNvSpPr/>
          <p:nvPr/>
        </p:nvSpPr>
        <p:spPr>
          <a:xfrm>
            <a:off x="8039672" y="4960088"/>
            <a:ext cx="430878" cy="318977"/>
          </a:xfrm>
          <a:custGeom>
            <a:avLst/>
            <a:gdLst>
              <a:gd name="connsiteX0" fmla="*/ 0 w 430878"/>
              <a:gd name="connsiteY0" fmla="*/ 0 h 318977"/>
              <a:gd name="connsiteX1" fmla="*/ 0 w 430878"/>
              <a:gd name="connsiteY1" fmla="*/ 0 h 318977"/>
              <a:gd name="connsiteX2" fmla="*/ 5316 w 430878"/>
              <a:gd name="connsiteY2" fmla="*/ 116959 h 318977"/>
              <a:gd name="connsiteX3" fmla="*/ 21265 w 430878"/>
              <a:gd name="connsiteY3" fmla="*/ 127591 h 318977"/>
              <a:gd name="connsiteX4" fmla="*/ 63796 w 430878"/>
              <a:gd name="connsiteY4" fmla="*/ 122275 h 318977"/>
              <a:gd name="connsiteX5" fmla="*/ 95693 w 430878"/>
              <a:gd name="connsiteY5" fmla="*/ 127591 h 318977"/>
              <a:gd name="connsiteX6" fmla="*/ 111642 w 430878"/>
              <a:gd name="connsiteY6" fmla="*/ 180754 h 318977"/>
              <a:gd name="connsiteX7" fmla="*/ 116958 w 430878"/>
              <a:gd name="connsiteY7" fmla="*/ 196703 h 318977"/>
              <a:gd name="connsiteX8" fmla="*/ 122275 w 430878"/>
              <a:gd name="connsiteY8" fmla="*/ 223284 h 318977"/>
              <a:gd name="connsiteX9" fmla="*/ 132907 w 430878"/>
              <a:gd name="connsiteY9" fmla="*/ 255182 h 318977"/>
              <a:gd name="connsiteX10" fmla="*/ 138223 w 430878"/>
              <a:gd name="connsiteY10" fmla="*/ 271131 h 318977"/>
              <a:gd name="connsiteX11" fmla="*/ 154172 w 430878"/>
              <a:gd name="connsiteY11" fmla="*/ 303028 h 318977"/>
              <a:gd name="connsiteX12" fmla="*/ 186070 w 430878"/>
              <a:gd name="connsiteY12" fmla="*/ 318977 h 318977"/>
              <a:gd name="connsiteX13" fmla="*/ 223284 w 430878"/>
              <a:gd name="connsiteY13" fmla="*/ 303028 h 318977"/>
              <a:gd name="connsiteX14" fmla="*/ 244549 w 430878"/>
              <a:gd name="connsiteY14" fmla="*/ 271131 h 318977"/>
              <a:gd name="connsiteX15" fmla="*/ 249865 w 430878"/>
              <a:gd name="connsiteY15" fmla="*/ 223284 h 318977"/>
              <a:gd name="connsiteX16" fmla="*/ 255182 w 430878"/>
              <a:gd name="connsiteY16" fmla="*/ 154172 h 318977"/>
              <a:gd name="connsiteX17" fmla="*/ 265814 w 430878"/>
              <a:gd name="connsiteY17" fmla="*/ 138224 h 318977"/>
              <a:gd name="connsiteX18" fmla="*/ 297712 w 430878"/>
              <a:gd name="connsiteY18" fmla="*/ 127591 h 318977"/>
              <a:gd name="connsiteX19" fmla="*/ 318977 w 430878"/>
              <a:gd name="connsiteY19" fmla="*/ 132907 h 318977"/>
              <a:gd name="connsiteX20" fmla="*/ 334926 w 430878"/>
              <a:gd name="connsiteY20" fmla="*/ 138224 h 318977"/>
              <a:gd name="connsiteX21" fmla="*/ 350875 w 430878"/>
              <a:gd name="connsiteY21" fmla="*/ 127591 h 318977"/>
              <a:gd name="connsiteX22" fmla="*/ 366823 w 430878"/>
              <a:gd name="connsiteY22" fmla="*/ 95693 h 318977"/>
              <a:gd name="connsiteX23" fmla="*/ 404037 w 430878"/>
              <a:gd name="connsiteY23" fmla="*/ 79745 h 318977"/>
              <a:gd name="connsiteX24" fmla="*/ 419986 w 430878"/>
              <a:gd name="connsiteY24" fmla="*/ 74428 h 318977"/>
              <a:gd name="connsiteX25" fmla="*/ 430619 w 430878"/>
              <a:gd name="connsiteY25" fmla="*/ 58479 h 318977"/>
              <a:gd name="connsiteX26" fmla="*/ 409354 w 430878"/>
              <a:gd name="connsiteY26" fmla="*/ 21265 h 318977"/>
              <a:gd name="connsiteX27" fmla="*/ 0 w 430878"/>
              <a:gd name="connsiteY27" fmla="*/ 0 h 31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0878" h="318977">
                <a:moveTo>
                  <a:pt x="0" y="0"/>
                </a:moveTo>
                <a:lnTo>
                  <a:pt x="0" y="0"/>
                </a:lnTo>
                <a:cubicBezTo>
                  <a:pt x="1772" y="38986"/>
                  <a:pt x="-1100" y="78463"/>
                  <a:pt x="5316" y="116959"/>
                </a:cubicBezTo>
                <a:cubicBezTo>
                  <a:pt x="6366" y="123261"/>
                  <a:pt x="14902" y="127013"/>
                  <a:pt x="21265" y="127591"/>
                </a:cubicBezTo>
                <a:cubicBezTo>
                  <a:pt x="35494" y="128884"/>
                  <a:pt x="49619" y="124047"/>
                  <a:pt x="63796" y="122275"/>
                </a:cubicBezTo>
                <a:cubicBezTo>
                  <a:pt x="74428" y="124047"/>
                  <a:pt x="87581" y="120493"/>
                  <a:pt x="95693" y="127591"/>
                </a:cubicBezTo>
                <a:cubicBezTo>
                  <a:pt x="100507" y="131803"/>
                  <a:pt x="108908" y="171183"/>
                  <a:pt x="111642" y="180754"/>
                </a:cubicBezTo>
                <a:cubicBezTo>
                  <a:pt x="113181" y="186142"/>
                  <a:pt x="115599" y="191266"/>
                  <a:pt x="116958" y="196703"/>
                </a:cubicBezTo>
                <a:cubicBezTo>
                  <a:pt x="119150" y="205469"/>
                  <a:pt x="119897" y="214567"/>
                  <a:pt x="122275" y="223284"/>
                </a:cubicBezTo>
                <a:cubicBezTo>
                  <a:pt x="125224" y="234097"/>
                  <a:pt x="129363" y="244549"/>
                  <a:pt x="132907" y="255182"/>
                </a:cubicBezTo>
                <a:lnTo>
                  <a:pt x="138223" y="271131"/>
                </a:lnTo>
                <a:cubicBezTo>
                  <a:pt x="142546" y="284099"/>
                  <a:pt x="143869" y="292725"/>
                  <a:pt x="154172" y="303028"/>
                </a:cubicBezTo>
                <a:cubicBezTo>
                  <a:pt x="164478" y="313335"/>
                  <a:pt x="173098" y="314653"/>
                  <a:pt x="186070" y="318977"/>
                </a:cubicBezTo>
                <a:cubicBezTo>
                  <a:pt x="200100" y="315470"/>
                  <a:pt x="213003" y="314777"/>
                  <a:pt x="223284" y="303028"/>
                </a:cubicBezTo>
                <a:cubicBezTo>
                  <a:pt x="231699" y="293411"/>
                  <a:pt x="244549" y="271131"/>
                  <a:pt x="244549" y="271131"/>
                </a:cubicBezTo>
                <a:cubicBezTo>
                  <a:pt x="246321" y="255182"/>
                  <a:pt x="248412" y="239265"/>
                  <a:pt x="249865" y="223284"/>
                </a:cubicBezTo>
                <a:cubicBezTo>
                  <a:pt x="251957" y="200273"/>
                  <a:pt x="250924" y="176882"/>
                  <a:pt x="255182" y="154172"/>
                </a:cubicBezTo>
                <a:cubicBezTo>
                  <a:pt x="256359" y="147892"/>
                  <a:pt x="260396" y="141610"/>
                  <a:pt x="265814" y="138224"/>
                </a:cubicBezTo>
                <a:cubicBezTo>
                  <a:pt x="275318" y="132284"/>
                  <a:pt x="297712" y="127591"/>
                  <a:pt x="297712" y="127591"/>
                </a:cubicBezTo>
                <a:cubicBezTo>
                  <a:pt x="304800" y="129363"/>
                  <a:pt x="311952" y="130900"/>
                  <a:pt x="318977" y="132907"/>
                </a:cubicBezTo>
                <a:cubicBezTo>
                  <a:pt x="324365" y="134447"/>
                  <a:pt x="329398" y="139145"/>
                  <a:pt x="334926" y="138224"/>
                </a:cubicBezTo>
                <a:cubicBezTo>
                  <a:pt x="341229" y="137174"/>
                  <a:pt x="345559" y="131135"/>
                  <a:pt x="350875" y="127591"/>
                </a:cubicBezTo>
                <a:cubicBezTo>
                  <a:pt x="355198" y="114620"/>
                  <a:pt x="356518" y="105998"/>
                  <a:pt x="366823" y="95693"/>
                </a:cubicBezTo>
                <a:cubicBezTo>
                  <a:pt x="379772" y="82744"/>
                  <a:pt x="386957" y="84625"/>
                  <a:pt x="404037" y="79745"/>
                </a:cubicBezTo>
                <a:cubicBezTo>
                  <a:pt x="409425" y="78205"/>
                  <a:pt x="414670" y="76200"/>
                  <a:pt x="419986" y="74428"/>
                </a:cubicBezTo>
                <a:cubicBezTo>
                  <a:pt x="423530" y="69112"/>
                  <a:pt x="429826" y="64819"/>
                  <a:pt x="430619" y="58479"/>
                </a:cubicBezTo>
                <a:cubicBezTo>
                  <a:pt x="432158" y="46165"/>
                  <a:pt x="427087" y="22391"/>
                  <a:pt x="409354" y="21265"/>
                </a:cubicBezTo>
                <a:cubicBezTo>
                  <a:pt x="227022" y="9688"/>
                  <a:pt x="68226" y="3544"/>
                  <a:pt x="0" y="0"/>
                </a:cubicBezTo>
                <a:close/>
              </a:path>
            </a:pathLst>
          </a:custGeom>
          <a:solidFill>
            <a:srgbClr val="264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26501A-FA6E-6245-AF93-AB219064138C}"/>
              </a:ext>
            </a:extLst>
          </p:cNvPr>
          <p:cNvGrpSpPr/>
          <p:nvPr/>
        </p:nvGrpSpPr>
        <p:grpSpPr>
          <a:xfrm>
            <a:off x="5009440" y="2000813"/>
            <a:ext cx="2438400" cy="3694176"/>
            <a:chOff x="5009440" y="2000813"/>
            <a:chExt cx="2438400" cy="3694176"/>
          </a:xfrm>
        </p:grpSpPr>
        <p:pic>
          <p:nvPicPr>
            <p:cNvPr id="7" name="Picture 2" descr="Image result for the fall of gondoli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799">
              <a:off x="5142313" y="2181805"/>
              <a:ext cx="2071795" cy="323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CE2730-7F05-904D-9EC7-A7E713A5BC57}"/>
                </a:ext>
              </a:extLst>
            </p:cNvPr>
            <p:cNvSpPr/>
            <p:nvPr/>
          </p:nvSpPr>
          <p:spPr>
            <a:xfrm rot="367275">
              <a:off x="5009440" y="2000813"/>
              <a:ext cx="2438400" cy="3694176"/>
            </a:xfrm>
            <a:custGeom>
              <a:avLst/>
              <a:gdLst>
                <a:gd name="connsiteX0" fmla="*/ 0 w 2438400"/>
                <a:gd name="connsiteY0" fmla="*/ 256032 h 3694176"/>
                <a:gd name="connsiteX1" fmla="*/ 1487424 w 2438400"/>
                <a:gd name="connsiteY1" fmla="*/ 243840 h 3694176"/>
                <a:gd name="connsiteX2" fmla="*/ 2048256 w 2438400"/>
                <a:gd name="connsiteY2" fmla="*/ 170688 h 3694176"/>
                <a:gd name="connsiteX3" fmla="*/ 2157984 w 2438400"/>
                <a:gd name="connsiteY3" fmla="*/ 1658112 h 3694176"/>
                <a:gd name="connsiteX4" fmla="*/ 2292096 w 2438400"/>
                <a:gd name="connsiteY4" fmla="*/ 3352800 h 3694176"/>
                <a:gd name="connsiteX5" fmla="*/ 1304544 w 2438400"/>
                <a:gd name="connsiteY5" fmla="*/ 3364992 h 3694176"/>
                <a:gd name="connsiteX6" fmla="*/ 207264 w 2438400"/>
                <a:gd name="connsiteY6" fmla="*/ 3474720 h 3694176"/>
                <a:gd name="connsiteX7" fmla="*/ 219456 w 2438400"/>
                <a:gd name="connsiteY7" fmla="*/ 2157984 h 3694176"/>
                <a:gd name="connsiteX8" fmla="*/ 12192 w 2438400"/>
                <a:gd name="connsiteY8" fmla="*/ 341376 h 3694176"/>
                <a:gd name="connsiteX9" fmla="*/ 134112 w 2438400"/>
                <a:gd name="connsiteY9" fmla="*/ 3694176 h 3694176"/>
                <a:gd name="connsiteX10" fmla="*/ 2438400 w 2438400"/>
                <a:gd name="connsiteY10" fmla="*/ 3401568 h 3694176"/>
                <a:gd name="connsiteX11" fmla="*/ 2133600 w 2438400"/>
                <a:gd name="connsiteY11" fmla="*/ 0 h 3694176"/>
                <a:gd name="connsiteX12" fmla="*/ 0 w 2438400"/>
                <a:gd name="connsiteY12" fmla="*/ 256032 h 369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8400" h="3694176">
                  <a:moveTo>
                    <a:pt x="0" y="256032"/>
                  </a:moveTo>
                  <a:lnTo>
                    <a:pt x="1487424" y="243840"/>
                  </a:lnTo>
                  <a:lnTo>
                    <a:pt x="2048256" y="170688"/>
                  </a:lnTo>
                  <a:lnTo>
                    <a:pt x="2157984" y="1658112"/>
                  </a:lnTo>
                  <a:lnTo>
                    <a:pt x="2292096" y="3352800"/>
                  </a:lnTo>
                  <a:lnTo>
                    <a:pt x="1304544" y="3364992"/>
                  </a:lnTo>
                  <a:lnTo>
                    <a:pt x="207264" y="3474720"/>
                  </a:lnTo>
                  <a:lnTo>
                    <a:pt x="219456" y="2157984"/>
                  </a:lnTo>
                  <a:lnTo>
                    <a:pt x="12192" y="341376"/>
                  </a:lnTo>
                  <a:lnTo>
                    <a:pt x="134112" y="3694176"/>
                  </a:lnTo>
                  <a:lnTo>
                    <a:pt x="2438400" y="3401568"/>
                  </a:lnTo>
                  <a:lnTo>
                    <a:pt x="2133600" y="0"/>
                  </a:lnTo>
                  <a:lnTo>
                    <a:pt x="0" y="2560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D46481-38D9-C04F-B65C-D494BFA1C6F1}"/>
              </a:ext>
            </a:extLst>
          </p:cNvPr>
          <p:cNvGrpSpPr/>
          <p:nvPr/>
        </p:nvGrpSpPr>
        <p:grpSpPr>
          <a:xfrm>
            <a:off x="1791732" y="1984578"/>
            <a:ext cx="2718816" cy="3523488"/>
            <a:chOff x="1791732" y="1984578"/>
            <a:chExt cx="2718816" cy="3523488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2496" y="2125154"/>
              <a:ext cx="2465118" cy="3232045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2068AA5-C580-9843-B209-524701E30C07}"/>
                </a:ext>
              </a:extLst>
            </p:cNvPr>
            <p:cNvSpPr/>
            <p:nvPr/>
          </p:nvSpPr>
          <p:spPr>
            <a:xfrm rot="21395064">
              <a:off x="1791732" y="1984578"/>
              <a:ext cx="2718816" cy="3523488"/>
            </a:xfrm>
            <a:custGeom>
              <a:avLst/>
              <a:gdLst>
                <a:gd name="connsiteX0" fmla="*/ 146304 w 2718816"/>
                <a:gd name="connsiteY0" fmla="*/ 134112 h 3523488"/>
                <a:gd name="connsiteX1" fmla="*/ 1548384 w 2718816"/>
                <a:gd name="connsiteY1" fmla="*/ 280416 h 3523488"/>
                <a:gd name="connsiteX2" fmla="*/ 2609088 w 2718816"/>
                <a:gd name="connsiteY2" fmla="*/ 268224 h 3523488"/>
                <a:gd name="connsiteX3" fmla="*/ 2511552 w 2718816"/>
                <a:gd name="connsiteY3" fmla="*/ 1499616 h 3523488"/>
                <a:gd name="connsiteX4" fmla="*/ 2414016 w 2718816"/>
                <a:gd name="connsiteY4" fmla="*/ 3462528 h 3523488"/>
                <a:gd name="connsiteX5" fmla="*/ 487680 w 2718816"/>
                <a:gd name="connsiteY5" fmla="*/ 3267456 h 3523488"/>
                <a:gd name="connsiteX6" fmla="*/ 109728 w 2718816"/>
                <a:gd name="connsiteY6" fmla="*/ 3206496 h 3523488"/>
                <a:gd name="connsiteX7" fmla="*/ 280416 w 2718816"/>
                <a:gd name="connsiteY7" fmla="*/ 1316736 h 3523488"/>
                <a:gd name="connsiteX8" fmla="*/ 292608 w 2718816"/>
                <a:gd name="connsiteY8" fmla="*/ 329184 h 3523488"/>
                <a:gd name="connsiteX9" fmla="*/ 243840 w 2718816"/>
                <a:gd name="connsiteY9" fmla="*/ 219456 h 3523488"/>
                <a:gd name="connsiteX10" fmla="*/ 85344 w 2718816"/>
                <a:gd name="connsiteY10" fmla="*/ 134112 h 3523488"/>
                <a:gd name="connsiteX11" fmla="*/ 0 w 2718816"/>
                <a:gd name="connsiteY11" fmla="*/ 3389376 h 3523488"/>
                <a:gd name="connsiteX12" fmla="*/ 2535936 w 2718816"/>
                <a:gd name="connsiteY12" fmla="*/ 3523488 h 3523488"/>
                <a:gd name="connsiteX13" fmla="*/ 2718816 w 2718816"/>
                <a:gd name="connsiteY13" fmla="*/ 1170432 h 3523488"/>
                <a:gd name="connsiteX14" fmla="*/ 2657856 w 2718816"/>
                <a:gd name="connsiteY14" fmla="*/ 36576 h 3523488"/>
                <a:gd name="connsiteX15" fmla="*/ 207264 w 2718816"/>
                <a:gd name="connsiteY15" fmla="*/ 0 h 3523488"/>
                <a:gd name="connsiteX16" fmla="*/ 146304 w 2718816"/>
                <a:gd name="connsiteY16" fmla="*/ 134112 h 3523488"/>
                <a:gd name="connsiteX0" fmla="*/ 146304 w 2718816"/>
                <a:gd name="connsiteY0" fmla="*/ 134112 h 3523488"/>
                <a:gd name="connsiteX1" fmla="*/ 1548384 w 2718816"/>
                <a:gd name="connsiteY1" fmla="*/ 280416 h 3523488"/>
                <a:gd name="connsiteX2" fmla="*/ 2609088 w 2718816"/>
                <a:gd name="connsiteY2" fmla="*/ 268224 h 3523488"/>
                <a:gd name="connsiteX3" fmla="*/ 2511552 w 2718816"/>
                <a:gd name="connsiteY3" fmla="*/ 1499616 h 3523488"/>
                <a:gd name="connsiteX4" fmla="*/ 2414016 w 2718816"/>
                <a:gd name="connsiteY4" fmla="*/ 3462528 h 3523488"/>
                <a:gd name="connsiteX5" fmla="*/ 487680 w 2718816"/>
                <a:gd name="connsiteY5" fmla="*/ 3267456 h 3523488"/>
                <a:gd name="connsiteX6" fmla="*/ 109728 w 2718816"/>
                <a:gd name="connsiteY6" fmla="*/ 3206496 h 3523488"/>
                <a:gd name="connsiteX7" fmla="*/ 280416 w 2718816"/>
                <a:gd name="connsiteY7" fmla="*/ 1316736 h 3523488"/>
                <a:gd name="connsiteX8" fmla="*/ 292608 w 2718816"/>
                <a:gd name="connsiteY8" fmla="*/ 329184 h 3523488"/>
                <a:gd name="connsiteX9" fmla="*/ 243840 w 2718816"/>
                <a:gd name="connsiteY9" fmla="*/ 118717 h 3523488"/>
                <a:gd name="connsiteX10" fmla="*/ 85344 w 2718816"/>
                <a:gd name="connsiteY10" fmla="*/ 134112 h 3523488"/>
                <a:gd name="connsiteX11" fmla="*/ 0 w 2718816"/>
                <a:gd name="connsiteY11" fmla="*/ 3389376 h 3523488"/>
                <a:gd name="connsiteX12" fmla="*/ 2535936 w 2718816"/>
                <a:gd name="connsiteY12" fmla="*/ 3523488 h 3523488"/>
                <a:gd name="connsiteX13" fmla="*/ 2718816 w 2718816"/>
                <a:gd name="connsiteY13" fmla="*/ 1170432 h 3523488"/>
                <a:gd name="connsiteX14" fmla="*/ 2657856 w 2718816"/>
                <a:gd name="connsiteY14" fmla="*/ 36576 h 3523488"/>
                <a:gd name="connsiteX15" fmla="*/ 207264 w 2718816"/>
                <a:gd name="connsiteY15" fmla="*/ 0 h 3523488"/>
                <a:gd name="connsiteX16" fmla="*/ 146304 w 2718816"/>
                <a:gd name="connsiteY16" fmla="*/ 134112 h 352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18816" h="3523488">
                  <a:moveTo>
                    <a:pt x="146304" y="134112"/>
                  </a:moveTo>
                  <a:lnTo>
                    <a:pt x="1548384" y="280416"/>
                  </a:lnTo>
                  <a:lnTo>
                    <a:pt x="2609088" y="268224"/>
                  </a:lnTo>
                  <a:lnTo>
                    <a:pt x="2511552" y="1499616"/>
                  </a:lnTo>
                  <a:lnTo>
                    <a:pt x="2414016" y="3462528"/>
                  </a:lnTo>
                  <a:lnTo>
                    <a:pt x="487680" y="3267456"/>
                  </a:lnTo>
                  <a:lnTo>
                    <a:pt x="109728" y="3206496"/>
                  </a:lnTo>
                  <a:lnTo>
                    <a:pt x="280416" y="1316736"/>
                  </a:lnTo>
                  <a:cubicBezTo>
                    <a:pt x="284480" y="987552"/>
                    <a:pt x="298704" y="528854"/>
                    <a:pt x="292608" y="329184"/>
                  </a:cubicBezTo>
                  <a:cubicBezTo>
                    <a:pt x="286512" y="129514"/>
                    <a:pt x="260096" y="188873"/>
                    <a:pt x="243840" y="118717"/>
                  </a:cubicBezTo>
                  <a:lnTo>
                    <a:pt x="85344" y="134112"/>
                  </a:lnTo>
                  <a:lnTo>
                    <a:pt x="0" y="3389376"/>
                  </a:lnTo>
                  <a:lnTo>
                    <a:pt x="2535936" y="3523488"/>
                  </a:lnTo>
                  <a:lnTo>
                    <a:pt x="2718816" y="1170432"/>
                  </a:lnTo>
                  <a:lnTo>
                    <a:pt x="2657856" y="36576"/>
                  </a:lnTo>
                  <a:lnTo>
                    <a:pt x="207264" y="0"/>
                  </a:lnTo>
                  <a:lnTo>
                    <a:pt x="146304" y="134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51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27984" y="2564904"/>
            <a:ext cx="4242367" cy="381642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/>
            <a:r>
              <a:rPr lang="en-GB" sz="32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The Commonwealth who answered the call with volunteers from far and wide including pre-partition India, the Caribbean and Africa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A4EEFD-2B30-DB45-B6F7-304F9B3608B0}"/>
              </a:ext>
            </a:extLst>
          </p:cNvPr>
          <p:cNvSpPr/>
          <p:nvPr/>
        </p:nvSpPr>
        <p:spPr>
          <a:xfrm>
            <a:off x="321615" y="5349583"/>
            <a:ext cx="1033346" cy="1033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uturaBT Book" panose="020B05020202040203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0CCDE-68B2-764B-B60F-4BF82E76A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6" y="5410200"/>
            <a:ext cx="914224" cy="9121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41276C-21E7-A542-80FA-93BFE2E7C167}"/>
              </a:ext>
            </a:extLst>
          </p:cNvPr>
          <p:cNvGrpSpPr/>
          <p:nvPr/>
        </p:nvGrpSpPr>
        <p:grpSpPr>
          <a:xfrm>
            <a:off x="548640" y="438912"/>
            <a:ext cx="3730752" cy="5071872"/>
            <a:chOff x="548640" y="438912"/>
            <a:chExt cx="3730752" cy="5071872"/>
          </a:xfrm>
        </p:grpSpPr>
        <p:pic>
          <p:nvPicPr>
            <p:cNvPr id="8" name="image15.jpg">
              <a:extLst>
                <a:ext uri="{FF2B5EF4-FFF2-40B4-BE49-F238E27FC236}">
                  <a16:creationId xmlns:a16="http://schemas.microsoft.com/office/drawing/2014/main" id="{FBE79CD6-D75F-024E-8250-1E01FFB5137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88475">
              <a:off x="746010" y="605080"/>
              <a:ext cx="3051068" cy="4701176"/>
            </a:xfrm>
            <a:prstGeom prst="rect">
              <a:avLst/>
            </a:prstGeom>
            <a:ln/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39026EB-3303-B045-B958-37A2C5F2BE5F}"/>
                </a:ext>
              </a:extLst>
            </p:cNvPr>
            <p:cNvSpPr/>
            <p:nvPr/>
          </p:nvSpPr>
          <p:spPr>
            <a:xfrm>
              <a:off x="548640" y="438912"/>
              <a:ext cx="3730752" cy="5071872"/>
            </a:xfrm>
            <a:custGeom>
              <a:avLst/>
              <a:gdLst>
                <a:gd name="connsiteX0" fmla="*/ 48768 w 3730752"/>
                <a:gd name="connsiteY0" fmla="*/ 316992 h 5071872"/>
                <a:gd name="connsiteX1" fmla="*/ 1170432 w 3730752"/>
                <a:gd name="connsiteY1" fmla="*/ 304800 h 5071872"/>
                <a:gd name="connsiteX2" fmla="*/ 2974848 w 3730752"/>
                <a:gd name="connsiteY2" fmla="*/ 170688 h 5071872"/>
                <a:gd name="connsiteX3" fmla="*/ 3243072 w 3730752"/>
                <a:gd name="connsiteY3" fmla="*/ 3011424 h 5071872"/>
                <a:gd name="connsiteX4" fmla="*/ 3352800 w 3730752"/>
                <a:gd name="connsiteY4" fmla="*/ 4693920 h 5071872"/>
                <a:gd name="connsiteX5" fmla="*/ 1158240 w 3730752"/>
                <a:gd name="connsiteY5" fmla="*/ 4840224 h 5071872"/>
                <a:gd name="connsiteX6" fmla="*/ 438912 w 3730752"/>
                <a:gd name="connsiteY6" fmla="*/ 4864608 h 5071872"/>
                <a:gd name="connsiteX7" fmla="*/ 353568 w 3730752"/>
                <a:gd name="connsiteY7" fmla="*/ 2901696 h 5071872"/>
                <a:gd name="connsiteX8" fmla="*/ 329184 w 3730752"/>
                <a:gd name="connsiteY8" fmla="*/ 1267968 h 5071872"/>
                <a:gd name="connsiteX9" fmla="*/ 0 w 3730752"/>
                <a:gd name="connsiteY9" fmla="*/ 304800 h 5071872"/>
                <a:gd name="connsiteX10" fmla="*/ 280416 w 3730752"/>
                <a:gd name="connsiteY10" fmla="*/ 4876800 h 5071872"/>
                <a:gd name="connsiteX11" fmla="*/ 694944 w 3730752"/>
                <a:gd name="connsiteY11" fmla="*/ 5071872 h 5071872"/>
                <a:gd name="connsiteX12" fmla="*/ 3730752 w 3730752"/>
                <a:gd name="connsiteY12" fmla="*/ 4791456 h 5071872"/>
                <a:gd name="connsiteX13" fmla="*/ 3084576 w 3730752"/>
                <a:gd name="connsiteY13" fmla="*/ 0 h 5071872"/>
                <a:gd name="connsiteX14" fmla="*/ 853440 w 3730752"/>
                <a:gd name="connsiteY14" fmla="*/ 158496 h 5071872"/>
                <a:gd name="connsiteX15" fmla="*/ 48768 w 3730752"/>
                <a:gd name="connsiteY15" fmla="*/ 316992 h 5071872"/>
                <a:gd name="connsiteX0" fmla="*/ 48768 w 3730752"/>
                <a:gd name="connsiteY0" fmla="*/ 316992 h 5071872"/>
                <a:gd name="connsiteX1" fmla="*/ 1170432 w 3730752"/>
                <a:gd name="connsiteY1" fmla="*/ 304800 h 5071872"/>
                <a:gd name="connsiteX2" fmla="*/ 2974848 w 3730752"/>
                <a:gd name="connsiteY2" fmla="*/ 170688 h 5071872"/>
                <a:gd name="connsiteX3" fmla="*/ 3145536 w 3730752"/>
                <a:gd name="connsiteY3" fmla="*/ 3023616 h 5071872"/>
                <a:gd name="connsiteX4" fmla="*/ 3352800 w 3730752"/>
                <a:gd name="connsiteY4" fmla="*/ 4693920 h 5071872"/>
                <a:gd name="connsiteX5" fmla="*/ 1158240 w 3730752"/>
                <a:gd name="connsiteY5" fmla="*/ 4840224 h 5071872"/>
                <a:gd name="connsiteX6" fmla="*/ 438912 w 3730752"/>
                <a:gd name="connsiteY6" fmla="*/ 4864608 h 5071872"/>
                <a:gd name="connsiteX7" fmla="*/ 353568 w 3730752"/>
                <a:gd name="connsiteY7" fmla="*/ 2901696 h 5071872"/>
                <a:gd name="connsiteX8" fmla="*/ 329184 w 3730752"/>
                <a:gd name="connsiteY8" fmla="*/ 1267968 h 5071872"/>
                <a:gd name="connsiteX9" fmla="*/ 0 w 3730752"/>
                <a:gd name="connsiteY9" fmla="*/ 304800 h 5071872"/>
                <a:gd name="connsiteX10" fmla="*/ 280416 w 3730752"/>
                <a:gd name="connsiteY10" fmla="*/ 4876800 h 5071872"/>
                <a:gd name="connsiteX11" fmla="*/ 694944 w 3730752"/>
                <a:gd name="connsiteY11" fmla="*/ 5071872 h 5071872"/>
                <a:gd name="connsiteX12" fmla="*/ 3730752 w 3730752"/>
                <a:gd name="connsiteY12" fmla="*/ 4791456 h 5071872"/>
                <a:gd name="connsiteX13" fmla="*/ 3084576 w 3730752"/>
                <a:gd name="connsiteY13" fmla="*/ 0 h 5071872"/>
                <a:gd name="connsiteX14" fmla="*/ 853440 w 3730752"/>
                <a:gd name="connsiteY14" fmla="*/ 158496 h 5071872"/>
                <a:gd name="connsiteX15" fmla="*/ 48768 w 3730752"/>
                <a:gd name="connsiteY15" fmla="*/ 316992 h 50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0752" h="5071872">
                  <a:moveTo>
                    <a:pt x="48768" y="316992"/>
                  </a:moveTo>
                  <a:lnTo>
                    <a:pt x="1170432" y="304800"/>
                  </a:lnTo>
                  <a:lnTo>
                    <a:pt x="2974848" y="170688"/>
                  </a:lnTo>
                  <a:lnTo>
                    <a:pt x="3145536" y="3023616"/>
                  </a:lnTo>
                  <a:lnTo>
                    <a:pt x="3352800" y="4693920"/>
                  </a:lnTo>
                  <a:lnTo>
                    <a:pt x="1158240" y="4840224"/>
                  </a:lnTo>
                  <a:lnTo>
                    <a:pt x="438912" y="4864608"/>
                  </a:lnTo>
                  <a:lnTo>
                    <a:pt x="353568" y="2901696"/>
                  </a:lnTo>
                  <a:lnTo>
                    <a:pt x="329184" y="1267968"/>
                  </a:lnTo>
                  <a:lnTo>
                    <a:pt x="0" y="304800"/>
                  </a:lnTo>
                  <a:lnTo>
                    <a:pt x="280416" y="4876800"/>
                  </a:lnTo>
                  <a:lnTo>
                    <a:pt x="694944" y="5071872"/>
                  </a:lnTo>
                  <a:lnTo>
                    <a:pt x="3730752" y="4791456"/>
                  </a:lnTo>
                  <a:lnTo>
                    <a:pt x="3084576" y="0"/>
                  </a:lnTo>
                  <a:lnTo>
                    <a:pt x="853440" y="158496"/>
                  </a:lnTo>
                  <a:lnTo>
                    <a:pt x="48768" y="316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83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20072" y="2132856"/>
            <a:ext cx="3384376" cy="38164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32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  <a:t>The women who went to work, many for the first time, to keep the country running while the men were fighting</a:t>
            </a:r>
            <a:br>
              <a:rPr lang="en-GB" sz="3200" dirty="0">
                <a:solidFill>
                  <a:srgbClr val="264176"/>
                </a:solidFill>
                <a:latin typeface="FuturaBT Book" panose="020B0502020204020303" pitchFamily="34" charset="77"/>
                <a:cs typeface="Arial" panose="020B0604020202020204" pitchFamily="34" charset="0"/>
              </a:rPr>
            </a:br>
            <a:endParaRPr lang="en-GB" sz="3200" dirty="0">
              <a:solidFill>
                <a:srgbClr val="264176"/>
              </a:solidFill>
              <a:latin typeface="FuturaBT Book" panose="020B0502020204020303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4F6FE0-301C-ED43-926B-8F99AD6F72BC}"/>
              </a:ext>
            </a:extLst>
          </p:cNvPr>
          <p:cNvGrpSpPr/>
          <p:nvPr/>
        </p:nvGrpSpPr>
        <p:grpSpPr>
          <a:xfrm>
            <a:off x="960165" y="501894"/>
            <a:ext cx="4125129" cy="5130536"/>
            <a:chOff x="960165" y="501894"/>
            <a:chExt cx="4125129" cy="5130536"/>
          </a:xfrm>
        </p:grpSpPr>
        <p:pic>
          <p:nvPicPr>
            <p:cNvPr id="6" name="Content Placeholder 9">
              <a:extLst>
                <a:ext uri="{FF2B5EF4-FFF2-40B4-BE49-F238E27FC236}">
                  <a16:creationId xmlns:a16="http://schemas.microsoft.com/office/drawing/2014/main" id="{F7CAA558-4597-DB44-9121-894979395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5608">
              <a:off x="1174935" y="720721"/>
              <a:ext cx="3674353" cy="475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10735C-7055-DD47-953B-FD8CD32708AF}"/>
                </a:ext>
              </a:extLst>
            </p:cNvPr>
            <p:cNvSpPr/>
            <p:nvPr/>
          </p:nvSpPr>
          <p:spPr>
            <a:xfrm>
              <a:off x="960165" y="501894"/>
              <a:ext cx="4125129" cy="5130536"/>
            </a:xfrm>
            <a:custGeom>
              <a:avLst/>
              <a:gdLst>
                <a:gd name="connsiteX0" fmla="*/ 42863 w 3986213"/>
                <a:gd name="connsiteY0" fmla="*/ 285750 h 4957762"/>
                <a:gd name="connsiteX1" fmla="*/ 42863 w 3986213"/>
                <a:gd name="connsiteY1" fmla="*/ 285750 h 4957762"/>
                <a:gd name="connsiteX2" fmla="*/ 2443163 w 3986213"/>
                <a:gd name="connsiteY2" fmla="*/ 257175 h 4957762"/>
                <a:gd name="connsiteX3" fmla="*/ 3586163 w 3986213"/>
                <a:gd name="connsiteY3" fmla="*/ 171450 h 4957762"/>
                <a:gd name="connsiteX4" fmla="*/ 3686175 w 3986213"/>
                <a:gd name="connsiteY4" fmla="*/ 2357437 h 4957762"/>
                <a:gd name="connsiteX5" fmla="*/ 3886200 w 3986213"/>
                <a:gd name="connsiteY5" fmla="*/ 4700587 h 4957762"/>
                <a:gd name="connsiteX6" fmla="*/ 1857375 w 3986213"/>
                <a:gd name="connsiteY6" fmla="*/ 4700587 h 4957762"/>
                <a:gd name="connsiteX7" fmla="*/ 342900 w 3986213"/>
                <a:gd name="connsiteY7" fmla="*/ 4872037 h 4957762"/>
                <a:gd name="connsiteX8" fmla="*/ 314325 w 3986213"/>
                <a:gd name="connsiteY8" fmla="*/ 3057525 h 4957762"/>
                <a:gd name="connsiteX9" fmla="*/ 214313 w 3986213"/>
                <a:gd name="connsiteY9" fmla="*/ 1214437 h 4957762"/>
                <a:gd name="connsiteX10" fmla="*/ 0 w 3986213"/>
                <a:gd name="connsiteY10" fmla="*/ 257175 h 4957762"/>
                <a:gd name="connsiteX11" fmla="*/ 85725 w 3986213"/>
                <a:gd name="connsiteY11" fmla="*/ 3043237 h 4957762"/>
                <a:gd name="connsiteX12" fmla="*/ 257175 w 3986213"/>
                <a:gd name="connsiteY12" fmla="*/ 4886325 h 4957762"/>
                <a:gd name="connsiteX13" fmla="*/ 371475 w 3986213"/>
                <a:gd name="connsiteY13" fmla="*/ 4957762 h 4957762"/>
                <a:gd name="connsiteX14" fmla="*/ 3986213 w 3986213"/>
                <a:gd name="connsiteY14" fmla="*/ 4772025 h 4957762"/>
                <a:gd name="connsiteX15" fmla="*/ 3714750 w 3986213"/>
                <a:gd name="connsiteY15" fmla="*/ 657225 h 4957762"/>
                <a:gd name="connsiteX16" fmla="*/ 3657600 w 3986213"/>
                <a:gd name="connsiteY16" fmla="*/ 0 h 4957762"/>
                <a:gd name="connsiteX17" fmla="*/ 42863 w 3986213"/>
                <a:gd name="connsiteY17" fmla="*/ 285750 h 4957762"/>
                <a:gd name="connsiteX0" fmla="*/ 42863 w 3986213"/>
                <a:gd name="connsiteY0" fmla="*/ 285750 h 4957762"/>
                <a:gd name="connsiteX1" fmla="*/ 42863 w 3986213"/>
                <a:gd name="connsiteY1" fmla="*/ 285750 h 4957762"/>
                <a:gd name="connsiteX2" fmla="*/ 2443163 w 3986213"/>
                <a:gd name="connsiteY2" fmla="*/ 371475 h 4957762"/>
                <a:gd name="connsiteX3" fmla="*/ 3586163 w 3986213"/>
                <a:gd name="connsiteY3" fmla="*/ 171450 h 4957762"/>
                <a:gd name="connsiteX4" fmla="*/ 3686175 w 3986213"/>
                <a:gd name="connsiteY4" fmla="*/ 2357437 h 4957762"/>
                <a:gd name="connsiteX5" fmla="*/ 3886200 w 3986213"/>
                <a:gd name="connsiteY5" fmla="*/ 4700587 h 4957762"/>
                <a:gd name="connsiteX6" fmla="*/ 1857375 w 3986213"/>
                <a:gd name="connsiteY6" fmla="*/ 4700587 h 4957762"/>
                <a:gd name="connsiteX7" fmla="*/ 342900 w 3986213"/>
                <a:gd name="connsiteY7" fmla="*/ 4872037 h 4957762"/>
                <a:gd name="connsiteX8" fmla="*/ 314325 w 3986213"/>
                <a:gd name="connsiteY8" fmla="*/ 3057525 h 4957762"/>
                <a:gd name="connsiteX9" fmla="*/ 214313 w 3986213"/>
                <a:gd name="connsiteY9" fmla="*/ 1214437 h 4957762"/>
                <a:gd name="connsiteX10" fmla="*/ 0 w 3986213"/>
                <a:gd name="connsiteY10" fmla="*/ 257175 h 4957762"/>
                <a:gd name="connsiteX11" fmla="*/ 85725 w 3986213"/>
                <a:gd name="connsiteY11" fmla="*/ 3043237 h 4957762"/>
                <a:gd name="connsiteX12" fmla="*/ 257175 w 3986213"/>
                <a:gd name="connsiteY12" fmla="*/ 4886325 h 4957762"/>
                <a:gd name="connsiteX13" fmla="*/ 371475 w 3986213"/>
                <a:gd name="connsiteY13" fmla="*/ 4957762 h 4957762"/>
                <a:gd name="connsiteX14" fmla="*/ 3986213 w 3986213"/>
                <a:gd name="connsiteY14" fmla="*/ 4772025 h 4957762"/>
                <a:gd name="connsiteX15" fmla="*/ 3714750 w 3986213"/>
                <a:gd name="connsiteY15" fmla="*/ 657225 h 4957762"/>
                <a:gd name="connsiteX16" fmla="*/ 3657600 w 3986213"/>
                <a:gd name="connsiteY16" fmla="*/ 0 h 4957762"/>
                <a:gd name="connsiteX17" fmla="*/ 42863 w 3986213"/>
                <a:gd name="connsiteY17" fmla="*/ 285750 h 4957762"/>
                <a:gd name="connsiteX0" fmla="*/ 42863 w 3986213"/>
                <a:gd name="connsiteY0" fmla="*/ 285750 h 4957762"/>
                <a:gd name="connsiteX1" fmla="*/ 42863 w 3986213"/>
                <a:gd name="connsiteY1" fmla="*/ 285750 h 4957762"/>
                <a:gd name="connsiteX2" fmla="*/ 2443163 w 3986213"/>
                <a:gd name="connsiteY2" fmla="*/ 371475 h 4957762"/>
                <a:gd name="connsiteX3" fmla="*/ 3586163 w 3986213"/>
                <a:gd name="connsiteY3" fmla="*/ 171450 h 4957762"/>
                <a:gd name="connsiteX4" fmla="*/ 3614738 w 3986213"/>
                <a:gd name="connsiteY4" fmla="*/ 2357437 h 4957762"/>
                <a:gd name="connsiteX5" fmla="*/ 3886200 w 3986213"/>
                <a:gd name="connsiteY5" fmla="*/ 4700587 h 4957762"/>
                <a:gd name="connsiteX6" fmla="*/ 1857375 w 3986213"/>
                <a:gd name="connsiteY6" fmla="*/ 4700587 h 4957762"/>
                <a:gd name="connsiteX7" fmla="*/ 342900 w 3986213"/>
                <a:gd name="connsiteY7" fmla="*/ 4872037 h 4957762"/>
                <a:gd name="connsiteX8" fmla="*/ 314325 w 3986213"/>
                <a:gd name="connsiteY8" fmla="*/ 3057525 h 4957762"/>
                <a:gd name="connsiteX9" fmla="*/ 214313 w 3986213"/>
                <a:gd name="connsiteY9" fmla="*/ 1214437 h 4957762"/>
                <a:gd name="connsiteX10" fmla="*/ 0 w 3986213"/>
                <a:gd name="connsiteY10" fmla="*/ 257175 h 4957762"/>
                <a:gd name="connsiteX11" fmla="*/ 85725 w 3986213"/>
                <a:gd name="connsiteY11" fmla="*/ 3043237 h 4957762"/>
                <a:gd name="connsiteX12" fmla="*/ 257175 w 3986213"/>
                <a:gd name="connsiteY12" fmla="*/ 4886325 h 4957762"/>
                <a:gd name="connsiteX13" fmla="*/ 371475 w 3986213"/>
                <a:gd name="connsiteY13" fmla="*/ 4957762 h 4957762"/>
                <a:gd name="connsiteX14" fmla="*/ 3986213 w 3986213"/>
                <a:gd name="connsiteY14" fmla="*/ 4772025 h 4957762"/>
                <a:gd name="connsiteX15" fmla="*/ 3714750 w 3986213"/>
                <a:gd name="connsiteY15" fmla="*/ 657225 h 4957762"/>
                <a:gd name="connsiteX16" fmla="*/ 3657600 w 3986213"/>
                <a:gd name="connsiteY16" fmla="*/ 0 h 4957762"/>
                <a:gd name="connsiteX17" fmla="*/ 42863 w 3986213"/>
                <a:gd name="connsiteY17" fmla="*/ 285750 h 4957762"/>
                <a:gd name="connsiteX0" fmla="*/ 42863 w 3986213"/>
                <a:gd name="connsiteY0" fmla="*/ 285750 h 4957762"/>
                <a:gd name="connsiteX1" fmla="*/ 42863 w 3986213"/>
                <a:gd name="connsiteY1" fmla="*/ 285750 h 4957762"/>
                <a:gd name="connsiteX2" fmla="*/ 2443163 w 3986213"/>
                <a:gd name="connsiteY2" fmla="*/ 371475 h 4957762"/>
                <a:gd name="connsiteX3" fmla="*/ 3586163 w 3986213"/>
                <a:gd name="connsiteY3" fmla="*/ 171450 h 4957762"/>
                <a:gd name="connsiteX4" fmla="*/ 3614738 w 3986213"/>
                <a:gd name="connsiteY4" fmla="*/ 2357437 h 4957762"/>
                <a:gd name="connsiteX5" fmla="*/ 3886200 w 3986213"/>
                <a:gd name="connsiteY5" fmla="*/ 4700587 h 4957762"/>
                <a:gd name="connsiteX6" fmla="*/ 1857375 w 3986213"/>
                <a:gd name="connsiteY6" fmla="*/ 4700587 h 4957762"/>
                <a:gd name="connsiteX7" fmla="*/ 342900 w 3986213"/>
                <a:gd name="connsiteY7" fmla="*/ 4872037 h 4957762"/>
                <a:gd name="connsiteX8" fmla="*/ 314325 w 3986213"/>
                <a:gd name="connsiteY8" fmla="*/ 3057525 h 4957762"/>
                <a:gd name="connsiteX9" fmla="*/ 214313 w 3986213"/>
                <a:gd name="connsiteY9" fmla="*/ 1214437 h 4957762"/>
                <a:gd name="connsiteX10" fmla="*/ 0 w 3986213"/>
                <a:gd name="connsiteY10" fmla="*/ 257175 h 4957762"/>
                <a:gd name="connsiteX11" fmla="*/ 85725 w 3986213"/>
                <a:gd name="connsiteY11" fmla="*/ 3043237 h 4957762"/>
                <a:gd name="connsiteX12" fmla="*/ 257175 w 3986213"/>
                <a:gd name="connsiteY12" fmla="*/ 4886325 h 4957762"/>
                <a:gd name="connsiteX13" fmla="*/ 371475 w 3986213"/>
                <a:gd name="connsiteY13" fmla="*/ 4957762 h 4957762"/>
                <a:gd name="connsiteX14" fmla="*/ 3986213 w 3986213"/>
                <a:gd name="connsiteY14" fmla="*/ 4772025 h 4957762"/>
                <a:gd name="connsiteX15" fmla="*/ 3714750 w 3986213"/>
                <a:gd name="connsiteY15" fmla="*/ 657225 h 4957762"/>
                <a:gd name="connsiteX16" fmla="*/ 3657600 w 3986213"/>
                <a:gd name="connsiteY16" fmla="*/ 0 h 4957762"/>
                <a:gd name="connsiteX17" fmla="*/ 42863 w 3986213"/>
                <a:gd name="connsiteY17" fmla="*/ 285750 h 495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86213" h="4957762">
                  <a:moveTo>
                    <a:pt x="42863" y="285750"/>
                  </a:moveTo>
                  <a:lnTo>
                    <a:pt x="42863" y="285750"/>
                  </a:lnTo>
                  <a:lnTo>
                    <a:pt x="2443163" y="371475"/>
                  </a:lnTo>
                  <a:lnTo>
                    <a:pt x="3586163" y="171450"/>
                  </a:lnTo>
                  <a:cubicBezTo>
                    <a:pt x="3595688" y="900112"/>
                    <a:pt x="3676650" y="1643062"/>
                    <a:pt x="3614738" y="2357437"/>
                  </a:cubicBezTo>
                  <a:lnTo>
                    <a:pt x="3886200" y="4700587"/>
                  </a:lnTo>
                  <a:lnTo>
                    <a:pt x="1857375" y="4700587"/>
                  </a:lnTo>
                  <a:lnTo>
                    <a:pt x="342900" y="4872037"/>
                  </a:lnTo>
                  <a:lnTo>
                    <a:pt x="314325" y="3057525"/>
                  </a:lnTo>
                  <a:lnTo>
                    <a:pt x="214313" y="1214437"/>
                  </a:lnTo>
                  <a:lnTo>
                    <a:pt x="0" y="257175"/>
                  </a:lnTo>
                  <a:lnTo>
                    <a:pt x="85725" y="3043237"/>
                  </a:lnTo>
                  <a:lnTo>
                    <a:pt x="257175" y="4886325"/>
                  </a:lnTo>
                  <a:lnTo>
                    <a:pt x="371475" y="4957762"/>
                  </a:lnTo>
                  <a:lnTo>
                    <a:pt x="3986213" y="4772025"/>
                  </a:lnTo>
                  <a:lnTo>
                    <a:pt x="3714750" y="657225"/>
                  </a:lnTo>
                  <a:lnTo>
                    <a:pt x="3657600" y="0"/>
                  </a:lnTo>
                  <a:lnTo>
                    <a:pt x="42863" y="2857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94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745</Words>
  <Application>Microsoft Office PowerPoint</Application>
  <PresentationFormat>On-screen Show (4:3)</PresentationFormat>
  <Paragraphs>76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FuturaBT Book</vt:lpstr>
      <vt:lpstr>Office Theme</vt:lpstr>
      <vt:lpstr>1_Office Theme</vt:lpstr>
      <vt:lpstr>2_Office Theme</vt:lpstr>
      <vt:lpstr>3_Office Theme</vt:lpstr>
      <vt:lpstr>4_Office Theme</vt:lpstr>
      <vt:lpstr>Remembrance</vt:lpstr>
      <vt:lpstr>World War One</vt:lpstr>
      <vt:lpstr>11th November 1918</vt:lpstr>
      <vt:lpstr>We will remember them</vt:lpstr>
      <vt:lpstr>PowerPoint Presentation</vt:lpstr>
      <vt:lpstr>Saying Thank You</vt:lpstr>
      <vt:lpstr>The artists who shared their stories, poems and music all influenced by the events of the war</vt:lpstr>
      <vt:lpstr>The Commonwealth who answered the call with volunteers from far and wide including pre-partition India, the Caribbean and Africa</vt:lpstr>
      <vt:lpstr>The women who went to work, many for the first time, to keep the country running while the men were fighting </vt:lpstr>
      <vt:lpstr>The children who volunteered, gave up their pocket money and grew vegetables to ‘do their bit’ for the war effort </vt:lpstr>
      <vt:lpstr>The pioneers who used their skills to invent stainless steel, mobile x-rays and blood banks which we still use today</vt:lpstr>
      <vt:lpstr>The Armed Forces who, despite returning home to a lack of housing and a poor economy, showed the same resolve in peace as in war and helped to rebuild Britain</vt:lpstr>
      <vt:lpstr>Thank You</vt:lpstr>
      <vt:lpstr>PowerPoint Presentation</vt:lpstr>
      <vt:lpstr>World War One 1914 - 1918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Literacy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Volunteer 6</dc:creator>
  <cp:lastModifiedBy>G Humphriss STP</cp:lastModifiedBy>
  <cp:revision>54</cp:revision>
  <dcterms:created xsi:type="dcterms:W3CDTF">2018-07-26T13:28:56Z</dcterms:created>
  <dcterms:modified xsi:type="dcterms:W3CDTF">2018-11-04T14:08:14Z</dcterms:modified>
</cp:coreProperties>
</file>