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6" r:id="rId2"/>
    <p:sldId id="266" r:id="rId3"/>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62BF94-2F45-184B-8E7B-25ED301A4C4F}" v="26" dt="2021-09-12T18:35:22.8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746"/>
    <p:restoredTop sz="94720"/>
  </p:normalViewPr>
  <p:slideViewPr>
    <p:cSldViewPr snapToGrid="0" snapToObjects="1">
      <p:cViewPr varScale="1">
        <p:scale>
          <a:sx n="78" d="100"/>
          <a:sy n="78" d="100"/>
        </p:scale>
        <p:origin x="11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B763CE-D5AD-784E-B291-ECD917EE1FA8}" type="datetimeFigureOut">
              <a:rPr lang="en-US" smtClean="0"/>
              <a:t>12/8/2021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F5048A-515B-B349-ACAD-10A054F523BC}" type="slidenum">
              <a:rPr lang="en-US" smtClean="0"/>
              <a:t>‹#›</a:t>
            </a:fld>
            <a:endParaRPr lang="en-US"/>
          </a:p>
        </p:txBody>
      </p:sp>
    </p:spTree>
    <p:extLst>
      <p:ext uri="{BB962C8B-B14F-4D97-AF65-F5344CB8AC3E}">
        <p14:creationId xmlns:p14="http://schemas.microsoft.com/office/powerpoint/2010/main" val="2008617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F5048A-515B-B349-ACAD-10A054F523BC}" type="slidenum">
              <a:rPr lang="en-US" smtClean="0"/>
              <a:t>6</a:t>
            </a:fld>
            <a:endParaRPr lang="en-US"/>
          </a:p>
        </p:txBody>
      </p:sp>
    </p:spTree>
    <p:extLst>
      <p:ext uri="{BB962C8B-B14F-4D97-AF65-F5344CB8AC3E}">
        <p14:creationId xmlns:p14="http://schemas.microsoft.com/office/powerpoint/2010/main" val="21780153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2558FF-9BFD-9744-99C3-7A4993C6D8B4}"/>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B8591D70-AB0C-8742-9E24-E5184796B96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407555F0-9345-1B4E-B0DF-A5475F227DC2}"/>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5" name="Footer Placeholder 4">
            <a:extLst>
              <a:ext uri="{FF2B5EF4-FFF2-40B4-BE49-F238E27FC236}">
                <a16:creationId xmlns:a16="http://schemas.microsoft.com/office/drawing/2014/main" id="{2E2B74CE-EDA9-3C4B-A6AF-E3ACD4D7AE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8128B6-92F7-3645-A2B7-10C7E2C0A324}"/>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2818275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A0FB5B-993E-6144-8D57-DFCC9FFC93F1}"/>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89039BD1-C16C-7C47-BBE8-5B488E47B5F6}"/>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7364883-38C4-F541-A2FF-026DD9DC2C81}"/>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5" name="Footer Placeholder 4">
            <a:extLst>
              <a:ext uri="{FF2B5EF4-FFF2-40B4-BE49-F238E27FC236}">
                <a16:creationId xmlns:a16="http://schemas.microsoft.com/office/drawing/2014/main" id="{67B4ADFE-D356-B14E-8DFF-3EF043DCA6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688FA2-4B39-2B4F-83EE-1071421AFBDA}"/>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156999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8E74F13-0958-4A4B-A53D-BD4DADF4EE4C}"/>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EEEA4A3-E454-5446-86DE-5187B73C56F3}"/>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280D7F3-F4AA-E447-8A4A-B1E561CB9C20}"/>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5" name="Footer Placeholder 4">
            <a:extLst>
              <a:ext uri="{FF2B5EF4-FFF2-40B4-BE49-F238E27FC236}">
                <a16:creationId xmlns:a16="http://schemas.microsoft.com/office/drawing/2014/main" id="{6DAB029C-C323-034E-B842-D3BB97C5C8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2DFB976-9986-BF4B-99F3-E87BE1F6F506}"/>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1003730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C3B18-8796-1B45-895F-43196E36C380}"/>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57B00F80-329C-724A-816A-D4FCCC9C6EFB}"/>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C14617D-10EE-9F4E-A000-B62A971446E2}"/>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5" name="Footer Placeholder 4">
            <a:extLst>
              <a:ext uri="{FF2B5EF4-FFF2-40B4-BE49-F238E27FC236}">
                <a16:creationId xmlns:a16="http://schemas.microsoft.com/office/drawing/2014/main" id="{3CAB289E-6BF7-8F49-B7A2-F55D866CAD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0F42C10-F86F-6D41-A328-AE39E5C648E3}"/>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15331805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8B5F3-1000-7948-BE85-83A7094409A9}"/>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AC240A4D-CE36-5244-B974-B6BAFA6E95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78901E61-EC95-9640-BF2F-937D78AF6487}"/>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5" name="Footer Placeholder 4">
            <a:extLst>
              <a:ext uri="{FF2B5EF4-FFF2-40B4-BE49-F238E27FC236}">
                <a16:creationId xmlns:a16="http://schemas.microsoft.com/office/drawing/2014/main" id="{6ADE4754-6F5B-2341-8900-FB8AF021C3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716BAB-B30E-3841-BE33-419BC2037B12}"/>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508102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4F394-189D-F446-83AF-A016B361B7B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47A9BD83-ABDF-C146-A1BE-E13A6687F547}"/>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D7CBF2CF-D23F-7B41-A687-CB578D404844}"/>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B4D99051-084D-3E49-BD94-83B9441C4D95}"/>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6" name="Footer Placeholder 5">
            <a:extLst>
              <a:ext uri="{FF2B5EF4-FFF2-40B4-BE49-F238E27FC236}">
                <a16:creationId xmlns:a16="http://schemas.microsoft.com/office/drawing/2014/main" id="{D061AEBF-2363-3B4F-B418-0B84B2BC01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D60E68-A7D6-4547-AD6F-757EC4EAA1B7}"/>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1355652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6F2BE2-1AAF-B341-AF03-515A0CBE5189}"/>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10E24A8-2769-A947-93D7-7D8B6E8266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01C12929-DC0C-5943-B4C9-367975FFA0A6}"/>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1B2907F-A319-EE49-8EBF-808643448E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6A0EA5B-02E6-4C46-855D-EB95FAD08503}"/>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69F436A9-0D33-8C44-9887-ACC37A456730}"/>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8" name="Footer Placeholder 7">
            <a:extLst>
              <a:ext uri="{FF2B5EF4-FFF2-40B4-BE49-F238E27FC236}">
                <a16:creationId xmlns:a16="http://schemas.microsoft.com/office/drawing/2014/main" id="{B40C131A-C551-5441-8444-334B29B0205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6AFF4CB-1BAA-FF45-9E42-8191AF8FC7CB}"/>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2336669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84780-95E2-A44A-823E-4F0E092203A0}"/>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524D8085-7AF1-4C42-B999-D0CCAABB95AA}"/>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4" name="Footer Placeholder 3">
            <a:extLst>
              <a:ext uri="{FF2B5EF4-FFF2-40B4-BE49-F238E27FC236}">
                <a16:creationId xmlns:a16="http://schemas.microsoft.com/office/drawing/2014/main" id="{630AEDB4-08DA-AF41-9450-CAF27417CB7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F4740C1-72FB-C042-B4F2-1BF33AF6D639}"/>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1443821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8B203B6-A2AA-2645-9CB2-3F3FA1F5FF79}"/>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3" name="Footer Placeholder 2">
            <a:extLst>
              <a:ext uri="{FF2B5EF4-FFF2-40B4-BE49-F238E27FC236}">
                <a16:creationId xmlns:a16="http://schemas.microsoft.com/office/drawing/2014/main" id="{4960CC6B-4D8A-A644-ADBF-B50AFB375C1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D746957-EFDE-B643-A8B2-5600BE1C0399}"/>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1286477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0237E5-8867-4546-95BC-3E49EDB224B0}"/>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DF78F4FA-792B-A14F-8860-3E14177E17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CF440EE4-B2D5-D046-849A-5AD20D79B5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FC432CCB-546E-5745-AD8C-FECE6F4D4615}"/>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6" name="Footer Placeholder 5">
            <a:extLst>
              <a:ext uri="{FF2B5EF4-FFF2-40B4-BE49-F238E27FC236}">
                <a16:creationId xmlns:a16="http://schemas.microsoft.com/office/drawing/2014/main" id="{81118AED-6561-5C44-B72C-4564B38290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4BEAB9-3FD3-194A-BE01-3D3B8265FB7B}"/>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1788310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EE1D95-30BF-5647-8CE3-7C2FB870E47C}"/>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845A78A0-42DC-4B49-9A02-C08C9D5918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F257F2-58D4-5A44-A002-8BDFBB01B0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BCEA6D2B-0D2C-0043-A8C3-F6BDB17FC039}"/>
              </a:ext>
            </a:extLst>
          </p:cNvPr>
          <p:cNvSpPr>
            <a:spLocks noGrp="1"/>
          </p:cNvSpPr>
          <p:nvPr>
            <p:ph type="dt" sz="half" idx="10"/>
          </p:nvPr>
        </p:nvSpPr>
        <p:spPr/>
        <p:txBody>
          <a:bodyPr/>
          <a:lstStyle/>
          <a:p>
            <a:fld id="{08BD0CF6-1A39-B54A-9D9A-3ED023F406FB}" type="datetimeFigureOut">
              <a:rPr lang="en-US" smtClean="0"/>
              <a:t>12/8/2021</a:t>
            </a:fld>
            <a:endParaRPr lang="en-US"/>
          </a:p>
        </p:txBody>
      </p:sp>
      <p:sp>
        <p:nvSpPr>
          <p:cNvPr id="6" name="Footer Placeholder 5">
            <a:extLst>
              <a:ext uri="{FF2B5EF4-FFF2-40B4-BE49-F238E27FC236}">
                <a16:creationId xmlns:a16="http://schemas.microsoft.com/office/drawing/2014/main" id="{D8C42DFF-8513-A24F-859F-113D0D0557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373B863-94AE-734A-B097-EFEDF4C4054E}"/>
              </a:ext>
            </a:extLst>
          </p:cNvPr>
          <p:cNvSpPr>
            <a:spLocks noGrp="1"/>
          </p:cNvSpPr>
          <p:nvPr>
            <p:ph type="sldNum" sz="quarter" idx="12"/>
          </p:nvPr>
        </p:nvSpPr>
        <p:spPr/>
        <p:txBody>
          <a:bodyPr/>
          <a:lstStyle/>
          <a:p>
            <a:fld id="{BA2EDDAB-B46A-F34F-916B-C90E19A1A2C7}" type="slidenum">
              <a:rPr lang="en-US" smtClean="0"/>
              <a:t>‹#›</a:t>
            </a:fld>
            <a:endParaRPr lang="en-US"/>
          </a:p>
        </p:txBody>
      </p:sp>
    </p:spTree>
    <p:extLst>
      <p:ext uri="{BB962C8B-B14F-4D97-AF65-F5344CB8AC3E}">
        <p14:creationId xmlns:p14="http://schemas.microsoft.com/office/powerpoint/2010/main" val="23424997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BB4503-476B-DE44-8B8C-BDB9C85A21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45FB470-B0C4-7E47-87EC-6D74E6A1A94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E3653E7-D6CB-4648-BA44-235846A012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BD0CF6-1A39-B54A-9D9A-3ED023F406FB}" type="datetimeFigureOut">
              <a:rPr lang="en-US" smtClean="0"/>
              <a:t>12/8/2021</a:t>
            </a:fld>
            <a:endParaRPr lang="en-US"/>
          </a:p>
        </p:txBody>
      </p:sp>
      <p:sp>
        <p:nvSpPr>
          <p:cNvPr id="5" name="Footer Placeholder 4">
            <a:extLst>
              <a:ext uri="{FF2B5EF4-FFF2-40B4-BE49-F238E27FC236}">
                <a16:creationId xmlns:a16="http://schemas.microsoft.com/office/drawing/2014/main" id="{5D726172-4884-F744-BB83-948E5A479E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8F56D27-6242-C640-B011-61279B6B59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2EDDAB-B46A-F34F-916B-C90E19A1A2C7}" type="slidenum">
              <a:rPr lang="en-US" smtClean="0"/>
              <a:t>‹#›</a:t>
            </a:fld>
            <a:endParaRPr lang="en-US"/>
          </a:p>
        </p:txBody>
      </p:sp>
    </p:spTree>
    <p:extLst>
      <p:ext uri="{BB962C8B-B14F-4D97-AF65-F5344CB8AC3E}">
        <p14:creationId xmlns:p14="http://schemas.microsoft.com/office/powerpoint/2010/main" val="616088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image" Target="../media/image15.jpeg"/></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41BBC4E2-77AE-4A70-8F4E-420E9E2ADA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609CB703-C563-4F1F-BF28-83C06E978C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 name="Title 1">
            <a:extLst>
              <a:ext uri="{FF2B5EF4-FFF2-40B4-BE49-F238E27FC236}">
                <a16:creationId xmlns:a16="http://schemas.microsoft.com/office/drawing/2014/main" id="{03643125-F78F-964B-BAF1-78963FF1187A}"/>
              </a:ext>
            </a:extLst>
          </p:cNvPr>
          <p:cNvSpPr>
            <a:spLocks noGrp="1"/>
          </p:cNvSpPr>
          <p:nvPr>
            <p:ph type="ctrTitle"/>
          </p:nvPr>
        </p:nvSpPr>
        <p:spPr>
          <a:xfrm>
            <a:off x="5761608" y="583345"/>
            <a:ext cx="5279179" cy="2274155"/>
          </a:xfrm>
        </p:spPr>
        <p:txBody>
          <a:bodyPr anchor="b">
            <a:normAutofit/>
          </a:bodyPr>
          <a:lstStyle/>
          <a:p>
            <a:pPr algn="r"/>
            <a:br>
              <a:rPr lang="en-US" sz="5600" dirty="0">
                <a:solidFill>
                  <a:srgbClr val="FFFFFF"/>
                </a:solidFill>
              </a:rPr>
            </a:br>
            <a:r>
              <a:rPr lang="en-US" sz="5600" b="1" dirty="0">
                <a:solidFill>
                  <a:srgbClr val="FFFFFF"/>
                </a:solidFill>
              </a:rPr>
              <a:t>The Solar System</a:t>
            </a:r>
            <a:endParaRPr lang="en-US" sz="5600" b="1">
              <a:solidFill>
                <a:srgbClr val="FFFFFF"/>
              </a:solidFill>
            </a:endParaRPr>
          </a:p>
        </p:txBody>
      </p:sp>
      <p:sp>
        <p:nvSpPr>
          <p:cNvPr id="3" name="Subtitle 2">
            <a:extLst>
              <a:ext uri="{FF2B5EF4-FFF2-40B4-BE49-F238E27FC236}">
                <a16:creationId xmlns:a16="http://schemas.microsoft.com/office/drawing/2014/main" id="{7A41CA9F-F2F1-FB44-A45F-DC67D19CB8BA}"/>
              </a:ext>
            </a:extLst>
          </p:cNvPr>
          <p:cNvSpPr>
            <a:spLocks noGrp="1"/>
          </p:cNvSpPr>
          <p:nvPr>
            <p:ph type="subTitle" idx="1"/>
          </p:nvPr>
        </p:nvSpPr>
        <p:spPr>
          <a:xfrm>
            <a:off x="5761601" y="3123651"/>
            <a:ext cx="5279179" cy="876850"/>
          </a:xfrm>
        </p:spPr>
        <p:txBody>
          <a:bodyPr>
            <a:normAutofit/>
          </a:bodyPr>
          <a:lstStyle/>
          <a:p>
            <a:pPr algn="r"/>
            <a:r>
              <a:rPr lang="en-US" sz="2000">
                <a:solidFill>
                  <a:srgbClr val="FFFFFF"/>
                </a:solidFill>
              </a:rPr>
              <a:t>By Oliver Banks</a:t>
            </a:r>
          </a:p>
          <a:p>
            <a:pPr algn="r"/>
            <a:endParaRPr lang="en-US" sz="2000">
              <a:solidFill>
                <a:srgbClr val="FFFFFF"/>
              </a:solidFill>
            </a:endParaRPr>
          </a:p>
        </p:txBody>
      </p:sp>
      <p:sp>
        <p:nvSpPr>
          <p:cNvPr id="61" name="Graphic 32">
            <a:extLst>
              <a:ext uri="{FF2B5EF4-FFF2-40B4-BE49-F238E27FC236}">
                <a16:creationId xmlns:a16="http://schemas.microsoft.com/office/drawing/2014/main" id="{5DFC1D2F-D2C1-4B4C-A109-43567B85E6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3202" y="1145204"/>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pic>
        <p:nvPicPr>
          <p:cNvPr id="7" name="Picture 6">
            <a:extLst>
              <a:ext uri="{FF2B5EF4-FFF2-40B4-BE49-F238E27FC236}">
                <a16:creationId xmlns:a16="http://schemas.microsoft.com/office/drawing/2014/main" id="{51C4D786-B2B6-B54B-A8F0-D340D731B202}"/>
              </a:ext>
            </a:extLst>
          </p:cNvPr>
          <p:cNvPicPr>
            <a:picLocks noChangeAspect="1"/>
          </p:cNvPicPr>
          <p:nvPr/>
        </p:nvPicPr>
        <p:blipFill rotWithShape="1">
          <a:blip r:embed="rId2"/>
          <a:srcRect r="5" b="5"/>
          <a:stretch/>
        </p:blipFill>
        <p:spPr>
          <a:xfrm>
            <a:off x="1883229" y="132279"/>
            <a:ext cx="3555819" cy="3555819"/>
          </a:xfrm>
          <a:custGeom>
            <a:avLst/>
            <a:gdLst/>
            <a:ahLst/>
            <a:cxnLst/>
            <a:rect l="l" t="t" r="r" b="b"/>
            <a:pathLst>
              <a:path w="1924906" h="1924906">
                <a:moveTo>
                  <a:pt x="962453" y="0"/>
                </a:moveTo>
                <a:cubicBezTo>
                  <a:pt x="1494001" y="0"/>
                  <a:pt x="1924906" y="430905"/>
                  <a:pt x="1924906" y="962453"/>
                </a:cubicBezTo>
                <a:cubicBezTo>
                  <a:pt x="1924906" y="1494001"/>
                  <a:pt x="1494001" y="1924906"/>
                  <a:pt x="962453" y="1924906"/>
                </a:cubicBezTo>
                <a:cubicBezTo>
                  <a:pt x="430905" y="1924906"/>
                  <a:pt x="0" y="1494001"/>
                  <a:pt x="0" y="962453"/>
                </a:cubicBezTo>
                <a:cubicBezTo>
                  <a:pt x="0" y="430905"/>
                  <a:pt x="430905" y="0"/>
                  <a:pt x="962453" y="0"/>
                </a:cubicBezTo>
                <a:close/>
              </a:path>
            </a:pathLst>
          </a:custGeom>
        </p:spPr>
      </p:pic>
      <p:sp>
        <p:nvSpPr>
          <p:cNvPr id="63" name="Graphic 33">
            <a:extLst>
              <a:ext uri="{FF2B5EF4-FFF2-40B4-BE49-F238E27FC236}">
                <a16:creationId xmlns:a16="http://schemas.microsoft.com/office/drawing/2014/main" id="{FDE74ABC-C18D-4D27-A77F-43594963B8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51825" y="3065787"/>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65" name="Straight Connector 6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pic>
        <p:nvPicPr>
          <p:cNvPr id="6" name="Picture 5">
            <a:extLst>
              <a:ext uri="{FF2B5EF4-FFF2-40B4-BE49-F238E27FC236}">
                <a16:creationId xmlns:a16="http://schemas.microsoft.com/office/drawing/2014/main" id="{0435E9E8-B90B-0048-B024-8DCF0BF42343}"/>
              </a:ext>
            </a:extLst>
          </p:cNvPr>
          <p:cNvPicPr>
            <a:picLocks noChangeAspect="1"/>
          </p:cNvPicPr>
          <p:nvPr/>
        </p:nvPicPr>
        <p:blipFill rotWithShape="1">
          <a:blip r:embed="rId3"/>
          <a:srcRect l="19161" r="20633" b="3"/>
          <a:stretch/>
        </p:blipFill>
        <p:spPr>
          <a:xfrm>
            <a:off x="1134538" y="3783685"/>
            <a:ext cx="2784784" cy="2784784"/>
          </a:xfrm>
          <a:custGeom>
            <a:avLst/>
            <a:gdLst/>
            <a:ahLst/>
            <a:cxnLst/>
            <a:rect l="l" t="t" r="r" b="b"/>
            <a:pathLst>
              <a:path w="2784784" h="2784784">
                <a:moveTo>
                  <a:pt x="1392392" y="0"/>
                </a:moveTo>
                <a:cubicBezTo>
                  <a:pt x="2161389" y="0"/>
                  <a:pt x="2784784" y="623395"/>
                  <a:pt x="2784784" y="1392392"/>
                </a:cubicBezTo>
                <a:cubicBezTo>
                  <a:pt x="2784784" y="2161389"/>
                  <a:pt x="2161389" y="2784784"/>
                  <a:pt x="1392392" y="2784784"/>
                </a:cubicBezTo>
                <a:cubicBezTo>
                  <a:pt x="623395" y="2784784"/>
                  <a:pt x="0" y="2161389"/>
                  <a:pt x="0" y="1392392"/>
                </a:cubicBezTo>
                <a:cubicBezTo>
                  <a:pt x="0" y="623395"/>
                  <a:pt x="623395" y="0"/>
                  <a:pt x="1392392" y="0"/>
                </a:cubicBezTo>
                <a:close/>
              </a:path>
            </a:pathLst>
          </a:custGeom>
        </p:spPr>
      </p:pic>
      <p:pic>
        <p:nvPicPr>
          <p:cNvPr id="13" name="Picture 12">
            <a:extLst>
              <a:ext uri="{FF2B5EF4-FFF2-40B4-BE49-F238E27FC236}">
                <a16:creationId xmlns:a16="http://schemas.microsoft.com/office/drawing/2014/main" id="{B471FB4C-4050-5443-92B0-D79D4A579D38}"/>
              </a:ext>
            </a:extLst>
          </p:cNvPr>
          <p:cNvPicPr>
            <a:picLocks noChangeAspect="1"/>
          </p:cNvPicPr>
          <p:nvPr/>
        </p:nvPicPr>
        <p:blipFill rotWithShape="1">
          <a:blip r:embed="rId4"/>
          <a:srcRect l="11512" r="17814" b="-2"/>
          <a:stretch/>
        </p:blipFill>
        <p:spPr>
          <a:xfrm>
            <a:off x="5334567" y="4028059"/>
            <a:ext cx="3555818" cy="2817584"/>
          </a:xfrm>
          <a:custGeom>
            <a:avLst/>
            <a:gdLst/>
            <a:ahLst/>
            <a:cxnLst/>
            <a:rect l="l" t="t" r="r" b="b"/>
            <a:pathLst>
              <a:path w="3555818" h="2817584">
                <a:moveTo>
                  <a:pt x="1777909" y="0"/>
                </a:moveTo>
                <a:cubicBezTo>
                  <a:pt x="2759821" y="0"/>
                  <a:pt x="3555818" y="795997"/>
                  <a:pt x="3555818" y="1777909"/>
                </a:cubicBezTo>
                <a:cubicBezTo>
                  <a:pt x="3555818" y="2146126"/>
                  <a:pt x="3443881" y="2488199"/>
                  <a:pt x="3252179" y="2771955"/>
                </a:cubicBezTo>
                <a:lnTo>
                  <a:pt x="3218058" y="2817584"/>
                </a:lnTo>
                <a:lnTo>
                  <a:pt x="337760" y="2817584"/>
                </a:lnTo>
                <a:lnTo>
                  <a:pt x="303639" y="2771955"/>
                </a:lnTo>
                <a:cubicBezTo>
                  <a:pt x="111937" y="2488199"/>
                  <a:pt x="0" y="2146126"/>
                  <a:pt x="0" y="1777909"/>
                </a:cubicBezTo>
                <a:cubicBezTo>
                  <a:pt x="0" y="795997"/>
                  <a:pt x="795997" y="0"/>
                  <a:pt x="1777909" y="0"/>
                </a:cubicBezTo>
                <a:close/>
              </a:path>
            </a:pathLst>
          </a:custGeom>
        </p:spPr>
      </p:pic>
      <p:sp>
        <p:nvSpPr>
          <p:cNvPr id="67" name="Graphic 31">
            <a:extLst>
              <a:ext uri="{FF2B5EF4-FFF2-40B4-BE49-F238E27FC236}">
                <a16:creationId xmlns:a16="http://schemas.microsoft.com/office/drawing/2014/main" id="{1CF7DF92-B01A-4340-9465-5B2DC9650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14230" y="4051095"/>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4289416427"/>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D2CF83-4C2C-B842-A293-2486B2C74B9C}"/>
              </a:ext>
            </a:extLst>
          </p:cNvPr>
          <p:cNvSpPr>
            <a:spLocks noGrp="1"/>
          </p:cNvSpPr>
          <p:nvPr>
            <p:ph type="title"/>
          </p:nvPr>
        </p:nvSpPr>
        <p:spPr>
          <a:xfrm>
            <a:off x="6289158" y="803325"/>
            <a:ext cx="5259707" cy="1325563"/>
          </a:xfrm>
        </p:spPr>
        <p:txBody>
          <a:bodyPr>
            <a:normAutofit/>
          </a:bodyPr>
          <a:lstStyle/>
          <a:p>
            <a:r>
              <a:rPr lang="en-US" sz="4800" b="1" dirty="0"/>
              <a:t>Neptune</a:t>
            </a:r>
            <a:r>
              <a:rPr lang="en-US" dirty="0"/>
              <a:t> </a:t>
            </a:r>
          </a:p>
        </p:txBody>
      </p:sp>
      <p:sp>
        <p:nvSpPr>
          <p:cNvPr id="9" name="Freeform: Shape 8">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Picture 3">
            <a:extLst>
              <a:ext uri="{FF2B5EF4-FFF2-40B4-BE49-F238E27FC236}">
                <a16:creationId xmlns:a16="http://schemas.microsoft.com/office/drawing/2014/main" id="{7D3ED464-FB14-2645-8A8A-748341ECB089}"/>
              </a:ext>
            </a:extLst>
          </p:cNvPr>
          <p:cNvPicPr>
            <a:picLocks noChangeAspect="1"/>
          </p:cNvPicPr>
          <p:nvPr/>
        </p:nvPicPr>
        <p:blipFill rotWithShape="1">
          <a:blip r:embed="rId2"/>
          <a:srcRect l="3579" r="18144"/>
          <a:stretch/>
        </p:blipFill>
        <p:spPr>
          <a:xfrm>
            <a:off x="1" y="2"/>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p:spPr>
      </p:pic>
      <p:sp>
        <p:nvSpPr>
          <p:cNvPr id="3" name="Content Placeholder 2">
            <a:extLst>
              <a:ext uri="{FF2B5EF4-FFF2-40B4-BE49-F238E27FC236}">
                <a16:creationId xmlns:a16="http://schemas.microsoft.com/office/drawing/2014/main" id="{23DA1994-6203-1A46-ABF0-BE839F355BF2}"/>
              </a:ext>
            </a:extLst>
          </p:cNvPr>
          <p:cNvSpPr>
            <a:spLocks noGrp="1"/>
          </p:cNvSpPr>
          <p:nvPr>
            <p:ph idx="1"/>
          </p:nvPr>
        </p:nvSpPr>
        <p:spPr>
          <a:xfrm>
            <a:off x="6289158" y="2279018"/>
            <a:ext cx="5259714" cy="3375920"/>
          </a:xfrm>
        </p:spPr>
        <p:txBody>
          <a:bodyPr anchor="t">
            <a:normAutofit/>
          </a:bodyPr>
          <a:lstStyle/>
          <a:p>
            <a:pPr marL="0" indent="0">
              <a:buNone/>
            </a:pPr>
            <a:r>
              <a:rPr lang="en-US" sz="2200" dirty="0"/>
              <a:t>Neptune is a ball of gas and ice, there's no way you could actually stand on its surface without just sinking in.  However, if you </a:t>
            </a:r>
            <a:r>
              <a:rPr lang="en-US" sz="2200" i="1" dirty="0"/>
              <a:t>could</a:t>
            </a:r>
            <a:r>
              <a:rPr lang="en-US" sz="2200" dirty="0"/>
              <a:t> stand on the surface of Neptune, you would notice something amazing.  The force of gravity pulling you down is almost exactly the same as the force of gravity you feel here walking on Earth! </a:t>
            </a:r>
          </a:p>
        </p:txBody>
      </p:sp>
    </p:spTree>
    <p:extLst>
      <p:ext uri="{BB962C8B-B14F-4D97-AF65-F5344CB8AC3E}">
        <p14:creationId xmlns:p14="http://schemas.microsoft.com/office/powerpoint/2010/main" val="2141458783"/>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9" name="Rectangle 88">
            <a:extLst>
              <a:ext uri="{FF2B5EF4-FFF2-40B4-BE49-F238E27FC236}">
                <a16:creationId xmlns:a16="http://schemas.microsoft.com/office/drawing/2014/main" id="{DC35A348-C5D6-4112-9FDD-93A493B01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EC6E10-29E4-054A-931A-CD2C17B2BBEE}"/>
              </a:ext>
            </a:extLst>
          </p:cNvPr>
          <p:cNvSpPr>
            <a:spLocks noGrp="1"/>
          </p:cNvSpPr>
          <p:nvPr>
            <p:ph type="title"/>
          </p:nvPr>
        </p:nvSpPr>
        <p:spPr>
          <a:xfrm>
            <a:off x="838198" y="4428000"/>
            <a:ext cx="9321141" cy="1400400"/>
          </a:xfrm>
        </p:spPr>
        <p:txBody>
          <a:bodyPr vert="horz" wrap="square" lIns="91440" tIns="45720" rIns="91440" bIns="45720" rtlCol="0" anchor="b">
            <a:normAutofit/>
          </a:bodyPr>
          <a:lstStyle/>
          <a:p>
            <a:r>
              <a:rPr lang="en-US" sz="3100" kern="1200" dirty="0">
                <a:solidFill>
                  <a:schemeClr val="bg1"/>
                </a:solidFill>
                <a:latin typeface="+mj-lt"/>
                <a:ea typeface="+mj-ea"/>
                <a:cs typeface="+mj-cs"/>
              </a:rPr>
              <a:t>Thank you for reading my presentation</a:t>
            </a:r>
            <a:br>
              <a:rPr lang="en-US" sz="3100" kern="1200" dirty="0">
                <a:solidFill>
                  <a:schemeClr val="bg1"/>
                </a:solidFill>
                <a:latin typeface="+mj-lt"/>
                <a:ea typeface="+mj-ea"/>
                <a:cs typeface="+mj-cs"/>
              </a:rPr>
            </a:br>
            <a:endParaRPr lang="en-US" sz="3100" kern="1200" dirty="0">
              <a:solidFill>
                <a:schemeClr val="bg1"/>
              </a:solidFill>
              <a:latin typeface="+mj-lt"/>
              <a:ea typeface="+mj-ea"/>
              <a:cs typeface="+mj-cs"/>
            </a:endParaRPr>
          </a:p>
        </p:txBody>
      </p:sp>
      <p:sp>
        <p:nvSpPr>
          <p:cNvPr id="27" name="Content Placeholder 26">
            <a:extLst>
              <a:ext uri="{FF2B5EF4-FFF2-40B4-BE49-F238E27FC236}">
                <a16:creationId xmlns:a16="http://schemas.microsoft.com/office/drawing/2014/main" id="{6ED300C2-C323-4A6C-B60B-4BD9E5405172}"/>
              </a:ext>
            </a:extLst>
          </p:cNvPr>
          <p:cNvSpPr>
            <a:spLocks noGrp="1"/>
          </p:cNvSpPr>
          <p:nvPr>
            <p:ph idx="1"/>
          </p:nvPr>
        </p:nvSpPr>
        <p:spPr>
          <a:xfrm>
            <a:off x="7859713" y="4716472"/>
            <a:ext cx="3494088" cy="1017896"/>
          </a:xfrm>
        </p:spPr>
        <p:txBody>
          <a:bodyPr vert="horz" lIns="91440" tIns="45720" rIns="91440" bIns="45720" rtlCol="0" anchor="b">
            <a:normAutofit/>
          </a:bodyPr>
          <a:lstStyle/>
          <a:p>
            <a:pPr marL="0" indent="0">
              <a:buNone/>
            </a:pPr>
            <a:br>
              <a:rPr lang="en-US" sz="2400" kern="1200">
                <a:solidFill>
                  <a:schemeClr val="bg1"/>
                </a:solidFill>
                <a:latin typeface="+mn-lt"/>
                <a:ea typeface="+mn-ea"/>
                <a:cs typeface="+mn-cs"/>
              </a:rPr>
            </a:br>
            <a:endParaRPr lang="en-US" sz="2400" kern="1200">
              <a:solidFill>
                <a:schemeClr val="bg1"/>
              </a:solidFill>
              <a:latin typeface="+mn-lt"/>
              <a:ea typeface="+mn-ea"/>
              <a:cs typeface="+mn-cs"/>
            </a:endParaRPr>
          </a:p>
        </p:txBody>
      </p:sp>
      <p:pic>
        <p:nvPicPr>
          <p:cNvPr id="7" name="Content Placeholder 6">
            <a:extLst>
              <a:ext uri="{FF2B5EF4-FFF2-40B4-BE49-F238E27FC236}">
                <a16:creationId xmlns:a16="http://schemas.microsoft.com/office/drawing/2014/main" id="{28761346-2BF4-5C49-8809-6BF664EC8A11}"/>
              </a:ext>
            </a:extLst>
          </p:cNvPr>
          <p:cNvPicPr>
            <a:picLocks noChangeAspect="1"/>
          </p:cNvPicPr>
          <p:nvPr/>
        </p:nvPicPr>
        <p:blipFill rotWithShape="1">
          <a:blip r:embed="rId2"/>
          <a:srcRect l="21198" r="22169" b="1"/>
          <a:stretch/>
        </p:blipFill>
        <p:spPr>
          <a:xfrm>
            <a:off x="20" y="10"/>
            <a:ext cx="4000480" cy="4005933"/>
          </a:xfrm>
          <a:custGeom>
            <a:avLst/>
            <a:gdLst/>
            <a:ahLst/>
            <a:cxnLst/>
            <a:rect l="l" t="t" r="r" b="b"/>
            <a:pathLst>
              <a:path w="4000500" h="4005943">
                <a:moveTo>
                  <a:pt x="0" y="0"/>
                </a:moveTo>
                <a:lnTo>
                  <a:pt x="4000500" y="0"/>
                </a:lnTo>
                <a:lnTo>
                  <a:pt x="4000500" y="3936797"/>
                </a:lnTo>
                <a:lnTo>
                  <a:pt x="3316514" y="4005943"/>
                </a:lnTo>
                <a:lnTo>
                  <a:pt x="0" y="3964175"/>
                </a:lnTo>
                <a:close/>
              </a:path>
            </a:pathLst>
          </a:custGeom>
        </p:spPr>
      </p:pic>
      <p:pic>
        <p:nvPicPr>
          <p:cNvPr id="19" name="Picture 18" descr="A close up of the moon&#10;&#10;Description automatically generated with medium confidence">
            <a:extLst>
              <a:ext uri="{FF2B5EF4-FFF2-40B4-BE49-F238E27FC236}">
                <a16:creationId xmlns:a16="http://schemas.microsoft.com/office/drawing/2014/main" id="{5C998FF1-E103-2947-91D5-6E604F465137}"/>
              </a:ext>
            </a:extLst>
          </p:cNvPr>
          <p:cNvPicPr>
            <a:picLocks noChangeAspect="1"/>
          </p:cNvPicPr>
          <p:nvPr/>
        </p:nvPicPr>
        <p:blipFill rotWithShape="1">
          <a:blip r:embed="rId3"/>
          <a:srcRect l="2745" r="-1" b="-1"/>
          <a:stretch/>
        </p:blipFill>
        <p:spPr>
          <a:xfrm>
            <a:off x="4191002" y="10"/>
            <a:ext cx="3809998" cy="3917529"/>
          </a:xfrm>
          <a:custGeom>
            <a:avLst/>
            <a:gdLst/>
            <a:ahLst/>
            <a:cxnLst/>
            <a:rect l="l" t="t" r="r" b="b"/>
            <a:pathLst>
              <a:path w="3809998" h="3917539">
                <a:moveTo>
                  <a:pt x="0" y="0"/>
                </a:moveTo>
                <a:lnTo>
                  <a:pt x="3809998" y="0"/>
                </a:lnTo>
                <a:lnTo>
                  <a:pt x="3809998" y="3909212"/>
                </a:lnTo>
                <a:lnTo>
                  <a:pt x="1781628" y="3737429"/>
                </a:lnTo>
                <a:lnTo>
                  <a:pt x="0" y="3917539"/>
                </a:lnTo>
                <a:close/>
              </a:path>
            </a:pathLst>
          </a:custGeom>
        </p:spPr>
      </p:pic>
      <p:pic>
        <p:nvPicPr>
          <p:cNvPr id="12" name="Content Placeholder 11" descr="A planet in space&#10;&#10;Description automatically generated with low confidence">
            <a:extLst>
              <a:ext uri="{FF2B5EF4-FFF2-40B4-BE49-F238E27FC236}">
                <a16:creationId xmlns:a16="http://schemas.microsoft.com/office/drawing/2014/main" id="{80F1D345-26F4-774F-A81F-2C9562F5848C}"/>
              </a:ext>
            </a:extLst>
          </p:cNvPr>
          <p:cNvPicPr>
            <a:picLocks noChangeAspect="1"/>
          </p:cNvPicPr>
          <p:nvPr/>
        </p:nvPicPr>
        <p:blipFill rotWithShape="1">
          <a:blip r:embed="rId4"/>
          <a:srcRect l="17083" r="25078" b="-2"/>
          <a:stretch/>
        </p:blipFill>
        <p:spPr>
          <a:xfrm>
            <a:off x="8191500" y="10"/>
            <a:ext cx="4000500" cy="3959022"/>
          </a:xfrm>
          <a:custGeom>
            <a:avLst/>
            <a:gdLst/>
            <a:ahLst/>
            <a:cxnLst/>
            <a:rect l="l" t="t" r="r" b="b"/>
            <a:pathLst>
              <a:path w="4000500" h="3959032">
                <a:moveTo>
                  <a:pt x="0" y="0"/>
                </a:moveTo>
                <a:lnTo>
                  <a:pt x="4000500" y="0"/>
                </a:lnTo>
                <a:lnTo>
                  <a:pt x="4000500" y="3959032"/>
                </a:lnTo>
                <a:lnTo>
                  <a:pt x="9072" y="3926114"/>
                </a:lnTo>
                <a:lnTo>
                  <a:pt x="0" y="3925346"/>
                </a:lnTo>
                <a:close/>
              </a:path>
            </a:pathLst>
          </a:custGeom>
        </p:spPr>
      </p:pic>
      <p:grpSp>
        <p:nvGrpSpPr>
          <p:cNvPr id="91" name="Group 90">
            <a:extLst>
              <a:ext uri="{FF2B5EF4-FFF2-40B4-BE49-F238E27FC236}">
                <a16:creationId xmlns:a16="http://schemas.microsoft.com/office/drawing/2014/main" id="{AC0B7807-0C83-4963-821A-69B172722E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528992"/>
            <a:ext cx="12192000" cy="757168"/>
            <a:chOff x="0" y="2959818"/>
            <a:chExt cx="12192000" cy="757168"/>
          </a:xfrm>
        </p:grpSpPr>
        <p:sp>
          <p:nvSpPr>
            <p:cNvPr id="92" name="Freeform: Shape 91">
              <a:extLst>
                <a:ext uri="{FF2B5EF4-FFF2-40B4-BE49-F238E27FC236}">
                  <a16:creationId xmlns:a16="http://schemas.microsoft.com/office/drawing/2014/main" id="{BB027EC7-3252-48A2-A7A4-1741F72E47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solidFill>
              <a:srgbClr val="FFFFFF"/>
            </a:solidFill>
            <a:ln w="12700" cap="flat" cmpd="sng" algn="ctr">
              <a:noFill/>
              <a:prstDash val="solid"/>
              <a:miter lim="800000"/>
            </a:ln>
            <a:effectLst>
              <a:outerShdw blurRad="381000" dist="152400" dir="5400000" algn="t" rotWithShape="0">
                <a:prstClr val="black">
                  <a:alpha val="10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3" name="Freeform: Shape 92">
              <a:extLst>
                <a:ext uri="{FF2B5EF4-FFF2-40B4-BE49-F238E27FC236}">
                  <a16:creationId xmlns:a16="http://schemas.microsoft.com/office/drawing/2014/main" id="{4EBC51E4-7477-4290-BBD0-18AD942C36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959818"/>
              <a:ext cx="12192000" cy="757168"/>
            </a:xfrm>
            <a:custGeom>
              <a:avLst/>
              <a:gdLst>
                <a:gd name="connsiteX0" fmla="*/ 0 w 12192000"/>
                <a:gd name="connsiteY0" fmla="*/ 0 h 757168"/>
                <a:gd name="connsiteX1" fmla="*/ 41653 w 12192000"/>
                <a:gd name="connsiteY1" fmla="*/ 6945 h 757168"/>
                <a:gd name="connsiteX2" fmla="*/ 81317 w 12192000"/>
                <a:gd name="connsiteY2" fmla="*/ 15509 h 757168"/>
                <a:gd name="connsiteX3" fmla="*/ 114150 w 12192000"/>
                <a:gd name="connsiteY3" fmla="*/ 28105 h 757168"/>
                <a:gd name="connsiteX4" fmla="*/ 214865 w 12192000"/>
                <a:gd name="connsiteY4" fmla="*/ 58374 h 757168"/>
                <a:gd name="connsiteX5" fmla="*/ 299237 w 12192000"/>
                <a:gd name="connsiteY5" fmla="*/ 63560 h 757168"/>
                <a:gd name="connsiteX6" fmla="*/ 415570 w 12192000"/>
                <a:gd name="connsiteY6" fmla="*/ 83774 h 757168"/>
                <a:gd name="connsiteX7" fmla="*/ 633210 w 12192000"/>
                <a:gd name="connsiteY7" fmla="*/ 109108 h 757168"/>
                <a:gd name="connsiteX8" fmla="*/ 677567 w 12192000"/>
                <a:gd name="connsiteY8" fmla="*/ 119446 h 757168"/>
                <a:gd name="connsiteX9" fmla="*/ 946429 w 12192000"/>
                <a:gd name="connsiteY9" fmla="*/ 171502 h 757168"/>
                <a:gd name="connsiteX10" fmla="*/ 1163367 w 12192000"/>
                <a:gd name="connsiteY10" fmla="*/ 182106 h 757168"/>
                <a:gd name="connsiteX11" fmla="*/ 1180337 w 12192000"/>
                <a:gd name="connsiteY11" fmla="*/ 181279 h 757168"/>
                <a:gd name="connsiteX12" fmla="*/ 1263939 w 12192000"/>
                <a:gd name="connsiteY12" fmla="*/ 173070 h 757168"/>
                <a:gd name="connsiteX13" fmla="*/ 1392213 w 12192000"/>
                <a:gd name="connsiteY13" fmla="*/ 183225 h 757168"/>
                <a:gd name="connsiteX14" fmla="*/ 1479752 w 12192000"/>
                <a:gd name="connsiteY14" fmla="*/ 205174 h 757168"/>
                <a:gd name="connsiteX15" fmla="*/ 1589813 w 12192000"/>
                <a:gd name="connsiteY15" fmla="*/ 211706 h 757168"/>
                <a:gd name="connsiteX16" fmla="*/ 1716264 w 12192000"/>
                <a:gd name="connsiteY16" fmla="*/ 207459 h 757168"/>
                <a:gd name="connsiteX17" fmla="*/ 1772900 w 12192000"/>
                <a:gd name="connsiteY17" fmla="*/ 208137 h 757168"/>
                <a:gd name="connsiteX18" fmla="*/ 1929319 w 12192000"/>
                <a:gd name="connsiteY18" fmla="*/ 193822 h 757168"/>
                <a:gd name="connsiteX19" fmla="*/ 2021514 w 12192000"/>
                <a:gd name="connsiteY19" fmla="*/ 204186 h 757168"/>
                <a:gd name="connsiteX20" fmla="*/ 2111753 w 12192000"/>
                <a:gd name="connsiteY20" fmla="*/ 223797 h 757168"/>
                <a:gd name="connsiteX21" fmla="*/ 2169356 w 12192000"/>
                <a:gd name="connsiteY21" fmla="*/ 241125 h 757168"/>
                <a:gd name="connsiteX22" fmla="*/ 2286638 w 12192000"/>
                <a:gd name="connsiteY22" fmla="*/ 257382 h 757168"/>
                <a:gd name="connsiteX23" fmla="*/ 2308368 w 12192000"/>
                <a:gd name="connsiteY23" fmla="*/ 256995 h 757168"/>
                <a:gd name="connsiteX24" fmla="*/ 2660621 w 12192000"/>
                <a:gd name="connsiteY24" fmla="*/ 262863 h 757168"/>
                <a:gd name="connsiteX25" fmla="*/ 2801134 w 12192000"/>
                <a:gd name="connsiteY25" fmla="*/ 250006 h 757168"/>
                <a:gd name="connsiteX26" fmla="*/ 2830994 w 12192000"/>
                <a:gd name="connsiteY26" fmla="*/ 249091 h 757168"/>
                <a:gd name="connsiteX27" fmla="*/ 3129084 w 12192000"/>
                <a:gd name="connsiteY27" fmla="*/ 242009 h 757168"/>
                <a:gd name="connsiteX28" fmla="*/ 3162162 w 12192000"/>
                <a:gd name="connsiteY28" fmla="*/ 242789 h 757168"/>
                <a:gd name="connsiteX29" fmla="*/ 3254072 w 12192000"/>
                <a:gd name="connsiteY29" fmla="*/ 251612 h 757168"/>
                <a:gd name="connsiteX30" fmla="*/ 3473491 w 12192000"/>
                <a:gd name="connsiteY30" fmla="*/ 221903 h 757168"/>
                <a:gd name="connsiteX31" fmla="*/ 3691860 w 12192000"/>
                <a:gd name="connsiteY31" fmla="*/ 219228 h 757168"/>
                <a:gd name="connsiteX32" fmla="*/ 3811494 w 12192000"/>
                <a:gd name="connsiteY32" fmla="*/ 225691 h 757168"/>
                <a:gd name="connsiteX33" fmla="*/ 3897533 w 12192000"/>
                <a:gd name="connsiteY33" fmla="*/ 220087 h 757168"/>
                <a:gd name="connsiteX34" fmla="*/ 4109430 w 12192000"/>
                <a:gd name="connsiteY34" fmla="*/ 200477 h 757168"/>
                <a:gd name="connsiteX35" fmla="*/ 4208772 w 12192000"/>
                <a:gd name="connsiteY35" fmla="*/ 200914 h 757168"/>
                <a:gd name="connsiteX36" fmla="*/ 4314641 w 12192000"/>
                <a:gd name="connsiteY36" fmla="*/ 196159 h 757168"/>
                <a:gd name="connsiteX37" fmla="*/ 4577622 w 12192000"/>
                <a:gd name="connsiteY37" fmla="*/ 163774 h 757168"/>
                <a:gd name="connsiteX38" fmla="*/ 4790345 w 12192000"/>
                <a:gd name="connsiteY38" fmla="*/ 177592 h 757168"/>
                <a:gd name="connsiteX39" fmla="*/ 4926164 w 12192000"/>
                <a:gd name="connsiteY39" fmla="*/ 184139 h 757168"/>
                <a:gd name="connsiteX40" fmla="*/ 5088812 w 12192000"/>
                <a:gd name="connsiteY40" fmla="*/ 177401 h 757168"/>
                <a:gd name="connsiteX41" fmla="*/ 5222466 w 12192000"/>
                <a:gd name="connsiteY41" fmla="*/ 162082 h 757168"/>
                <a:gd name="connsiteX42" fmla="*/ 5406528 w 12192000"/>
                <a:gd name="connsiteY42" fmla="*/ 153987 h 757168"/>
                <a:gd name="connsiteX43" fmla="*/ 5590716 w 12192000"/>
                <a:gd name="connsiteY43" fmla="*/ 129490 h 757168"/>
                <a:gd name="connsiteX44" fmla="*/ 5719429 w 12192000"/>
                <a:gd name="connsiteY44" fmla="*/ 110099 h 757168"/>
                <a:gd name="connsiteX45" fmla="*/ 5897895 w 12192000"/>
                <a:gd name="connsiteY45" fmla="*/ 96368 h 757168"/>
                <a:gd name="connsiteX46" fmla="*/ 6169957 w 12192000"/>
                <a:gd name="connsiteY46" fmla="*/ 94411 h 757168"/>
                <a:gd name="connsiteX47" fmla="*/ 6294827 w 12192000"/>
                <a:gd name="connsiteY47" fmla="*/ 99236 h 757168"/>
                <a:gd name="connsiteX48" fmla="*/ 6494261 w 12192000"/>
                <a:gd name="connsiteY48" fmla="*/ 71724 h 757168"/>
                <a:gd name="connsiteX49" fmla="*/ 6579627 w 12192000"/>
                <a:gd name="connsiteY49" fmla="*/ 57883 h 757168"/>
                <a:gd name="connsiteX50" fmla="*/ 6654800 w 12192000"/>
                <a:gd name="connsiteY50" fmla="*/ 77086 h 757168"/>
                <a:gd name="connsiteX51" fmla="*/ 6703059 w 12192000"/>
                <a:gd name="connsiteY51" fmla="*/ 97166 h 757168"/>
                <a:gd name="connsiteX52" fmla="*/ 6859445 w 12192000"/>
                <a:gd name="connsiteY52" fmla="*/ 90481 h 757168"/>
                <a:gd name="connsiteX53" fmla="*/ 7025414 w 12192000"/>
                <a:gd name="connsiteY53" fmla="*/ 83536 h 757168"/>
                <a:gd name="connsiteX54" fmla="*/ 7144137 w 12192000"/>
                <a:gd name="connsiteY54" fmla="*/ 79264 h 757168"/>
                <a:gd name="connsiteX55" fmla="*/ 7291235 w 12192000"/>
                <a:gd name="connsiteY55" fmla="*/ 95367 h 757168"/>
                <a:gd name="connsiteX56" fmla="*/ 7407395 w 12192000"/>
                <a:gd name="connsiteY56" fmla="*/ 104888 h 757168"/>
                <a:gd name="connsiteX57" fmla="*/ 7500837 w 12192000"/>
                <a:gd name="connsiteY57" fmla="*/ 119515 h 757168"/>
                <a:gd name="connsiteX58" fmla="*/ 7533567 w 12192000"/>
                <a:gd name="connsiteY58" fmla="*/ 126955 h 757168"/>
                <a:gd name="connsiteX59" fmla="*/ 7792910 w 12192000"/>
                <a:gd name="connsiteY59" fmla="*/ 185188 h 757168"/>
                <a:gd name="connsiteX60" fmla="*/ 8070699 w 12192000"/>
                <a:gd name="connsiteY60" fmla="*/ 235423 h 757168"/>
                <a:gd name="connsiteX61" fmla="*/ 8253177 w 12192000"/>
                <a:gd name="connsiteY61" fmla="*/ 222473 h 757168"/>
                <a:gd name="connsiteX62" fmla="*/ 8320683 w 12192000"/>
                <a:gd name="connsiteY62" fmla="*/ 226393 h 757168"/>
                <a:gd name="connsiteX63" fmla="*/ 8631438 w 12192000"/>
                <a:gd name="connsiteY63" fmla="*/ 237528 h 757168"/>
                <a:gd name="connsiteX64" fmla="*/ 8686410 w 12192000"/>
                <a:gd name="connsiteY64" fmla="*/ 234877 h 757168"/>
                <a:gd name="connsiteX65" fmla="*/ 8980658 w 12192000"/>
                <a:gd name="connsiteY65" fmla="*/ 273001 h 757168"/>
                <a:gd name="connsiteX66" fmla="*/ 9087625 w 12192000"/>
                <a:gd name="connsiteY66" fmla="*/ 282423 h 757168"/>
                <a:gd name="connsiteX67" fmla="*/ 9186017 w 12192000"/>
                <a:gd name="connsiteY67" fmla="*/ 293875 h 757168"/>
                <a:gd name="connsiteX68" fmla="*/ 9323931 w 12192000"/>
                <a:gd name="connsiteY68" fmla="*/ 302628 h 757168"/>
                <a:gd name="connsiteX69" fmla="*/ 9467213 w 12192000"/>
                <a:gd name="connsiteY69" fmla="*/ 307275 h 757168"/>
                <a:gd name="connsiteX70" fmla="*/ 9626826 w 12192000"/>
                <a:gd name="connsiteY70" fmla="*/ 316213 h 757168"/>
                <a:gd name="connsiteX71" fmla="*/ 9689696 w 12192000"/>
                <a:gd name="connsiteY71" fmla="*/ 324467 h 757168"/>
                <a:gd name="connsiteX72" fmla="*/ 9860526 w 12192000"/>
                <a:gd name="connsiteY72" fmla="*/ 329986 h 757168"/>
                <a:gd name="connsiteX73" fmla="*/ 9949775 w 12192000"/>
                <a:gd name="connsiteY73" fmla="*/ 340386 h 757168"/>
                <a:gd name="connsiteX74" fmla="*/ 10097252 w 12192000"/>
                <a:gd name="connsiteY74" fmla="*/ 349262 h 757168"/>
                <a:gd name="connsiteX75" fmla="*/ 10145261 w 12192000"/>
                <a:gd name="connsiteY75" fmla="*/ 353113 h 757168"/>
                <a:gd name="connsiteX76" fmla="*/ 10188159 w 12192000"/>
                <a:gd name="connsiteY76" fmla="*/ 356124 h 757168"/>
                <a:gd name="connsiteX77" fmla="*/ 10336144 w 12192000"/>
                <a:gd name="connsiteY77" fmla="*/ 348235 h 757168"/>
                <a:gd name="connsiteX78" fmla="*/ 10466847 w 12192000"/>
                <a:gd name="connsiteY78" fmla="*/ 354131 h 757168"/>
                <a:gd name="connsiteX79" fmla="*/ 10696514 w 12192000"/>
                <a:gd name="connsiteY79" fmla="*/ 353575 h 757168"/>
                <a:gd name="connsiteX80" fmla="*/ 10746932 w 12192000"/>
                <a:gd name="connsiteY80" fmla="*/ 360606 h 757168"/>
                <a:gd name="connsiteX81" fmla="*/ 10905388 w 12192000"/>
                <a:gd name="connsiteY81" fmla="*/ 370627 h 757168"/>
                <a:gd name="connsiteX82" fmla="*/ 10995602 w 12192000"/>
                <a:gd name="connsiteY82" fmla="*/ 376691 h 757168"/>
                <a:gd name="connsiteX83" fmla="*/ 11107647 w 12192000"/>
                <a:gd name="connsiteY83" fmla="*/ 373405 h 757168"/>
                <a:gd name="connsiteX84" fmla="*/ 11302440 w 12192000"/>
                <a:gd name="connsiteY84" fmla="*/ 364156 h 757168"/>
                <a:gd name="connsiteX85" fmla="*/ 11353613 w 12192000"/>
                <a:gd name="connsiteY85" fmla="*/ 363785 h 757168"/>
                <a:gd name="connsiteX86" fmla="*/ 11447323 w 12192000"/>
                <a:gd name="connsiteY86" fmla="*/ 359346 h 757168"/>
                <a:gd name="connsiteX87" fmla="*/ 11464292 w 12192000"/>
                <a:gd name="connsiteY87" fmla="*/ 358519 h 757168"/>
                <a:gd name="connsiteX88" fmla="*/ 11607560 w 12192000"/>
                <a:gd name="connsiteY88" fmla="*/ 342370 h 757168"/>
                <a:gd name="connsiteX89" fmla="*/ 11681426 w 12192000"/>
                <a:gd name="connsiteY89" fmla="*/ 344335 h 757168"/>
                <a:gd name="connsiteX90" fmla="*/ 11893565 w 12192000"/>
                <a:gd name="connsiteY90" fmla="*/ 355261 h 757168"/>
                <a:gd name="connsiteX91" fmla="*/ 11983290 w 12192000"/>
                <a:gd name="connsiteY91" fmla="*/ 363588 h 757168"/>
                <a:gd name="connsiteX92" fmla="*/ 12192000 w 12192000"/>
                <a:gd name="connsiteY92" fmla="*/ 388018 h 757168"/>
                <a:gd name="connsiteX93" fmla="*/ 12192000 w 12192000"/>
                <a:gd name="connsiteY93" fmla="*/ 577115 h 757168"/>
                <a:gd name="connsiteX94" fmla="*/ 12157329 w 12192000"/>
                <a:gd name="connsiteY94" fmla="*/ 588862 h 757168"/>
                <a:gd name="connsiteX95" fmla="*/ 12066948 w 12192000"/>
                <a:gd name="connsiteY95" fmla="*/ 586034 h 757168"/>
                <a:gd name="connsiteX96" fmla="*/ 11911344 w 12192000"/>
                <a:gd name="connsiteY96" fmla="*/ 521599 h 757168"/>
                <a:gd name="connsiteX97" fmla="*/ 11847823 w 12192000"/>
                <a:gd name="connsiteY97" fmla="*/ 511785 h 757168"/>
                <a:gd name="connsiteX98" fmla="*/ 11737547 w 12192000"/>
                <a:gd name="connsiteY98" fmla="*/ 502380 h 757168"/>
                <a:gd name="connsiteX99" fmla="*/ 11636052 w 12192000"/>
                <a:gd name="connsiteY99" fmla="*/ 514993 h 757168"/>
                <a:gd name="connsiteX100" fmla="*/ 11394706 w 12192000"/>
                <a:gd name="connsiteY100" fmla="*/ 590867 h 757168"/>
                <a:gd name="connsiteX101" fmla="*/ 11354978 w 12192000"/>
                <a:gd name="connsiteY101" fmla="*/ 597561 h 757168"/>
                <a:gd name="connsiteX102" fmla="*/ 11285306 w 12192000"/>
                <a:gd name="connsiteY102" fmla="*/ 599825 h 757168"/>
                <a:gd name="connsiteX103" fmla="*/ 11008528 w 12192000"/>
                <a:gd name="connsiteY103" fmla="*/ 656670 h 757168"/>
                <a:gd name="connsiteX104" fmla="*/ 10948735 w 12192000"/>
                <a:gd name="connsiteY104" fmla="*/ 652964 h 757168"/>
                <a:gd name="connsiteX105" fmla="*/ 10850698 w 12192000"/>
                <a:gd name="connsiteY105" fmla="*/ 641721 h 757168"/>
                <a:gd name="connsiteX106" fmla="*/ 10744026 w 12192000"/>
                <a:gd name="connsiteY106" fmla="*/ 647769 h 757168"/>
                <a:gd name="connsiteX107" fmla="*/ 10666160 w 12192000"/>
                <a:gd name="connsiteY107" fmla="*/ 651891 h 757168"/>
                <a:gd name="connsiteX108" fmla="*/ 10450521 w 12192000"/>
                <a:gd name="connsiteY108" fmla="*/ 616552 h 757168"/>
                <a:gd name="connsiteX109" fmla="*/ 10271192 w 12192000"/>
                <a:gd name="connsiteY109" fmla="*/ 583498 h 757168"/>
                <a:gd name="connsiteX110" fmla="*/ 10246067 w 12192000"/>
                <a:gd name="connsiteY110" fmla="*/ 585423 h 757168"/>
                <a:gd name="connsiteX111" fmla="*/ 10005027 w 12192000"/>
                <a:gd name="connsiteY111" fmla="*/ 592252 h 757168"/>
                <a:gd name="connsiteX112" fmla="*/ 9898681 w 12192000"/>
                <a:gd name="connsiteY112" fmla="*/ 613195 h 757168"/>
                <a:gd name="connsiteX113" fmla="*/ 9753225 w 12192000"/>
                <a:gd name="connsiteY113" fmla="*/ 629038 h 757168"/>
                <a:gd name="connsiteX114" fmla="*/ 9591376 w 12192000"/>
                <a:gd name="connsiteY114" fmla="*/ 648601 h 757168"/>
                <a:gd name="connsiteX115" fmla="*/ 9472860 w 12192000"/>
                <a:gd name="connsiteY115" fmla="*/ 655936 h 757168"/>
                <a:gd name="connsiteX116" fmla="*/ 9299788 w 12192000"/>
                <a:gd name="connsiteY116" fmla="*/ 636945 h 757168"/>
                <a:gd name="connsiteX117" fmla="*/ 9264605 w 12192000"/>
                <a:gd name="connsiteY117" fmla="*/ 627087 h 757168"/>
                <a:gd name="connsiteX118" fmla="*/ 8926435 w 12192000"/>
                <a:gd name="connsiteY118" fmla="*/ 549269 h 757168"/>
                <a:gd name="connsiteX119" fmla="*/ 8698934 w 12192000"/>
                <a:gd name="connsiteY119" fmla="*/ 536583 h 757168"/>
                <a:gd name="connsiteX120" fmla="*/ 8622862 w 12192000"/>
                <a:gd name="connsiteY120" fmla="*/ 541563 h 757168"/>
                <a:gd name="connsiteX121" fmla="*/ 8482784 w 12192000"/>
                <a:gd name="connsiteY121" fmla="*/ 574094 h 757168"/>
                <a:gd name="connsiteX122" fmla="*/ 8421565 w 12192000"/>
                <a:gd name="connsiteY122" fmla="*/ 576610 h 757168"/>
                <a:gd name="connsiteX123" fmla="*/ 8313469 w 12192000"/>
                <a:gd name="connsiteY123" fmla="*/ 574762 h 757168"/>
                <a:gd name="connsiteX124" fmla="*/ 8079520 w 12192000"/>
                <a:gd name="connsiteY124" fmla="*/ 558685 h 757168"/>
                <a:gd name="connsiteX125" fmla="*/ 7773327 w 12192000"/>
                <a:gd name="connsiteY125" fmla="*/ 558854 h 757168"/>
                <a:gd name="connsiteX126" fmla="*/ 7652477 w 12192000"/>
                <a:gd name="connsiteY126" fmla="*/ 547561 h 757168"/>
                <a:gd name="connsiteX127" fmla="*/ 7522274 w 12192000"/>
                <a:gd name="connsiteY127" fmla="*/ 532150 h 757168"/>
                <a:gd name="connsiteX128" fmla="*/ 7484080 w 12192000"/>
                <a:gd name="connsiteY128" fmla="*/ 530532 h 757168"/>
                <a:gd name="connsiteX129" fmla="*/ 7282277 w 12192000"/>
                <a:gd name="connsiteY129" fmla="*/ 540177 h 757168"/>
                <a:gd name="connsiteX130" fmla="*/ 7235690 w 12192000"/>
                <a:gd name="connsiteY130" fmla="*/ 551282 h 757168"/>
                <a:gd name="connsiteX131" fmla="*/ 7116339 w 12192000"/>
                <a:gd name="connsiteY131" fmla="*/ 539494 h 757168"/>
                <a:gd name="connsiteX132" fmla="*/ 7011067 w 12192000"/>
                <a:gd name="connsiteY132" fmla="*/ 511848 h 757168"/>
                <a:gd name="connsiteX133" fmla="*/ 6403234 w 12192000"/>
                <a:gd name="connsiteY133" fmla="*/ 432296 h 757168"/>
                <a:gd name="connsiteX134" fmla="*/ 6036273 w 12192000"/>
                <a:gd name="connsiteY134" fmla="*/ 412301 h 757168"/>
                <a:gd name="connsiteX135" fmla="*/ 5780467 w 12192000"/>
                <a:gd name="connsiteY135" fmla="*/ 377910 h 757168"/>
                <a:gd name="connsiteX136" fmla="*/ 5739051 w 12192000"/>
                <a:gd name="connsiteY136" fmla="*/ 353609 h 757168"/>
                <a:gd name="connsiteX137" fmla="*/ 5583566 w 12192000"/>
                <a:gd name="connsiteY137" fmla="*/ 321995 h 757168"/>
                <a:gd name="connsiteX138" fmla="*/ 5432030 w 12192000"/>
                <a:gd name="connsiteY138" fmla="*/ 362512 h 757168"/>
                <a:gd name="connsiteX139" fmla="*/ 5241398 w 12192000"/>
                <a:gd name="connsiteY139" fmla="*/ 425781 h 757168"/>
                <a:gd name="connsiteX140" fmla="*/ 5139710 w 12192000"/>
                <a:gd name="connsiteY140" fmla="*/ 421022 h 757168"/>
                <a:gd name="connsiteX141" fmla="*/ 4929402 w 12192000"/>
                <a:gd name="connsiteY141" fmla="*/ 424310 h 757168"/>
                <a:gd name="connsiteX142" fmla="*/ 4782793 w 12192000"/>
                <a:gd name="connsiteY142" fmla="*/ 441046 h 757168"/>
                <a:gd name="connsiteX143" fmla="*/ 4577594 w 12192000"/>
                <a:gd name="connsiteY143" fmla="*/ 459290 h 757168"/>
                <a:gd name="connsiteX144" fmla="*/ 4500826 w 12192000"/>
                <a:gd name="connsiteY144" fmla="*/ 470529 h 757168"/>
                <a:gd name="connsiteX145" fmla="*/ 4317973 w 12192000"/>
                <a:gd name="connsiteY145" fmla="*/ 483649 h 757168"/>
                <a:gd name="connsiteX146" fmla="*/ 4166722 w 12192000"/>
                <a:gd name="connsiteY146" fmla="*/ 490602 h 757168"/>
                <a:gd name="connsiteX147" fmla="*/ 4042814 w 12192000"/>
                <a:gd name="connsiteY147" fmla="*/ 530660 h 757168"/>
                <a:gd name="connsiteX148" fmla="*/ 4002653 w 12192000"/>
                <a:gd name="connsiteY148" fmla="*/ 552594 h 757168"/>
                <a:gd name="connsiteX149" fmla="*/ 3969549 w 12192000"/>
                <a:gd name="connsiteY149" fmla="*/ 566312 h 757168"/>
                <a:gd name="connsiteX150" fmla="*/ 3821685 w 12192000"/>
                <a:gd name="connsiteY150" fmla="*/ 649183 h 757168"/>
                <a:gd name="connsiteX151" fmla="*/ 3805138 w 12192000"/>
                <a:gd name="connsiteY151" fmla="*/ 655947 h 757168"/>
                <a:gd name="connsiteX152" fmla="*/ 3609177 w 12192000"/>
                <a:gd name="connsiteY152" fmla="*/ 687459 h 757168"/>
                <a:gd name="connsiteX153" fmla="*/ 3539727 w 12192000"/>
                <a:gd name="connsiteY153" fmla="*/ 706521 h 757168"/>
                <a:gd name="connsiteX154" fmla="*/ 3396572 w 12192000"/>
                <a:gd name="connsiteY154" fmla="*/ 755681 h 757168"/>
                <a:gd name="connsiteX155" fmla="*/ 3341054 w 12192000"/>
                <a:gd name="connsiteY155" fmla="*/ 754679 h 757168"/>
                <a:gd name="connsiteX156" fmla="*/ 3138775 w 12192000"/>
                <a:gd name="connsiteY156" fmla="*/ 710120 h 757168"/>
                <a:gd name="connsiteX157" fmla="*/ 3037283 w 12192000"/>
                <a:gd name="connsiteY157" fmla="*/ 666453 h 757168"/>
                <a:gd name="connsiteX158" fmla="*/ 3002117 w 12192000"/>
                <a:gd name="connsiteY158" fmla="*/ 649347 h 757168"/>
                <a:gd name="connsiteX159" fmla="*/ 2747294 w 12192000"/>
                <a:gd name="connsiteY159" fmla="*/ 652400 h 757168"/>
                <a:gd name="connsiteX160" fmla="*/ 2676273 w 12192000"/>
                <a:gd name="connsiteY160" fmla="*/ 652304 h 757168"/>
                <a:gd name="connsiteX161" fmla="*/ 2432360 w 12192000"/>
                <a:gd name="connsiteY161" fmla="*/ 657836 h 757168"/>
                <a:gd name="connsiteX162" fmla="*/ 2382311 w 12192000"/>
                <a:gd name="connsiteY162" fmla="*/ 650824 h 757168"/>
                <a:gd name="connsiteX163" fmla="*/ 2055134 w 12192000"/>
                <a:gd name="connsiteY163" fmla="*/ 630053 h 757168"/>
                <a:gd name="connsiteX164" fmla="*/ 2031829 w 12192000"/>
                <a:gd name="connsiteY164" fmla="*/ 639324 h 757168"/>
                <a:gd name="connsiteX165" fmla="*/ 1912764 w 12192000"/>
                <a:gd name="connsiteY165" fmla="*/ 664183 h 757168"/>
                <a:gd name="connsiteX166" fmla="*/ 1755637 w 12192000"/>
                <a:gd name="connsiteY166" fmla="*/ 663960 h 757168"/>
                <a:gd name="connsiteX167" fmla="*/ 1727159 w 12192000"/>
                <a:gd name="connsiteY167" fmla="*/ 659605 h 757168"/>
                <a:gd name="connsiteX168" fmla="*/ 1622470 w 12192000"/>
                <a:gd name="connsiteY168" fmla="*/ 634850 h 757168"/>
                <a:gd name="connsiteX169" fmla="*/ 1385955 w 12192000"/>
                <a:gd name="connsiteY169" fmla="*/ 604522 h 757168"/>
                <a:gd name="connsiteX170" fmla="*/ 1340055 w 12192000"/>
                <a:gd name="connsiteY170" fmla="*/ 595629 h 757168"/>
                <a:gd name="connsiteX171" fmla="*/ 1257271 w 12192000"/>
                <a:gd name="connsiteY171" fmla="*/ 581180 h 757168"/>
                <a:gd name="connsiteX172" fmla="*/ 1031914 w 12192000"/>
                <a:gd name="connsiteY172" fmla="*/ 562692 h 757168"/>
                <a:gd name="connsiteX173" fmla="*/ 922031 w 12192000"/>
                <a:gd name="connsiteY173" fmla="*/ 566853 h 757168"/>
                <a:gd name="connsiteX174" fmla="*/ 873250 w 12192000"/>
                <a:gd name="connsiteY174" fmla="*/ 563724 h 757168"/>
                <a:gd name="connsiteX175" fmla="*/ 711627 w 12192000"/>
                <a:gd name="connsiteY175" fmla="*/ 529880 h 757168"/>
                <a:gd name="connsiteX176" fmla="*/ 311112 w 12192000"/>
                <a:gd name="connsiteY176" fmla="*/ 525106 h 757168"/>
                <a:gd name="connsiteX177" fmla="*/ 184145 w 12192000"/>
                <a:gd name="connsiteY177" fmla="*/ 532188 h 757168"/>
                <a:gd name="connsiteX178" fmla="*/ 116886 w 12192000"/>
                <a:gd name="connsiteY178" fmla="*/ 530572 h 757168"/>
                <a:gd name="connsiteX179" fmla="*/ 23941 w 12192000"/>
                <a:gd name="connsiteY179" fmla="*/ 506433 h 757168"/>
                <a:gd name="connsiteX180" fmla="*/ 0 w 12192000"/>
                <a:gd name="connsiteY180" fmla="*/ 502149 h 757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Lst>
              <a:rect l="l" t="t" r="r" b="b"/>
              <a:pathLst>
                <a:path w="12192000" h="757168">
                  <a:moveTo>
                    <a:pt x="0" y="0"/>
                  </a:moveTo>
                  <a:lnTo>
                    <a:pt x="41653" y="6945"/>
                  </a:lnTo>
                  <a:cubicBezTo>
                    <a:pt x="55151" y="9178"/>
                    <a:pt x="68996" y="11810"/>
                    <a:pt x="81317" y="15509"/>
                  </a:cubicBezTo>
                  <a:cubicBezTo>
                    <a:pt x="92911" y="18978"/>
                    <a:pt x="102562" y="24446"/>
                    <a:pt x="114150" y="28105"/>
                  </a:cubicBezTo>
                  <a:cubicBezTo>
                    <a:pt x="145644" y="37958"/>
                    <a:pt x="177914" y="47281"/>
                    <a:pt x="214865" y="58374"/>
                  </a:cubicBezTo>
                  <a:cubicBezTo>
                    <a:pt x="236680" y="42349"/>
                    <a:pt x="264438" y="53534"/>
                    <a:pt x="299237" y="63560"/>
                  </a:cubicBezTo>
                  <a:cubicBezTo>
                    <a:pt x="334763" y="73816"/>
                    <a:pt x="376093" y="78654"/>
                    <a:pt x="415570" y="83774"/>
                  </a:cubicBezTo>
                  <a:cubicBezTo>
                    <a:pt x="487949" y="93100"/>
                    <a:pt x="560804" y="100354"/>
                    <a:pt x="633210" y="109108"/>
                  </a:cubicBezTo>
                  <a:cubicBezTo>
                    <a:pt x="648566" y="111058"/>
                    <a:pt x="666073" y="114072"/>
                    <a:pt x="677567" y="119446"/>
                  </a:cubicBezTo>
                  <a:cubicBezTo>
                    <a:pt x="756262" y="155621"/>
                    <a:pt x="853422" y="169678"/>
                    <a:pt x="946429" y="171502"/>
                  </a:cubicBezTo>
                  <a:cubicBezTo>
                    <a:pt x="1019582" y="173044"/>
                    <a:pt x="1091239" y="175083"/>
                    <a:pt x="1163367" y="182106"/>
                  </a:cubicBezTo>
                  <a:cubicBezTo>
                    <a:pt x="1168863" y="182586"/>
                    <a:pt x="1176224" y="182589"/>
                    <a:pt x="1180337" y="181279"/>
                  </a:cubicBezTo>
                  <a:cubicBezTo>
                    <a:pt x="1205822" y="172503"/>
                    <a:pt x="1231920" y="173109"/>
                    <a:pt x="1263939" y="173070"/>
                  </a:cubicBezTo>
                  <a:cubicBezTo>
                    <a:pt x="1309211" y="172961"/>
                    <a:pt x="1350592" y="176848"/>
                    <a:pt x="1392213" y="183225"/>
                  </a:cubicBezTo>
                  <a:cubicBezTo>
                    <a:pt x="1422516" y="187866"/>
                    <a:pt x="1453010" y="195759"/>
                    <a:pt x="1479752" y="205174"/>
                  </a:cubicBezTo>
                  <a:cubicBezTo>
                    <a:pt x="1516962" y="218381"/>
                    <a:pt x="1553071" y="224660"/>
                    <a:pt x="1589813" y="211706"/>
                  </a:cubicBezTo>
                  <a:cubicBezTo>
                    <a:pt x="1629541" y="197953"/>
                    <a:pt x="1673292" y="205778"/>
                    <a:pt x="1716264" y="207459"/>
                  </a:cubicBezTo>
                  <a:cubicBezTo>
                    <a:pt x="1734988" y="208248"/>
                    <a:pt x="1754789" y="209668"/>
                    <a:pt x="1772900" y="208137"/>
                  </a:cubicBezTo>
                  <a:cubicBezTo>
                    <a:pt x="1825381" y="203828"/>
                    <a:pt x="1876222" y="195808"/>
                    <a:pt x="1929319" y="193822"/>
                  </a:cubicBezTo>
                  <a:cubicBezTo>
                    <a:pt x="1958819" y="192698"/>
                    <a:pt x="1991232" y="199166"/>
                    <a:pt x="2021514" y="204186"/>
                  </a:cubicBezTo>
                  <a:cubicBezTo>
                    <a:pt x="2052154" y="209417"/>
                    <a:pt x="2082323" y="216530"/>
                    <a:pt x="2111753" y="223797"/>
                  </a:cubicBezTo>
                  <a:cubicBezTo>
                    <a:pt x="2131736" y="228659"/>
                    <a:pt x="2153567" y="233429"/>
                    <a:pt x="2169356" y="241125"/>
                  </a:cubicBezTo>
                  <a:cubicBezTo>
                    <a:pt x="2205243" y="258649"/>
                    <a:pt x="2242901" y="263295"/>
                    <a:pt x="2286638" y="257382"/>
                  </a:cubicBezTo>
                  <a:cubicBezTo>
                    <a:pt x="2293313" y="256396"/>
                    <a:pt x="2301018" y="256799"/>
                    <a:pt x="2308368" y="256995"/>
                  </a:cubicBezTo>
                  <a:cubicBezTo>
                    <a:pt x="2426026" y="259155"/>
                    <a:pt x="2543593" y="262834"/>
                    <a:pt x="2660621" y="262863"/>
                  </a:cubicBezTo>
                  <a:cubicBezTo>
                    <a:pt x="2708088" y="262871"/>
                    <a:pt x="2754165" y="254412"/>
                    <a:pt x="2801134" y="250006"/>
                  </a:cubicBezTo>
                  <a:cubicBezTo>
                    <a:pt x="2810748" y="249174"/>
                    <a:pt x="2821504" y="247638"/>
                    <a:pt x="2830994" y="249091"/>
                  </a:cubicBezTo>
                  <a:cubicBezTo>
                    <a:pt x="2934354" y="264045"/>
                    <a:pt x="3032340" y="255254"/>
                    <a:pt x="3129084" y="242009"/>
                  </a:cubicBezTo>
                  <a:cubicBezTo>
                    <a:pt x="3139090" y="240625"/>
                    <a:pt x="3151170" y="241831"/>
                    <a:pt x="3162162" y="242789"/>
                  </a:cubicBezTo>
                  <a:cubicBezTo>
                    <a:pt x="3192925" y="245736"/>
                    <a:pt x="3225969" y="254145"/>
                    <a:pt x="3254072" y="251612"/>
                  </a:cubicBezTo>
                  <a:cubicBezTo>
                    <a:pt x="3328782" y="244461"/>
                    <a:pt x="3402881" y="234992"/>
                    <a:pt x="3473491" y="221903"/>
                  </a:cubicBezTo>
                  <a:cubicBezTo>
                    <a:pt x="3545212" y="208683"/>
                    <a:pt x="3611651" y="197856"/>
                    <a:pt x="3691860" y="219228"/>
                  </a:cubicBezTo>
                  <a:cubicBezTo>
                    <a:pt x="3725977" y="228268"/>
                    <a:pt x="3771754" y="225515"/>
                    <a:pt x="3811494" y="225691"/>
                  </a:cubicBezTo>
                  <a:cubicBezTo>
                    <a:pt x="3840564" y="225687"/>
                    <a:pt x="3868906" y="218586"/>
                    <a:pt x="3897533" y="220087"/>
                  </a:cubicBezTo>
                  <a:cubicBezTo>
                    <a:pt x="3973874" y="224087"/>
                    <a:pt x="4042293" y="217563"/>
                    <a:pt x="4109430" y="200477"/>
                  </a:cubicBezTo>
                  <a:cubicBezTo>
                    <a:pt x="4135544" y="193834"/>
                    <a:pt x="4175268" y="201258"/>
                    <a:pt x="4208772" y="200914"/>
                  </a:cubicBezTo>
                  <a:cubicBezTo>
                    <a:pt x="4244136" y="200288"/>
                    <a:pt x="4280583" y="199908"/>
                    <a:pt x="4314641" y="196159"/>
                  </a:cubicBezTo>
                  <a:cubicBezTo>
                    <a:pt x="4402743" y="186278"/>
                    <a:pt x="4489848" y="174436"/>
                    <a:pt x="4577622" y="163774"/>
                  </a:cubicBezTo>
                  <a:cubicBezTo>
                    <a:pt x="4649843" y="154967"/>
                    <a:pt x="4719794" y="168553"/>
                    <a:pt x="4790345" y="177592"/>
                  </a:cubicBezTo>
                  <a:cubicBezTo>
                    <a:pt x="4834576" y="183345"/>
                    <a:pt x="4875614" y="193701"/>
                    <a:pt x="4926164" y="184139"/>
                  </a:cubicBezTo>
                  <a:cubicBezTo>
                    <a:pt x="4974485" y="175032"/>
                    <a:pt x="5034899" y="180870"/>
                    <a:pt x="5088812" y="177401"/>
                  </a:cubicBezTo>
                  <a:cubicBezTo>
                    <a:pt x="5134238" y="174439"/>
                    <a:pt x="5178353" y="168165"/>
                    <a:pt x="5222466" y="162082"/>
                  </a:cubicBezTo>
                  <a:cubicBezTo>
                    <a:pt x="5282519" y="153783"/>
                    <a:pt x="5341864" y="144876"/>
                    <a:pt x="5406528" y="153987"/>
                  </a:cubicBezTo>
                  <a:cubicBezTo>
                    <a:pt x="5479960" y="164323"/>
                    <a:pt x="5531876" y="142624"/>
                    <a:pt x="5590716" y="129490"/>
                  </a:cubicBezTo>
                  <a:cubicBezTo>
                    <a:pt x="5631296" y="120553"/>
                    <a:pt x="5675395" y="114659"/>
                    <a:pt x="5719429" y="110099"/>
                  </a:cubicBezTo>
                  <a:cubicBezTo>
                    <a:pt x="5778247" y="104215"/>
                    <a:pt x="5838715" y="102042"/>
                    <a:pt x="5897895" y="96368"/>
                  </a:cubicBezTo>
                  <a:cubicBezTo>
                    <a:pt x="5987399" y="87895"/>
                    <a:pt x="6077855" y="82333"/>
                    <a:pt x="6169957" y="94411"/>
                  </a:cubicBezTo>
                  <a:cubicBezTo>
                    <a:pt x="6212360" y="99875"/>
                    <a:pt x="6252010" y="101763"/>
                    <a:pt x="6294827" y="99236"/>
                  </a:cubicBezTo>
                  <a:cubicBezTo>
                    <a:pt x="6364965" y="95091"/>
                    <a:pt x="6436581" y="97891"/>
                    <a:pt x="6494261" y="71724"/>
                  </a:cubicBezTo>
                  <a:cubicBezTo>
                    <a:pt x="6514615" y="62488"/>
                    <a:pt x="6550354" y="61691"/>
                    <a:pt x="6579627" y="57883"/>
                  </a:cubicBezTo>
                  <a:cubicBezTo>
                    <a:pt x="6613354" y="53353"/>
                    <a:pt x="6637770" y="57878"/>
                    <a:pt x="6654800" y="77086"/>
                  </a:cubicBezTo>
                  <a:cubicBezTo>
                    <a:pt x="6662444" y="85688"/>
                    <a:pt x="6685147" y="94892"/>
                    <a:pt x="6703059" y="97166"/>
                  </a:cubicBezTo>
                  <a:cubicBezTo>
                    <a:pt x="6756799" y="103989"/>
                    <a:pt x="6806654" y="100687"/>
                    <a:pt x="6859445" y="90481"/>
                  </a:cubicBezTo>
                  <a:cubicBezTo>
                    <a:pt x="6908894" y="80861"/>
                    <a:pt x="6969747" y="85387"/>
                    <a:pt x="7025414" y="83536"/>
                  </a:cubicBezTo>
                  <a:cubicBezTo>
                    <a:pt x="7064862" y="82168"/>
                    <a:pt x="7104501" y="77186"/>
                    <a:pt x="7144137" y="79264"/>
                  </a:cubicBezTo>
                  <a:cubicBezTo>
                    <a:pt x="7193316" y="81841"/>
                    <a:pt x="7241809" y="90488"/>
                    <a:pt x="7291235" y="95367"/>
                  </a:cubicBezTo>
                  <a:cubicBezTo>
                    <a:pt x="7329668" y="99288"/>
                    <a:pt x="7368978" y="100585"/>
                    <a:pt x="7407395" y="104888"/>
                  </a:cubicBezTo>
                  <a:cubicBezTo>
                    <a:pt x="7438868" y="108256"/>
                    <a:pt x="7469832" y="114265"/>
                    <a:pt x="7500837" y="119515"/>
                  </a:cubicBezTo>
                  <a:cubicBezTo>
                    <a:pt x="7512146" y="121444"/>
                    <a:pt x="7523255" y="127178"/>
                    <a:pt x="7533567" y="126955"/>
                  </a:cubicBezTo>
                  <a:cubicBezTo>
                    <a:pt x="7636025" y="124121"/>
                    <a:pt x="7707510" y="164497"/>
                    <a:pt x="7792910" y="185188"/>
                  </a:cubicBezTo>
                  <a:cubicBezTo>
                    <a:pt x="7882663" y="207063"/>
                    <a:pt x="7969001" y="237914"/>
                    <a:pt x="8070699" y="235423"/>
                  </a:cubicBezTo>
                  <a:cubicBezTo>
                    <a:pt x="8132239" y="233879"/>
                    <a:pt x="8191903" y="225939"/>
                    <a:pt x="8253177" y="222473"/>
                  </a:cubicBezTo>
                  <a:cubicBezTo>
                    <a:pt x="8274949" y="221324"/>
                    <a:pt x="8299150" y="222976"/>
                    <a:pt x="8320683" y="226393"/>
                  </a:cubicBezTo>
                  <a:cubicBezTo>
                    <a:pt x="8424731" y="242340"/>
                    <a:pt x="8527777" y="249266"/>
                    <a:pt x="8631438" y="237528"/>
                  </a:cubicBezTo>
                  <a:cubicBezTo>
                    <a:pt x="8649201" y="235596"/>
                    <a:pt x="8668058" y="233915"/>
                    <a:pt x="8686410" y="234877"/>
                  </a:cubicBezTo>
                  <a:cubicBezTo>
                    <a:pt x="8786966" y="240146"/>
                    <a:pt x="8885480" y="249315"/>
                    <a:pt x="8980658" y="273001"/>
                  </a:cubicBezTo>
                  <a:cubicBezTo>
                    <a:pt x="9012626" y="280972"/>
                    <a:pt x="9052108" y="279035"/>
                    <a:pt x="9087625" y="282423"/>
                  </a:cubicBezTo>
                  <a:cubicBezTo>
                    <a:pt x="9120583" y="285484"/>
                    <a:pt x="9154319" y="287825"/>
                    <a:pt x="9186017" y="293875"/>
                  </a:cubicBezTo>
                  <a:cubicBezTo>
                    <a:pt x="9232288" y="302785"/>
                    <a:pt x="9275554" y="305815"/>
                    <a:pt x="9323931" y="302628"/>
                  </a:cubicBezTo>
                  <a:cubicBezTo>
                    <a:pt x="9370084" y="299705"/>
                    <a:pt x="9419491" y="304964"/>
                    <a:pt x="9467213" y="307275"/>
                  </a:cubicBezTo>
                  <a:cubicBezTo>
                    <a:pt x="9520438" y="309874"/>
                    <a:pt x="9573661" y="312473"/>
                    <a:pt x="9626826" y="316213"/>
                  </a:cubicBezTo>
                  <a:cubicBezTo>
                    <a:pt x="9648094" y="317708"/>
                    <a:pt x="9671915" y="326588"/>
                    <a:pt x="9689696" y="324467"/>
                  </a:cubicBezTo>
                  <a:cubicBezTo>
                    <a:pt x="9747117" y="317175"/>
                    <a:pt x="9803355" y="332523"/>
                    <a:pt x="9860526" y="329986"/>
                  </a:cubicBezTo>
                  <a:cubicBezTo>
                    <a:pt x="9888572" y="328594"/>
                    <a:pt x="9919723" y="338048"/>
                    <a:pt x="9949775" y="340386"/>
                  </a:cubicBezTo>
                  <a:cubicBezTo>
                    <a:pt x="9998886" y="344296"/>
                    <a:pt x="10048092" y="346302"/>
                    <a:pt x="10097252" y="349262"/>
                  </a:cubicBezTo>
                  <a:cubicBezTo>
                    <a:pt x="10113390" y="350297"/>
                    <a:pt x="10129133" y="351886"/>
                    <a:pt x="10145261" y="353113"/>
                  </a:cubicBezTo>
                  <a:cubicBezTo>
                    <a:pt x="10159555" y="354243"/>
                    <a:pt x="10174512" y="356743"/>
                    <a:pt x="10188159" y="356124"/>
                  </a:cubicBezTo>
                  <a:cubicBezTo>
                    <a:pt x="10237589" y="353944"/>
                    <a:pt x="10286441" y="348682"/>
                    <a:pt x="10336144" y="348235"/>
                  </a:cubicBezTo>
                  <a:cubicBezTo>
                    <a:pt x="10379222" y="347822"/>
                    <a:pt x="10423443" y="353764"/>
                    <a:pt x="10466847" y="354131"/>
                  </a:cubicBezTo>
                  <a:cubicBezTo>
                    <a:pt x="10543353" y="354898"/>
                    <a:pt x="10619988" y="353190"/>
                    <a:pt x="10696514" y="353575"/>
                  </a:cubicBezTo>
                  <a:cubicBezTo>
                    <a:pt x="10713071" y="353680"/>
                    <a:pt x="10730069" y="359342"/>
                    <a:pt x="10746932" y="360606"/>
                  </a:cubicBezTo>
                  <a:cubicBezTo>
                    <a:pt x="10799731" y="364326"/>
                    <a:pt x="10852569" y="367289"/>
                    <a:pt x="10905388" y="370627"/>
                  </a:cubicBezTo>
                  <a:cubicBezTo>
                    <a:pt x="10935470" y="372396"/>
                    <a:pt x="10965963" y="373421"/>
                    <a:pt x="10995602" y="376691"/>
                  </a:cubicBezTo>
                  <a:cubicBezTo>
                    <a:pt x="11034750" y="381032"/>
                    <a:pt x="11070168" y="386324"/>
                    <a:pt x="11107647" y="373405"/>
                  </a:cubicBezTo>
                  <a:cubicBezTo>
                    <a:pt x="11165372" y="353347"/>
                    <a:pt x="11236837" y="366060"/>
                    <a:pt x="11302440" y="364156"/>
                  </a:cubicBezTo>
                  <a:cubicBezTo>
                    <a:pt x="11319394" y="363708"/>
                    <a:pt x="11336655" y="364422"/>
                    <a:pt x="11353613" y="363785"/>
                  </a:cubicBezTo>
                  <a:cubicBezTo>
                    <a:pt x="11384961" y="362566"/>
                    <a:pt x="11415955" y="360947"/>
                    <a:pt x="11447323" y="359346"/>
                  </a:cubicBezTo>
                  <a:cubicBezTo>
                    <a:pt x="11452855" y="359066"/>
                    <a:pt x="11459104" y="359200"/>
                    <a:pt x="11464292" y="358519"/>
                  </a:cubicBezTo>
                  <a:cubicBezTo>
                    <a:pt x="11512058" y="353010"/>
                    <a:pt x="11559143" y="346321"/>
                    <a:pt x="11607560" y="342370"/>
                  </a:cubicBezTo>
                  <a:cubicBezTo>
                    <a:pt x="11631218" y="340368"/>
                    <a:pt x="11657295" y="341352"/>
                    <a:pt x="11681426" y="344335"/>
                  </a:cubicBezTo>
                  <a:cubicBezTo>
                    <a:pt x="11751997" y="352993"/>
                    <a:pt x="11821986" y="358760"/>
                    <a:pt x="11893565" y="355261"/>
                  </a:cubicBezTo>
                  <a:cubicBezTo>
                    <a:pt x="11921973" y="353889"/>
                    <a:pt x="11953288" y="360300"/>
                    <a:pt x="11983290" y="363588"/>
                  </a:cubicBezTo>
                  <a:lnTo>
                    <a:pt x="12192000" y="388018"/>
                  </a:lnTo>
                  <a:lnTo>
                    <a:pt x="12192000" y="577115"/>
                  </a:lnTo>
                  <a:lnTo>
                    <a:pt x="12157329" y="588862"/>
                  </a:lnTo>
                  <a:cubicBezTo>
                    <a:pt x="12118393" y="608572"/>
                    <a:pt x="12109715" y="605637"/>
                    <a:pt x="12066948" y="586034"/>
                  </a:cubicBezTo>
                  <a:cubicBezTo>
                    <a:pt x="12016991" y="563193"/>
                    <a:pt x="11965119" y="541779"/>
                    <a:pt x="11911344" y="521599"/>
                  </a:cubicBezTo>
                  <a:cubicBezTo>
                    <a:pt x="11894383" y="515178"/>
                    <a:pt x="11869417" y="514060"/>
                    <a:pt x="11847823" y="511785"/>
                  </a:cubicBezTo>
                  <a:cubicBezTo>
                    <a:pt x="11811233" y="507768"/>
                    <a:pt x="11773630" y="501982"/>
                    <a:pt x="11737547" y="502380"/>
                  </a:cubicBezTo>
                  <a:cubicBezTo>
                    <a:pt x="11702930" y="502855"/>
                    <a:pt x="11668388" y="508866"/>
                    <a:pt x="11636052" y="514993"/>
                  </a:cubicBezTo>
                  <a:cubicBezTo>
                    <a:pt x="11545722" y="532199"/>
                    <a:pt x="11462455" y="555118"/>
                    <a:pt x="11394706" y="590867"/>
                  </a:cubicBezTo>
                  <a:cubicBezTo>
                    <a:pt x="11385999" y="595562"/>
                    <a:pt x="11369016" y="596581"/>
                    <a:pt x="11354978" y="597561"/>
                  </a:cubicBezTo>
                  <a:cubicBezTo>
                    <a:pt x="11332076" y="599224"/>
                    <a:pt x="11308448" y="600655"/>
                    <a:pt x="11285306" y="599825"/>
                  </a:cubicBezTo>
                  <a:cubicBezTo>
                    <a:pt x="11172906" y="595841"/>
                    <a:pt x="11083430" y="617861"/>
                    <a:pt x="11008528" y="656670"/>
                  </a:cubicBezTo>
                  <a:cubicBezTo>
                    <a:pt x="10986971" y="667750"/>
                    <a:pt x="10970753" y="668236"/>
                    <a:pt x="10948735" y="652964"/>
                  </a:cubicBezTo>
                  <a:cubicBezTo>
                    <a:pt x="10923173" y="635218"/>
                    <a:pt x="10885031" y="639705"/>
                    <a:pt x="10850698" y="641721"/>
                  </a:cubicBezTo>
                  <a:cubicBezTo>
                    <a:pt x="10815269" y="643680"/>
                    <a:pt x="10779458" y="645811"/>
                    <a:pt x="10744026" y="647769"/>
                  </a:cubicBezTo>
                  <a:cubicBezTo>
                    <a:pt x="10717832" y="649066"/>
                    <a:pt x="10692021" y="650003"/>
                    <a:pt x="10666160" y="651891"/>
                  </a:cubicBezTo>
                  <a:cubicBezTo>
                    <a:pt x="10585627" y="657783"/>
                    <a:pt x="10513854" y="650969"/>
                    <a:pt x="10450521" y="616552"/>
                  </a:cubicBezTo>
                  <a:cubicBezTo>
                    <a:pt x="10402221" y="590175"/>
                    <a:pt x="10339099" y="579806"/>
                    <a:pt x="10271192" y="583498"/>
                  </a:cubicBezTo>
                  <a:cubicBezTo>
                    <a:pt x="10262701" y="584006"/>
                    <a:pt x="10251859" y="587254"/>
                    <a:pt x="10246067" y="585423"/>
                  </a:cubicBezTo>
                  <a:cubicBezTo>
                    <a:pt x="10158786" y="558528"/>
                    <a:pt x="10086634" y="594049"/>
                    <a:pt x="10005027" y="592252"/>
                  </a:cubicBezTo>
                  <a:cubicBezTo>
                    <a:pt x="9969004" y="591507"/>
                    <a:pt x="9931565" y="603664"/>
                    <a:pt x="9898681" y="613195"/>
                  </a:cubicBezTo>
                  <a:cubicBezTo>
                    <a:pt x="9853463" y="626281"/>
                    <a:pt x="9813049" y="639042"/>
                    <a:pt x="9753225" y="629038"/>
                  </a:cubicBezTo>
                  <a:cubicBezTo>
                    <a:pt x="9693404" y="618845"/>
                    <a:pt x="9637675" y="628898"/>
                    <a:pt x="9591376" y="648601"/>
                  </a:cubicBezTo>
                  <a:cubicBezTo>
                    <a:pt x="9556001" y="663537"/>
                    <a:pt x="9518120" y="663077"/>
                    <a:pt x="9472860" y="655936"/>
                  </a:cubicBezTo>
                  <a:cubicBezTo>
                    <a:pt x="9416283" y="647056"/>
                    <a:pt x="9357217" y="643578"/>
                    <a:pt x="9299788" y="636945"/>
                  </a:cubicBezTo>
                  <a:cubicBezTo>
                    <a:pt x="9287347" y="635531"/>
                    <a:pt x="9271710" y="632039"/>
                    <a:pt x="9264605" y="627087"/>
                  </a:cubicBezTo>
                  <a:cubicBezTo>
                    <a:pt x="9177661" y="565680"/>
                    <a:pt x="9051076" y="558473"/>
                    <a:pt x="8926435" y="549269"/>
                  </a:cubicBezTo>
                  <a:cubicBezTo>
                    <a:pt x="8850925" y="543595"/>
                    <a:pt x="8774954" y="539613"/>
                    <a:pt x="8698934" y="536583"/>
                  </a:cubicBezTo>
                  <a:cubicBezTo>
                    <a:pt x="8673232" y="535428"/>
                    <a:pt x="8645916" y="537050"/>
                    <a:pt x="8622862" y="541563"/>
                  </a:cubicBezTo>
                  <a:cubicBezTo>
                    <a:pt x="8574890" y="551069"/>
                    <a:pt x="8530403" y="564380"/>
                    <a:pt x="8482784" y="574094"/>
                  </a:cubicBezTo>
                  <a:cubicBezTo>
                    <a:pt x="8464923" y="577929"/>
                    <a:pt x="8442157" y="576927"/>
                    <a:pt x="8421565" y="576610"/>
                  </a:cubicBezTo>
                  <a:cubicBezTo>
                    <a:pt x="8385152" y="576229"/>
                    <a:pt x="8345023" y="569546"/>
                    <a:pt x="8313469" y="574762"/>
                  </a:cubicBezTo>
                  <a:cubicBezTo>
                    <a:pt x="8231431" y="588203"/>
                    <a:pt x="8155671" y="580227"/>
                    <a:pt x="8079520" y="558685"/>
                  </a:cubicBezTo>
                  <a:cubicBezTo>
                    <a:pt x="7972906" y="528487"/>
                    <a:pt x="7870782" y="525043"/>
                    <a:pt x="7773327" y="558854"/>
                  </a:cubicBezTo>
                  <a:cubicBezTo>
                    <a:pt x="7729470" y="574107"/>
                    <a:pt x="7688069" y="563543"/>
                    <a:pt x="7652477" y="547561"/>
                  </a:cubicBezTo>
                  <a:cubicBezTo>
                    <a:pt x="7611494" y="529005"/>
                    <a:pt x="7570974" y="522685"/>
                    <a:pt x="7522274" y="532150"/>
                  </a:cubicBezTo>
                  <a:cubicBezTo>
                    <a:pt x="7511488" y="534257"/>
                    <a:pt x="7496511" y="532136"/>
                    <a:pt x="7484080" y="530532"/>
                  </a:cubicBezTo>
                  <a:cubicBezTo>
                    <a:pt x="7413133" y="522044"/>
                    <a:pt x="7341987" y="510303"/>
                    <a:pt x="7282277" y="540177"/>
                  </a:cubicBezTo>
                  <a:cubicBezTo>
                    <a:pt x="7270558" y="546051"/>
                    <a:pt x="7251336" y="547713"/>
                    <a:pt x="7235690" y="551282"/>
                  </a:cubicBezTo>
                  <a:cubicBezTo>
                    <a:pt x="7170161" y="565782"/>
                    <a:pt x="7172820" y="564203"/>
                    <a:pt x="7116339" y="539494"/>
                  </a:cubicBezTo>
                  <a:cubicBezTo>
                    <a:pt x="7086841" y="526502"/>
                    <a:pt x="7045980" y="512724"/>
                    <a:pt x="7011067" y="511848"/>
                  </a:cubicBezTo>
                  <a:cubicBezTo>
                    <a:pt x="6800473" y="506533"/>
                    <a:pt x="6601893" y="468653"/>
                    <a:pt x="6403234" y="432296"/>
                  </a:cubicBezTo>
                  <a:cubicBezTo>
                    <a:pt x="6280760" y="409851"/>
                    <a:pt x="6160432" y="402592"/>
                    <a:pt x="6036273" y="412301"/>
                  </a:cubicBezTo>
                  <a:cubicBezTo>
                    <a:pt x="5946471" y="419425"/>
                    <a:pt x="5863077" y="395593"/>
                    <a:pt x="5780467" y="377910"/>
                  </a:cubicBezTo>
                  <a:cubicBezTo>
                    <a:pt x="5763357" y="374343"/>
                    <a:pt x="5747757" y="363033"/>
                    <a:pt x="5739051" y="353609"/>
                  </a:cubicBezTo>
                  <a:cubicBezTo>
                    <a:pt x="5707675" y="320294"/>
                    <a:pt x="5653252" y="312483"/>
                    <a:pt x="5583566" y="321995"/>
                  </a:cubicBezTo>
                  <a:cubicBezTo>
                    <a:pt x="5528347" y="329404"/>
                    <a:pt x="5477716" y="340486"/>
                    <a:pt x="5432030" y="362512"/>
                  </a:cubicBezTo>
                  <a:cubicBezTo>
                    <a:pt x="5378421" y="388318"/>
                    <a:pt x="5322767" y="418026"/>
                    <a:pt x="5241398" y="425781"/>
                  </a:cubicBezTo>
                  <a:cubicBezTo>
                    <a:pt x="5206262" y="429089"/>
                    <a:pt x="5176131" y="428273"/>
                    <a:pt x="5139710" y="421022"/>
                  </a:cubicBezTo>
                  <a:cubicBezTo>
                    <a:pt x="5069048" y="407018"/>
                    <a:pt x="4997864" y="396037"/>
                    <a:pt x="4929402" y="424310"/>
                  </a:cubicBezTo>
                  <a:cubicBezTo>
                    <a:pt x="4891785" y="439890"/>
                    <a:pt x="4841650" y="448519"/>
                    <a:pt x="4782793" y="441046"/>
                  </a:cubicBezTo>
                  <a:cubicBezTo>
                    <a:pt x="4709316" y="431663"/>
                    <a:pt x="4641426" y="442031"/>
                    <a:pt x="4577594" y="459290"/>
                  </a:cubicBezTo>
                  <a:cubicBezTo>
                    <a:pt x="4554816" y="465538"/>
                    <a:pt x="4527069" y="468279"/>
                    <a:pt x="4500826" y="470529"/>
                  </a:cubicBezTo>
                  <a:cubicBezTo>
                    <a:pt x="4440199" y="475746"/>
                    <a:pt x="4379252" y="479993"/>
                    <a:pt x="4317973" y="483649"/>
                  </a:cubicBezTo>
                  <a:cubicBezTo>
                    <a:pt x="4267762" y="486741"/>
                    <a:pt x="4217264" y="488292"/>
                    <a:pt x="4166722" y="490602"/>
                  </a:cubicBezTo>
                  <a:cubicBezTo>
                    <a:pt x="4111394" y="493045"/>
                    <a:pt x="4067073" y="503124"/>
                    <a:pt x="4042814" y="530660"/>
                  </a:cubicBezTo>
                  <a:cubicBezTo>
                    <a:pt x="4034996" y="539407"/>
                    <a:pt x="4017001" y="545715"/>
                    <a:pt x="4002653" y="552594"/>
                  </a:cubicBezTo>
                  <a:cubicBezTo>
                    <a:pt x="3992459" y="557592"/>
                    <a:pt x="3979023" y="561086"/>
                    <a:pt x="3969549" y="566312"/>
                  </a:cubicBezTo>
                  <a:cubicBezTo>
                    <a:pt x="3919896" y="593854"/>
                    <a:pt x="3870968" y="621622"/>
                    <a:pt x="3821685" y="649183"/>
                  </a:cubicBezTo>
                  <a:cubicBezTo>
                    <a:pt x="3816761" y="651788"/>
                    <a:pt x="3811445" y="654943"/>
                    <a:pt x="3805138" y="655947"/>
                  </a:cubicBezTo>
                  <a:cubicBezTo>
                    <a:pt x="3739817" y="666451"/>
                    <a:pt x="3673801" y="676154"/>
                    <a:pt x="3609177" y="687459"/>
                  </a:cubicBezTo>
                  <a:cubicBezTo>
                    <a:pt x="3584288" y="691878"/>
                    <a:pt x="3558597" y="697589"/>
                    <a:pt x="3539727" y="706521"/>
                  </a:cubicBezTo>
                  <a:cubicBezTo>
                    <a:pt x="3496714" y="726780"/>
                    <a:pt x="3457268" y="749132"/>
                    <a:pt x="3396572" y="755681"/>
                  </a:cubicBezTo>
                  <a:cubicBezTo>
                    <a:pt x="3378807" y="757611"/>
                    <a:pt x="3357809" y="758036"/>
                    <a:pt x="3341054" y="754679"/>
                  </a:cubicBezTo>
                  <a:cubicBezTo>
                    <a:pt x="3272962" y="740809"/>
                    <a:pt x="3206471" y="724541"/>
                    <a:pt x="3138775" y="710120"/>
                  </a:cubicBezTo>
                  <a:cubicBezTo>
                    <a:pt x="3095820" y="701191"/>
                    <a:pt x="3056969" y="691141"/>
                    <a:pt x="3037283" y="666453"/>
                  </a:cubicBezTo>
                  <a:cubicBezTo>
                    <a:pt x="3031764" y="659487"/>
                    <a:pt x="3015626" y="651391"/>
                    <a:pt x="3002117" y="649347"/>
                  </a:cubicBezTo>
                  <a:cubicBezTo>
                    <a:pt x="2915220" y="636209"/>
                    <a:pt x="2829194" y="627503"/>
                    <a:pt x="2747294" y="652400"/>
                  </a:cubicBezTo>
                  <a:cubicBezTo>
                    <a:pt x="2730084" y="657794"/>
                    <a:pt x="2698519" y="656140"/>
                    <a:pt x="2676273" y="652304"/>
                  </a:cubicBezTo>
                  <a:cubicBezTo>
                    <a:pt x="2590546" y="637890"/>
                    <a:pt x="2508883" y="630176"/>
                    <a:pt x="2432360" y="657836"/>
                  </a:cubicBezTo>
                  <a:cubicBezTo>
                    <a:pt x="2423352" y="661179"/>
                    <a:pt x="2395274" y="656272"/>
                    <a:pt x="2382311" y="650824"/>
                  </a:cubicBezTo>
                  <a:cubicBezTo>
                    <a:pt x="2257393" y="597728"/>
                    <a:pt x="2187724" y="592930"/>
                    <a:pt x="2055134" y="630053"/>
                  </a:cubicBezTo>
                  <a:cubicBezTo>
                    <a:pt x="2046542" y="632464"/>
                    <a:pt x="2035364" y="635121"/>
                    <a:pt x="2031829" y="639324"/>
                  </a:cubicBezTo>
                  <a:cubicBezTo>
                    <a:pt x="2007977" y="666120"/>
                    <a:pt x="1960229" y="664380"/>
                    <a:pt x="1912764" y="664183"/>
                  </a:cubicBezTo>
                  <a:cubicBezTo>
                    <a:pt x="1860521" y="663924"/>
                    <a:pt x="1808236" y="664426"/>
                    <a:pt x="1755637" y="663960"/>
                  </a:cubicBezTo>
                  <a:cubicBezTo>
                    <a:pt x="1746439" y="663859"/>
                    <a:pt x="1736243" y="661799"/>
                    <a:pt x="1727159" y="659605"/>
                  </a:cubicBezTo>
                  <a:cubicBezTo>
                    <a:pt x="1692256" y="651480"/>
                    <a:pt x="1658604" y="640559"/>
                    <a:pt x="1622470" y="634850"/>
                  </a:cubicBezTo>
                  <a:cubicBezTo>
                    <a:pt x="1544362" y="622552"/>
                    <a:pt x="1469248" y="602210"/>
                    <a:pt x="1385955" y="604522"/>
                  </a:cubicBezTo>
                  <a:cubicBezTo>
                    <a:pt x="1371585" y="604913"/>
                    <a:pt x="1355357" y="598530"/>
                    <a:pt x="1340055" y="595629"/>
                  </a:cubicBezTo>
                  <a:cubicBezTo>
                    <a:pt x="1312351" y="590552"/>
                    <a:pt x="1285460" y="583993"/>
                    <a:pt x="1257271" y="581180"/>
                  </a:cubicBezTo>
                  <a:cubicBezTo>
                    <a:pt x="1182583" y="573830"/>
                    <a:pt x="1107142" y="566824"/>
                    <a:pt x="1031914" y="562692"/>
                  </a:cubicBezTo>
                  <a:cubicBezTo>
                    <a:pt x="995593" y="560597"/>
                    <a:pt x="958880" y="565923"/>
                    <a:pt x="922031" y="566853"/>
                  </a:cubicBezTo>
                  <a:cubicBezTo>
                    <a:pt x="905446" y="567320"/>
                    <a:pt x="878533" y="568199"/>
                    <a:pt x="873250" y="563724"/>
                  </a:cubicBezTo>
                  <a:cubicBezTo>
                    <a:pt x="832343" y="529722"/>
                    <a:pt x="772202" y="532674"/>
                    <a:pt x="711627" y="529880"/>
                  </a:cubicBezTo>
                  <a:cubicBezTo>
                    <a:pt x="577999" y="523641"/>
                    <a:pt x="447408" y="543696"/>
                    <a:pt x="311112" y="525106"/>
                  </a:cubicBezTo>
                  <a:cubicBezTo>
                    <a:pt x="271645" y="519795"/>
                    <a:pt x="226936" y="530235"/>
                    <a:pt x="184145" y="532188"/>
                  </a:cubicBezTo>
                  <a:cubicBezTo>
                    <a:pt x="162015" y="533128"/>
                    <a:pt x="137665" y="534333"/>
                    <a:pt x="116886" y="530572"/>
                  </a:cubicBezTo>
                  <a:cubicBezTo>
                    <a:pt x="84810" y="524693"/>
                    <a:pt x="54011" y="515448"/>
                    <a:pt x="23941" y="506433"/>
                  </a:cubicBezTo>
                  <a:lnTo>
                    <a:pt x="0" y="502149"/>
                  </a:lnTo>
                  <a:close/>
                </a:path>
              </a:pathLst>
            </a:custGeom>
            <a:blipFill>
              <a:blip r:embed="rId5">
                <a:alphaModFix amt="57000"/>
              </a:blip>
              <a:tile tx="0" ty="0" sx="100000" sy="100000" flip="none" algn="tl"/>
            </a:bli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4" name="Title 1">
            <a:extLst>
              <a:ext uri="{FF2B5EF4-FFF2-40B4-BE49-F238E27FC236}">
                <a16:creationId xmlns:a16="http://schemas.microsoft.com/office/drawing/2014/main" id="{00F67AC6-EC0B-0D40-9110-901B0C949328}"/>
              </a:ext>
            </a:extLst>
          </p:cNvPr>
          <p:cNvSpPr txBox="1">
            <a:spLocks/>
          </p:cNvSpPr>
          <p:nvPr/>
        </p:nvSpPr>
        <p:spPr>
          <a:xfrm>
            <a:off x="1100512" y="419422"/>
            <a:ext cx="3816095" cy="193807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br>
              <a:rPr lang="en-US" sz="3100"/>
            </a:br>
            <a:endParaRPr lang="en-US" sz="3100"/>
          </a:p>
        </p:txBody>
      </p:sp>
    </p:spTree>
    <p:extLst>
      <p:ext uri="{BB962C8B-B14F-4D97-AF65-F5344CB8AC3E}">
        <p14:creationId xmlns:p14="http://schemas.microsoft.com/office/powerpoint/2010/main" val="5476485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27EA697-8B2D-304A-98B5-46126EB36F16}"/>
              </a:ext>
            </a:extLst>
          </p:cNvPr>
          <p:cNvPicPr>
            <a:picLocks noChangeAspect="1"/>
          </p:cNvPicPr>
          <p:nvPr/>
        </p:nvPicPr>
        <p:blipFill rotWithShape="1">
          <a:blip r:embed="rId2"/>
          <a:srcRect l="6422" r="5155" b="-1"/>
          <a:stretch/>
        </p:blipFill>
        <p:spPr>
          <a:xfrm>
            <a:off x="0" y="0"/>
            <a:ext cx="12188932" cy="6857990"/>
          </a:xfrm>
          <a:prstGeom prst="rect">
            <a:avLst/>
          </a:prstGeom>
        </p:spPr>
      </p:pic>
      <p:sp>
        <p:nvSpPr>
          <p:cNvPr id="9" name="Freeform: Shape 8">
            <a:extLst>
              <a:ext uri="{FF2B5EF4-FFF2-40B4-BE49-F238E27FC236}">
                <a16:creationId xmlns:a16="http://schemas.microsoft.com/office/drawing/2014/main" id="{5E8D2E83-FB3A-40E7-A9E5-7AB389D612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23809"/>
            <a:ext cx="11016943" cy="2262375"/>
          </a:xfrm>
          <a:custGeom>
            <a:avLst/>
            <a:gdLst>
              <a:gd name="connsiteX0" fmla="*/ 0 w 11016943"/>
              <a:gd name="connsiteY0" fmla="*/ 0 h 2262375"/>
              <a:gd name="connsiteX1" fmla="*/ 9969166 w 11016943"/>
              <a:gd name="connsiteY1" fmla="*/ 0 h 2262375"/>
              <a:gd name="connsiteX2" fmla="*/ 11016943 w 11016943"/>
              <a:gd name="connsiteY2" fmla="*/ 2262375 h 2262375"/>
              <a:gd name="connsiteX3" fmla="*/ 4942050 w 11016943"/>
              <a:gd name="connsiteY3" fmla="*/ 2262375 h 2262375"/>
              <a:gd name="connsiteX4" fmla="*/ 4582160 w 11016943"/>
              <a:gd name="connsiteY4" fmla="*/ 2262375 h 2262375"/>
              <a:gd name="connsiteX5" fmla="*/ 0 w 11016943"/>
              <a:gd name="connsiteY5" fmla="*/ 2262375 h 2262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16943" h="2262375">
                <a:moveTo>
                  <a:pt x="0" y="0"/>
                </a:moveTo>
                <a:lnTo>
                  <a:pt x="9969166" y="0"/>
                </a:lnTo>
                <a:lnTo>
                  <a:pt x="11016943" y="2262375"/>
                </a:lnTo>
                <a:lnTo>
                  <a:pt x="4942050" y="2262375"/>
                </a:lnTo>
                <a:lnTo>
                  <a:pt x="4582160" y="2262375"/>
                </a:lnTo>
                <a:lnTo>
                  <a:pt x="0" y="2262375"/>
                </a:lnTo>
                <a:close/>
              </a:path>
            </a:pathLst>
          </a:custGeom>
          <a:solidFill>
            <a:schemeClr val="bg1">
              <a:lumMod val="85000"/>
              <a:lumOff val="15000"/>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ED3796D5-B2DF-CA46-AA54-96DC1B8D237C}"/>
              </a:ext>
            </a:extLst>
          </p:cNvPr>
          <p:cNvSpPr>
            <a:spLocks noGrp="1"/>
          </p:cNvSpPr>
          <p:nvPr>
            <p:ph type="title"/>
          </p:nvPr>
        </p:nvSpPr>
        <p:spPr>
          <a:xfrm>
            <a:off x="618062" y="4185749"/>
            <a:ext cx="9265771" cy="622836"/>
          </a:xfrm>
        </p:spPr>
        <p:txBody>
          <a:bodyPr>
            <a:normAutofit/>
          </a:bodyPr>
          <a:lstStyle/>
          <a:p>
            <a:r>
              <a:rPr lang="en-US" sz="3600" b="1" dirty="0"/>
              <a:t>Our Solar System</a:t>
            </a:r>
          </a:p>
        </p:txBody>
      </p:sp>
      <p:sp>
        <p:nvSpPr>
          <p:cNvPr id="3" name="Content Placeholder 2">
            <a:extLst>
              <a:ext uri="{FF2B5EF4-FFF2-40B4-BE49-F238E27FC236}">
                <a16:creationId xmlns:a16="http://schemas.microsoft.com/office/drawing/2014/main" id="{690C74E9-5F5A-5547-BCF8-A673DE6E18B8}"/>
              </a:ext>
            </a:extLst>
          </p:cNvPr>
          <p:cNvSpPr>
            <a:spLocks noGrp="1"/>
          </p:cNvSpPr>
          <p:nvPr>
            <p:ph idx="1"/>
          </p:nvPr>
        </p:nvSpPr>
        <p:spPr>
          <a:xfrm>
            <a:off x="618063" y="4856921"/>
            <a:ext cx="9565028" cy="1249240"/>
          </a:xfrm>
        </p:spPr>
        <p:txBody>
          <a:bodyPr>
            <a:normAutofit/>
          </a:bodyPr>
          <a:lstStyle/>
          <a:p>
            <a:pPr marL="0" indent="0">
              <a:buNone/>
            </a:pPr>
            <a:r>
              <a:rPr lang="en-US" sz="1800" dirty="0"/>
              <a:t>Our Solar System is home to the seven planets that surround the Earth; Mercury, Venus, Mars, Jupiter, Saturn, Uranus and Neptune.  You can find out about these planets in the following slides. Our Solar System is but one of many others in the Galaxy.  As our Solar System is so big you can't see past it with the naked eye or telescope.</a:t>
            </a:r>
          </a:p>
          <a:p>
            <a:pPr marL="0" indent="0">
              <a:buNone/>
            </a:pPr>
            <a:endParaRPr lang="en-US" sz="1800" dirty="0"/>
          </a:p>
        </p:txBody>
      </p:sp>
    </p:spTree>
    <p:extLst>
      <p:ext uri="{BB962C8B-B14F-4D97-AF65-F5344CB8AC3E}">
        <p14:creationId xmlns:p14="http://schemas.microsoft.com/office/powerpoint/2010/main" val="256255467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7E988D-8071-D046-822F-A3CCB0E11D9D}"/>
              </a:ext>
            </a:extLst>
          </p:cNvPr>
          <p:cNvSpPr>
            <a:spLocks noGrp="1"/>
          </p:cNvSpPr>
          <p:nvPr>
            <p:ph type="title"/>
          </p:nvPr>
        </p:nvSpPr>
        <p:spPr>
          <a:xfrm>
            <a:off x="6289158" y="866387"/>
            <a:ext cx="5984921" cy="1325563"/>
          </a:xfrm>
        </p:spPr>
        <p:txBody>
          <a:bodyPr>
            <a:normAutofit/>
          </a:bodyPr>
          <a:lstStyle/>
          <a:p>
            <a:r>
              <a:rPr lang="en-US" sz="4800" b="1" dirty="0"/>
              <a:t>Mercury</a:t>
            </a:r>
          </a:p>
        </p:txBody>
      </p:sp>
      <p:sp>
        <p:nvSpPr>
          <p:cNvPr id="10" name="Freeform: Shape 9">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Picture 4">
            <a:extLst>
              <a:ext uri="{FF2B5EF4-FFF2-40B4-BE49-F238E27FC236}">
                <a16:creationId xmlns:a16="http://schemas.microsoft.com/office/drawing/2014/main" id="{FF7BE248-A279-DC44-8443-FF8FA141FE1E}"/>
              </a:ext>
            </a:extLst>
          </p:cNvPr>
          <p:cNvPicPr>
            <a:picLocks noChangeAspect="1"/>
          </p:cNvPicPr>
          <p:nvPr/>
        </p:nvPicPr>
        <p:blipFill rotWithShape="1">
          <a:blip r:embed="rId2"/>
          <a:srcRect l="9080" r="20342"/>
          <a:stretch/>
        </p:blipFill>
        <p:spPr>
          <a:xfrm>
            <a:off x="0" y="0"/>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p:spPr>
      </p:pic>
      <p:sp>
        <p:nvSpPr>
          <p:cNvPr id="3" name="Content Placeholder 2">
            <a:extLst>
              <a:ext uri="{FF2B5EF4-FFF2-40B4-BE49-F238E27FC236}">
                <a16:creationId xmlns:a16="http://schemas.microsoft.com/office/drawing/2014/main" id="{AA0E431F-8BAB-3D49-80B8-DB6AAD6E82E5}"/>
              </a:ext>
            </a:extLst>
          </p:cNvPr>
          <p:cNvSpPr>
            <a:spLocks noGrp="1"/>
          </p:cNvSpPr>
          <p:nvPr>
            <p:ph idx="1"/>
          </p:nvPr>
        </p:nvSpPr>
        <p:spPr>
          <a:xfrm>
            <a:off x="6136816" y="2310549"/>
            <a:ext cx="5259714" cy="3375920"/>
          </a:xfrm>
        </p:spPr>
        <p:txBody>
          <a:bodyPr anchor="t">
            <a:normAutofit/>
          </a:bodyPr>
          <a:lstStyle/>
          <a:p>
            <a:pPr marL="0" indent="0">
              <a:buNone/>
            </a:pPr>
            <a:r>
              <a:rPr lang="en-US" sz="2200" dirty="0"/>
              <a:t>Mercury is the closest planet to the sun. In the day, Mercury can reach 430 degrees Celsius whilst at night, it can drop down to minus 180 degrees Celsius.  This planet is in fact the smallest planet in our Solar System – it is only just bigger than our Moon.  Not only is it the smallest planet, but it is also shrinking</a:t>
            </a:r>
            <a:r>
              <a:rPr lang="en-US" sz="1800" dirty="0"/>
              <a:t>!  </a:t>
            </a:r>
          </a:p>
        </p:txBody>
      </p:sp>
    </p:spTree>
    <p:extLst>
      <p:ext uri="{BB962C8B-B14F-4D97-AF65-F5344CB8AC3E}">
        <p14:creationId xmlns:p14="http://schemas.microsoft.com/office/powerpoint/2010/main" val="170156276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51C256-CDAA-E84D-8192-C92E344588E3}"/>
              </a:ext>
            </a:extLst>
          </p:cNvPr>
          <p:cNvSpPr>
            <a:spLocks noGrp="1"/>
          </p:cNvSpPr>
          <p:nvPr>
            <p:ph type="title"/>
          </p:nvPr>
        </p:nvSpPr>
        <p:spPr>
          <a:xfrm>
            <a:off x="6412725" y="716827"/>
            <a:ext cx="5259707" cy="1325563"/>
          </a:xfrm>
        </p:spPr>
        <p:txBody>
          <a:bodyPr>
            <a:normAutofit/>
          </a:bodyPr>
          <a:lstStyle/>
          <a:p>
            <a:r>
              <a:rPr lang="en-US" sz="4800" b="1" dirty="0"/>
              <a:t>Venus</a:t>
            </a:r>
          </a:p>
        </p:txBody>
      </p:sp>
      <p:sp>
        <p:nvSpPr>
          <p:cNvPr id="10" name="Freeform: Shape 9">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Picture 4">
            <a:extLst>
              <a:ext uri="{FF2B5EF4-FFF2-40B4-BE49-F238E27FC236}">
                <a16:creationId xmlns:a16="http://schemas.microsoft.com/office/drawing/2014/main" id="{9F642540-04DE-D249-8CD0-038DCEA97497}"/>
              </a:ext>
            </a:extLst>
          </p:cNvPr>
          <p:cNvPicPr>
            <a:picLocks noChangeAspect="1"/>
          </p:cNvPicPr>
          <p:nvPr/>
        </p:nvPicPr>
        <p:blipFill rotWithShape="1">
          <a:blip r:embed="rId2"/>
          <a:srcRect l="13650" r="7832" b="-1"/>
          <a:stretch/>
        </p:blipFill>
        <p:spPr>
          <a:xfrm>
            <a:off x="1" y="2"/>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p:spPr>
      </p:pic>
      <p:sp>
        <p:nvSpPr>
          <p:cNvPr id="3" name="Content Placeholder 2">
            <a:extLst>
              <a:ext uri="{FF2B5EF4-FFF2-40B4-BE49-F238E27FC236}">
                <a16:creationId xmlns:a16="http://schemas.microsoft.com/office/drawing/2014/main" id="{7E35A1AA-7586-604C-BAAE-B8B047CD805F}"/>
              </a:ext>
            </a:extLst>
          </p:cNvPr>
          <p:cNvSpPr>
            <a:spLocks noGrp="1"/>
          </p:cNvSpPr>
          <p:nvPr>
            <p:ph idx="1"/>
          </p:nvPr>
        </p:nvSpPr>
        <p:spPr>
          <a:xfrm>
            <a:off x="6289158" y="2279018"/>
            <a:ext cx="5259714" cy="3375920"/>
          </a:xfrm>
        </p:spPr>
        <p:txBody>
          <a:bodyPr anchor="t">
            <a:normAutofit/>
          </a:bodyPr>
          <a:lstStyle/>
          <a:p>
            <a:pPr marL="0" indent="0">
              <a:buNone/>
            </a:pPr>
            <a:r>
              <a:rPr lang="en-US" sz="2200" dirty="0"/>
              <a:t>Venus is named after the Roman goddess of love and beauty because it is the brightest planet in the sky (after our moon).  One day on Venus is longer than a year on Earth.  Unlike other planets in our Solar System Venus spins clockwise on its axis.</a:t>
            </a:r>
          </a:p>
        </p:txBody>
      </p:sp>
    </p:spTree>
    <p:extLst>
      <p:ext uri="{BB962C8B-B14F-4D97-AF65-F5344CB8AC3E}">
        <p14:creationId xmlns:p14="http://schemas.microsoft.com/office/powerpoint/2010/main" val="33840751"/>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517E17-3537-FE41-963B-E6CCA42A6934}"/>
              </a:ext>
            </a:extLst>
          </p:cNvPr>
          <p:cNvSpPr>
            <a:spLocks noGrp="1"/>
          </p:cNvSpPr>
          <p:nvPr>
            <p:ph type="title"/>
          </p:nvPr>
        </p:nvSpPr>
        <p:spPr>
          <a:xfrm>
            <a:off x="6289158" y="803325"/>
            <a:ext cx="5259707" cy="1325563"/>
          </a:xfrm>
        </p:spPr>
        <p:txBody>
          <a:bodyPr>
            <a:normAutofit/>
          </a:bodyPr>
          <a:lstStyle/>
          <a:p>
            <a:r>
              <a:rPr lang="en-US" sz="4800" b="1" dirty="0"/>
              <a:t>Earth</a:t>
            </a:r>
          </a:p>
        </p:txBody>
      </p:sp>
      <p:sp>
        <p:nvSpPr>
          <p:cNvPr id="10" name="Freeform: Shape 9">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Picture 4" descr="A picture containing satellite&#10;&#10;Description automatically generated">
            <a:extLst>
              <a:ext uri="{FF2B5EF4-FFF2-40B4-BE49-F238E27FC236}">
                <a16:creationId xmlns:a16="http://schemas.microsoft.com/office/drawing/2014/main" id="{282E67D4-B556-F44C-B047-3C3DFBA028D2}"/>
              </a:ext>
            </a:extLst>
          </p:cNvPr>
          <p:cNvPicPr>
            <a:picLocks noChangeAspect="1"/>
          </p:cNvPicPr>
          <p:nvPr/>
        </p:nvPicPr>
        <p:blipFill rotWithShape="1">
          <a:blip r:embed="rId2"/>
          <a:srcRect t="4486" r="1" b="7425"/>
          <a:stretch/>
        </p:blipFill>
        <p:spPr>
          <a:xfrm>
            <a:off x="1" y="2"/>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p:spPr>
      </p:pic>
      <p:sp>
        <p:nvSpPr>
          <p:cNvPr id="3" name="Content Placeholder 2">
            <a:extLst>
              <a:ext uri="{FF2B5EF4-FFF2-40B4-BE49-F238E27FC236}">
                <a16:creationId xmlns:a16="http://schemas.microsoft.com/office/drawing/2014/main" id="{518F37A8-355C-3E4A-B25F-D9E18C80EC88}"/>
              </a:ext>
            </a:extLst>
          </p:cNvPr>
          <p:cNvSpPr>
            <a:spLocks noGrp="1"/>
          </p:cNvSpPr>
          <p:nvPr>
            <p:ph idx="1"/>
          </p:nvPr>
        </p:nvSpPr>
        <p:spPr>
          <a:xfrm>
            <a:off x="6289158" y="2279018"/>
            <a:ext cx="5259714" cy="3375920"/>
          </a:xfrm>
        </p:spPr>
        <p:txBody>
          <a:bodyPr anchor="t">
            <a:normAutofit/>
          </a:bodyPr>
          <a:lstStyle/>
          <a:p>
            <a:pPr marL="0" indent="0">
              <a:buNone/>
            </a:pPr>
            <a:r>
              <a:rPr lang="en-US" sz="2200" dirty="0"/>
              <a:t>Earth our home planet, is a world like any other.  The third planet from the sun , Earth is the only known planet to host life and liquid water on its surface.  With a radius of 3,959 miles, Earth is the 5</a:t>
            </a:r>
            <a:r>
              <a:rPr lang="en-US" sz="2200" baseline="30000" dirty="0"/>
              <a:t>th </a:t>
            </a:r>
            <a:r>
              <a:rPr lang="en-US" sz="2200" dirty="0"/>
              <a:t>largest plant in our solar system. </a:t>
            </a:r>
          </a:p>
        </p:txBody>
      </p:sp>
    </p:spTree>
    <p:extLst>
      <p:ext uri="{BB962C8B-B14F-4D97-AF65-F5344CB8AC3E}">
        <p14:creationId xmlns:p14="http://schemas.microsoft.com/office/powerpoint/2010/main" val="349762555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8C037-DAC2-F14A-9EE8-FE6B72AE6EF7}"/>
              </a:ext>
            </a:extLst>
          </p:cNvPr>
          <p:cNvSpPr>
            <a:spLocks noGrp="1"/>
          </p:cNvSpPr>
          <p:nvPr>
            <p:ph type="title"/>
          </p:nvPr>
        </p:nvSpPr>
        <p:spPr>
          <a:xfrm>
            <a:off x="6289158" y="803325"/>
            <a:ext cx="5259707" cy="1325563"/>
          </a:xfrm>
        </p:spPr>
        <p:txBody>
          <a:bodyPr>
            <a:normAutofit/>
          </a:bodyPr>
          <a:lstStyle/>
          <a:p>
            <a:r>
              <a:rPr lang="en-US" sz="4800" b="1" dirty="0"/>
              <a:t>Mars</a:t>
            </a:r>
          </a:p>
        </p:txBody>
      </p:sp>
      <p:sp>
        <p:nvSpPr>
          <p:cNvPr id="9" name="Freeform: Shape 8">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Picture 3" descr="A red and white planet&#10;&#10;Description automatically generated with low confidence">
            <a:extLst>
              <a:ext uri="{FF2B5EF4-FFF2-40B4-BE49-F238E27FC236}">
                <a16:creationId xmlns:a16="http://schemas.microsoft.com/office/drawing/2014/main" id="{FDDB9F5C-EFEF-1E46-84BF-822E1C36659E}"/>
              </a:ext>
            </a:extLst>
          </p:cNvPr>
          <p:cNvPicPr>
            <a:picLocks noChangeAspect="1"/>
          </p:cNvPicPr>
          <p:nvPr/>
        </p:nvPicPr>
        <p:blipFill rotWithShape="1">
          <a:blip r:embed="rId3"/>
          <a:srcRect t="6624" b="8364"/>
          <a:stretch/>
        </p:blipFill>
        <p:spPr>
          <a:xfrm>
            <a:off x="1" y="2"/>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p:spPr>
      </p:pic>
      <p:sp>
        <p:nvSpPr>
          <p:cNvPr id="3" name="Content Placeholder 2">
            <a:extLst>
              <a:ext uri="{FF2B5EF4-FFF2-40B4-BE49-F238E27FC236}">
                <a16:creationId xmlns:a16="http://schemas.microsoft.com/office/drawing/2014/main" id="{47A63BE6-632D-6649-BD5E-4859D3CF2415}"/>
              </a:ext>
            </a:extLst>
          </p:cNvPr>
          <p:cNvSpPr>
            <a:spLocks noGrp="1"/>
          </p:cNvSpPr>
          <p:nvPr>
            <p:ph idx="1"/>
          </p:nvPr>
        </p:nvSpPr>
        <p:spPr>
          <a:xfrm>
            <a:off x="6289158" y="2279018"/>
            <a:ext cx="5259714" cy="3375920"/>
          </a:xfrm>
        </p:spPr>
        <p:txBody>
          <a:bodyPr anchor="t">
            <a:normAutofit/>
          </a:bodyPr>
          <a:lstStyle/>
          <a:p>
            <a:pPr marL="0" indent="0">
              <a:buNone/>
            </a:pPr>
            <a:r>
              <a:rPr lang="en-US" sz="2200" dirty="0"/>
              <a:t>Named after the Roman god of war, Mars is the fourth planet from the sun.  This red planet is home to the highest mountain in the solar system - a volcano called Olympus Mons.  Standing at a whopping 24- kilometers its around 3 times the height of Mount Everest!   </a:t>
            </a:r>
          </a:p>
        </p:txBody>
      </p:sp>
    </p:spTree>
    <p:extLst>
      <p:ext uri="{BB962C8B-B14F-4D97-AF65-F5344CB8AC3E}">
        <p14:creationId xmlns:p14="http://schemas.microsoft.com/office/powerpoint/2010/main" val="348575208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26EC1-C67F-BE43-A1A5-B3D5D7BF604B}"/>
              </a:ext>
            </a:extLst>
          </p:cNvPr>
          <p:cNvSpPr>
            <a:spLocks noGrp="1"/>
          </p:cNvSpPr>
          <p:nvPr>
            <p:ph type="title"/>
          </p:nvPr>
        </p:nvSpPr>
        <p:spPr>
          <a:xfrm>
            <a:off x="6289158" y="803325"/>
            <a:ext cx="5259707" cy="1325563"/>
          </a:xfrm>
        </p:spPr>
        <p:txBody>
          <a:bodyPr>
            <a:normAutofit/>
          </a:bodyPr>
          <a:lstStyle/>
          <a:p>
            <a:r>
              <a:rPr lang="en-US" sz="4800" b="1" dirty="0"/>
              <a:t>Jupiter</a:t>
            </a:r>
          </a:p>
        </p:txBody>
      </p:sp>
      <p:sp>
        <p:nvSpPr>
          <p:cNvPr id="14" name="Freeform: Shape 13">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Picture 4" descr="A planet in space&#10;&#10;Description automatically generated with low confidence">
            <a:extLst>
              <a:ext uri="{FF2B5EF4-FFF2-40B4-BE49-F238E27FC236}">
                <a16:creationId xmlns:a16="http://schemas.microsoft.com/office/drawing/2014/main" id="{6DE0872A-2F44-AE43-8615-E1538F237354}"/>
              </a:ext>
            </a:extLst>
          </p:cNvPr>
          <p:cNvPicPr>
            <a:picLocks noChangeAspect="1"/>
          </p:cNvPicPr>
          <p:nvPr/>
        </p:nvPicPr>
        <p:blipFill rotWithShape="1">
          <a:blip r:embed="rId2"/>
          <a:srcRect l="22859" r="11268"/>
          <a:stretch/>
        </p:blipFill>
        <p:spPr>
          <a:xfrm>
            <a:off x="1" y="2"/>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p:spPr>
      </p:pic>
      <p:sp>
        <p:nvSpPr>
          <p:cNvPr id="3" name="Content Placeholder 2">
            <a:extLst>
              <a:ext uri="{FF2B5EF4-FFF2-40B4-BE49-F238E27FC236}">
                <a16:creationId xmlns:a16="http://schemas.microsoft.com/office/drawing/2014/main" id="{15C88915-8AAD-8040-941B-A76ABB4444D7}"/>
              </a:ext>
            </a:extLst>
          </p:cNvPr>
          <p:cNvSpPr>
            <a:spLocks noGrp="1"/>
          </p:cNvSpPr>
          <p:nvPr>
            <p:ph idx="1"/>
          </p:nvPr>
        </p:nvSpPr>
        <p:spPr>
          <a:xfrm>
            <a:off x="6289158" y="2279018"/>
            <a:ext cx="5259714" cy="3375920"/>
          </a:xfrm>
        </p:spPr>
        <p:txBody>
          <a:bodyPr anchor="t">
            <a:normAutofit/>
          </a:bodyPr>
          <a:lstStyle/>
          <a:p>
            <a:pPr marL="0" indent="0">
              <a:buNone/>
            </a:pPr>
            <a:r>
              <a:rPr lang="en-US" sz="2200" dirty="0"/>
              <a:t>Jupiter is the largest planet in our Solar System – in fact it is 2.5 times as massive as all the other planets combined.  It is made primarily of gasses and is therefore known as a ‘gas giant’.  Its surface area is 61.42 billions kilometers making it so you can only fit one Jupiter into the Sun. </a:t>
            </a:r>
          </a:p>
        </p:txBody>
      </p:sp>
    </p:spTree>
    <p:extLst>
      <p:ext uri="{BB962C8B-B14F-4D97-AF65-F5344CB8AC3E}">
        <p14:creationId xmlns:p14="http://schemas.microsoft.com/office/powerpoint/2010/main" val="67792501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5C3115-BC5A-CC4A-8919-8D53E5396E5F}"/>
              </a:ext>
            </a:extLst>
          </p:cNvPr>
          <p:cNvSpPr>
            <a:spLocks noGrp="1"/>
          </p:cNvSpPr>
          <p:nvPr>
            <p:ph type="title"/>
          </p:nvPr>
        </p:nvSpPr>
        <p:spPr>
          <a:xfrm>
            <a:off x="6289158" y="803325"/>
            <a:ext cx="5259707" cy="1325563"/>
          </a:xfrm>
        </p:spPr>
        <p:txBody>
          <a:bodyPr>
            <a:normAutofit/>
          </a:bodyPr>
          <a:lstStyle/>
          <a:p>
            <a:r>
              <a:rPr lang="en-US" sz="4800" b="1" dirty="0"/>
              <a:t>Saturn </a:t>
            </a:r>
          </a:p>
        </p:txBody>
      </p:sp>
      <p:sp>
        <p:nvSpPr>
          <p:cNvPr id="10" name="Freeform: Shape 9">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5" name="Picture 4" descr="A planet in space&#10;&#10;Description automatically generated with medium confidence">
            <a:extLst>
              <a:ext uri="{FF2B5EF4-FFF2-40B4-BE49-F238E27FC236}">
                <a16:creationId xmlns:a16="http://schemas.microsoft.com/office/drawing/2014/main" id="{4BD21B7C-39DE-A14C-8A21-875E876A96FA}"/>
              </a:ext>
            </a:extLst>
          </p:cNvPr>
          <p:cNvPicPr>
            <a:picLocks noChangeAspect="1"/>
          </p:cNvPicPr>
          <p:nvPr/>
        </p:nvPicPr>
        <p:blipFill rotWithShape="1">
          <a:blip r:embed="rId2"/>
          <a:srcRect l="5803" r="2" b="2"/>
          <a:stretch/>
        </p:blipFill>
        <p:spPr>
          <a:xfrm>
            <a:off x="1" y="2"/>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p:spPr>
      </p:pic>
      <p:sp>
        <p:nvSpPr>
          <p:cNvPr id="3" name="Content Placeholder 2">
            <a:extLst>
              <a:ext uri="{FF2B5EF4-FFF2-40B4-BE49-F238E27FC236}">
                <a16:creationId xmlns:a16="http://schemas.microsoft.com/office/drawing/2014/main" id="{3C58178A-F20A-7D4F-9E00-8A0C445C7591}"/>
              </a:ext>
            </a:extLst>
          </p:cNvPr>
          <p:cNvSpPr>
            <a:spLocks noGrp="1"/>
          </p:cNvSpPr>
          <p:nvPr>
            <p:ph idx="1"/>
          </p:nvPr>
        </p:nvSpPr>
        <p:spPr>
          <a:xfrm>
            <a:off x="6289158" y="2279018"/>
            <a:ext cx="5259714" cy="3375920"/>
          </a:xfrm>
        </p:spPr>
        <p:txBody>
          <a:bodyPr anchor="t">
            <a:noAutofit/>
          </a:bodyPr>
          <a:lstStyle/>
          <a:p>
            <a:pPr marL="0" indent="0">
              <a:buNone/>
            </a:pPr>
            <a:r>
              <a:rPr lang="en-US" sz="2200" dirty="0"/>
              <a:t>Saturn is the sixth planet from the sun and second largest after Jupiter.  It is the farthest planet from Earth that is visible to the naked eye, but the planets most outstanding feature – its rings – are better viewed through a telescope.  Although the other ‘gas giants’ in the solar system – Jupiter, Uranus and Neptune – also have rings, Saturn’s rings are particularly prominent, earning the name “Ringed Planet”.</a:t>
            </a:r>
          </a:p>
        </p:txBody>
      </p:sp>
    </p:spTree>
    <p:extLst>
      <p:ext uri="{BB962C8B-B14F-4D97-AF65-F5344CB8AC3E}">
        <p14:creationId xmlns:p14="http://schemas.microsoft.com/office/powerpoint/2010/main" val="198831752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2000">
        <p15:prstTrans prst="crush"/>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382F2-26AE-B140-8B4A-0C56E1EB1FC2}"/>
              </a:ext>
            </a:extLst>
          </p:cNvPr>
          <p:cNvSpPr>
            <a:spLocks noGrp="1"/>
          </p:cNvSpPr>
          <p:nvPr>
            <p:ph type="title"/>
          </p:nvPr>
        </p:nvSpPr>
        <p:spPr>
          <a:xfrm>
            <a:off x="6289158" y="803325"/>
            <a:ext cx="5259707" cy="1325563"/>
          </a:xfrm>
        </p:spPr>
        <p:txBody>
          <a:bodyPr>
            <a:normAutofit/>
          </a:bodyPr>
          <a:lstStyle/>
          <a:p>
            <a:r>
              <a:rPr lang="en-US" sz="4800" b="1" dirty="0"/>
              <a:t>Uranus</a:t>
            </a:r>
            <a:r>
              <a:rPr lang="en-US" b="1" dirty="0"/>
              <a:t> </a:t>
            </a:r>
          </a:p>
        </p:txBody>
      </p:sp>
      <p:sp>
        <p:nvSpPr>
          <p:cNvPr id="9" name="Freeform: Shape 8">
            <a:extLst>
              <a:ext uri="{FF2B5EF4-FFF2-40B4-BE49-F238E27FC236}">
                <a16:creationId xmlns:a16="http://schemas.microsoft.com/office/drawing/2014/main" id="{357DD0D3-F869-46D0-944C-6EC60E19E3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36816" cy="5254922"/>
          </a:xfrm>
          <a:custGeom>
            <a:avLst/>
            <a:gdLst>
              <a:gd name="connsiteX0" fmla="*/ 0 w 6136816"/>
              <a:gd name="connsiteY0" fmla="*/ 0 h 5254922"/>
              <a:gd name="connsiteX1" fmla="*/ 6136816 w 6136816"/>
              <a:gd name="connsiteY1" fmla="*/ 0 h 5254922"/>
              <a:gd name="connsiteX2" fmla="*/ 6134892 w 6136816"/>
              <a:gd name="connsiteY2" fmla="*/ 111520 h 5254922"/>
              <a:gd name="connsiteX3" fmla="*/ 6066513 w 6136816"/>
              <a:gd name="connsiteY3" fmla="*/ 752995 h 5254922"/>
              <a:gd name="connsiteX4" fmla="*/ 140712 w 6136816"/>
              <a:gd name="connsiteY4" fmla="*/ 5219363 h 5254922"/>
              <a:gd name="connsiteX5" fmla="*/ 0 w 6136816"/>
              <a:gd name="connsiteY5" fmla="*/ 5199534 h 52549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36816" h="5254922">
                <a:moveTo>
                  <a:pt x="0" y="0"/>
                </a:moveTo>
                <a:lnTo>
                  <a:pt x="6136816" y="0"/>
                </a:lnTo>
                <a:lnTo>
                  <a:pt x="6134892" y="111520"/>
                </a:lnTo>
                <a:cubicBezTo>
                  <a:pt x="6124961" y="323936"/>
                  <a:pt x="6102367" y="538040"/>
                  <a:pt x="6066513" y="752995"/>
                </a:cubicBezTo>
                <a:cubicBezTo>
                  <a:pt x="5592281" y="3596146"/>
                  <a:pt x="2972232" y="5545369"/>
                  <a:pt x="140712" y="5219363"/>
                </a:cubicBezTo>
                <a:lnTo>
                  <a:pt x="0" y="5199534"/>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pic>
        <p:nvPicPr>
          <p:cNvPr id="4" name="Picture 3" descr="A white planet in space&#10;&#10;Description automatically generated with low confidence">
            <a:extLst>
              <a:ext uri="{FF2B5EF4-FFF2-40B4-BE49-F238E27FC236}">
                <a16:creationId xmlns:a16="http://schemas.microsoft.com/office/drawing/2014/main" id="{AC5FE217-924B-E443-A788-990919F7EB2F}"/>
              </a:ext>
            </a:extLst>
          </p:cNvPr>
          <p:cNvPicPr>
            <a:picLocks noChangeAspect="1"/>
          </p:cNvPicPr>
          <p:nvPr/>
        </p:nvPicPr>
        <p:blipFill rotWithShape="1">
          <a:blip r:embed="rId2"/>
          <a:srcRect t="8991" b="5997"/>
          <a:stretch/>
        </p:blipFill>
        <p:spPr>
          <a:xfrm>
            <a:off x="1" y="2"/>
            <a:ext cx="5863721" cy="4984915"/>
          </a:xfrm>
          <a:custGeom>
            <a:avLst/>
            <a:gdLst/>
            <a:ahLst/>
            <a:cxnLst/>
            <a:rect l="l" t="t" r="r" b="b"/>
            <a:pathLst>
              <a:path w="5863721" h="4984915">
                <a:moveTo>
                  <a:pt x="0" y="0"/>
                </a:moveTo>
                <a:lnTo>
                  <a:pt x="5863721" y="0"/>
                </a:lnTo>
                <a:lnTo>
                  <a:pt x="5844576" y="326138"/>
                </a:lnTo>
                <a:cubicBezTo>
                  <a:pt x="5833049" y="448313"/>
                  <a:pt x="5817094" y="570952"/>
                  <a:pt x="5796589" y="693884"/>
                </a:cubicBezTo>
                <a:cubicBezTo>
                  <a:pt x="5344573" y="3403845"/>
                  <a:pt x="2847261" y="5261756"/>
                  <a:pt x="148386" y="4951022"/>
                </a:cubicBezTo>
                <a:lnTo>
                  <a:pt x="0" y="4930112"/>
                </a:lnTo>
                <a:close/>
              </a:path>
            </a:pathLst>
          </a:custGeom>
        </p:spPr>
      </p:pic>
      <p:sp>
        <p:nvSpPr>
          <p:cNvPr id="3" name="Content Placeholder 2">
            <a:extLst>
              <a:ext uri="{FF2B5EF4-FFF2-40B4-BE49-F238E27FC236}">
                <a16:creationId xmlns:a16="http://schemas.microsoft.com/office/drawing/2014/main" id="{46FB1007-42C9-D040-8FCC-4BEE96DE9A29}"/>
              </a:ext>
            </a:extLst>
          </p:cNvPr>
          <p:cNvSpPr>
            <a:spLocks noGrp="1"/>
          </p:cNvSpPr>
          <p:nvPr>
            <p:ph idx="1"/>
          </p:nvPr>
        </p:nvSpPr>
        <p:spPr>
          <a:xfrm>
            <a:off x="6289158" y="2279018"/>
            <a:ext cx="5259714" cy="3375920"/>
          </a:xfrm>
        </p:spPr>
        <p:txBody>
          <a:bodyPr anchor="t">
            <a:normAutofit/>
          </a:bodyPr>
          <a:lstStyle/>
          <a:p>
            <a:pPr marL="0" indent="0">
              <a:buNone/>
            </a:pPr>
            <a:r>
              <a:rPr lang="en-US" sz="2200" dirty="0"/>
              <a:t>Uranus is the seventh planet from the sun, and the third largest diameter in our solar system.  It was the first planet found with the aid of a telescope; Uranus was discovered in 1781 by astronomer William Herschel, although he originally thought it was a star or a comet.  It was two years later that the object was founded as a planet, by Johann </a:t>
            </a:r>
            <a:r>
              <a:rPr lang="en-US" sz="2200" dirty="0" err="1"/>
              <a:t>Elert</a:t>
            </a:r>
            <a:r>
              <a:rPr lang="en-US" sz="2200" dirty="0"/>
              <a:t> Bode.     </a:t>
            </a:r>
          </a:p>
        </p:txBody>
      </p:sp>
    </p:spTree>
    <p:extLst>
      <p:ext uri="{BB962C8B-B14F-4D97-AF65-F5344CB8AC3E}">
        <p14:creationId xmlns:p14="http://schemas.microsoft.com/office/powerpoint/2010/main" val="301384450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611</TotalTime>
  <Words>607</Words>
  <Application>Microsoft Office PowerPoint</Application>
  <PresentationFormat>Widescreen</PresentationFormat>
  <Paragraphs>24</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 The Solar System</vt:lpstr>
      <vt:lpstr>Our Solar System</vt:lpstr>
      <vt:lpstr>Mercury</vt:lpstr>
      <vt:lpstr>Venus</vt:lpstr>
      <vt:lpstr>Earth</vt:lpstr>
      <vt:lpstr>Mars</vt:lpstr>
      <vt:lpstr>Jupiter</vt:lpstr>
      <vt:lpstr>Saturn </vt:lpstr>
      <vt:lpstr>Uranus </vt:lpstr>
      <vt:lpstr>Neptune </vt:lpstr>
      <vt:lpstr>Thank you for reading my presentation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Solar System</dc:title>
  <dc:creator>Joseph Banks</dc:creator>
  <cp:lastModifiedBy>L Withers STP</cp:lastModifiedBy>
  <cp:revision>3</cp:revision>
  <dcterms:created xsi:type="dcterms:W3CDTF">2021-09-12T08:28:11Z</dcterms:created>
  <dcterms:modified xsi:type="dcterms:W3CDTF">2021-12-08T21:10:32Z</dcterms:modified>
</cp:coreProperties>
</file>