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10" r:id="rId5"/>
  </p:sldMasterIdLst>
  <p:notesMasterIdLst>
    <p:notesMasterId r:id="rId14"/>
  </p:notesMasterIdLst>
  <p:sldIdLst>
    <p:sldId id="256" r:id="rId6"/>
    <p:sldId id="261" r:id="rId7"/>
    <p:sldId id="258" r:id="rId8"/>
    <p:sldId id="260" r:id="rId9"/>
    <p:sldId id="266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Desai STP" userId="884df03a-9e2b-4efe-a2e1-b26718959924" providerId="ADAL" clId="{F993C17D-C85A-44CB-B536-3FCED9192405}"/>
    <pc:docChg chg="undo custSel addSld delSld modSld">
      <pc:chgData name="H Desai STP" userId="884df03a-9e2b-4efe-a2e1-b26718959924" providerId="ADAL" clId="{F993C17D-C85A-44CB-B536-3FCED9192405}" dt="2025-10-20T07:40:36.339" v="10" actId="27636"/>
      <pc:docMkLst>
        <pc:docMk/>
      </pc:docMkLst>
      <pc:sldChg chg="modSp add del">
        <pc:chgData name="H Desai STP" userId="884df03a-9e2b-4efe-a2e1-b26718959924" providerId="ADAL" clId="{F993C17D-C85A-44CB-B536-3FCED9192405}" dt="2025-10-20T07:40:36.339" v="10" actId="27636"/>
        <pc:sldMkLst>
          <pc:docMk/>
          <pc:sldMk cId="833989519" sldId="264"/>
        </pc:sldMkLst>
        <pc:spChg chg="mod">
          <ac:chgData name="H Desai STP" userId="884df03a-9e2b-4efe-a2e1-b26718959924" providerId="ADAL" clId="{F993C17D-C85A-44CB-B536-3FCED9192405}" dt="2025-10-20T07:40:36.339" v="10" actId="27636"/>
          <ac:spMkLst>
            <pc:docMk/>
            <pc:sldMk cId="833989519" sldId="264"/>
            <ac:spMk id="3" creationId="{850D1FF3-BD4E-4A4F-B3BB-9214199F814D}"/>
          </ac:spMkLst>
        </pc:spChg>
        <pc:spChg chg="mod">
          <ac:chgData name="H Desai STP" userId="884df03a-9e2b-4efe-a2e1-b26718959924" providerId="ADAL" clId="{F993C17D-C85A-44CB-B536-3FCED9192405}" dt="2025-10-20T07:40:36.339" v="9" actId="27636"/>
          <ac:spMkLst>
            <pc:docMk/>
            <pc:sldMk cId="833989519" sldId="264"/>
            <ac:spMk id="8" creationId="{00A093E8-1766-4C20-8B8F-94C5AF397CB4}"/>
          </ac:spMkLst>
        </pc:spChg>
      </pc:sldChg>
      <pc:sldChg chg="delSp">
        <pc:chgData name="H Desai STP" userId="884df03a-9e2b-4efe-a2e1-b26718959924" providerId="ADAL" clId="{F993C17D-C85A-44CB-B536-3FCED9192405}" dt="2025-10-20T07:40:27.093" v="6"/>
        <pc:sldMkLst>
          <pc:docMk/>
          <pc:sldMk cId="1081108965" sldId="268"/>
        </pc:sldMkLst>
        <pc:picChg chg="del">
          <ac:chgData name="H Desai STP" userId="884df03a-9e2b-4efe-a2e1-b26718959924" providerId="ADAL" clId="{F993C17D-C85A-44CB-B536-3FCED9192405}" dt="2025-10-20T07:40:27.093" v="6"/>
          <ac:picMkLst>
            <pc:docMk/>
            <pc:sldMk cId="1081108965" sldId="268"/>
            <ac:picMk id="3" creationId="{0773F17A-1814-4E4B-BDE3-E751DE0D87D6}"/>
          </ac:picMkLst>
        </pc:picChg>
      </pc:sldChg>
      <pc:sldChg chg="modSp add del">
        <pc:chgData name="H Desai STP" userId="884df03a-9e2b-4efe-a2e1-b26718959924" providerId="ADAL" clId="{F993C17D-C85A-44CB-B536-3FCED9192405}" dt="2025-10-20T07:40:36.316" v="8" actId="27636"/>
        <pc:sldMkLst>
          <pc:docMk/>
          <pc:sldMk cId="3166746920" sldId="269"/>
        </pc:sldMkLst>
        <pc:spChg chg="mod">
          <ac:chgData name="H Desai STP" userId="884df03a-9e2b-4efe-a2e1-b26718959924" providerId="ADAL" clId="{F993C17D-C85A-44CB-B536-3FCED9192405}" dt="2025-10-20T07:40:36.316" v="8" actId="27636"/>
          <ac:spMkLst>
            <pc:docMk/>
            <pc:sldMk cId="3166746920" sldId="269"/>
            <ac:spMk id="7" creationId="{4AD43E11-F312-4C8A-ACAA-1086100668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E9FB4-408A-4EFB-8C86-BAC995C4AC8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4EF0-57CB-45AC-ACF7-1F4137BEE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12E3A-EA94-48AA-BDCE-EDF86FF0F3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4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FD175BCB-29DA-EBA2-6197-913906FA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D87E-E33A-40E6-A87F-C9828A0D2E5D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8C6688DC-8A53-94BB-6807-F98B8BC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209D3C1C-E008-8A13-8B0B-7A835B66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9C4AC93-D677-48C2-92E6-1731724DC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48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2EC1C83-B2C4-28AA-2A1C-837B90A5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5E56-3839-4224-B96E-51C7CBB59E87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1F6DF8A-AC9B-5FE5-6DBE-D273086D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3160228-44C9-57EC-FE92-B0D49888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B2F5-26A1-43C2-AE29-52764C80F9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5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F22708D-8B96-2C12-1F24-A09A8871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487F-5A95-49D7-86E6-B7F506AC0AF7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D8778DA-7FBF-E39E-0AB2-EA9077E5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05463F1-8BF0-452B-215A-97203997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5B77-1690-489D-AC43-AAB8831192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8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0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8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6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F260919-09C4-5B84-4D72-A99D8B9F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CB23-8EED-44F5-96E3-AAC1425E600F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73DE42-ECAF-E7FE-9005-F977975C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DDD13F8-8768-A203-ECF0-28F707BF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6204-2CBC-44EE-A645-0AB271FD9D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421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3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1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7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2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9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8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A0BB6-B2B3-CBBB-AB5A-CF5770CD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03F1-993F-499A-A42E-E6984465A09A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B83BB-4EA2-0027-D5AB-B7D62C18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8D98-22FB-DF18-BBEC-F52F7E07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13C913E-AE59-4500-86BA-E64B47575C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82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2D5E498-5A81-A924-ED75-2ABADFE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F766-57FD-4784-BE9C-432218857F88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4EF9037-FC29-C580-3DE8-2AA459F9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6B10A1F-9C94-41F4-F8F4-09338DC9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9560E-AAC5-47A9-AEA4-AAA5DB5EE5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19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6B29BD4-4BBC-0D4C-FF24-07E90487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CAE4-9EE3-4621-8C1E-BEB9A3CE7C6D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5111710-6693-C3B5-6E57-FD48A09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9FBF38B-1DB9-7B7E-4CBD-2743C27F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2FFA-1D4B-4917-BF14-1AD3F5FD87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604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67857A6-D164-4720-46F4-245F3B4A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079A-7A53-4DF6-A0C7-EB94E2EF82DE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5B2A856-01D7-9088-DC52-E9EE8DEF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B9A7151-5E6A-DB90-562A-D4339788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3DA5-2535-41B3-9ECA-A522D8647F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61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6CB1742-FF62-3512-CEBF-7E7741AD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D42C-6336-4F67-B00F-FA5771A8FA46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037B623-868C-E989-3D52-21DBB9F5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B685DB3-87A6-82F5-E376-02B4F6D4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F681-961C-40A5-A0EC-E6D6F68537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55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86F0E7A-C783-E9FE-F9FA-663CA462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D694-76DC-48F4-B5BF-2EBD74B23D9C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5EFE140-248B-9FA8-131A-D01D77F7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36F2FBB-1688-263C-0A6B-51FE38AB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BAF1-B721-4B15-B538-777F127141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73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607B22A-70E4-B564-D6F3-1A292EBECF3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985EEE2-1025-BD8D-01CE-0BA6E2403E8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E25F08A-82E9-9947-2EF4-27803927152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9B85E92-3903-4403-D755-36E99EFBAD5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502CE37-A9C6-AF65-D0CD-74C7C4D7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25A1-4AEB-4D1B-BC3D-DE287BB2D7BA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F420107-FD8F-E194-A896-DED81073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D92D7A4-FBCC-2A5B-7D3A-0C9F73AD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12F4642-A9D1-4778-95DF-5FF54489B8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98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5C096F9-B781-6F9A-FCA5-0BE6413513E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B347CF-0AAF-52C1-69B1-1E99FA31B09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96C75CD-E3FB-1E5D-E650-36CEA79AC2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6D25D9E-4DDB-77C2-98C1-EDCEA20F39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29540A-6427-D11A-10D4-B80555C2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193A3C-F3B1-4301-AE73-22A8134F6C05}" type="datetimeFigureOut">
              <a:rPr lang="en-US"/>
              <a:pPr>
                <a:defRPr/>
              </a:pPr>
              <a:t>10/20/2025</a:t>
            </a:fld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37E8A92-FA97-859F-BFA0-15E0224A7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01E4192-E64C-8A81-0E31-F85302A8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5C4736FA-E2F0-490D-9FD1-2D76D9128B6F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C9B30386-A273-F919-CD79-111B5CBF005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A2ABCF-2E47-0C83-9976-35DC0709AFD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F5D7DD2-F094-8E2A-5027-EE922EF136D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7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RpNNF4fB4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l53N612mei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ecrackers-png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6E3B-0C96-89F8-C768-BA2946360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457199"/>
            <a:ext cx="7851648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/>
              <a:t>Diwali</a:t>
            </a:r>
            <a:endParaRPr lang="en-GB" dirty="0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C3575CD-7D6B-CCCD-50BE-239E35596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686" y="2164927"/>
            <a:ext cx="7854950" cy="1752600"/>
          </a:xfrm>
        </p:spPr>
        <p:txBody>
          <a:bodyPr/>
          <a:lstStyle/>
          <a:p>
            <a:pPr marR="0"/>
            <a:r>
              <a:rPr lang="en-GB" altLang="en-US" dirty="0"/>
              <a:t>The Festival </a:t>
            </a:r>
            <a:r>
              <a:rPr lang="en-GB" altLang="en-US"/>
              <a:t>of Lights</a:t>
            </a: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76E1-05B3-4FD2-88E2-1756DFED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2315"/>
            <a:ext cx="4680520" cy="3166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B185B-7DD9-4F21-9B97-1AA1C5D78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63"/>
          <a:stretch/>
        </p:blipFill>
        <p:spPr>
          <a:xfrm>
            <a:off x="3779912" y="3623885"/>
            <a:ext cx="4945360" cy="3008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4B65-8BCC-5DCA-8D77-5030CD0D6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694" y="72398"/>
            <a:ext cx="4944611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 is Diwali?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8FCD609-5F0D-90B5-F1C1-2DCEDA913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80" y="980728"/>
            <a:ext cx="4389136" cy="5328592"/>
          </a:xfrm>
        </p:spPr>
        <p:txBody>
          <a:bodyPr/>
          <a:lstStyle/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 Diwali is known as the Festival of Lights and the word Diwali means “row of lights”.</a:t>
            </a: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 The festival is one of the most important Hindu celebrations and marks the Hindu New Year </a:t>
            </a:r>
          </a:p>
          <a:p>
            <a:pPr marR="0" algn="l"/>
            <a:endParaRPr lang="en-GB" altLang="en-US" sz="2000" dirty="0">
              <a:latin typeface="Comic Sans MS" panose="030F0702030302020204" pitchFamily="66" charset="0"/>
            </a:endParaRP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 Diwali lasts for five days in either October or November </a:t>
            </a: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 Different parts of India celebrate Diwali in different ways – the most well known is of Lord Rama and Sita.  All the stories are centred around good conquering evil and light over darkness</a:t>
            </a:r>
          </a:p>
          <a:p>
            <a:pPr marR="0" algn="l"/>
            <a:endParaRPr lang="en-GB" altLang="en-US" sz="1600" dirty="0">
              <a:latin typeface="Comic Sans MS" panose="030F0702030302020204" pitchFamily="66" charset="0"/>
            </a:endParaRP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1500" dirty="0">
              <a:latin typeface="Comic Sans MS" panose="030F0702030302020204" pitchFamily="66" charset="0"/>
            </a:endParaRP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15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27D98-B7AE-49FA-A2D9-4F24E730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57" y="878033"/>
            <a:ext cx="3774066" cy="216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B798C-033B-431B-9CCA-1B20EAAF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161175"/>
            <a:ext cx="3545631" cy="3545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0F3C-3151-DE1D-F91E-031A5DA21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820" y="0"/>
            <a:ext cx="6336704" cy="74979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Five Days </a:t>
            </a:r>
            <a:r>
              <a:rPr lang="en-GB" sz="4400">
                <a:solidFill>
                  <a:srgbClr val="FFFF00"/>
                </a:solidFill>
                <a:latin typeface="Comic Sans MS" panose="030F0702030302020204" pitchFamily="66" charset="0"/>
              </a:rPr>
              <a:t>of Festivities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75368979-D984-DE68-422A-0D307301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92" y="755175"/>
            <a:ext cx="8348219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GB" altLang="en-US" sz="1700" dirty="0">
                <a:latin typeface="Comic Sans MS" panose="030F0702030302020204" pitchFamily="66" charset="0"/>
              </a:rPr>
              <a:t>The history of Diwali is varied and so is the way its celebrated but here are the five most common things people do:</a:t>
            </a:r>
          </a:p>
          <a:p>
            <a:endParaRPr lang="en-GB" altLang="en-US" sz="1700" dirty="0">
              <a:latin typeface="Comic Sans MS" panose="030F0702030302020204" pitchFamily="66" charset="0"/>
            </a:endParaRPr>
          </a:p>
          <a:p>
            <a:r>
              <a:rPr lang="en-GB" altLang="en-US" sz="1700" dirty="0">
                <a:latin typeface="Comic Sans MS" panose="030F0702030302020204" pitchFamily="66" charset="0"/>
              </a:rPr>
              <a:t>Day 1: People clean their homes and shop for gold, kitchen utensils and new clothes to help bring good fortune.</a:t>
            </a:r>
          </a:p>
          <a:p>
            <a:endParaRPr lang="en-GB" altLang="en-US" sz="1700" dirty="0">
              <a:latin typeface="Comic Sans MS" panose="030F0702030302020204" pitchFamily="66" charset="0"/>
            </a:endParaRPr>
          </a:p>
          <a:p>
            <a:r>
              <a:rPr lang="en-GB" altLang="en-US" sz="1700" dirty="0">
                <a:latin typeface="Comic Sans MS" panose="030F0702030302020204" pitchFamily="66" charset="0"/>
              </a:rPr>
              <a:t>Day 2: Homes are decorated with clay lamps called divas and </a:t>
            </a:r>
            <a:r>
              <a:rPr lang="en-GB" altLang="en-US" sz="1700" dirty="0" err="1">
                <a:latin typeface="Comic Sans MS" panose="030F0702030302020204" pitchFamily="66" charset="0"/>
              </a:rPr>
              <a:t>rangoli</a:t>
            </a:r>
            <a:r>
              <a:rPr lang="en-GB" altLang="en-US" sz="1700" dirty="0">
                <a:latin typeface="Comic Sans MS" panose="030F0702030302020204" pitchFamily="66" charset="0"/>
              </a:rPr>
              <a:t> patterns for happiness and prosperity are created to welcome so the Goddess of Wealth - Lakshmi can see the houses and visit them to bring good fortune to the family.</a:t>
            </a:r>
          </a:p>
          <a:p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A2D25-1740-4CC2-A4AC-A430C081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4" y="3429000"/>
            <a:ext cx="3998786" cy="332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267E7-DE1D-4B53-8F96-4D0D668A4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72" y="3427558"/>
            <a:ext cx="4222826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9971C-A2C4-47A7-B7EB-13F7E6F6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5" y="265977"/>
            <a:ext cx="4393087" cy="31630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C2A932-76B9-47E7-8557-E990D4FBA1B4}"/>
              </a:ext>
            </a:extLst>
          </p:cNvPr>
          <p:cNvSpPr/>
          <p:nvPr/>
        </p:nvSpPr>
        <p:spPr>
          <a:xfrm>
            <a:off x="4734046" y="12032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Day 3: Families gather together for Lakshmi and Ganesh puja, followed by feasts, gifts and fireworks warding off evil.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Goddess Laxmi is believed to bless the devotees with wealth, prosperity, and happiness. Lord Ganesh blesses the devotees with knowledge and wisdom. Worshipping Laxmi and Ganesh leads to all-around progress in one’s life.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BA25C-0AB0-415E-B574-56ED8D68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14" y="3851507"/>
            <a:ext cx="4037951" cy="2862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69881-AA8C-4033-A070-1E3A240F6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9" y="3645023"/>
            <a:ext cx="4392488" cy="3068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1E0EC23F-CAB7-CC6F-5F14-E7B3948F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628" y="519634"/>
            <a:ext cx="44389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Day 4 - This is the first day of the new year, when friends and relatives visit with gifts and best wishes for the season.</a:t>
            </a:r>
          </a:p>
          <a:p>
            <a:endParaRPr lang="en-GB" altLang="en-US" sz="2400" dirty="0">
              <a:latin typeface="Comic Sans MS" panose="030F0702030302020204" pitchFamily="66" charset="0"/>
            </a:endParaRPr>
          </a:p>
          <a:p>
            <a:r>
              <a:rPr lang="en-GB" altLang="en-US" sz="2400" dirty="0">
                <a:latin typeface="Comic Sans MS" panose="030F0702030302020204" pitchFamily="66" charset="0"/>
              </a:rPr>
              <a:t>Day 5 - Brothers visit their sisters, who welcome them with love and a lavish meal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Cards and small gifts are given out to family and friends. Hindu’s often make special Diwali sweets called Barfi</a:t>
            </a:r>
            <a:r>
              <a:rPr lang="en-GB" altLang="en-US" sz="2400" dirty="0"/>
              <a:t>.</a:t>
            </a:r>
          </a:p>
        </p:txBody>
      </p:sp>
      <p:pic>
        <p:nvPicPr>
          <p:cNvPr id="10245" name="Picture 6" descr="http://shoponline.in/images/prodimg/large/SGG228_1lg.jpg">
            <a:extLst>
              <a:ext uri="{FF2B5EF4-FFF2-40B4-BE49-F238E27FC236}">
                <a16:creationId xmlns:a16="http://schemas.microsoft.com/office/drawing/2014/main" id="{1A867BD5-716D-C8DF-EF7E-77FB1397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760"/>
            <a:ext cx="3425570" cy="29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7A20D5-C6CF-44D0-9831-06802FBF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4" y="3713193"/>
            <a:ext cx="4056677" cy="2875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71F75-B755-4982-836F-3DBAF50C73B9}"/>
              </a:ext>
            </a:extLst>
          </p:cNvPr>
          <p:cNvSpPr/>
          <p:nvPr/>
        </p:nvSpPr>
        <p:spPr>
          <a:xfrm>
            <a:off x="4386461" y="59428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https://www.youtube.com/watch?v=uRpNNF4fB4g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A1E849-FB44-4322-98CB-7B5124E40CF5}"/>
              </a:ext>
            </a:extLst>
          </p:cNvPr>
          <p:cNvSpPr/>
          <p:nvPr/>
        </p:nvSpPr>
        <p:spPr>
          <a:xfrm>
            <a:off x="2089640" y="5230941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https://www.youtube.com/watch?v=l53N612meiY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49ADE-A7E4-4010-922D-960596D1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81" y="980728"/>
            <a:ext cx="5631047" cy="37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06" y="1274102"/>
            <a:ext cx="5396388" cy="68186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Attendance – week 7 13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to 17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Oct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2" y="2940547"/>
            <a:ext cx="1396379" cy="186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One 98%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Two 97.7%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Three 98.1%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Four 92.5%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Five 97.2%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Six 98.6%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Whole School 96.3%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1875" y="4383473"/>
            <a:ext cx="514350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2502212" y="2308839"/>
            <a:ext cx="485093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sz="2025" dirty="0">
                <a:solidFill>
                  <a:srgbClr val="FF0000"/>
                </a:solidFill>
                <a:latin typeface="Garamond" panose="02020404030301010803"/>
              </a:rPr>
              <a:t>Dragons go to Y6, Y3 and Y1. 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901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835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880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725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87" y="2552026"/>
            <a:ext cx="682430" cy="89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586" y="3762028"/>
            <a:ext cx="763541" cy="83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877" y="2552025"/>
            <a:ext cx="698286" cy="89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277" y="3913727"/>
            <a:ext cx="869486" cy="767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34387" y="2091031"/>
            <a:ext cx="1025360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e27a1f-343e-4e43-95a6-4c64462a35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21B881FE6E4C908ED447AD861F84" ma:contentTypeVersion="16" ma:contentTypeDescription="Create a new document." ma:contentTypeScope="" ma:versionID="1b3d40b8852222881ab5a36589f7e949">
  <xsd:schema xmlns:xsd="http://www.w3.org/2001/XMLSchema" xmlns:xs="http://www.w3.org/2001/XMLSchema" xmlns:p="http://schemas.microsoft.com/office/2006/metadata/properties" xmlns:ns3="d1e27a1f-343e-4e43-95a6-4c64462a35bf" xmlns:ns4="d0e8d27a-50f9-429f-b61d-ed34d081fc50" targetNamespace="http://schemas.microsoft.com/office/2006/metadata/properties" ma:root="true" ma:fieldsID="a994054ae0b8f3fd45cc16a16422adce" ns3:_="" ns4:_="">
    <xsd:import namespace="d1e27a1f-343e-4e43-95a6-4c64462a35bf"/>
    <xsd:import namespace="d0e8d27a-50f9-429f-b61d-ed34d081fc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27a1f-343e-4e43-95a6-4c64462a3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8d27a-50f9-429f-b61d-ed34d081f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76468-9C8A-44CA-A33A-5546DC518864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e8d27a-50f9-429f-b61d-ed34d081fc50"/>
    <ds:schemaRef ds:uri="d1e27a1f-343e-4e43-95a6-4c64462a35bf"/>
  </ds:schemaRefs>
</ds:datastoreItem>
</file>

<file path=customXml/itemProps2.xml><?xml version="1.0" encoding="utf-8"?>
<ds:datastoreItem xmlns:ds="http://schemas.openxmlformats.org/officeDocument/2006/customXml" ds:itemID="{21ED3A4D-4FAC-4AD1-9BD6-5FDCE911B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EEC50-454B-4605-9600-C4E9652CC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27a1f-343e-4e43-95a6-4c64462a35bf"/>
    <ds:schemaRef ds:uri="d0e8d27a-50f9-429f-b61d-ed34d081f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406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Garamond</vt:lpstr>
      <vt:lpstr>Wingdings 2</vt:lpstr>
      <vt:lpstr>Flow</vt:lpstr>
      <vt:lpstr>Organic</vt:lpstr>
      <vt:lpstr>Diwali</vt:lpstr>
      <vt:lpstr>What is Diwali?</vt:lpstr>
      <vt:lpstr>Five Days of Festivities</vt:lpstr>
      <vt:lpstr>PowerPoint Presentation</vt:lpstr>
      <vt:lpstr>PowerPoint Presentation</vt:lpstr>
      <vt:lpstr>PowerPoint Presentation</vt:lpstr>
      <vt:lpstr>Attendance – week 7 13th to 17th Oct</vt:lpstr>
      <vt:lpstr>House Points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Diwali</dc:title>
  <dc:creator>Carly</dc:creator>
  <cp:lastModifiedBy>H Desai STP</cp:lastModifiedBy>
  <cp:revision>45</cp:revision>
  <dcterms:created xsi:type="dcterms:W3CDTF">2008-10-22T14:54:21Z</dcterms:created>
  <dcterms:modified xsi:type="dcterms:W3CDTF">2025-10-20T07:40:48Z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0x010100B25621B881FE6E4C908ED447AD861F84</vt:lpwstr>
  </property>
</Properties>
</file>