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9" r:id="rId2"/>
    <p:sldId id="258" r:id="rId3"/>
    <p:sldId id="277" r:id="rId4"/>
    <p:sldId id="278" r:id="rId5"/>
    <p:sldId id="270" r:id="rId6"/>
    <p:sldId id="271" r:id="rId7"/>
    <p:sldId id="279" r:id="rId8"/>
    <p:sldId id="280" r:id="rId9"/>
    <p:sldId id="272" r:id="rId10"/>
    <p:sldId id="27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blogdemisssesther.blogspot.com/2018/09/welcome-back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larm-clock-with-handwritten-text-wake-up-on-yellow-backgroun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ulateadelossoles.blogspot.com/2014/06/el-monstruo-de-colore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kinderkids.blogspot.com/2015/05/r-is-for-respect-when-i-began-teaching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hugofox.com/community/lowdham-preschool-13155/forest-school/" TargetMode="External"/><Relationship Id="rId7" Type="http://schemas.openxmlformats.org/officeDocument/2006/relationships/hyperlink" Target="https://medium.com/@jukesie/still-lots-to-learn-e3d89cc3ab8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s://musictechstudent.co.uk/stylistic-fingerprints/stylistic-fingerprints-disco-music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newgrounds.com/art/view/kf2at/playti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A44-5CCA-44B4-9917-191B744A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Welcome 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3688" y="3394967"/>
            <a:ext cx="5902318" cy="1907035"/>
          </a:xfrm>
        </p:spPr>
      </p:pic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Wake up Shake up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1680" y="2420888"/>
            <a:ext cx="5508104" cy="36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We’re going back to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2636912"/>
            <a:ext cx="59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We’re going back to school; we might feel sad to say goodbye,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friends are just like sunshine – they will help the tears to dry.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We’re going back to school; we might feel nervous at the door,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joy will soon take over when we see our class once more.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980728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We’re going back to school; we might forget a rule or two,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soon we will remember as we gently talk them through.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We’re going back to school; we might do things a different way,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new will turn to normal as we practise day by day.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We’re going back to school; we might not say that we are scared,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don’t forget: a problem gets much smaller once it’s shared.</a:t>
            </a:r>
          </a:p>
        </p:txBody>
      </p:sp>
    </p:spTree>
    <p:extLst>
      <p:ext uri="{BB962C8B-B14F-4D97-AF65-F5344CB8AC3E}">
        <p14:creationId xmlns:p14="http://schemas.microsoft.com/office/powerpoint/2010/main" val="95061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980728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We’re going back to school; we might have grown-ups who are new,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we will get to know them and they’ll get to know us, too.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We’re going back to school; we might be facing things unknown,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But doing them together means we’ll never be alone.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We’re going back to school, where we will laugh and learn and play,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Then head back home for cuddles once we’ve had a lovely day.</a:t>
            </a:r>
          </a:p>
        </p:txBody>
      </p:sp>
    </p:spTree>
    <p:extLst>
      <p:ext uri="{BB962C8B-B14F-4D97-AF65-F5344CB8AC3E}">
        <p14:creationId xmlns:p14="http://schemas.microsoft.com/office/powerpoint/2010/main" val="116748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D2B-7141-4158-A158-CCBDB9CD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do you feel?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EC927-9A90-4582-9CB3-C12DCF2B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1924" y="2636912"/>
            <a:ext cx="6140151" cy="31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5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do we need to remember?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9679A-F39C-4B4E-A550-0FC76F5D4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648" y="2497788"/>
            <a:ext cx="2617210" cy="34448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BAD72-E77F-44D2-931D-3506B4D65769}"/>
              </a:ext>
            </a:extLst>
          </p:cNvPr>
          <p:cNvSpPr txBox="1"/>
          <p:nvPr/>
        </p:nvSpPr>
        <p:spPr>
          <a:xfrm>
            <a:off x="4572000" y="2963745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Respect yourself and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Walk in school on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Smile and stop for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Talk quietly in corridors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Listen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Seek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0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do we need to remember?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56BB1C-5EC0-4491-98BC-78687A91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852936"/>
            <a:ext cx="3731075" cy="24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94A1E-BE00-4B8F-8B80-AE50B15D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16" y="4084434"/>
            <a:ext cx="1133954" cy="1133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6A4525-281D-441A-9FBC-5238FD17ACB0}"/>
              </a:ext>
            </a:extLst>
          </p:cNvPr>
          <p:cNvSpPr/>
          <p:nvPr/>
        </p:nvSpPr>
        <p:spPr>
          <a:xfrm>
            <a:off x="1835696" y="3140968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 have permission to be in</a:t>
            </a:r>
          </a:p>
          <a:p>
            <a:r>
              <a:rPr lang="en-GB" dirty="0"/>
              <a:t>the school building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77D1F-3081-431F-BFA7-716DCDD06E2E}"/>
              </a:ext>
            </a:extLst>
          </p:cNvPr>
          <p:cNvSpPr txBox="1"/>
          <p:nvPr/>
        </p:nvSpPr>
        <p:spPr>
          <a:xfrm>
            <a:off x="5724128" y="2852936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Breaktimes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Safeguarding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Fire Drill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Lock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End of the day</a:t>
            </a:r>
          </a:p>
        </p:txBody>
      </p:sp>
    </p:spTree>
    <p:extLst>
      <p:ext uri="{BB962C8B-B14F-4D97-AF65-F5344CB8AC3E}">
        <p14:creationId xmlns:p14="http://schemas.microsoft.com/office/powerpoint/2010/main" val="51814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28F974-CE97-4248-9359-29A138DD0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41" y="706388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1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C68B-5E8E-4509-B2C1-8AFED830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have we got to look forward to?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CE915F-0F73-4443-8F9B-809DBA6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rot="20429773">
            <a:off x="817199" y="2490484"/>
            <a:ext cx="2105025" cy="1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0340CE-CAAA-4731-BCD5-F0E88B3E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rot="643832">
            <a:off x="6016791" y="2191023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A9136F9-420F-4898-9A7B-6C648326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567184" y="4520659"/>
            <a:ext cx="4009631" cy="12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2BEC7C6-1988-482A-A7BE-3C2DD1F1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 bwMode="auto">
          <a:xfrm>
            <a:off x="3670416" y="2162447"/>
            <a:ext cx="173044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69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1654</TotalTime>
  <Words>304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Welcome back</vt:lpstr>
      <vt:lpstr>We’re going back to school</vt:lpstr>
      <vt:lpstr>PowerPoint Presentation</vt:lpstr>
      <vt:lpstr>PowerPoint Presentation</vt:lpstr>
      <vt:lpstr>How do you feel?</vt:lpstr>
      <vt:lpstr>What do we need to remember?</vt:lpstr>
      <vt:lpstr>What do we need to remember?</vt:lpstr>
      <vt:lpstr>PowerPoint Presentation</vt:lpstr>
      <vt:lpstr>What have we got to look forward to?</vt:lpstr>
      <vt:lpstr>Wake up Shake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148</cp:revision>
  <cp:lastPrinted>2014-01-27T10:40:53Z</cp:lastPrinted>
  <dcterms:created xsi:type="dcterms:W3CDTF">2011-09-26T11:43:46Z</dcterms:created>
  <dcterms:modified xsi:type="dcterms:W3CDTF">2023-09-05T12:12:54Z</dcterms:modified>
</cp:coreProperties>
</file>