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9" r:id="rId5"/>
    <p:sldId id="288" r:id="rId6"/>
    <p:sldId id="289" r:id="rId7"/>
    <p:sldId id="290" r:id="rId8"/>
    <p:sldId id="258" r:id="rId9"/>
    <p:sldId id="287" r:id="rId10"/>
    <p:sldId id="268" r:id="rId11"/>
    <p:sldId id="264" r:id="rId12"/>
    <p:sldId id="276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60"/>
  </p:normalViewPr>
  <p:slideViewPr>
    <p:cSldViewPr>
      <p:cViewPr varScale="1">
        <p:scale>
          <a:sx n="79" d="100"/>
          <a:sy n="79" d="100"/>
        </p:scale>
        <p:origin x="4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713A-25A5-48AD-B391-1E48750228D8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2E3A-EA94-48AA-BDCE-EDF86FF0F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9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2E3A-EA94-48AA-BDCE-EDF86FF0F3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18/04/will-democracy-survive-whether-hard-questions-dark-tim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bbc.co.uk/teach/school-radio/articles/zmxft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84313222@N03/288497811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967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introtosociology/chapter/types-of-governmen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atlas.com/articles/democracy-is-the-best-form-of-government-arguments-for-and-against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irecrackers-png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1gUbdNbu6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alarm-clock-with-handwritten-text-wake-up-on-yellow-backgrou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99207" y="2367908"/>
            <a:ext cx="4397801" cy="293329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1EC7B2-3617-453F-84A0-A98D4A832423}"/>
              </a:ext>
            </a:extLst>
          </p:cNvPr>
          <p:cNvSpPr/>
          <p:nvPr/>
        </p:nvSpPr>
        <p:spPr>
          <a:xfrm rot="20389349">
            <a:off x="827584" y="1037484"/>
            <a:ext cx="252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1EA5F-D3A1-49F2-8EED-2EEE0DABCAC4}"/>
              </a:ext>
            </a:extLst>
          </p:cNvPr>
          <p:cNvSpPr/>
          <p:nvPr/>
        </p:nvSpPr>
        <p:spPr>
          <a:xfrm>
            <a:off x="1907704" y="5642434"/>
            <a:ext cx="438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E05C4-D515-449F-9B27-63BBD8EEEE16}"/>
              </a:ext>
            </a:extLst>
          </p:cNvPr>
          <p:cNvSpPr/>
          <p:nvPr/>
        </p:nvSpPr>
        <p:spPr>
          <a:xfrm rot="670854">
            <a:off x="4631110" y="1037484"/>
            <a:ext cx="3204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B678C7-762E-437F-8A85-33F52904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59" y="1196752"/>
            <a:ext cx="7856874" cy="4803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28616-8E19-4BD0-AFE0-D3B09B773776}"/>
              </a:ext>
            </a:extLst>
          </p:cNvPr>
          <p:cNvSpPr txBox="1"/>
          <p:nvPr/>
        </p:nvSpPr>
        <p:spPr>
          <a:xfrm>
            <a:off x="1187624" y="59078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does democracy mean?</a:t>
            </a:r>
          </a:p>
        </p:txBody>
      </p:sp>
    </p:spTree>
    <p:extLst>
      <p:ext uri="{BB962C8B-B14F-4D97-AF65-F5344CB8AC3E}">
        <p14:creationId xmlns:p14="http://schemas.microsoft.com/office/powerpoint/2010/main" val="411854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748C-997F-456B-8B31-A8EB068B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Would it be fair if only some people voted?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230F908-EA54-4FAE-A794-8A169DBEA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28654" y="2490788"/>
            <a:ext cx="5494629" cy="3444875"/>
          </a:xfrm>
        </p:spPr>
      </p:pic>
    </p:spTree>
    <p:extLst>
      <p:ext uri="{BB962C8B-B14F-4D97-AF65-F5344CB8AC3E}">
        <p14:creationId xmlns:p14="http://schemas.microsoft.com/office/powerpoint/2010/main" val="21749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F63C-C424-4479-BD2E-123F64B2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better place for everyone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3186C-0229-4220-A656-02902E398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5386" y="2490788"/>
            <a:ext cx="3521166" cy="3444875"/>
          </a:xfrm>
        </p:spPr>
      </p:pic>
    </p:spTree>
    <p:extLst>
      <p:ext uri="{BB962C8B-B14F-4D97-AF65-F5344CB8AC3E}">
        <p14:creationId xmlns:p14="http://schemas.microsoft.com/office/powerpoint/2010/main" val="284833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Democracy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583668" y="2060848"/>
            <a:ext cx="59766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800" dirty="0">
                <a:solidFill>
                  <a:srgbClr val="0070C0"/>
                </a:solidFill>
              </a:rPr>
              <a:t>In our classroom, big or small, we make decisions for us all.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No one person’s in control.</a:t>
            </a:r>
          </a:p>
          <a:p>
            <a:r>
              <a:rPr lang="en-GB" sz="2800" dirty="0">
                <a:solidFill>
                  <a:srgbClr val="0070C0"/>
                </a:solidFill>
              </a:rPr>
              <a:t>Everyone shares a happy role!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We listen when a friend speaks out,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We learn what everyone’s about. If we all want different things,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A voting choice the freedom brings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5216" y="995407"/>
            <a:ext cx="1436943" cy="1223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Democracy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763688" y="2373591"/>
            <a:ext cx="59766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Like making choices for a game,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Or which new colour to use, same!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With every voice, a chance to share,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In democracy, everyone will care. 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>
                <a:solidFill>
                  <a:srgbClr val="0070C0"/>
                </a:solidFill>
              </a:rPr>
              <a:t>Together, we decide what’s fair,</a:t>
            </a:r>
          </a:p>
          <a:p>
            <a:r>
              <a:rPr lang="en-GB" sz="2800" dirty="0">
                <a:solidFill>
                  <a:srgbClr val="0070C0"/>
                </a:solidFill>
              </a:rPr>
              <a:t>A chance for all, to show we dare</a:t>
            </a:r>
          </a:p>
          <a:p>
            <a:r>
              <a:rPr lang="en-GB" sz="2800" dirty="0">
                <a:solidFill>
                  <a:srgbClr val="0070C0"/>
                </a:solidFill>
              </a:rPr>
              <a:t>To build a future, strong and bright,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With every vote, we choose what’s right!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40" y="1090668"/>
            <a:ext cx="1835696" cy="10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A351-D9F8-48DA-B7EB-7FBB6F7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65" y="1371127"/>
            <a:ext cx="7195184" cy="90915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Attendance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4C25-43D1-4021-A6BA-8DE4307DC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1" y="2777729"/>
            <a:ext cx="1861839" cy="248245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43E11-F312-4C8A-ACAA-10861006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Reception 96.2%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One 88.6%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Two 97.4%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Three 98.2%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Four 99.6%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Five 94.2%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Six 99.1%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Whole School 96.2%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Graphic 8" descr="Shooting star">
            <a:extLst>
              <a:ext uri="{FF2B5EF4-FFF2-40B4-BE49-F238E27FC236}">
                <a16:creationId xmlns:a16="http://schemas.microsoft.com/office/drawing/2014/main" id="{4DB2A4C3-2257-4F57-9A1D-96E61A34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1719" y="3867912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0BF9F-7112-41E3-9E4E-6FA871E226C9}"/>
              </a:ext>
            </a:extLst>
          </p:cNvPr>
          <p:cNvSpPr txBox="1"/>
          <p:nvPr/>
        </p:nvSpPr>
        <p:spPr>
          <a:xfrm>
            <a:off x="1812281" y="1935450"/>
            <a:ext cx="6467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rgbClr val="FF0000"/>
                </a:solidFill>
              </a:rPr>
              <a:t>Dragons go to Y4, Y6 and Y3  </a:t>
            </a:r>
          </a:p>
        </p:txBody>
      </p:sp>
    </p:spTree>
    <p:extLst>
      <p:ext uri="{BB962C8B-B14F-4D97-AF65-F5344CB8AC3E}">
        <p14:creationId xmlns:p14="http://schemas.microsoft.com/office/powerpoint/2010/main" val="3166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A556-E402-41BD-8EA4-8090A23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House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1FF3-BD4E-4A4F-B3BB-9214199F8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Winners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Arden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1901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Shakespeare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1885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093E8-1766-4C20-8B8F-94C5AF397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Hall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1985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Hathaway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1830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996BF-0849-4ED3-8DAA-14C63BE8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447" y="2259699"/>
            <a:ext cx="909907" cy="118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B07A4-DDDF-40E1-B82B-2F3F8432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446" y="3873038"/>
            <a:ext cx="1018055" cy="111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2126E-C902-4D00-BBDB-A2496B8BF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502" y="2259698"/>
            <a:ext cx="931048" cy="119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0C06A-AEBC-4BFE-875E-D07BEBD0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368" y="4075301"/>
            <a:ext cx="1159315" cy="102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37847-BC05-499C-8992-410759A3C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69976" y="1567270"/>
            <a:ext cx="136714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2C2-63E2-4121-A0DE-43445AC3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Wake up Shake up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B323699-5BF1-421B-A8FD-0CA378FE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1680" y="2420888"/>
            <a:ext cx="5508104" cy="36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9" ma:contentTypeDescription="Create a new document." ma:contentTypeScope="" ma:versionID="7ec99984889c0c7f444217b4cec77c1b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9f2c9f04a8095fa046719b004bd03f1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81052-2E9A-4A4B-A8AB-88677812534B}">
  <ds:schemaRefs>
    <ds:schemaRef ds:uri="http://purl.org/dc/terms/"/>
    <ds:schemaRef ds:uri="d277b672-7051-453d-b14e-f2a4d34efbd9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9e0e38f-feec-4551-9ff7-4509dea5f0e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953A73-C995-473D-899D-35C65FD6F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1899</TotalTime>
  <Words>211</Words>
  <Application>Microsoft Office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PowerPoint Presentation</vt:lpstr>
      <vt:lpstr>PowerPoint Presentation</vt:lpstr>
      <vt:lpstr>Would it be fair if only some people voted?</vt:lpstr>
      <vt:lpstr>A better place for everyone</vt:lpstr>
      <vt:lpstr>Democracy</vt:lpstr>
      <vt:lpstr>Democracy</vt:lpstr>
      <vt:lpstr>Attendance</vt:lpstr>
      <vt:lpstr>House Points</vt:lpstr>
      <vt:lpstr>Wake up Shake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161</cp:revision>
  <cp:lastPrinted>2014-01-27T10:40:53Z</cp:lastPrinted>
  <dcterms:created xsi:type="dcterms:W3CDTF">2011-09-26T11:43:46Z</dcterms:created>
  <dcterms:modified xsi:type="dcterms:W3CDTF">2025-09-14T15:02:12Z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