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B3084DB-AF08-4CCD-9764-7ECDDCF7CAAB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49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91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707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464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38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896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517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649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10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19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17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67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70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2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5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5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3084DB-AF08-4CCD-9764-7ECDDCF7CAAB}" type="datetimeFigureOut">
              <a:rPr lang="en-GB" smtClean="0"/>
              <a:t>07/10/2018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0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REMEMBER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57" y="3386664"/>
            <a:ext cx="2652748" cy="176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Lest we forget – 100 years</a:t>
            </a:r>
            <a:br>
              <a:rPr lang="en-GB" dirty="0" smtClean="0"/>
            </a:br>
            <a:r>
              <a:rPr lang="en-GB" dirty="0" smtClean="0"/>
              <a:t>1914 - 1918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837" y="2557463"/>
            <a:ext cx="2059946" cy="3317875"/>
          </a:xfrm>
        </p:spPr>
      </p:pic>
    </p:spTree>
    <p:extLst>
      <p:ext uri="{BB962C8B-B14F-4D97-AF65-F5344CB8AC3E}">
        <p14:creationId xmlns:p14="http://schemas.microsoft.com/office/powerpoint/2010/main" val="6552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will remember together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779533"/>
            <a:ext cx="5242648" cy="28897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311" y="2406287"/>
            <a:ext cx="4639764" cy="309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RESPECT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9 out of 10 British Soldiers survived </a:t>
            </a:r>
          </a:p>
          <a:p>
            <a:r>
              <a:rPr lang="en-GB" dirty="0" smtClean="0"/>
              <a:t>Total number of casualties 37.5 million ( there are 206 people in this school)</a:t>
            </a:r>
          </a:p>
          <a:p>
            <a:r>
              <a:rPr lang="en-GB" dirty="0"/>
              <a:t>979,498 </a:t>
            </a:r>
            <a:r>
              <a:rPr lang="en-GB" dirty="0" smtClean="0"/>
              <a:t>British and Empire soldiers died</a:t>
            </a:r>
          </a:p>
          <a:p>
            <a:r>
              <a:rPr lang="en-GB" dirty="0" smtClean="0"/>
              <a:t>They came from all over and from every family</a:t>
            </a:r>
          </a:p>
          <a:p>
            <a:r>
              <a:rPr lang="en-GB" dirty="0" smtClean="0"/>
              <a:t>We know some of those who fought and either died or survived started at Stratford Primary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4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will remember those who once loved and lived our school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94" y="2605263"/>
            <a:ext cx="4976812" cy="3222274"/>
          </a:xfrm>
        </p:spPr>
      </p:pic>
    </p:spTree>
    <p:extLst>
      <p:ext uri="{BB962C8B-B14F-4D97-AF65-F5344CB8AC3E}">
        <p14:creationId xmlns:p14="http://schemas.microsoft.com/office/powerpoint/2010/main" val="38283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 smtClean="0"/>
              <a:t>House Points</a:t>
            </a:r>
            <a:endParaRPr lang="en-GB" sz="4400" dirty="0"/>
          </a:p>
        </p:txBody>
      </p:sp>
      <p:pic>
        <p:nvPicPr>
          <p:cNvPr id="4" name="Picture 3" descr="Moved Permanentl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79" y="1681717"/>
            <a:ext cx="690882" cy="690882"/>
          </a:xfrm>
          <a:prstGeom prst="rect">
            <a:avLst/>
          </a:prstGeom>
        </p:spPr>
      </p:pic>
      <p:pic>
        <p:nvPicPr>
          <p:cNvPr id="5" name="Picture 4" descr="Make Every Day Count: Boost School Attendance | Sandy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32" y="3709715"/>
            <a:ext cx="30480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</a:t>
            </a:r>
            <a:endParaRPr lang="en-GB" dirty="0"/>
          </a:p>
        </p:txBody>
      </p:sp>
      <p:pic>
        <p:nvPicPr>
          <p:cNvPr id="4" name="Content Placeholder 3" descr="SE ACERCA LA NAVIDAD... | Música Miguel Sánchez López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597" y="2557463"/>
            <a:ext cx="5272805" cy="3317875"/>
          </a:xfrm>
        </p:spPr>
      </p:pic>
    </p:spTree>
    <p:extLst>
      <p:ext uri="{BB962C8B-B14F-4D97-AF65-F5344CB8AC3E}">
        <p14:creationId xmlns:p14="http://schemas.microsoft.com/office/powerpoint/2010/main" val="33398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156</TotalTime>
  <Words>80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REMEMBER</vt:lpstr>
      <vt:lpstr>Lest we forget – 100 years 1914 - 1918</vt:lpstr>
      <vt:lpstr>We will remember together</vt:lpstr>
      <vt:lpstr>RESPECT</vt:lpstr>
      <vt:lpstr>We will remember those who once loved and lived our school</vt:lpstr>
      <vt:lpstr>House Points</vt:lpstr>
      <vt:lpstr>Sing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 FRIENDS</dc:title>
  <dc:creator>G Humphriss STP</dc:creator>
  <cp:lastModifiedBy>G Humphriss STP</cp:lastModifiedBy>
  <cp:revision>12</cp:revision>
  <dcterms:created xsi:type="dcterms:W3CDTF">2018-09-16T19:06:42Z</dcterms:created>
  <dcterms:modified xsi:type="dcterms:W3CDTF">2018-10-07T12:08:30Z</dcterms:modified>
</cp:coreProperties>
</file>