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7"/>
  </p:notesMasterIdLst>
  <p:sldIdLst>
    <p:sldId id="256" r:id="rId9"/>
    <p:sldId id="447" r:id="rId10"/>
    <p:sldId id="467" r:id="rId11"/>
    <p:sldId id="457" r:id="rId12"/>
    <p:sldId id="455" r:id="rId13"/>
    <p:sldId id="448" r:id="rId14"/>
    <p:sldId id="421" r:id="rId15"/>
    <p:sldId id="341" r:id="rId16"/>
    <p:sldId id="468" r:id="rId17"/>
    <p:sldId id="462" r:id="rId18"/>
    <p:sldId id="463" r:id="rId19"/>
    <p:sldId id="433" r:id="rId20"/>
    <p:sldId id="464" r:id="rId21"/>
    <p:sldId id="466" r:id="rId22"/>
    <p:sldId id="390" r:id="rId23"/>
    <p:sldId id="459" r:id="rId24"/>
    <p:sldId id="469" r:id="rId25"/>
    <p:sldId id="434" r:id="rId26"/>
    <p:sldId id="413" r:id="rId27"/>
    <p:sldId id="380" r:id="rId28"/>
    <p:sldId id="442" r:id="rId29"/>
    <p:sldId id="460" r:id="rId30"/>
    <p:sldId id="470" r:id="rId31"/>
    <p:sldId id="461" r:id="rId32"/>
    <p:sldId id="432" r:id="rId33"/>
    <p:sldId id="429" r:id="rId34"/>
    <p:sldId id="422" r:id="rId35"/>
    <p:sldId id="310" r:id="rId36"/>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4B860-CEE6-0E18-DD51-A12D3E9B206F}" name="Charlotte Raby" initials="CR" userId="S::craby@wandlelearningpartnership.org.uk::20cc37f3-5b0f-4c5a-a0b7-8f276c615243" providerId="AD"/>
  <p188:author id="{CE07B5FA-50CB-BF89-AFFB-5559C5452DA1}" name="Duffy Parry" initials="DP"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 id="2" name="Duffy Parry" initials="DP" lastIdx="1" clrIdx="1"/>
  <p:cmAuthor id="3" name="Duffy Parry" initials="DP [2]"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EDAB6-6F34-4ADE-A927-154D6A371D6A}" v="8" dt="2023-08-15T16:08:39.810"/>
    <p1510:client id="{FAEBE03D-6191-A928-04D2-77E113301A05}" v="1" dt="2023-09-07T15:33:14.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29" autoAdjust="0"/>
    <p:restoredTop sz="46546"/>
  </p:normalViewPr>
  <p:slideViewPr>
    <p:cSldViewPr>
      <p:cViewPr varScale="1">
        <p:scale>
          <a:sx n="45" d="100"/>
          <a:sy n="45" d="100"/>
        </p:scale>
        <p:origin x="3376"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Raby" userId="S::craby@wandlelearningpartnership.org.uk::20cc37f3-5b0f-4c5a-a0b7-8f276c615243" providerId="AD" clId="Web-{EE6FD5F4-3548-1D5C-8FAB-286B5F259895}"/>
    <pc:docChg chg="modSld">
      <pc:chgData name="Charlotte Raby" userId="S::craby@wandlelearningpartnership.org.uk::20cc37f3-5b0f-4c5a-a0b7-8f276c615243" providerId="AD" clId="Web-{EE6FD5F4-3548-1D5C-8FAB-286B5F259895}" dt="2023-06-22T11:46:33.070" v="19"/>
      <pc:docMkLst>
        <pc:docMk/>
      </pc:docMkLst>
      <pc:sldChg chg="modNotes">
        <pc:chgData name="Charlotte Raby" userId="S::craby@wandlelearningpartnership.org.uk::20cc37f3-5b0f-4c5a-a0b7-8f276c615243" providerId="AD" clId="Web-{EE6FD5F4-3548-1D5C-8FAB-286B5F259895}" dt="2023-06-22T11:46:33.070" v="19"/>
        <pc:sldMkLst>
          <pc:docMk/>
          <pc:sldMk cId="0" sldId="256"/>
        </pc:sldMkLst>
      </pc:sldChg>
    </pc:docChg>
  </pc:docChgLst>
  <pc:docChgLst>
    <pc:chgData name="Jessica   Faulkner" userId="S::jfaulkner@littlewandlelettersandsounds.org.uk::1948229b-ee06-424b-a437-b108abb78331" providerId="AD" clId="Web-{D34D3EC6-3AF1-6119-215E-43BE00A4CEBA}"/>
    <pc:docChg chg="addSld delSld modSld">
      <pc:chgData name="Jessica   Faulkner" userId="S::jfaulkner@littlewandlelettersandsounds.org.uk::1948229b-ee06-424b-a437-b108abb78331" providerId="AD" clId="Web-{D34D3EC6-3AF1-6119-215E-43BE00A4CEBA}" dt="2023-06-12T13:52:44.265" v="3461"/>
      <pc:docMkLst>
        <pc:docMk/>
      </pc:docMkLst>
      <pc:sldChg chg="modNotes">
        <pc:chgData name="Jessica   Faulkner" userId="S::jfaulkner@littlewandlelettersandsounds.org.uk::1948229b-ee06-424b-a437-b108abb78331" providerId="AD" clId="Web-{D34D3EC6-3AF1-6119-215E-43BE00A4CEBA}" dt="2023-06-12T13:52:44.265" v="3461"/>
        <pc:sldMkLst>
          <pc:docMk/>
          <pc:sldMk cId="0" sldId="310"/>
        </pc:sldMkLst>
      </pc:sldChg>
      <pc:sldChg chg="modNotes">
        <pc:chgData name="Jessica   Faulkner" userId="S::jfaulkner@littlewandlelettersandsounds.org.uk::1948229b-ee06-424b-a437-b108abb78331" providerId="AD" clId="Web-{D34D3EC6-3AF1-6119-215E-43BE00A4CEBA}" dt="2023-06-12T09:39:08.609" v="360"/>
        <pc:sldMkLst>
          <pc:docMk/>
          <pc:sldMk cId="475598287" sldId="341"/>
        </pc:sldMkLst>
      </pc:sldChg>
      <pc:sldChg chg="modNotes">
        <pc:chgData name="Jessica   Faulkner" userId="S::jfaulkner@littlewandlelettersandsounds.org.uk::1948229b-ee06-424b-a437-b108abb78331" providerId="AD" clId="Web-{D34D3EC6-3AF1-6119-215E-43BE00A4CEBA}" dt="2023-06-12T13:14:24.582" v="1628"/>
        <pc:sldMkLst>
          <pc:docMk/>
          <pc:sldMk cId="1973199588" sldId="390"/>
        </pc:sldMkLst>
      </pc:sldChg>
      <pc:sldChg chg="modNotes">
        <pc:chgData name="Jessica   Faulkner" userId="S::jfaulkner@littlewandlelettersandsounds.org.uk::1948229b-ee06-424b-a437-b108abb78331" providerId="AD" clId="Web-{D34D3EC6-3AF1-6119-215E-43BE00A4CEBA}" dt="2023-06-12T13:36:25.981" v="2262"/>
        <pc:sldMkLst>
          <pc:docMk/>
          <pc:sldMk cId="3028656330" sldId="413"/>
        </pc:sldMkLst>
      </pc:sldChg>
      <pc:sldChg chg="modNotes">
        <pc:chgData name="Jessica   Faulkner" userId="S::jfaulkner@littlewandlelettersandsounds.org.uk::1948229b-ee06-424b-a437-b108abb78331" providerId="AD" clId="Web-{D34D3EC6-3AF1-6119-215E-43BE00A4CEBA}" dt="2023-06-12T09:35:42.618" v="203"/>
        <pc:sldMkLst>
          <pc:docMk/>
          <pc:sldMk cId="761715090" sldId="421"/>
        </pc:sldMkLst>
      </pc:sldChg>
      <pc:sldChg chg="modNotes">
        <pc:chgData name="Jessica   Faulkner" userId="S::jfaulkner@littlewandlelettersandsounds.org.uk::1948229b-ee06-424b-a437-b108abb78331" providerId="AD" clId="Web-{D34D3EC6-3AF1-6119-215E-43BE00A4CEBA}" dt="2023-06-12T13:46:49.180" v="2945"/>
        <pc:sldMkLst>
          <pc:docMk/>
          <pc:sldMk cId="1408549451" sldId="422"/>
        </pc:sldMkLst>
      </pc:sldChg>
      <pc:sldChg chg="modNotes">
        <pc:chgData name="Jessica   Faulkner" userId="S::jfaulkner@littlewandlelettersandsounds.org.uk::1948229b-ee06-424b-a437-b108abb78331" providerId="AD" clId="Web-{D34D3EC6-3AF1-6119-215E-43BE00A4CEBA}" dt="2023-06-12T13:51:39.857" v="3363"/>
        <pc:sldMkLst>
          <pc:docMk/>
          <pc:sldMk cId="3411190576" sldId="429"/>
        </pc:sldMkLst>
      </pc:sldChg>
      <pc:sldChg chg="modNotes">
        <pc:chgData name="Jessica   Faulkner" userId="S::jfaulkner@littlewandlelettersandsounds.org.uk::1948229b-ee06-424b-a437-b108abb78331" providerId="AD" clId="Web-{D34D3EC6-3AF1-6119-215E-43BE00A4CEBA}" dt="2023-06-12T13:45:22.428" v="2862"/>
        <pc:sldMkLst>
          <pc:docMk/>
          <pc:sldMk cId="878290481" sldId="432"/>
        </pc:sldMkLst>
      </pc:sldChg>
      <pc:sldChg chg="modNotes">
        <pc:chgData name="Jessica   Faulkner" userId="S::jfaulkner@littlewandlelettersandsounds.org.uk::1948229b-ee06-424b-a437-b108abb78331" providerId="AD" clId="Web-{D34D3EC6-3AF1-6119-215E-43BE00A4CEBA}" dt="2023-06-12T12:58:46.581" v="1003"/>
        <pc:sldMkLst>
          <pc:docMk/>
          <pc:sldMk cId="3765306440" sldId="433"/>
        </pc:sldMkLst>
      </pc:sldChg>
      <pc:sldChg chg="modNotes">
        <pc:chgData name="Jessica   Faulkner" userId="S::jfaulkner@littlewandlelettersandsounds.org.uk::1948229b-ee06-424b-a437-b108abb78331" providerId="AD" clId="Web-{D34D3EC6-3AF1-6119-215E-43BE00A4CEBA}" dt="2023-06-12T13:23:24.795" v="2031"/>
        <pc:sldMkLst>
          <pc:docMk/>
          <pc:sldMk cId="996933788" sldId="434"/>
        </pc:sldMkLst>
      </pc:sldChg>
      <pc:sldChg chg="modNotes">
        <pc:chgData name="Jessica   Faulkner" userId="S::jfaulkner@littlewandlelettersandsounds.org.uk::1948229b-ee06-424b-a437-b108abb78331" providerId="AD" clId="Web-{D34D3EC6-3AF1-6119-215E-43BE00A4CEBA}" dt="2023-06-12T09:30:18.325" v="1"/>
        <pc:sldMkLst>
          <pc:docMk/>
          <pc:sldMk cId="676117910" sldId="447"/>
        </pc:sldMkLst>
      </pc:sldChg>
      <pc:sldChg chg="modNotes">
        <pc:chgData name="Jessica   Faulkner" userId="S::jfaulkner@littlewandlelettersandsounds.org.uk::1948229b-ee06-424b-a437-b108abb78331" providerId="AD" clId="Web-{D34D3EC6-3AF1-6119-215E-43BE00A4CEBA}" dt="2023-06-12T09:33:52.395" v="70"/>
        <pc:sldMkLst>
          <pc:docMk/>
          <pc:sldMk cId="1466559939" sldId="448"/>
        </pc:sldMkLst>
      </pc:sldChg>
      <pc:sldChg chg="modNotes">
        <pc:chgData name="Jessica   Faulkner" userId="S::jfaulkner@littlewandlelettersandsounds.org.uk::1948229b-ee06-424b-a437-b108abb78331" providerId="AD" clId="Web-{D34D3EC6-3AF1-6119-215E-43BE00A4CEBA}" dt="2023-06-12T09:32:00.906" v="45"/>
        <pc:sldMkLst>
          <pc:docMk/>
          <pc:sldMk cId="1769380691" sldId="455"/>
        </pc:sldMkLst>
      </pc:sldChg>
      <pc:sldChg chg="modNotes">
        <pc:chgData name="Jessica   Faulkner" userId="S::jfaulkner@littlewandlelettersandsounds.org.uk::1948229b-ee06-424b-a437-b108abb78331" providerId="AD" clId="Web-{D34D3EC6-3AF1-6119-215E-43BE00A4CEBA}" dt="2023-06-12T13:41:21.315" v="2539"/>
        <pc:sldMkLst>
          <pc:docMk/>
          <pc:sldMk cId="3465361998" sldId="461"/>
        </pc:sldMkLst>
      </pc:sldChg>
      <pc:sldChg chg="add del modNotes">
        <pc:chgData name="Jessica   Faulkner" userId="S::jfaulkner@littlewandlelettersandsounds.org.uk::1948229b-ee06-424b-a437-b108abb78331" providerId="AD" clId="Web-{D34D3EC6-3AF1-6119-215E-43BE00A4CEBA}" dt="2023-06-12T09:46:40.563" v="716"/>
        <pc:sldMkLst>
          <pc:docMk/>
          <pc:sldMk cId="2603803434" sldId="462"/>
        </pc:sldMkLst>
      </pc:sldChg>
      <pc:sldChg chg="modNotes">
        <pc:chgData name="Jessica   Faulkner" userId="S::jfaulkner@littlewandlelettersandsounds.org.uk::1948229b-ee06-424b-a437-b108abb78331" providerId="AD" clId="Web-{D34D3EC6-3AF1-6119-215E-43BE00A4CEBA}" dt="2023-06-12T09:50:56.541" v="834"/>
        <pc:sldMkLst>
          <pc:docMk/>
          <pc:sldMk cId="1508816914" sldId="463"/>
        </pc:sldMkLst>
      </pc:sldChg>
      <pc:sldChg chg="modNotes">
        <pc:chgData name="Jessica   Faulkner" userId="S::jfaulkner@littlewandlelettersandsounds.org.uk::1948229b-ee06-424b-a437-b108abb78331" providerId="AD" clId="Web-{D34D3EC6-3AF1-6119-215E-43BE00A4CEBA}" dt="2023-06-12T13:07:27.668" v="1345"/>
        <pc:sldMkLst>
          <pc:docMk/>
          <pc:sldMk cId="754274233" sldId="464"/>
        </pc:sldMkLst>
      </pc:sldChg>
      <pc:sldChg chg="modNotes">
        <pc:chgData name="Jessica   Faulkner" userId="S::jfaulkner@littlewandlelettersandsounds.org.uk::1948229b-ee06-424b-a437-b108abb78331" providerId="AD" clId="Web-{D34D3EC6-3AF1-6119-215E-43BE00A4CEBA}" dt="2023-06-12T13:10:06.999" v="1472"/>
        <pc:sldMkLst>
          <pc:docMk/>
          <pc:sldMk cId="3933582141" sldId="466"/>
        </pc:sldMkLst>
      </pc:sldChg>
      <pc:sldChg chg="modNotes">
        <pc:chgData name="Jessica   Faulkner" userId="S::jfaulkner@littlewandlelettersandsounds.org.uk::1948229b-ee06-424b-a437-b108abb78331" providerId="AD" clId="Web-{D34D3EC6-3AF1-6119-215E-43BE00A4CEBA}" dt="2023-06-12T09:30:33.091" v="3"/>
        <pc:sldMkLst>
          <pc:docMk/>
          <pc:sldMk cId="2149011511" sldId="467"/>
        </pc:sldMkLst>
      </pc:sldChg>
      <pc:sldChg chg="modNotes">
        <pc:chgData name="Jessica   Faulkner" userId="S::jfaulkner@littlewandlelettersandsounds.org.uk::1948229b-ee06-424b-a437-b108abb78331" providerId="AD" clId="Web-{D34D3EC6-3AF1-6119-215E-43BE00A4CEBA}" dt="2023-06-12T09:42:36.648" v="523"/>
        <pc:sldMkLst>
          <pc:docMk/>
          <pc:sldMk cId="3531643301" sldId="468"/>
        </pc:sldMkLst>
      </pc:sldChg>
      <pc:sldChg chg="modSp modNotes">
        <pc:chgData name="Jessica   Faulkner" userId="S::jfaulkner@littlewandlelettersandsounds.org.uk::1948229b-ee06-424b-a437-b108abb78331" providerId="AD" clId="Web-{D34D3EC6-3AF1-6119-215E-43BE00A4CEBA}" dt="2023-06-12T13:19:06.259" v="1859"/>
        <pc:sldMkLst>
          <pc:docMk/>
          <pc:sldMk cId="884666001" sldId="469"/>
        </pc:sldMkLst>
        <pc:spChg chg="mod">
          <ac:chgData name="Jessica   Faulkner" userId="S::jfaulkner@littlewandlelettersandsounds.org.uk::1948229b-ee06-424b-a437-b108abb78331" providerId="AD" clId="Web-{D34D3EC6-3AF1-6119-215E-43BE00A4CEBA}" dt="2023-06-12T13:16:40.366" v="1697" actId="20577"/>
          <ac:spMkLst>
            <pc:docMk/>
            <pc:sldMk cId="884666001" sldId="469"/>
            <ac:spMk id="3" creationId="{00000000-0000-0000-0000-000000000000}"/>
          </ac:spMkLst>
        </pc:spChg>
      </pc:sldChg>
      <pc:sldChg chg="modNotes">
        <pc:chgData name="Jessica   Faulkner" userId="S::jfaulkner@littlewandlelettersandsounds.org.uk::1948229b-ee06-424b-a437-b108abb78331" providerId="AD" clId="Web-{D34D3EC6-3AF1-6119-215E-43BE00A4CEBA}" dt="2023-06-12T13:40:11.688" v="2504"/>
        <pc:sldMkLst>
          <pc:docMk/>
          <pc:sldMk cId="2295214880" sldId="470"/>
        </pc:sldMkLst>
      </pc:sldChg>
    </pc:docChg>
  </pc:docChgLst>
  <pc:docChgLst>
    <pc:chgData name="Charlotte Raby" userId="S::craby@wandlelearningpartnership.org.uk::20cc37f3-5b0f-4c5a-a0b7-8f276c615243" providerId="AD" clId="Web-{0F3CDF14-57D7-A475-B8CE-6C83F859636E}"/>
    <pc:docChg chg="mod addSld delSld modSld">
      <pc:chgData name="Charlotte Raby" userId="S::craby@wandlelearningpartnership.org.uk::20cc37f3-5b0f-4c5a-a0b7-8f276c615243" providerId="AD" clId="Web-{0F3CDF14-57D7-A475-B8CE-6C83F859636E}" dt="2023-05-08T18:12:04.804" v="442" actId="20577"/>
      <pc:docMkLst>
        <pc:docMk/>
      </pc:docMkLst>
      <pc:sldChg chg="modSp">
        <pc:chgData name="Charlotte Raby" userId="S::craby@wandlelearningpartnership.org.uk::20cc37f3-5b0f-4c5a-a0b7-8f276c615243" providerId="AD" clId="Web-{0F3CDF14-57D7-A475-B8CE-6C83F859636E}" dt="2023-05-08T18:11:18.225" v="428" actId="20577"/>
        <pc:sldMkLst>
          <pc:docMk/>
          <pc:sldMk cId="1973199588" sldId="390"/>
        </pc:sldMkLst>
        <pc:spChg chg="mod">
          <ac:chgData name="Charlotte Raby" userId="S::craby@wandlelearningpartnership.org.uk::20cc37f3-5b0f-4c5a-a0b7-8f276c615243" providerId="AD" clId="Web-{0F3CDF14-57D7-A475-B8CE-6C83F859636E}" dt="2023-05-08T18:11:18.225" v="428" actId="20577"/>
          <ac:spMkLst>
            <pc:docMk/>
            <pc:sldMk cId="1973199588" sldId="390"/>
            <ac:spMk id="2" creationId="{B2790E23-9E32-574E-81CA-4278D9013B18}"/>
          </ac:spMkLst>
        </pc:spChg>
      </pc:sldChg>
      <pc:sldChg chg="modSp">
        <pc:chgData name="Charlotte Raby" userId="S::craby@wandlelearningpartnership.org.uk::20cc37f3-5b0f-4c5a-a0b7-8f276c615243" providerId="AD" clId="Web-{0F3CDF14-57D7-A475-B8CE-6C83F859636E}" dt="2023-05-08T18:11:03.177" v="425" actId="20577"/>
        <pc:sldMkLst>
          <pc:docMk/>
          <pc:sldMk cId="3028656330" sldId="413"/>
        </pc:sldMkLst>
        <pc:spChg chg="mod">
          <ac:chgData name="Charlotte Raby" userId="S::craby@wandlelearningpartnership.org.uk::20cc37f3-5b0f-4c5a-a0b7-8f276c615243" providerId="AD" clId="Web-{0F3CDF14-57D7-A475-B8CE-6C83F859636E}" dt="2023-05-08T18:11:03.177" v="425" actId="20577"/>
          <ac:spMkLst>
            <pc:docMk/>
            <pc:sldMk cId="3028656330" sldId="413"/>
            <ac:spMk id="5" creationId="{EE6CCD5B-D6D2-5041-8332-77F5BAF0AECB}"/>
          </ac:spMkLst>
        </pc:spChg>
        <pc:spChg chg="mod">
          <ac:chgData name="Charlotte Raby" userId="S::craby@wandlelearningpartnership.org.uk::20cc37f3-5b0f-4c5a-a0b7-8f276c615243" providerId="AD" clId="Web-{0F3CDF14-57D7-A475-B8CE-6C83F859636E}" dt="2023-05-08T10:35:50.411" v="412" actId="20577"/>
          <ac:spMkLst>
            <pc:docMk/>
            <pc:sldMk cId="3028656330" sldId="413"/>
            <ac:spMk id="6" creationId="{1351040A-DED0-A14E-B28C-624AD9D538C8}"/>
          </ac:spMkLst>
        </pc:spChg>
      </pc:sldChg>
      <pc:sldChg chg="modSp">
        <pc:chgData name="Charlotte Raby" userId="S::craby@wandlelearningpartnership.org.uk::20cc37f3-5b0f-4c5a-a0b7-8f276c615243" providerId="AD" clId="Web-{0F3CDF14-57D7-A475-B8CE-6C83F859636E}" dt="2023-05-08T18:11:56.772" v="440" actId="20577"/>
        <pc:sldMkLst>
          <pc:docMk/>
          <pc:sldMk cId="761715090" sldId="421"/>
        </pc:sldMkLst>
        <pc:spChg chg="mod">
          <ac:chgData name="Charlotte Raby" userId="S::craby@wandlelearningpartnership.org.uk::20cc37f3-5b0f-4c5a-a0b7-8f276c615243" providerId="AD" clId="Web-{0F3CDF14-57D7-A475-B8CE-6C83F859636E}" dt="2023-05-08T18:11:56.772" v="440" actId="20577"/>
          <ac:spMkLst>
            <pc:docMk/>
            <pc:sldMk cId="761715090" sldId="421"/>
            <ac:spMk id="3" creationId="{F7FF18DC-B9DE-FA47-9A8A-F3690285D807}"/>
          </ac:spMkLst>
        </pc:spChg>
      </pc:sldChg>
      <pc:sldChg chg="addSp delSp modSp addCm">
        <pc:chgData name="Charlotte Raby" userId="S::craby@wandlelearningpartnership.org.uk::20cc37f3-5b0f-4c5a-a0b7-8f276c615243" providerId="AD" clId="Web-{0F3CDF14-57D7-A475-B8CE-6C83F859636E}" dt="2023-05-08T18:10:41.552" v="418" actId="20577"/>
        <pc:sldMkLst>
          <pc:docMk/>
          <pc:sldMk cId="1408549451" sldId="422"/>
        </pc:sldMkLst>
        <pc:spChg chg="mod">
          <ac:chgData name="Charlotte Raby" userId="S::craby@wandlelearningpartnership.org.uk::20cc37f3-5b0f-4c5a-a0b7-8f276c615243" providerId="AD" clId="Web-{0F3CDF14-57D7-A475-B8CE-6C83F859636E}" dt="2023-05-08T18:10:41.552" v="418" actId="20577"/>
          <ac:spMkLst>
            <pc:docMk/>
            <pc:sldMk cId="1408549451" sldId="422"/>
            <ac:spMk id="3" creationId="{8094F2CC-1E17-114E-BB98-903957021FB5}"/>
          </ac:spMkLst>
        </pc:spChg>
        <pc:spChg chg="del">
          <ac:chgData name="Charlotte Raby" userId="S::craby@wandlelearningpartnership.org.uk::20cc37f3-5b0f-4c5a-a0b7-8f276c615243" providerId="AD" clId="Web-{0F3CDF14-57D7-A475-B8CE-6C83F859636E}" dt="2023-05-08T10:16:41.352" v="228"/>
          <ac:spMkLst>
            <pc:docMk/>
            <pc:sldMk cId="1408549451" sldId="422"/>
            <ac:spMk id="5" creationId="{CC616728-8230-5A47-9A27-641FF58EB296}"/>
          </ac:spMkLst>
        </pc:spChg>
        <pc:picChg chg="add mod modCrop">
          <ac:chgData name="Charlotte Raby" userId="S::craby@wandlelearningpartnership.org.uk::20cc37f3-5b0f-4c5a-a0b7-8f276c615243" providerId="AD" clId="Web-{0F3CDF14-57D7-A475-B8CE-6C83F859636E}" dt="2023-05-08T10:16:38.914" v="227" actId="14100"/>
          <ac:picMkLst>
            <pc:docMk/>
            <pc:sldMk cId="1408549451" sldId="422"/>
            <ac:picMk id="2" creationId="{3E485ADC-2DDC-3EE9-046E-C6443562837C}"/>
          </ac:picMkLst>
        </pc:picChg>
        <pc:picChg chg="del">
          <ac:chgData name="Charlotte Raby" userId="S::craby@wandlelearningpartnership.org.uk::20cc37f3-5b0f-4c5a-a0b7-8f276c615243" providerId="AD" clId="Web-{0F3CDF14-57D7-A475-B8CE-6C83F859636E}" dt="2023-05-08T10:16:15.539" v="219"/>
          <ac:picMkLst>
            <pc:docMk/>
            <pc:sldMk cId="1408549451" sldId="422"/>
            <ac:picMk id="4" creationId="{F058F429-3EDB-484B-83B8-106BC37D55F2}"/>
          </ac:picMkLst>
        </pc:picChg>
        <pc:picChg chg="del">
          <ac:chgData name="Charlotte Raby" userId="S::craby@wandlelearningpartnership.org.uk::20cc37f3-5b0f-4c5a-a0b7-8f276c615243" providerId="AD" clId="Web-{0F3CDF14-57D7-A475-B8CE-6C83F859636E}" dt="2023-05-08T10:16:14.460" v="217"/>
          <ac:picMkLst>
            <pc:docMk/>
            <pc:sldMk cId="1408549451" sldId="422"/>
            <ac:picMk id="6" creationId="{394F4AD3-9482-EF4B-8255-23B85AB25B25}"/>
          </ac:picMkLst>
        </pc:picChg>
        <pc:picChg chg="del">
          <ac:chgData name="Charlotte Raby" userId="S::craby@wandlelearningpartnership.org.uk::20cc37f3-5b0f-4c5a-a0b7-8f276c615243" providerId="AD" clId="Web-{0F3CDF14-57D7-A475-B8CE-6C83F859636E}" dt="2023-05-08T10:16:15.476" v="218"/>
          <ac:picMkLst>
            <pc:docMk/>
            <pc:sldMk cId="1408549451" sldId="422"/>
            <ac:picMk id="7" creationId="{78A0AB10-488A-FF41-A046-589084451A8B}"/>
          </ac:picMkLst>
        </pc:picChg>
        <pc:extLst>
          <p:ext xmlns:p="http://schemas.openxmlformats.org/presentationml/2006/main" uri="{D6D511B9-2390-475A-947B-AFAB55BFBCF1}">
            <pc226:cmChg xmlns:pc226="http://schemas.microsoft.com/office/powerpoint/2022/06/main/command" chg="add">
              <pc226:chgData name="Charlotte Raby" userId="S::craby@wandlelearningpartnership.org.uk::20cc37f3-5b0f-4c5a-a0b7-8f276c615243" providerId="AD" clId="Web-{0F3CDF14-57D7-A475-B8CE-6C83F859636E}" dt="2023-05-08T10:18:51.027" v="246"/>
              <pc2:cmMkLst xmlns:pc2="http://schemas.microsoft.com/office/powerpoint/2019/9/main/command">
                <pc:docMk/>
                <pc:sldMk cId="1408549451" sldId="422"/>
                <pc2:cmMk id="{13FD0348-1B86-4488-ABA7-EF391CE31A10}"/>
              </pc2:cmMkLst>
            </pc226:cmChg>
          </p:ext>
        </pc:extLst>
      </pc:sldChg>
      <pc:sldChg chg="modSp">
        <pc:chgData name="Charlotte Raby" userId="S::craby@wandlelearningpartnership.org.uk::20cc37f3-5b0f-4c5a-a0b7-8f276c615243" providerId="AD" clId="Web-{0F3CDF14-57D7-A475-B8CE-6C83F859636E}" dt="2023-05-08T18:10:55.786" v="423" actId="20577"/>
        <pc:sldMkLst>
          <pc:docMk/>
          <pc:sldMk cId="3411190576" sldId="429"/>
        </pc:sldMkLst>
        <pc:spChg chg="mod">
          <ac:chgData name="Charlotte Raby" userId="S::craby@wandlelearningpartnership.org.uk::20cc37f3-5b0f-4c5a-a0b7-8f276c615243" providerId="AD" clId="Web-{0F3CDF14-57D7-A475-B8CE-6C83F859636E}" dt="2023-05-08T18:10:55.786" v="423" actId="20577"/>
          <ac:spMkLst>
            <pc:docMk/>
            <pc:sldMk cId="3411190576" sldId="429"/>
            <ac:spMk id="4" creationId="{1D0C56A2-B8FB-0E4C-9808-4C8445824CFE}"/>
          </ac:spMkLst>
        </pc:spChg>
        <pc:spChg chg="mod">
          <ac:chgData name="Charlotte Raby" userId="S::craby@wandlelearningpartnership.org.uk::20cc37f3-5b0f-4c5a-a0b7-8f276c615243" providerId="AD" clId="Web-{0F3CDF14-57D7-A475-B8CE-6C83F859636E}" dt="2023-05-08T10:36:38.912" v="417" actId="20577"/>
          <ac:spMkLst>
            <pc:docMk/>
            <pc:sldMk cId="3411190576" sldId="429"/>
            <ac:spMk id="6" creationId="{82F6C5C2-432E-8248-84DB-431199FAEAE8}"/>
          </ac:spMkLst>
        </pc:spChg>
      </pc:sldChg>
      <pc:sldChg chg="modSp">
        <pc:chgData name="Charlotte Raby" userId="S::craby@wandlelearningpartnership.org.uk::20cc37f3-5b0f-4c5a-a0b7-8f276c615243" providerId="AD" clId="Web-{0F3CDF14-57D7-A475-B8CE-6C83F859636E}" dt="2023-05-08T18:10:52.052" v="422" actId="14100"/>
        <pc:sldMkLst>
          <pc:docMk/>
          <pc:sldMk cId="878290481" sldId="432"/>
        </pc:sldMkLst>
        <pc:spChg chg="mod">
          <ac:chgData name="Charlotte Raby" userId="S::craby@wandlelearningpartnership.org.uk::20cc37f3-5b0f-4c5a-a0b7-8f276c615243" providerId="AD" clId="Web-{0F3CDF14-57D7-A475-B8CE-6C83F859636E}" dt="2023-05-08T10:36:33.319" v="416" actId="20577"/>
          <ac:spMkLst>
            <pc:docMk/>
            <pc:sldMk cId="878290481" sldId="432"/>
            <ac:spMk id="2" creationId="{34398AD0-3875-B94F-A90E-046466F6C19A}"/>
          </ac:spMkLst>
        </pc:spChg>
        <pc:spChg chg="mod">
          <ac:chgData name="Charlotte Raby" userId="S::craby@wandlelearningpartnership.org.uk::20cc37f3-5b0f-4c5a-a0b7-8f276c615243" providerId="AD" clId="Web-{0F3CDF14-57D7-A475-B8CE-6C83F859636E}" dt="2023-05-08T18:10:52.052" v="422" actId="14100"/>
          <ac:spMkLst>
            <pc:docMk/>
            <pc:sldMk cId="878290481" sldId="432"/>
            <ac:spMk id="3" creationId="{ED26F458-A726-794D-91AB-7485E77815F9}"/>
          </ac:spMkLst>
        </pc:spChg>
      </pc:sldChg>
      <pc:sldChg chg="modSp">
        <pc:chgData name="Charlotte Raby" userId="S::craby@wandlelearningpartnership.org.uk::20cc37f3-5b0f-4c5a-a0b7-8f276c615243" providerId="AD" clId="Web-{0F3CDF14-57D7-A475-B8CE-6C83F859636E}" dt="2023-05-08T18:11:41.522" v="436" actId="20577"/>
        <pc:sldMkLst>
          <pc:docMk/>
          <pc:sldMk cId="3765306440" sldId="433"/>
        </pc:sldMkLst>
        <pc:spChg chg="mod">
          <ac:chgData name="Charlotte Raby" userId="S::craby@wandlelearningpartnership.org.uk::20cc37f3-5b0f-4c5a-a0b7-8f276c615243" providerId="AD" clId="Web-{0F3CDF14-57D7-A475-B8CE-6C83F859636E}" dt="2023-05-08T18:11:41.522" v="436" actId="20577"/>
          <ac:spMkLst>
            <pc:docMk/>
            <pc:sldMk cId="3765306440" sldId="433"/>
            <ac:spMk id="3" creationId="{6F9A5F2C-AD7F-CF4C-9D4C-AD07FF3F812C}"/>
          </ac:spMkLst>
        </pc:spChg>
      </pc:sldChg>
      <pc:sldChg chg="modSp">
        <pc:chgData name="Charlotte Raby" userId="S::craby@wandlelearningpartnership.org.uk::20cc37f3-5b0f-4c5a-a0b7-8f276c615243" providerId="AD" clId="Web-{0F3CDF14-57D7-A475-B8CE-6C83F859636E}" dt="2023-05-08T18:11:05.802" v="426" actId="20577"/>
        <pc:sldMkLst>
          <pc:docMk/>
          <pc:sldMk cId="996933788" sldId="434"/>
        </pc:sldMkLst>
        <pc:spChg chg="mod">
          <ac:chgData name="Charlotte Raby" userId="S::craby@wandlelearningpartnership.org.uk::20cc37f3-5b0f-4c5a-a0b7-8f276c615243" providerId="AD" clId="Web-{0F3CDF14-57D7-A475-B8CE-6C83F859636E}" dt="2023-05-08T10:35:47.130" v="411" actId="20577"/>
          <ac:spMkLst>
            <pc:docMk/>
            <pc:sldMk cId="996933788" sldId="434"/>
            <ac:spMk id="2" creationId="{7AC732A3-851D-D049-AD06-5F1AF59A655A}"/>
          </ac:spMkLst>
        </pc:spChg>
        <pc:spChg chg="mod">
          <ac:chgData name="Charlotte Raby" userId="S::craby@wandlelearningpartnership.org.uk::20cc37f3-5b0f-4c5a-a0b7-8f276c615243" providerId="AD" clId="Web-{0F3CDF14-57D7-A475-B8CE-6C83F859636E}" dt="2023-05-08T18:11:05.802" v="426" actId="20577"/>
          <ac:spMkLst>
            <pc:docMk/>
            <pc:sldMk cId="996933788" sldId="434"/>
            <ac:spMk id="3" creationId="{ECFA671A-2241-5149-A2E4-B0A940F120BA}"/>
          </ac:spMkLst>
        </pc:spChg>
      </pc:sldChg>
      <pc:sldChg chg="del">
        <pc:chgData name="Charlotte Raby" userId="S::craby@wandlelearningpartnership.org.uk::20cc37f3-5b0f-4c5a-a0b7-8f276c615243" providerId="AD" clId="Web-{0F3CDF14-57D7-A475-B8CE-6C83F859636E}" dt="2023-05-08T10:36:25.803" v="415"/>
        <pc:sldMkLst>
          <pc:docMk/>
          <pc:sldMk cId="4023815528" sldId="440"/>
        </pc:sldMkLst>
      </pc:sldChg>
      <pc:sldChg chg="modSp">
        <pc:chgData name="Charlotte Raby" userId="S::craby@wandlelearningpartnership.org.uk::20cc37f3-5b0f-4c5a-a0b7-8f276c615243" providerId="AD" clId="Web-{0F3CDF14-57D7-A475-B8CE-6C83F859636E}" dt="2023-05-08T18:11:00.318" v="424" actId="20577"/>
        <pc:sldMkLst>
          <pc:docMk/>
          <pc:sldMk cId="1999979201" sldId="442"/>
        </pc:sldMkLst>
        <pc:spChg chg="mod">
          <ac:chgData name="Charlotte Raby" userId="S::craby@wandlelearningpartnership.org.uk::20cc37f3-5b0f-4c5a-a0b7-8f276c615243" providerId="AD" clId="Web-{0F3CDF14-57D7-A475-B8CE-6C83F859636E}" dt="2023-05-08T10:35:56.974" v="413" actId="20577"/>
          <ac:spMkLst>
            <pc:docMk/>
            <pc:sldMk cId="1999979201" sldId="442"/>
            <ac:spMk id="2" creationId="{7C31C409-33E5-0C4B-8076-B55700B80BF1}"/>
          </ac:spMkLst>
        </pc:spChg>
        <pc:spChg chg="mod">
          <ac:chgData name="Charlotte Raby" userId="S::craby@wandlelearningpartnership.org.uk::20cc37f3-5b0f-4c5a-a0b7-8f276c615243" providerId="AD" clId="Web-{0F3CDF14-57D7-A475-B8CE-6C83F859636E}" dt="2023-05-08T18:11:00.318" v="424" actId="20577"/>
          <ac:spMkLst>
            <pc:docMk/>
            <pc:sldMk cId="1999979201" sldId="442"/>
            <ac:spMk id="3" creationId="{5D77FC48-7961-9849-B44F-999E708DB610}"/>
          </ac:spMkLst>
        </pc:spChg>
      </pc:sldChg>
      <pc:sldChg chg="modSp">
        <pc:chgData name="Charlotte Raby" userId="S::craby@wandlelearningpartnership.org.uk::20cc37f3-5b0f-4c5a-a0b7-8f276c615243" providerId="AD" clId="Web-{0F3CDF14-57D7-A475-B8CE-6C83F859636E}" dt="2023-05-08T10:04:44.303" v="1" actId="20577"/>
        <pc:sldMkLst>
          <pc:docMk/>
          <pc:sldMk cId="1466559939" sldId="448"/>
        </pc:sldMkLst>
        <pc:spChg chg="mod">
          <ac:chgData name="Charlotte Raby" userId="S::craby@wandlelearningpartnership.org.uk::20cc37f3-5b0f-4c5a-a0b7-8f276c615243" providerId="AD" clId="Web-{0F3CDF14-57D7-A475-B8CE-6C83F859636E}" dt="2023-05-08T10:04:44.303" v="1" actId="20577"/>
          <ac:spMkLst>
            <pc:docMk/>
            <pc:sldMk cId="1466559939" sldId="448"/>
            <ac:spMk id="3" creationId="{1A6EAF36-1C4D-2840-A444-995DE43561D5}"/>
          </ac:spMkLst>
        </pc:spChg>
      </pc:sldChg>
      <pc:sldChg chg="modSp">
        <pc:chgData name="Charlotte Raby" userId="S::craby@wandlelearningpartnership.org.uk::20cc37f3-5b0f-4c5a-a0b7-8f276c615243" providerId="AD" clId="Web-{0F3CDF14-57D7-A475-B8CE-6C83F859636E}" dt="2023-05-08T18:12:00.147" v="441" actId="20577"/>
        <pc:sldMkLst>
          <pc:docMk/>
          <pc:sldMk cId="1769380691" sldId="455"/>
        </pc:sldMkLst>
        <pc:spChg chg="mod">
          <ac:chgData name="Charlotte Raby" userId="S::craby@wandlelearningpartnership.org.uk::20cc37f3-5b0f-4c5a-a0b7-8f276c615243" providerId="AD" clId="Web-{0F3CDF14-57D7-A475-B8CE-6C83F859636E}" dt="2023-05-08T10:04:38.381" v="0" actId="20577"/>
          <ac:spMkLst>
            <pc:docMk/>
            <pc:sldMk cId="1769380691" sldId="455"/>
            <ac:spMk id="2" creationId="{334CC877-0EA2-492F-BCB9-D8060F38E73C}"/>
          </ac:spMkLst>
        </pc:spChg>
        <pc:spChg chg="mod">
          <ac:chgData name="Charlotte Raby" userId="S::craby@wandlelearningpartnership.org.uk::20cc37f3-5b0f-4c5a-a0b7-8f276c615243" providerId="AD" clId="Web-{0F3CDF14-57D7-A475-B8CE-6C83F859636E}" dt="2023-05-08T18:12:00.147" v="441" actId="20577"/>
          <ac:spMkLst>
            <pc:docMk/>
            <pc:sldMk cId="1769380691" sldId="455"/>
            <ac:spMk id="3" creationId="{FA31222B-A094-4C71-9CE9-75DB7035D263}"/>
          </ac:spMkLst>
        </pc:spChg>
      </pc:sldChg>
      <pc:sldChg chg="modSp">
        <pc:chgData name="Charlotte Raby" userId="S::craby@wandlelearningpartnership.org.uk::20cc37f3-5b0f-4c5a-a0b7-8f276c615243" providerId="AD" clId="Web-{0F3CDF14-57D7-A475-B8CE-6C83F859636E}" dt="2023-05-08T18:10:46.880" v="420" actId="20577"/>
        <pc:sldMkLst>
          <pc:docMk/>
          <pc:sldMk cId="3465361998" sldId="461"/>
        </pc:sldMkLst>
        <pc:spChg chg="mod">
          <ac:chgData name="Charlotte Raby" userId="S::craby@wandlelearningpartnership.org.uk::20cc37f3-5b0f-4c5a-a0b7-8f276c615243" providerId="AD" clId="Web-{0F3CDF14-57D7-A475-B8CE-6C83F859636E}" dt="2023-05-08T18:10:46.880" v="420" actId="20577"/>
          <ac:spMkLst>
            <pc:docMk/>
            <pc:sldMk cId="3465361998" sldId="461"/>
            <ac:spMk id="3" creationId="{0C2C5322-C816-CC44-B38C-334FC281CAFF}"/>
          </ac:spMkLst>
        </pc:spChg>
      </pc:sldChg>
      <pc:sldChg chg="addSp delSp modSp addCm modNotes">
        <pc:chgData name="Charlotte Raby" userId="S::craby@wandlelearningpartnership.org.uk::20cc37f3-5b0f-4c5a-a0b7-8f276c615243" providerId="AD" clId="Web-{0F3CDF14-57D7-A475-B8CE-6C83F859636E}" dt="2023-05-08T18:11:47.725" v="438" actId="20577"/>
        <pc:sldMkLst>
          <pc:docMk/>
          <pc:sldMk cId="2603803434" sldId="462"/>
        </pc:sldMkLst>
        <pc:spChg chg="mod">
          <ac:chgData name="Charlotte Raby" userId="S::craby@wandlelearningpartnership.org.uk::20cc37f3-5b0f-4c5a-a0b7-8f276c615243" providerId="AD" clId="Web-{0F3CDF14-57D7-A475-B8CE-6C83F859636E}" dt="2023-05-08T18:11:47.725" v="438" actId="20577"/>
          <ac:spMkLst>
            <pc:docMk/>
            <pc:sldMk cId="2603803434" sldId="462"/>
            <ac:spMk id="3" creationId="{00000000-0000-0000-0000-000000000000}"/>
          </ac:spMkLst>
        </pc:spChg>
        <pc:spChg chg="mod">
          <ac:chgData name="Charlotte Raby" userId="S::craby@wandlelearningpartnership.org.uk::20cc37f3-5b0f-4c5a-a0b7-8f276c615243" providerId="AD" clId="Web-{0F3CDF14-57D7-A475-B8CE-6C83F859636E}" dt="2023-05-08T10:11:16.781" v="143" actId="20577"/>
          <ac:spMkLst>
            <pc:docMk/>
            <pc:sldMk cId="2603803434" sldId="462"/>
            <ac:spMk id="4" creationId="{00000000-0000-0000-0000-000000000000}"/>
          </ac:spMkLst>
        </pc:spChg>
        <pc:picChg chg="del">
          <ac:chgData name="Charlotte Raby" userId="S::craby@wandlelearningpartnership.org.uk::20cc37f3-5b0f-4c5a-a0b7-8f276c615243" providerId="AD" clId="Web-{0F3CDF14-57D7-A475-B8CE-6C83F859636E}" dt="2023-05-08T10:09:09.981" v="82"/>
          <ac:picMkLst>
            <pc:docMk/>
            <pc:sldMk cId="2603803434" sldId="462"/>
            <ac:picMk id="2" creationId="{00000000-0000-0000-0000-000000000000}"/>
          </ac:picMkLst>
        </pc:picChg>
        <pc:picChg chg="add mod">
          <ac:chgData name="Charlotte Raby" userId="S::craby@wandlelearningpartnership.org.uk::20cc37f3-5b0f-4c5a-a0b7-8f276c615243" providerId="AD" clId="Web-{0F3CDF14-57D7-A475-B8CE-6C83F859636E}" dt="2023-05-08T10:09:20.903" v="86" actId="1076"/>
          <ac:picMkLst>
            <pc:docMk/>
            <pc:sldMk cId="2603803434" sldId="462"/>
            <ac:picMk id="5" creationId="{619B5458-B127-2FFC-7F26-A997D4559752}"/>
          </ac:picMkLst>
        </pc:picChg>
        <pc:extLst>
          <p:ext xmlns:p="http://schemas.openxmlformats.org/presentationml/2006/main" uri="{D6D511B9-2390-475A-947B-AFAB55BFBCF1}">
            <pc226:cmChg xmlns:pc226="http://schemas.microsoft.com/office/powerpoint/2022/06/main/command" chg="add">
              <pc226:chgData name="Charlotte Raby" userId="S::craby@wandlelearningpartnership.org.uk::20cc37f3-5b0f-4c5a-a0b7-8f276c615243" providerId="AD" clId="Web-{0F3CDF14-57D7-A475-B8CE-6C83F859636E}" dt="2023-05-08T10:09:44.295" v="88"/>
              <pc2:cmMkLst xmlns:pc2="http://schemas.microsoft.com/office/powerpoint/2019/9/main/command">
                <pc:docMk/>
                <pc:sldMk cId="2603803434" sldId="462"/>
                <pc2:cmMk id="{72D11A57-EE0D-4B53-BFD1-89A36E6B72B8}"/>
              </pc2:cmMkLst>
            </pc226:cmChg>
          </p:ext>
        </pc:extLst>
      </pc:sldChg>
      <pc:sldChg chg="modSp">
        <pc:chgData name="Charlotte Raby" userId="S::craby@wandlelearningpartnership.org.uk::20cc37f3-5b0f-4c5a-a0b7-8f276c615243" providerId="AD" clId="Web-{0F3CDF14-57D7-A475-B8CE-6C83F859636E}" dt="2023-05-08T18:11:44.272" v="437" actId="20577"/>
        <pc:sldMkLst>
          <pc:docMk/>
          <pc:sldMk cId="1508816914" sldId="463"/>
        </pc:sldMkLst>
        <pc:spChg chg="mod">
          <ac:chgData name="Charlotte Raby" userId="S::craby@wandlelearningpartnership.org.uk::20cc37f3-5b0f-4c5a-a0b7-8f276c615243" providerId="AD" clId="Web-{0F3CDF14-57D7-A475-B8CE-6C83F859636E}" dt="2023-05-08T18:11:44.272" v="437" actId="20577"/>
          <ac:spMkLst>
            <pc:docMk/>
            <pc:sldMk cId="1508816914" sldId="463"/>
            <ac:spMk id="5" creationId="{00000000-0000-0000-0000-000000000000}"/>
          </ac:spMkLst>
        </pc:spChg>
        <pc:spChg chg="mod">
          <ac:chgData name="Charlotte Raby" userId="S::craby@wandlelearningpartnership.org.uk::20cc37f3-5b0f-4c5a-a0b7-8f276c615243" providerId="AD" clId="Web-{0F3CDF14-57D7-A475-B8CE-6C83F859636E}" dt="2023-05-08T10:12:31.002" v="194" actId="14100"/>
          <ac:spMkLst>
            <pc:docMk/>
            <pc:sldMk cId="1508816914" sldId="463"/>
            <ac:spMk id="6" creationId="{00000000-0000-0000-0000-000000000000}"/>
          </ac:spMkLst>
        </pc:spChg>
      </pc:sldChg>
      <pc:sldChg chg="modSp">
        <pc:chgData name="Charlotte Raby" userId="S::craby@wandlelearningpartnership.org.uk::20cc37f3-5b0f-4c5a-a0b7-8f276c615243" providerId="AD" clId="Web-{0F3CDF14-57D7-A475-B8CE-6C83F859636E}" dt="2023-05-08T18:11:36.725" v="435" actId="20577"/>
        <pc:sldMkLst>
          <pc:docMk/>
          <pc:sldMk cId="754274233" sldId="464"/>
        </pc:sldMkLst>
        <pc:spChg chg="mod">
          <ac:chgData name="Charlotte Raby" userId="S::craby@wandlelearningpartnership.org.uk::20cc37f3-5b0f-4c5a-a0b7-8f276c615243" providerId="AD" clId="Web-{0F3CDF14-57D7-A475-B8CE-6C83F859636E}" dt="2023-05-08T10:14:46.099" v="215" actId="20577"/>
          <ac:spMkLst>
            <pc:docMk/>
            <pc:sldMk cId="754274233" sldId="464"/>
            <ac:spMk id="2" creationId="{00000000-0000-0000-0000-000000000000}"/>
          </ac:spMkLst>
        </pc:spChg>
        <pc:spChg chg="mod">
          <ac:chgData name="Charlotte Raby" userId="S::craby@wandlelearningpartnership.org.uk::20cc37f3-5b0f-4c5a-a0b7-8f276c615243" providerId="AD" clId="Web-{0F3CDF14-57D7-A475-B8CE-6C83F859636E}" dt="2023-05-08T18:11:36.725" v="435" actId="20577"/>
          <ac:spMkLst>
            <pc:docMk/>
            <pc:sldMk cId="754274233" sldId="464"/>
            <ac:spMk id="3" creationId="{00000000-0000-0000-0000-000000000000}"/>
          </ac:spMkLst>
        </pc:spChg>
      </pc:sldChg>
      <pc:sldChg chg="del">
        <pc:chgData name="Charlotte Raby" userId="S::craby@wandlelearningpartnership.org.uk::20cc37f3-5b0f-4c5a-a0b7-8f276c615243" providerId="AD" clId="Web-{0F3CDF14-57D7-A475-B8CE-6C83F859636E}" dt="2023-05-08T10:35:36.880" v="409"/>
        <pc:sldMkLst>
          <pc:docMk/>
          <pc:sldMk cId="3420027681" sldId="465"/>
        </pc:sldMkLst>
      </pc:sldChg>
      <pc:sldChg chg="modSp">
        <pc:chgData name="Charlotte Raby" userId="S::craby@wandlelearningpartnership.org.uk::20cc37f3-5b0f-4c5a-a0b7-8f276c615243" providerId="AD" clId="Web-{0F3CDF14-57D7-A475-B8CE-6C83F859636E}" dt="2023-05-08T18:11:29.412" v="433" actId="20577"/>
        <pc:sldMkLst>
          <pc:docMk/>
          <pc:sldMk cId="3933582141" sldId="466"/>
        </pc:sldMkLst>
        <pc:spChg chg="mod">
          <ac:chgData name="Charlotte Raby" userId="S::craby@wandlelearningpartnership.org.uk::20cc37f3-5b0f-4c5a-a0b7-8f276c615243" providerId="AD" clId="Web-{0F3CDF14-57D7-A475-B8CE-6C83F859636E}" dt="2023-05-08T18:11:29.412" v="433" actId="20577"/>
          <ac:spMkLst>
            <pc:docMk/>
            <pc:sldMk cId="3933582141" sldId="466"/>
            <ac:spMk id="5" creationId="{00000000-0000-0000-0000-000000000000}"/>
          </ac:spMkLst>
        </pc:spChg>
        <pc:spChg chg="mod">
          <ac:chgData name="Charlotte Raby" userId="S::craby@wandlelearningpartnership.org.uk::20cc37f3-5b0f-4c5a-a0b7-8f276c615243" providerId="AD" clId="Web-{0F3CDF14-57D7-A475-B8CE-6C83F859636E}" dt="2023-05-08T18:11:24.568" v="431" actId="1076"/>
          <ac:spMkLst>
            <pc:docMk/>
            <pc:sldMk cId="3933582141" sldId="466"/>
            <ac:spMk id="10" creationId="{00000000-0000-0000-0000-000000000000}"/>
          </ac:spMkLst>
        </pc:spChg>
        <pc:picChg chg="mod">
          <ac:chgData name="Charlotte Raby" userId="S::craby@wandlelearningpartnership.org.uk::20cc37f3-5b0f-4c5a-a0b7-8f276c615243" providerId="AD" clId="Web-{0F3CDF14-57D7-A475-B8CE-6C83F859636E}" dt="2023-05-08T18:11:26.678" v="432" actId="1076"/>
          <ac:picMkLst>
            <pc:docMk/>
            <pc:sldMk cId="3933582141" sldId="466"/>
            <ac:picMk id="2" creationId="{00000000-0000-0000-0000-000000000000}"/>
          </ac:picMkLst>
        </pc:picChg>
      </pc:sldChg>
      <pc:sldChg chg="modSp">
        <pc:chgData name="Charlotte Raby" userId="S::craby@wandlelearningpartnership.org.uk::20cc37f3-5b0f-4c5a-a0b7-8f276c615243" providerId="AD" clId="Web-{0F3CDF14-57D7-A475-B8CE-6C83F859636E}" dt="2023-05-08T18:12:04.804" v="442" actId="20577"/>
        <pc:sldMkLst>
          <pc:docMk/>
          <pc:sldMk cId="2149011511" sldId="467"/>
        </pc:sldMkLst>
        <pc:spChg chg="mod">
          <ac:chgData name="Charlotte Raby" userId="S::craby@wandlelearningpartnership.org.uk::20cc37f3-5b0f-4c5a-a0b7-8f276c615243" providerId="AD" clId="Web-{0F3CDF14-57D7-A475-B8CE-6C83F859636E}" dt="2023-05-08T18:12:04.804" v="442" actId="20577"/>
          <ac:spMkLst>
            <pc:docMk/>
            <pc:sldMk cId="2149011511" sldId="467"/>
            <ac:spMk id="7" creationId="{A6FA5D5B-84DD-2045-95A0-148DB04A368C}"/>
          </ac:spMkLst>
        </pc:spChg>
      </pc:sldChg>
      <pc:sldChg chg="addSp delSp modSp new modNotes">
        <pc:chgData name="Charlotte Raby" userId="S::craby@wandlelearningpartnership.org.uk::20cc37f3-5b0f-4c5a-a0b7-8f276c615243" providerId="AD" clId="Web-{0F3CDF14-57D7-A475-B8CE-6C83F859636E}" dt="2023-05-08T18:11:52.866" v="439" actId="20577"/>
        <pc:sldMkLst>
          <pc:docMk/>
          <pc:sldMk cId="3531643301" sldId="468"/>
        </pc:sldMkLst>
        <pc:spChg chg="del">
          <ac:chgData name="Charlotte Raby" userId="S::craby@wandlelearningpartnership.org.uk::20cc37f3-5b0f-4c5a-a0b7-8f276c615243" providerId="AD" clId="Web-{0F3CDF14-57D7-A475-B8CE-6C83F859636E}" dt="2023-05-08T10:17:26.603" v="233"/>
          <ac:spMkLst>
            <pc:docMk/>
            <pc:sldMk cId="3531643301" sldId="468"/>
            <ac:spMk id="2" creationId="{CBA5DF39-4186-2C23-7731-8912F481BDC6}"/>
          </ac:spMkLst>
        </pc:spChg>
        <pc:spChg chg="mod">
          <ac:chgData name="Charlotte Raby" userId="S::craby@wandlelearningpartnership.org.uk::20cc37f3-5b0f-4c5a-a0b7-8f276c615243" providerId="AD" clId="Web-{0F3CDF14-57D7-A475-B8CE-6C83F859636E}" dt="2023-05-08T18:11:52.866" v="439" actId="20577"/>
          <ac:spMkLst>
            <pc:docMk/>
            <pc:sldMk cId="3531643301" sldId="468"/>
            <ac:spMk id="3" creationId="{A269CD64-B820-86FB-DCFB-956F275348A5}"/>
          </ac:spMkLst>
        </pc:spChg>
        <pc:spChg chg="del">
          <ac:chgData name="Charlotte Raby" userId="S::craby@wandlelearningpartnership.org.uk::20cc37f3-5b0f-4c5a-a0b7-8f276c615243" providerId="AD" clId="Web-{0F3CDF14-57D7-A475-B8CE-6C83F859636E}" dt="2023-05-08T10:23:00.658" v="316"/>
          <ac:spMkLst>
            <pc:docMk/>
            <pc:sldMk cId="3531643301" sldId="468"/>
            <ac:spMk id="4" creationId="{407E4981-D916-0921-C25C-6F4C246847EB}"/>
          </ac:spMkLst>
        </pc:spChg>
        <pc:picChg chg="add mod ord modCrop">
          <ac:chgData name="Charlotte Raby" userId="S::craby@wandlelearningpartnership.org.uk::20cc37f3-5b0f-4c5a-a0b7-8f276c615243" providerId="AD" clId="Web-{0F3CDF14-57D7-A475-B8CE-6C83F859636E}" dt="2023-05-08T10:24:13.113" v="332" actId="1076"/>
          <ac:picMkLst>
            <pc:docMk/>
            <pc:sldMk cId="3531643301" sldId="468"/>
            <ac:picMk id="5" creationId="{7D4F38BD-2D3B-A9B9-E2BC-907C9148A159}"/>
          </ac:picMkLst>
        </pc:picChg>
        <pc:picChg chg="add mod">
          <ac:chgData name="Charlotte Raby" userId="S::craby@wandlelearningpartnership.org.uk::20cc37f3-5b0f-4c5a-a0b7-8f276c615243" providerId="AD" clId="Web-{0F3CDF14-57D7-A475-B8CE-6C83F859636E}" dt="2023-05-08T10:24:14.191" v="333" actId="1076"/>
          <ac:picMkLst>
            <pc:docMk/>
            <pc:sldMk cId="3531643301" sldId="468"/>
            <ac:picMk id="6" creationId="{EC99D98B-4D64-858E-8A5B-00CAA200CFE9}"/>
          </ac:picMkLst>
        </pc:picChg>
        <pc:picChg chg="add mod">
          <ac:chgData name="Charlotte Raby" userId="S::craby@wandlelearningpartnership.org.uk::20cc37f3-5b0f-4c5a-a0b7-8f276c615243" providerId="AD" clId="Web-{0F3CDF14-57D7-A475-B8CE-6C83F859636E}" dt="2023-05-08T10:23:46.987" v="322" actId="14100"/>
          <ac:picMkLst>
            <pc:docMk/>
            <pc:sldMk cId="3531643301" sldId="468"/>
            <ac:picMk id="7" creationId="{239902AB-8B95-4F5F-9636-8B73526F5AC3}"/>
          </ac:picMkLst>
        </pc:picChg>
      </pc:sldChg>
      <pc:sldChg chg="modSp add">
        <pc:chgData name="Charlotte Raby" userId="S::craby@wandlelearningpartnership.org.uk::20cc37f3-5b0f-4c5a-a0b7-8f276c615243" providerId="AD" clId="Web-{0F3CDF14-57D7-A475-B8CE-6C83F859636E}" dt="2023-05-08T18:11:08.427" v="427" actId="20577"/>
        <pc:sldMkLst>
          <pc:docMk/>
          <pc:sldMk cId="884666001" sldId="469"/>
        </pc:sldMkLst>
        <pc:spChg chg="mod">
          <ac:chgData name="Charlotte Raby" userId="S::craby@wandlelearningpartnership.org.uk::20cc37f3-5b0f-4c5a-a0b7-8f276c615243" providerId="AD" clId="Web-{0F3CDF14-57D7-A475-B8CE-6C83F859636E}" dt="2023-05-08T18:11:08.427" v="427" actId="20577"/>
          <ac:spMkLst>
            <pc:docMk/>
            <pc:sldMk cId="884666001" sldId="469"/>
            <ac:spMk id="2" creationId="{00000000-0000-0000-0000-000000000000}"/>
          </ac:spMkLst>
        </pc:spChg>
      </pc:sldChg>
      <pc:sldChg chg="modSp add">
        <pc:chgData name="Charlotte Raby" userId="S::craby@wandlelearningpartnership.org.uk::20cc37f3-5b0f-4c5a-a0b7-8f276c615243" providerId="AD" clId="Web-{0F3CDF14-57D7-A475-B8CE-6C83F859636E}" dt="2023-05-08T18:10:44.755" v="419" actId="20577"/>
        <pc:sldMkLst>
          <pc:docMk/>
          <pc:sldMk cId="2295214880" sldId="470"/>
        </pc:sldMkLst>
        <pc:spChg chg="mod">
          <ac:chgData name="Charlotte Raby" userId="S::craby@wandlelearningpartnership.org.uk::20cc37f3-5b0f-4c5a-a0b7-8f276c615243" providerId="AD" clId="Web-{0F3CDF14-57D7-A475-B8CE-6C83F859636E}" dt="2023-05-08T18:10:44.755" v="419" actId="20577"/>
          <ac:spMkLst>
            <pc:docMk/>
            <pc:sldMk cId="2295214880" sldId="470"/>
            <ac:spMk id="3" creationId="{121341B6-FC05-0C46-9C0D-7547DDDC163E}"/>
          </ac:spMkLst>
        </pc:spChg>
      </pc:sldChg>
    </pc:docChg>
  </pc:docChgLst>
  <pc:docChgLst>
    <pc:chgData name="contact@nikolastandingwrites.co.uk" userId="S::urn:spo:guest#contact@nikolastandingwrites.co.uk::" providerId="AD" clId="Web-{0D9D5F08-0197-0B2F-C6ED-A0A790568CF8}"/>
    <pc:docChg chg="modSld">
      <pc:chgData name="contact@nikolastandingwrites.co.uk" userId="S::urn:spo:guest#contact@nikolastandingwrites.co.uk::" providerId="AD" clId="Web-{0D9D5F08-0197-0B2F-C6ED-A0A790568CF8}" dt="2023-09-07T15:24:57.751" v="2"/>
      <pc:docMkLst>
        <pc:docMk/>
      </pc:docMkLst>
      <pc:sldChg chg="modNotes">
        <pc:chgData name="contact@nikolastandingwrites.co.uk" userId="S::urn:spo:guest#contact@nikolastandingwrites.co.uk::" providerId="AD" clId="Web-{0D9D5F08-0197-0B2F-C6ED-A0A790568CF8}" dt="2023-09-07T15:24:18.156" v="1"/>
        <pc:sldMkLst>
          <pc:docMk/>
          <pc:sldMk cId="0" sldId="256"/>
        </pc:sldMkLst>
      </pc:sldChg>
      <pc:sldChg chg="modNotes">
        <pc:chgData name="contact@nikolastandingwrites.co.uk" userId="S::urn:spo:guest#contact@nikolastandingwrites.co.uk::" providerId="AD" clId="Web-{0D9D5F08-0197-0B2F-C6ED-A0A790568CF8}" dt="2023-09-07T15:24:57.751" v="2"/>
        <pc:sldMkLst>
          <pc:docMk/>
          <pc:sldMk cId="3933582141" sldId="466"/>
        </pc:sldMkLst>
      </pc:sldChg>
    </pc:docChg>
  </pc:docChgLst>
  <pc:docChgLst>
    <pc:chgData name="contact@nikolastandingwrites.co.uk" userId="S::urn:spo:guest#contact@nikolastandingwrites.co.uk::" providerId="AD" clId="Web-{FAEBE03D-6191-A928-04D2-77E113301A05}"/>
    <pc:docChg chg="modSld">
      <pc:chgData name="contact@nikolastandingwrites.co.uk" userId="S::urn:spo:guest#contact@nikolastandingwrites.co.uk::" providerId="AD" clId="Web-{FAEBE03D-6191-A928-04D2-77E113301A05}" dt="2023-09-07T15:33:12.431" v="3"/>
      <pc:docMkLst>
        <pc:docMk/>
      </pc:docMkLst>
      <pc:sldChg chg="modNotes">
        <pc:chgData name="contact@nikolastandingwrites.co.uk" userId="S::urn:spo:guest#contact@nikolastandingwrites.co.uk::" providerId="AD" clId="Web-{FAEBE03D-6191-A928-04D2-77E113301A05}" dt="2023-09-07T15:33:12.431" v="3"/>
        <pc:sldMkLst>
          <pc:docMk/>
          <pc:sldMk cId="761715090" sldId="421"/>
        </pc:sldMkLst>
      </pc:sldChg>
    </pc:docChg>
  </pc:docChgLst>
  <pc:docChgLst>
    <pc:chgData name="Ken Stevens" userId="d80fde96-7083-4d2c-a892-992fde7539bb" providerId="ADAL" clId="{F74EDAB6-6F34-4ADE-A927-154D6A371D6A}"/>
    <pc:docChg chg="custSel modSld">
      <pc:chgData name="Ken Stevens" userId="d80fde96-7083-4d2c-a892-992fde7539bb" providerId="ADAL" clId="{F74EDAB6-6F34-4ADE-A927-154D6A371D6A}" dt="2023-08-15T16:08:48.580" v="61" actId="113"/>
      <pc:docMkLst>
        <pc:docMk/>
      </pc:docMkLst>
      <pc:sldChg chg="modSp mod">
        <pc:chgData name="Ken Stevens" userId="d80fde96-7083-4d2c-a892-992fde7539bb" providerId="ADAL" clId="{F74EDAB6-6F34-4ADE-A927-154D6A371D6A}" dt="2023-08-15T16:06:14.695" v="34" actId="113"/>
        <pc:sldMkLst>
          <pc:docMk/>
          <pc:sldMk cId="1973199588" sldId="390"/>
        </pc:sldMkLst>
        <pc:spChg chg="mod">
          <ac:chgData name="Ken Stevens" userId="d80fde96-7083-4d2c-a892-992fde7539bb" providerId="ADAL" clId="{F74EDAB6-6F34-4ADE-A927-154D6A371D6A}" dt="2023-08-15T16:06:14.695" v="34" actId="113"/>
          <ac:spMkLst>
            <pc:docMk/>
            <pc:sldMk cId="1973199588" sldId="390"/>
            <ac:spMk id="2" creationId="{B2790E23-9E32-574E-81CA-4278D9013B18}"/>
          </ac:spMkLst>
        </pc:spChg>
      </pc:sldChg>
      <pc:sldChg chg="modSp mod">
        <pc:chgData name="Ken Stevens" userId="d80fde96-7083-4d2c-a892-992fde7539bb" providerId="ADAL" clId="{F74EDAB6-6F34-4ADE-A927-154D6A371D6A}" dt="2023-08-15T16:08:10.131" v="55" actId="6549"/>
        <pc:sldMkLst>
          <pc:docMk/>
          <pc:sldMk cId="3028656330" sldId="413"/>
        </pc:sldMkLst>
        <pc:spChg chg="mod">
          <ac:chgData name="Ken Stevens" userId="d80fde96-7083-4d2c-a892-992fde7539bb" providerId="ADAL" clId="{F74EDAB6-6F34-4ADE-A927-154D6A371D6A}" dt="2023-08-15T16:06:36.893" v="37" actId="113"/>
          <ac:spMkLst>
            <pc:docMk/>
            <pc:sldMk cId="3028656330" sldId="413"/>
            <ac:spMk id="5" creationId="{EE6CCD5B-D6D2-5041-8332-77F5BAF0AECB}"/>
          </ac:spMkLst>
        </pc:spChg>
        <pc:spChg chg="mod">
          <ac:chgData name="Ken Stevens" userId="d80fde96-7083-4d2c-a892-992fde7539bb" providerId="ADAL" clId="{F74EDAB6-6F34-4ADE-A927-154D6A371D6A}" dt="2023-08-15T16:08:10.131" v="55" actId="6549"/>
          <ac:spMkLst>
            <pc:docMk/>
            <pc:sldMk cId="3028656330" sldId="413"/>
            <ac:spMk id="6" creationId="{1351040A-DED0-A14E-B28C-624AD9D538C8}"/>
          </ac:spMkLst>
        </pc:spChg>
      </pc:sldChg>
      <pc:sldChg chg="modSp mod">
        <pc:chgData name="Ken Stevens" userId="d80fde96-7083-4d2c-a892-992fde7539bb" providerId="ADAL" clId="{F74EDAB6-6F34-4ADE-A927-154D6A371D6A}" dt="2023-08-15T16:08:48.580" v="61" actId="113"/>
        <pc:sldMkLst>
          <pc:docMk/>
          <pc:sldMk cId="1408549451" sldId="422"/>
        </pc:sldMkLst>
        <pc:spChg chg="mod">
          <ac:chgData name="Ken Stevens" userId="d80fde96-7083-4d2c-a892-992fde7539bb" providerId="ADAL" clId="{F74EDAB6-6F34-4ADE-A927-154D6A371D6A}" dt="2023-08-15T16:08:48.580" v="61" actId="113"/>
          <ac:spMkLst>
            <pc:docMk/>
            <pc:sldMk cId="1408549451" sldId="422"/>
            <ac:spMk id="3" creationId="{8094F2CC-1E17-114E-BB98-903957021FB5}"/>
          </ac:spMkLst>
        </pc:spChg>
      </pc:sldChg>
      <pc:sldChg chg="modSp mod">
        <pc:chgData name="Ken Stevens" userId="d80fde96-7083-4d2c-a892-992fde7539bb" providerId="ADAL" clId="{F74EDAB6-6F34-4ADE-A927-154D6A371D6A}" dt="2023-08-15T16:08:39.810" v="60" actId="11530"/>
        <pc:sldMkLst>
          <pc:docMk/>
          <pc:sldMk cId="3411190576" sldId="429"/>
        </pc:sldMkLst>
        <pc:spChg chg="mod">
          <ac:chgData name="Ken Stevens" userId="d80fde96-7083-4d2c-a892-992fde7539bb" providerId="ADAL" clId="{F74EDAB6-6F34-4ADE-A927-154D6A371D6A}" dt="2023-08-15T16:08:34.867" v="58" actId="113"/>
          <ac:spMkLst>
            <pc:docMk/>
            <pc:sldMk cId="3411190576" sldId="429"/>
            <ac:spMk id="4" creationId="{1D0C56A2-B8FB-0E4C-9808-4C8445824CFE}"/>
          </ac:spMkLst>
        </pc:spChg>
        <pc:picChg chg="mod">
          <ac:chgData name="Ken Stevens" userId="d80fde96-7083-4d2c-a892-992fde7539bb" providerId="ADAL" clId="{F74EDAB6-6F34-4ADE-A927-154D6A371D6A}" dt="2023-08-15T16:08:39.810" v="60" actId="11530"/>
          <ac:picMkLst>
            <pc:docMk/>
            <pc:sldMk cId="3411190576" sldId="429"/>
            <ac:picMk id="5" creationId="{A77DE003-8673-7349-8269-8B2BBAA6A76D}"/>
          </ac:picMkLst>
        </pc:picChg>
      </pc:sldChg>
      <pc:sldChg chg="modSp mod">
        <pc:chgData name="Ken Stevens" userId="d80fde96-7083-4d2c-a892-992fde7539bb" providerId="ADAL" clId="{F74EDAB6-6F34-4ADE-A927-154D6A371D6A}" dt="2023-08-15T16:08:30.295" v="57" actId="113"/>
        <pc:sldMkLst>
          <pc:docMk/>
          <pc:sldMk cId="878290481" sldId="432"/>
        </pc:sldMkLst>
        <pc:spChg chg="mod">
          <ac:chgData name="Ken Stevens" userId="d80fde96-7083-4d2c-a892-992fde7539bb" providerId="ADAL" clId="{F74EDAB6-6F34-4ADE-A927-154D6A371D6A}" dt="2023-08-15T16:08:30.295" v="57" actId="113"/>
          <ac:spMkLst>
            <pc:docMk/>
            <pc:sldMk cId="878290481" sldId="432"/>
            <ac:spMk id="3" creationId="{ED26F458-A726-794D-91AB-7485E77815F9}"/>
          </ac:spMkLst>
        </pc:spChg>
      </pc:sldChg>
      <pc:sldChg chg="modSp mod">
        <pc:chgData name="Ken Stevens" userId="d80fde96-7083-4d2c-a892-992fde7539bb" providerId="ADAL" clId="{F74EDAB6-6F34-4ADE-A927-154D6A371D6A}" dt="2023-08-15T16:05:47.436" v="31" actId="113"/>
        <pc:sldMkLst>
          <pc:docMk/>
          <pc:sldMk cId="3765306440" sldId="433"/>
        </pc:sldMkLst>
        <pc:spChg chg="mod">
          <ac:chgData name="Ken Stevens" userId="d80fde96-7083-4d2c-a892-992fde7539bb" providerId="ADAL" clId="{F74EDAB6-6F34-4ADE-A927-154D6A371D6A}" dt="2023-08-15T16:05:47.436" v="31" actId="113"/>
          <ac:spMkLst>
            <pc:docMk/>
            <pc:sldMk cId="3765306440" sldId="433"/>
            <ac:spMk id="3" creationId="{6F9A5F2C-AD7F-CF4C-9D4C-AD07FF3F812C}"/>
          </ac:spMkLst>
        </pc:spChg>
      </pc:sldChg>
      <pc:sldChg chg="modSp mod">
        <pc:chgData name="Ken Stevens" userId="d80fde96-7083-4d2c-a892-992fde7539bb" providerId="ADAL" clId="{F74EDAB6-6F34-4ADE-A927-154D6A371D6A}" dt="2023-08-15T16:06:28.746" v="36" actId="113"/>
        <pc:sldMkLst>
          <pc:docMk/>
          <pc:sldMk cId="996933788" sldId="434"/>
        </pc:sldMkLst>
        <pc:spChg chg="mod">
          <ac:chgData name="Ken Stevens" userId="d80fde96-7083-4d2c-a892-992fde7539bb" providerId="ADAL" clId="{F74EDAB6-6F34-4ADE-A927-154D6A371D6A}" dt="2023-08-15T16:06:28.746" v="36" actId="113"/>
          <ac:spMkLst>
            <pc:docMk/>
            <pc:sldMk cId="996933788" sldId="434"/>
            <ac:spMk id="3" creationId="{ECFA671A-2241-5149-A2E4-B0A940F120BA}"/>
          </ac:spMkLst>
        </pc:spChg>
        <pc:picChg chg="mod">
          <ac:chgData name="Ken Stevens" userId="d80fde96-7083-4d2c-a892-992fde7539bb" providerId="ADAL" clId="{F74EDAB6-6F34-4ADE-A927-154D6A371D6A}" dt="2023-08-15T16:05:21.955" v="28" actId="11530"/>
          <ac:picMkLst>
            <pc:docMk/>
            <pc:sldMk cId="996933788" sldId="434"/>
            <ac:picMk id="5" creationId="{70A18597-D3C0-654D-A58C-597972A3327B}"/>
          </ac:picMkLst>
        </pc:picChg>
      </pc:sldChg>
      <pc:sldChg chg="modSp mod">
        <pc:chgData name="Ken Stevens" userId="d80fde96-7083-4d2c-a892-992fde7539bb" providerId="ADAL" clId="{F74EDAB6-6F34-4ADE-A927-154D6A371D6A}" dt="2023-08-15T16:08:00.315" v="51" actId="20577"/>
        <pc:sldMkLst>
          <pc:docMk/>
          <pc:sldMk cId="1999979201" sldId="442"/>
        </pc:sldMkLst>
        <pc:spChg chg="mod">
          <ac:chgData name="Ken Stevens" userId="d80fde96-7083-4d2c-a892-992fde7539bb" providerId="ADAL" clId="{F74EDAB6-6F34-4ADE-A927-154D6A371D6A}" dt="2023-08-15T16:08:00.315" v="51" actId="20577"/>
          <ac:spMkLst>
            <pc:docMk/>
            <pc:sldMk cId="1999979201" sldId="442"/>
            <ac:spMk id="2" creationId="{7C31C409-33E5-0C4B-8076-B55700B80BF1}"/>
          </ac:spMkLst>
        </pc:spChg>
        <pc:picChg chg="mod">
          <ac:chgData name="Ken Stevens" userId="d80fde96-7083-4d2c-a892-992fde7539bb" providerId="ADAL" clId="{F74EDAB6-6F34-4ADE-A927-154D6A371D6A}" dt="2023-08-15T16:07:11.413" v="39" actId="11530"/>
          <ac:picMkLst>
            <pc:docMk/>
            <pc:sldMk cId="1999979201" sldId="442"/>
            <ac:picMk id="6" creationId="{D6DFDD0E-EB92-DD41-92A6-796144DC9035}"/>
          </ac:picMkLst>
        </pc:picChg>
      </pc:sldChg>
      <pc:sldChg chg="modSp mod">
        <pc:chgData name="Ken Stevens" userId="d80fde96-7083-4d2c-a892-992fde7539bb" providerId="ADAL" clId="{F74EDAB6-6F34-4ADE-A927-154D6A371D6A}" dt="2023-08-15T16:03:22.485" v="2" actId="11530"/>
        <pc:sldMkLst>
          <pc:docMk/>
          <pc:sldMk cId="1769380691" sldId="455"/>
        </pc:sldMkLst>
        <pc:spChg chg="mod">
          <ac:chgData name="Ken Stevens" userId="d80fde96-7083-4d2c-a892-992fde7539bb" providerId="ADAL" clId="{F74EDAB6-6F34-4ADE-A927-154D6A371D6A}" dt="2023-08-15T16:03:16.086" v="1" actId="113"/>
          <ac:spMkLst>
            <pc:docMk/>
            <pc:sldMk cId="1769380691" sldId="455"/>
            <ac:spMk id="3" creationId="{FA31222B-A094-4C71-9CE9-75DB7035D263}"/>
          </ac:spMkLst>
        </pc:spChg>
        <pc:picChg chg="mod">
          <ac:chgData name="Ken Stevens" userId="d80fde96-7083-4d2c-a892-992fde7539bb" providerId="ADAL" clId="{F74EDAB6-6F34-4ADE-A927-154D6A371D6A}" dt="2023-08-15T16:03:22.485" v="2" actId="11530"/>
          <ac:picMkLst>
            <pc:docMk/>
            <pc:sldMk cId="1769380691" sldId="455"/>
            <ac:picMk id="5" creationId="{7A2F3643-1442-0E4E-8B4B-3F7E099963C7}"/>
          </ac:picMkLst>
        </pc:picChg>
      </pc:sldChg>
      <pc:sldChg chg="modSp mod">
        <pc:chgData name="Ken Stevens" userId="d80fde96-7083-4d2c-a892-992fde7539bb" providerId="ADAL" clId="{F74EDAB6-6F34-4ADE-A927-154D6A371D6A}" dt="2023-08-15T16:08:24.352" v="56" actId="113"/>
        <pc:sldMkLst>
          <pc:docMk/>
          <pc:sldMk cId="3465361998" sldId="461"/>
        </pc:sldMkLst>
        <pc:spChg chg="mod">
          <ac:chgData name="Ken Stevens" userId="d80fde96-7083-4d2c-a892-992fde7539bb" providerId="ADAL" clId="{F74EDAB6-6F34-4ADE-A927-154D6A371D6A}" dt="2023-08-15T16:08:24.352" v="56" actId="113"/>
          <ac:spMkLst>
            <pc:docMk/>
            <pc:sldMk cId="3465361998" sldId="461"/>
            <ac:spMk id="3" creationId="{0C2C5322-C816-CC44-B38C-334FC281CAFF}"/>
          </ac:spMkLst>
        </pc:spChg>
      </pc:sldChg>
      <pc:sldChg chg="modSp mod">
        <pc:chgData name="Ken Stevens" userId="d80fde96-7083-4d2c-a892-992fde7539bb" providerId="ADAL" clId="{F74EDAB6-6F34-4ADE-A927-154D6A371D6A}" dt="2023-08-15T16:03:37.555" v="4" actId="113"/>
        <pc:sldMkLst>
          <pc:docMk/>
          <pc:sldMk cId="2603803434" sldId="462"/>
        </pc:sldMkLst>
        <pc:spChg chg="mod">
          <ac:chgData name="Ken Stevens" userId="d80fde96-7083-4d2c-a892-992fde7539bb" providerId="ADAL" clId="{F74EDAB6-6F34-4ADE-A927-154D6A371D6A}" dt="2023-08-15T16:03:37.555" v="4" actId="113"/>
          <ac:spMkLst>
            <pc:docMk/>
            <pc:sldMk cId="2603803434" sldId="462"/>
            <ac:spMk id="3" creationId="{00000000-0000-0000-0000-000000000000}"/>
          </ac:spMkLst>
        </pc:spChg>
      </pc:sldChg>
      <pc:sldChg chg="addSp delSp modSp mod">
        <pc:chgData name="Ken Stevens" userId="d80fde96-7083-4d2c-a892-992fde7539bb" providerId="ADAL" clId="{F74EDAB6-6F34-4ADE-A927-154D6A371D6A}" dt="2023-08-15T16:04:23.551" v="14" actId="6549"/>
        <pc:sldMkLst>
          <pc:docMk/>
          <pc:sldMk cId="1508816914" sldId="463"/>
        </pc:sldMkLst>
        <pc:spChg chg="mod">
          <ac:chgData name="Ken Stevens" userId="d80fde96-7083-4d2c-a892-992fde7539bb" providerId="ADAL" clId="{F74EDAB6-6F34-4ADE-A927-154D6A371D6A}" dt="2023-08-15T16:04:19.531" v="12" actId="113"/>
          <ac:spMkLst>
            <pc:docMk/>
            <pc:sldMk cId="1508816914" sldId="463"/>
            <ac:spMk id="5" creationId="{00000000-0000-0000-0000-000000000000}"/>
          </ac:spMkLst>
        </pc:spChg>
        <pc:spChg chg="mod">
          <ac:chgData name="Ken Stevens" userId="d80fde96-7083-4d2c-a892-992fde7539bb" providerId="ADAL" clId="{F74EDAB6-6F34-4ADE-A927-154D6A371D6A}" dt="2023-08-15T16:04:23.551" v="14" actId="6549"/>
          <ac:spMkLst>
            <pc:docMk/>
            <pc:sldMk cId="1508816914" sldId="463"/>
            <ac:spMk id="6" creationId="{00000000-0000-0000-0000-000000000000}"/>
          </ac:spMkLst>
        </pc:spChg>
        <pc:picChg chg="del mod">
          <ac:chgData name="Ken Stevens" userId="d80fde96-7083-4d2c-a892-992fde7539bb" providerId="ADAL" clId="{F74EDAB6-6F34-4ADE-A927-154D6A371D6A}" dt="2023-08-15T16:03:56.706" v="6" actId="478"/>
          <ac:picMkLst>
            <pc:docMk/>
            <pc:sldMk cId="1508816914" sldId="463"/>
            <ac:picMk id="2" creationId="{00000000-0000-0000-0000-000000000000}"/>
          </ac:picMkLst>
        </pc:picChg>
        <pc:picChg chg="add mod">
          <ac:chgData name="Ken Stevens" userId="d80fde96-7083-4d2c-a892-992fde7539bb" providerId="ADAL" clId="{F74EDAB6-6F34-4ADE-A927-154D6A371D6A}" dt="2023-08-15T16:04:15.562" v="11" actId="11530"/>
          <ac:picMkLst>
            <pc:docMk/>
            <pc:sldMk cId="1508816914" sldId="463"/>
            <ac:picMk id="4" creationId="{E22DAF30-57D8-C89E-1085-10AAB4472F39}"/>
          </ac:picMkLst>
        </pc:picChg>
      </pc:sldChg>
      <pc:sldChg chg="addSp delSp modSp mod">
        <pc:chgData name="Ken Stevens" userId="d80fde96-7083-4d2c-a892-992fde7539bb" providerId="ADAL" clId="{F74EDAB6-6F34-4ADE-A927-154D6A371D6A}" dt="2023-08-15T16:05:10.015" v="27" actId="20577"/>
        <pc:sldMkLst>
          <pc:docMk/>
          <pc:sldMk cId="754274233" sldId="464"/>
        </pc:sldMkLst>
        <pc:spChg chg="mod">
          <ac:chgData name="Ken Stevens" userId="d80fde96-7083-4d2c-a892-992fde7539bb" providerId="ADAL" clId="{F74EDAB6-6F34-4ADE-A927-154D6A371D6A}" dt="2023-08-15T16:05:10.015" v="27" actId="20577"/>
          <ac:spMkLst>
            <pc:docMk/>
            <pc:sldMk cId="754274233" sldId="464"/>
            <ac:spMk id="2" creationId="{00000000-0000-0000-0000-000000000000}"/>
          </ac:spMkLst>
        </pc:spChg>
        <pc:spChg chg="mod">
          <ac:chgData name="Ken Stevens" userId="d80fde96-7083-4d2c-a892-992fde7539bb" providerId="ADAL" clId="{F74EDAB6-6F34-4ADE-A927-154D6A371D6A}" dt="2023-08-15T16:05:03.569" v="25" actId="113"/>
          <ac:spMkLst>
            <pc:docMk/>
            <pc:sldMk cId="754274233" sldId="464"/>
            <ac:spMk id="3" creationId="{00000000-0000-0000-0000-000000000000}"/>
          </ac:spMkLst>
        </pc:spChg>
        <pc:picChg chg="del">
          <ac:chgData name="Ken Stevens" userId="d80fde96-7083-4d2c-a892-992fde7539bb" providerId="ADAL" clId="{F74EDAB6-6F34-4ADE-A927-154D6A371D6A}" dt="2023-08-15T16:04:39.784" v="15" actId="478"/>
          <ac:picMkLst>
            <pc:docMk/>
            <pc:sldMk cId="754274233" sldId="464"/>
            <ac:picMk id="5" creationId="{00000000-0000-0000-0000-000000000000}"/>
          </ac:picMkLst>
        </pc:picChg>
        <pc:picChg chg="add mod">
          <ac:chgData name="Ken Stevens" userId="d80fde96-7083-4d2c-a892-992fde7539bb" providerId="ADAL" clId="{F74EDAB6-6F34-4ADE-A927-154D6A371D6A}" dt="2023-08-15T16:04:54.051" v="19" actId="11530"/>
          <ac:picMkLst>
            <pc:docMk/>
            <pc:sldMk cId="754274233" sldId="464"/>
            <ac:picMk id="6" creationId="{9D2D9A11-589A-7C36-A4FD-1A7C833B4AF0}"/>
          </ac:picMkLst>
        </pc:picChg>
      </pc:sldChg>
      <pc:sldChg chg="modSp mod">
        <pc:chgData name="Ken Stevens" userId="d80fde96-7083-4d2c-a892-992fde7539bb" providerId="ADAL" clId="{F74EDAB6-6F34-4ADE-A927-154D6A371D6A}" dt="2023-08-15T16:06:06.681" v="33" actId="1076"/>
        <pc:sldMkLst>
          <pc:docMk/>
          <pc:sldMk cId="3933582141" sldId="466"/>
        </pc:sldMkLst>
        <pc:spChg chg="mod">
          <ac:chgData name="Ken Stevens" userId="d80fde96-7083-4d2c-a892-992fde7539bb" providerId="ADAL" clId="{F74EDAB6-6F34-4ADE-A927-154D6A371D6A}" dt="2023-08-15T16:05:56.509" v="32" actId="113"/>
          <ac:spMkLst>
            <pc:docMk/>
            <pc:sldMk cId="3933582141" sldId="466"/>
            <ac:spMk id="5" creationId="{00000000-0000-0000-0000-000000000000}"/>
          </ac:spMkLst>
        </pc:spChg>
        <pc:picChg chg="mod">
          <ac:chgData name="Ken Stevens" userId="d80fde96-7083-4d2c-a892-992fde7539bb" providerId="ADAL" clId="{F74EDAB6-6F34-4ADE-A927-154D6A371D6A}" dt="2023-08-15T16:06:06.681" v="33" actId="1076"/>
          <ac:picMkLst>
            <pc:docMk/>
            <pc:sldMk cId="3933582141" sldId="466"/>
            <ac:picMk id="2" creationId="{00000000-0000-0000-0000-000000000000}"/>
          </ac:picMkLst>
        </pc:picChg>
      </pc:sldChg>
      <pc:sldChg chg="modSp mod">
        <pc:chgData name="Ken Stevens" userId="d80fde96-7083-4d2c-a892-992fde7539bb" providerId="ADAL" clId="{F74EDAB6-6F34-4ADE-A927-154D6A371D6A}" dt="2023-08-15T16:03:07.850" v="0" actId="113"/>
        <pc:sldMkLst>
          <pc:docMk/>
          <pc:sldMk cId="2149011511" sldId="467"/>
        </pc:sldMkLst>
        <pc:spChg chg="mod">
          <ac:chgData name="Ken Stevens" userId="d80fde96-7083-4d2c-a892-992fde7539bb" providerId="ADAL" clId="{F74EDAB6-6F34-4ADE-A927-154D6A371D6A}" dt="2023-08-15T16:03:07.850" v="0" actId="113"/>
          <ac:spMkLst>
            <pc:docMk/>
            <pc:sldMk cId="2149011511" sldId="467"/>
            <ac:spMk id="7" creationId="{A6FA5D5B-84DD-2045-95A0-148DB04A368C}"/>
          </ac:spMkLst>
        </pc:spChg>
      </pc:sldChg>
      <pc:sldChg chg="modSp mod">
        <pc:chgData name="Ken Stevens" userId="d80fde96-7083-4d2c-a892-992fde7539bb" providerId="ADAL" clId="{F74EDAB6-6F34-4ADE-A927-154D6A371D6A}" dt="2023-08-15T16:03:32.812" v="3" actId="113"/>
        <pc:sldMkLst>
          <pc:docMk/>
          <pc:sldMk cId="3531643301" sldId="468"/>
        </pc:sldMkLst>
        <pc:spChg chg="mod">
          <ac:chgData name="Ken Stevens" userId="d80fde96-7083-4d2c-a892-992fde7539bb" providerId="ADAL" clId="{F74EDAB6-6F34-4ADE-A927-154D6A371D6A}" dt="2023-08-15T16:03:32.812" v="3" actId="113"/>
          <ac:spMkLst>
            <pc:docMk/>
            <pc:sldMk cId="3531643301" sldId="468"/>
            <ac:spMk id="3" creationId="{A269CD64-B820-86FB-DCFB-956F275348A5}"/>
          </ac:spMkLst>
        </pc:spChg>
      </pc:sldChg>
      <pc:sldChg chg="modSp mod">
        <pc:chgData name="Ken Stevens" userId="d80fde96-7083-4d2c-a892-992fde7539bb" providerId="ADAL" clId="{F74EDAB6-6F34-4ADE-A927-154D6A371D6A}" dt="2023-08-15T16:06:22.147" v="35" actId="113"/>
        <pc:sldMkLst>
          <pc:docMk/>
          <pc:sldMk cId="884666001" sldId="469"/>
        </pc:sldMkLst>
        <pc:spChg chg="mod">
          <ac:chgData name="Ken Stevens" userId="d80fde96-7083-4d2c-a892-992fde7539bb" providerId="ADAL" clId="{F74EDAB6-6F34-4ADE-A927-154D6A371D6A}" dt="2023-08-15T16:06:22.147" v="35" actId="113"/>
          <ac:spMkLst>
            <pc:docMk/>
            <pc:sldMk cId="884666001" sldId="469"/>
            <ac:spMk id="2" creationId="{00000000-0000-0000-0000-000000000000}"/>
          </ac:spMkLst>
        </pc:spChg>
        <pc:spChg chg="mod">
          <ac:chgData name="Ken Stevens" userId="d80fde96-7083-4d2c-a892-992fde7539bb" providerId="ADAL" clId="{F74EDAB6-6F34-4ADE-A927-154D6A371D6A}" dt="2023-08-15T16:05:38.826" v="30" actId="20577"/>
          <ac:spMkLst>
            <pc:docMk/>
            <pc:sldMk cId="884666001" sldId="469"/>
            <ac:spMk id="3" creationId="{00000000-0000-0000-0000-000000000000}"/>
          </ac:spMkLst>
        </pc:spChg>
      </pc:sldChg>
      <pc:sldChg chg="modSp mod">
        <pc:chgData name="Ken Stevens" userId="d80fde96-7083-4d2c-a892-992fde7539bb" providerId="ADAL" clId="{F74EDAB6-6F34-4ADE-A927-154D6A371D6A}" dt="2023-08-15T16:07:47.085" v="49" actId="1076"/>
        <pc:sldMkLst>
          <pc:docMk/>
          <pc:sldMk cId="2295214880" sldId="470"/>
        </pc:sldMkLst>
        <pc:spChg chg="mod">
          <ac:chgData name="Ken Stevens" userId="d80fde96-7083-4d2c-a892-992fde7539bb" providerId="ADAL" clId="{F74EDAB6-6F34-4ADE-A927-154D6A371D6A}" dt="2023-08-15T16:07:37.799" v="46" actId="113"/>
          <ac:spMkLst>
            <pc:docMk/>
            <pc:sldMk cId="2295214880" sldId="470"/>
            <ac:spMk id="3" creationId="{121341B6-FC05-0C46-9C0D-7547DDDC163E}"/>
          </ac:spMkLst>
        </pc:spChg>
        <pc:picChg chg="mod">
          <ac:chgData name="Ken Stevens" userId="d80fde96-7083-4d2c-a892-992fde7539bb" providerId="ADAL" clId="{F74EDAB6-6F34-4ADE-A927-154D6A371D6A}" dt="2023-08-15T16:07:47.085" v="49" actId="1076"/>
          <ac:picMkLst>
            <pc:docMk/>
            <pc:sldMk cId="2295214880" sldId="470"/>
            <ac:picMk id="5" creationId="{F5AE5B12-7041-2836-EDCE-00DB3F31A6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Calibri"/>
                <a:cs typeface="Calibri"/>
              </a:rPr>
              <a:t>For this presentation, you will need to </a:t>
            </a:r>
            <a:r>
              <a:rPr lang="en-US" altLang="en-US" b="1" dirty="0">
                <a:latin typeface="Calibri"/>
                <a:cs typeface="Calibri"/>
              </a:rPr>
              <a:t>download and print out the following resources and information for parents:</a:t>
            </a:r>
          </a:p>
          <a:p>
            <a:pPr marL="171450" indent="-171450">
              <a:buFont typeface="Arial" panose="020B0604020202020204" pitchFamily="34" charset="0"/>
              <a:buChar char="•"/>
            </a:pPr>
            <a:r>
              <a:rPr lang="en-US" altLang="en-US" dirty="0">
                <a:latin typeface="Calibri"/>
                <a:cs typeface="Calibri"/>
              </a:rPr>
              <a:t>the parent</a:t>
            </a:r>
            <a:r>
              <a:rPr lang="en-US" dirty="0">
                <a:latin typeface="Calibri"/>
                <a:ea typeface="Calibri"/>
                <a:cs typeface="Calibri"/>
              </a:rPr>
              <a:t> </a:t>
            </a:r>
            <a:r>
              <a:rPr lang="en-US" dirty="0">
                <a:latin typeface="Calibri" panose="020F0502020204030204" pitchFamily="34" charset="0"/>
                <a:ea typeface="Calibri"/>
                <a:cs typeface="Calibri" panose="020F0502020204030204" pitchFamily="34" charset="0"/>
              </a:rPr>
              <a:t>handout </a:t>
            </a:r>
            <a:r>
              <a:rPr lang="en-US" b="0" dirty="0">
                <a:latin typeface="Calibri" panose="020F0502020204030204" pitchFamily="34" charset="0"/>
                <a:ea typeface="Calibri"/>
                <a:cs typeface="Calibri" panose="020F0502020204030204" pitchFamily="34" charset="0"/>
              </a:rPr>
              <a:t>‘</a:t>
            </a:r>
            <a:r>
              <a:rPr lang="en-GB" b="0" dirty="0">
                <a:effectLst/>
                <a:latin typeface="Calibri" panose="020F0502020204030204" pitchFamily="34" charset="0"/>
                <a:cs typeface="Calibri" panose="020F0502020204030204" pitchFamily="34" charset="0"/>
              </a:rPr>
              <a:t>Your child’s reading journey – Year 1’</a:t>
            </a:r>
          </a:p>
          <a:p>
            <a:pPr marL="171450" indent="-171450">
              <a:buFont typeface="Arial"/>
              <a:buChar char="•"/>
            </a:pPr>
            <a:r>
              <a:rPr lang="en-US" dirty="0">
                <a:latin typeface="Calibri"/>
                <a:cs typeface="Calibri"/>
              </a:rPr>
              <a:t>‘Grow the code’ chart/mat</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0" i="0" dirty="0">
                <a:latin typeface="Calibri"/>
                <a:cs typeface="Calibri"/>
              </a:rPr>
              <a:t>‘Phase 5 tricky words: Year 1 – Information for parents and carers</a:t>
            </a:r>
            <a:r>
              <a:rPr lang="en-US" dirty="0">
                <a:latin typeface="Calibri"/>
                <a:cs typeface="Calibri"/>
              </a:rPr>
              <a:t>'</a:t>
            </a:r>
            <a:r>
              <a:rPr lang="en-US" b="0" i="0" dirty="0">
                <a:latin typeface="Calibri"/>
                <a:cs typeface="Calibri"/>
              </a:rPr>
              <a:t> – or parents can access this in the ‘For parents’ area of the Little Wandle website.</a:t>
            </a:r>
            <a:endParaRPr lang="en-US" dirty="0">
              <a:latin typeface="Calibri"/>
              <a:cs typeface="Calibri"/>
            </a:endParaRPr>
          </a:p>
          <a:p>
            <a:pPr marL="0" indent="0">
              <a:buFont typeface="Arial"/>
              <a:buNone/>
            </a:pPr>
            <a:endParaRPr lang="en-US" dirty="0">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dirty="0">
                <a:latin typeface="Calibri"/>
                <a:cs typeface="Calibri"/>
              </a:rPr>
              <a:t>You will need also need: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 flipchart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word cards to show how children spot digraphs in words; use two words with the same digraph, e.g. ‘head’ and ‘bread’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access to the Little Wandle and Collins websites</a:t>
            </a:r>
            <a:endParaRPr lang="en-US" i="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 copy of the Little Wandle Glossary (in Getting started/Teaching).</a:t>
            </a:r>
          </a:p>
          <a:p>
            <a:pPr marL="0" indent="0">
              <a:buFont typeface="Arial"/>
              <a:buNone/>
            </a:pPr>
            <a:endParaRPr lang="en-US" i="0" dirty="0">
              <a:latin typeface="Calibri"/>
              <a:cs typeface="Calibri"/>
            </a:endParaRPr>
          </a:p>
          <a:p>
            <a:pPr marL="171450" indent="-171450">
              <a:buFont typeface="Arial"/>
              <a:buChar char="•"/>
            </a:pPr>
            <a:endParaRPr 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latin typeface="Calibri"/>
                <a:cs typeface="Calibri"/>
              </a:rPr>
              <a:t>Slide purpose:</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dirty="0">
                <a:latin typeface="Calibri"/>
                <a:cs typeface="Calibri"/>
              </a:rPr>
              <a:t>To provide an overview of Phase 5</a:t>
            </a:r>
            <a:r>
              <a:rPr lang="en-GB" baseline="0" dirty="0">
                <a:latin typeface="Calibri"/>
                <a:cs typeface="Calibri"/>
              </a:rPr>
              <a:t> </a:t>
            </a:r>
            <a:r>
              <a:rPr lang="en-GB" dirty="0">
                <a:latin typeface="Calibri"/>
                <a:cs typeface="Calibri"/>
              </a:rPr>
              <a:t>'Grow the code’</a:t>
            </a:r>
            <a:endParaRPr lang="en-GB" dirty="0">
              <a:cs typeface="Calibri"/>
            </a:endParaRPr>
          </a:p>
          <a:p>
            <a:endParaRPr lang="en-GB"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i="1" dirty="0">
                <a:latin typeface="Calibri"/>
                <a:cs typeface="Calibri"/>
              </a:rPr>
              <a:t>The </a:t>
            </a:r>
            <a:r>
              <a:rPr lang="en-US" i="1" baseline="0" dirty="0">
                <a:latin typeface="Calibri"/>
                <a:cs typeface="Calibri"/>
              </a:rPr>
              <a:t>children learn the last set of graphemes, including ones with alternative pronunciations.</a:t>
            </a:r>
            <a:r>
              <a:rPr lang="en-US" i="1" dirty="0">
                <a:latin typeface="Calibri"/>
                <a:cs typeface="Calibri"/>
              </a:rPr>
              <a:t> </a:t>
            </a:r>
            <a:endParaRPr lang="en-US" dirty="0"/>
          </a:p>
          <a:p>
            <a:pPr marL="171450" indent="-171450">
              <a:buFont typeface="Arial"/>
              <a:buChar char="•"/>
            </a:pPr>
            <a:r>
              <a:rPr lang="en-US" i="0" dirty="0">
                <a:latin typeface="Calibri"/>
                <a:cs typeface="Calibri"/>
              </a:rPr>
              <a:t>Play the video which explains how we teach Phase 5. (The first 20 seconds are a repeat of the ‘How to say the sounds’ video but then goes on to explain what the alternative graphemes are for the sound /ai/.)</a:t>
            </a:r>
            <a:endParaRPr lang="en-US" i="0" dirty="0">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US" i="1" baseline="0" dirty="0">
                <a:latin typeface="Calibri"/>
                <a:cs typeface="Calibri"/>
              </a:rPr>
              <a:t>They will also learn to ‘Grow the code’ where children will explore different ways of spelling the same phoneme and reading the same grapheme. This means </a:t>
            </a:r>
            <a:r>
              <a:rPr lang="en-GB" i="1" dirty="0">
                <a:latin typeface="Calibri"/>
                <a:cs typeface="Calibri"/>
              </a:rPr>
              <a:t>that they are able to read increasingly challenging words and books.</a:t>
            </a:r>
            <a:endParaRPr lang="en-US" dirty="0"/>
          </a:p>
          <a:p>
            <a:pPr marL="171450" indent="-171450">
              <a:buFont typeface="Arial"/>
              <a:buChar char="•"/>
            </a:pPr>
            <a:r>
              <a:rPr lang="en-US" i="1" baseline="0" dirty="0"/>
              <a:t>Children learn strategies so that they can distinguish between the same grapheme, different phoneme and the same phoneme but different grapheme. ‘Growing the code’ will support children as they get older with accurate spelling.</a:t>
            </a:r>
            <a:endParaRPr lang="en-US" i="1" dirty="0"/>
          </a:p>
        </p:txBody>
      </p:sp>
    </p:spTree>
    <p:extLst>
      <p:ext uri="{BB962C8B-B14F-4D97-AF65-F5344CB8AC3E}">
        <p14:creationId xmlns:p14="http://schemas.microsoft.com/office/powerpoint/2010/main" val="2985056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defRPr/>
            </a:pPr>
            <a:r>
              <a:rPr lang="en-GB" b="1" dirty="0">
                <a:latin typeface="Calibri"/>
                <a:cs typeface="Calibri"/>
              </a:rPr>
              <a:t>Slide purpose:</a:t>
            </a:r>
            <a:endParaRPr lang="en-US" b="0" dirty="0">
              <a:latin typeface="Calibri"/>
              <a:cs typeface="Calibri"/>
            </a:endParaRPr>
          </a:p>
          <a:p>
            <a:pPr marL="171450" indent="-171450">
              <a:buFont typeface="Arial" charset="0"/>
              <a:buChar char="•"/>
              <a:defRPr/>
            </a:pPr>
            <a:r>
              <a:rPr lang="en-GB" dirty="0">
                <a:latin typeface="Calibri"/>
                <a:cs typeface="Calibri"/>
              </a:rPr>
              <a:t>To introduce</a:t>
            </a:r>
            <a:r>
              <a:rPr lang="en-GB" baseline="0" dirty="0">
                <a:latin typeface="Calibri"/>
                <a:cs typeface="Calibri"/>
              </a:rPr>
              <a:t> the </a:t>
            </a:r>
            <a:r>
              <a:rPr lang="en-GB" dirty="0">
                <a:latin typeface="Calibri"/>
                <a:cs typeface="Calibri"/>
              </a:rPr>
              <a:t>strategies that children need to become fluent readers</a:t>
            </a:r>
            <a:endParaRPr lang="en-GB" b="1" dirty="0">
              <a:latin typeface="Calibri"/>
              <a:cs typeface="Calibri"/>
            </a:endParaRPr>
          </a:p>
          <a:p>
            <a:pPr>
              <a:defRPr/>
            </a:pPr>
            <a:endParaRPr lang="en-US" i="1" dirty="0">
              <a:latin typeface="Calibri"/>
              <a:cs typeface="Calibri"/>
            </a:endParaRPr>
          </a:p>
          <a:p>
            <a:pPr marL="0" indent="0">
              <a:buFont typeface="Arial" charset="0"/>
              <a:buNone/>
              <a:defRPr/>
            </a:pPr>
            <a:r>
              <a:rPr lang="en-US" b="1" dirty="0">
                <a:latin typeface="Calibri"/>
                <a:cs typeface="Calibri"/>
              </a:rPr>
              <a:t>Suggested script:</a:t>
            </a:r>
          </a:p>
          <a:p>
            <a:pPr marL="171450" indent="-171450">
              <a:buFont typeface="Arial"/>
              <a:buChar char="•"/>
              <a:defRPr/>
            </a:pPr>
            <a:r>
              <a:rPr lang="en-US" i="1" dirty="0">
                <a:latin typeface="Calibri"/>
                <a:cs typeface="Calibri"/>
              </a:rPr>
              <a:t>Most children will now be</a:t>
            </a:r>
            <a:r>
              <a:rPr lang="en-US" i="1" baseline="0" dirty="0">
                <a:latin typeface="Calibri"/>
                <a:cs typeface="Calibri"/>
              </a:rPr>
              <a:t> confident using the strategy ‘blend in your head’ to build their fluency. </a:t>
            </a:r>
            <a:endParaRPr lang="en-US" dirty="0">
              <a:cs typeface="Calibri"/>
            </a:endParaRPr>
          </a:p>
          <a:p>
            <a:pPr marL="171450" indent="-171450">
              <a:buFont typeface="Arial"/>
              <a:buChar char="•"/>
              <a:defRPr/>
            </a:pPr>
            <a:r>
              <a:rPr lang="en-US" i="1" baseline="0" dirty="0">
                <a:latin typeface="Calibri"/>
                <a:cs typeface="Calibri"/>
              </a:rPr>
              <a:t>Blending in your head means children say the sounds quietly in their heads and then read the whole word out loud. </a:t>
            </a:r>
          </a:p>
          <a:p>
            <a:pPr marL="171450" indent="-171450">
              <a:buFont typeface="Arial"/>
              <a:buChar char="•"/>
              <a:defRPr/>
            </a:pPr>
            <a:r>
              <a:rPr lang="en-US" i="1" baseline="0" dirty="0">
                <a:latin typeface="Calibri"/>
                <a:cs typeface="Calibri"/>
              </a:rPr>
              <a:t>If your child is struggling with a word, encourage them to blend in their head.</a:t>
            </a:r>
          </a:p>
          <a:p>
            <a:pPr marL="171450" indent="-171450">
              <a:buFont typeface="Arial"/>
              <a:buChar char="•"/>
              <a:defRPr/>
            </a:pPr>
            <a:r>
              <a:rPr lang="en-US" i="1" baseline="0" dirty="0">
                <a:latin typeface="Calibri"/>
                <a:cs typeface="Calibri"/>
              </a:rPr>
              <a:t>Children are also taught to spot digraphs in words before reading the word as a whole. This also helps their developing fluency.</a:t>
            </a:r>
          </a:p>
          <a:p>
            <a:pPr marL="171450" indent="-171450">
              <a:buFont typeface="Arial"/>
              <a:buChar char="•"/>
              <a:defRPr/>
            </a:pPr>
            <a:r>
              <a:rPr lang="en-US" i="0" baseline="0" dirty="0">
                <a:latin typeface="Calibri"/>
                <a:cs typeface="Calibri"/>
              </a:rPr>
              <a:t>Show parents how to spot digraphs in words. Show a word such as ‘head’. Point to ‘</a:t>
            </a:r>
            <a:r>
              <a:rPr lang="en-US" i="0" baseline="0" dirty="0" err="1">
                <a:latin typeface="Calibri"/>
                <a:cs typeface="Calibri"/>
              </a:rPr>
              <a:t>ea</a:t>
            </a:r>
            <a:r>
              <a:rPr lang="en-US" i="0" baseline="0" dirty="0">
                <a:latin typeface="Calibri"/>
                <a:cs typeface="Calibri"/>
              </a:rPr>
              <a:t>’ and say: </a:t>
            </a:r>
            <a:r>
              <a:rPr lang="en-US" i="1" baseline="0" dirty="0">
                <a:latin typeface="Calibri"/>
                <a:cs typeface="Calibri"/>
              </a:rPr>
              <a:t>This is a digraph.</a:t>
            </a:r>
            <a:r>
              <a:rPr lang="en-US" i="0" baseline="0" dirty="0">
                <a:latin typeface="Calibri"/>
                <a:cs typeface="Calibri"/>
              </a:rPr>
              <a:t> Model reading the word: h-</a:t>
            </a:r>
            <a:r>
              <a:rPr lang="en-US" i="0" baseline="0" dirty="0" err="1">
                <a:latin typeface="Calibri"/>
                <a:cs typeface="Calibri"/>
              </a:rPr>
              <a:t>ea</a:t>
            </a:r>
            <a:r>
              <a:rPr lang="en-US" i="0" baseline="0" dirty="0">
                <a:latin typeface="Calibri"/>
                <a:cs typeface="Calibri"/>
              </a:rPr>
              <a:t>-d head. Show another word e.g. ‘bread’. Ask parents to spot the digraph and read the word: b-r-</a:t>
            </a:r>
            <a:r>
              <a:rPr lang="en-US" i="0" baseline="0" dirty="0" err="1">
                <a:latin typeface="Calibri"/>
                <a:cs typeface="Calibri"/>
              </a:rPr>
              <a:t>ea</a:t>
            </a:r>
            <a:r>
              <a:rPr lang="en-US" i="0" baseline="0" dirty="0">
                <a:latin typeface="Calibri"/>
                <a:cs typeface="Calibri"/>
              </a:rPr>
              <a:t>-d bread. </a:t>
            </a:r>
          </a:p>
          <a:p>
            <a:pPr marL="171450" indent="-171450">
              <a:buFont typeface="Arial"/>
              <a:buChar char="•"/>
              <a:defRPr/>
            </a:pPr>
            <a:r>
              <a:rPr lang="en-US" i="1" baseline="0" dirty="0">
                <a:latin typeface="Calibri"/>
                <a:cs typeface="Calibri"/>
              </a:rPr>
              <a:t>Eventually, reading becomes automatic and children will be able to read words that they know fluently.</a:t>
            </a:r>
            <a:endParaRPr lang="en-US" i="1" dirty="0"/>
          </a:p>
          <a:p>
            <a:pPr marL="171450" indent="-171450">
              <a:buFont typeface="Arial"/>
              <a:buChar char="•"/>
              <a:defRPr/>
            </a:pPr>
            <a:r>
              <a:rPr lang="en-US" i="1" baseline="0" dirty="0">
                <a:latin typeface="Calibri"/>
                <a:cs typeface="Calibri"/>
              </a:rPr>
              <a:t>Fluency is the ultimate goal of phonics teaching and fluent reading is explicitly taught. </a:t>
            </a:r>
          </a:p>
          <a:p>
            <a:pPr marL="171450" indent="-171450">
              <a:buFont typeface="Arial"/>
              <a:buChar char="•"/>
              <a:defRPr/>
            </a:pPr>
            <a:endParaRPr lang="en-US" i="0" dirty="0"/>
          </a:p>
          <a:p>
            <a:endParaRPr lang="en-US" i="1" baseline="0" dirty="0"/>
          </a:p>
          <a:p>
            <a:endParaRPr lang="en-GB" i="1" dirty="0"/>
          </a:p>
        </p:txBody>
      </p:sp>
    </p:spTree>
    <p:extLst>
      <p:ext uri="{BB962C8B-B14F-4D97-AF65-F5344CB8AC3E}">
        <p14:creationId xmlns:p14="http://schemas.microsoft.com/office/powerpoint/2010/main" val="1742992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r>
              <a:rPr lang="en-GB" b="1" dirty="0"/>
              <a:t>:</a:t>
            </a:r>
            <a:endParaRPr lang="en-US" b="0" dirty="0"/>
          </a:p>
          <a:p>
            <a:pPr marL="171450" indent="-171450">
              <a:buFont typeface="Arial" charset="0"/>
              <a:buChar char="•"/>
            </a:pPr>
            <a:r>
              <a:rPr lang="en-GB" dirty="0">
                <a:latin typeface="Calibri"/>
                <a:cs typeface="Calibri"/>
              </a:rPr>
              <a:t>To introduce tricky words</a:t>
            </a:r>
            <a:endParaRPr lang="en-GB" dirty="0"/>
          </a:p>
          <a:p>
            <a:endParaRPr lang="en-US" dirty="0"/>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So, what are tricky words?</a:t>
            </a:r>
            <a:endParaRPr lang="en-US" b="1" dirty="0">
              <a:cs typeface="Calibri"/>
            </a:endParaRPr>
          </a:p>
          <a:p>
            <a:pPr marL="171450" indent="-171450">
              <a:buFont typeface="Arial"/>
              <a:buChar char="•"/>
            </a:pPr>
            <a:r>
              <a:rPr lang="en-US" i="1" dirty="0">
                <a:latin typeface="Calibri"/>
                <a:cs typeface="Calibri"/>
              </a:rPr>
              <a:t>Have a look at this video on the website: </a:t>
            </a:r>
            <a:r>
              <a:rPr lang="en-US" i="1" dirty="0">
                <a:latin typeface="Calibri"/>
                <a:cs typeface="Calibri"/>
                <a:hlinkClick r:id="rId3"/>
              </a:rPr>
              <a:t>https://www.littlewandlelettersandsounds.org.uk/resources/for-parents/</a:t>
            </a:r>
            <a:endParaRPr lang="en-US" dirty="0">
              <a:cs typeface="Calibri"/>
            </a:endParaRPr>
          </a:p>
          <a:p>
            <a:pPr marL="171450" indent="-171450">
              <a:buFont typeface="Arial"/>
              <a:buChar char="•"/>
            </a:pPr>
            <a:r>
              <a:rPr lang="en-US" i="1" dirty="0">
                <a:latin typeface="Calibri"/>
                <a:cs typeface="Calibri"/>
              </a:rPr>
              <a:t>It's important that children </a:t>
            </a:r>
            <a:r>
              <a:rPr lang="en-US" i="1" dirty="0" err="1">
                <a:latin typeface="Calibri"/>
                <a:cs typeface="Calibri"/>
              </a:rPr>
              <a:t>practise</a:t>
            </a:r>
            <a:r>
              <a:rPr lang="en-US" i="1" dirty="0">
                <a:latin typeface="Calibri"/>
                <a:cs typeface="Calibri"/>
              </a:rPr>
              <a:t> tricky words regularly to ensure that they can read them automatically.</a:t>
            </a:r>
          </a:p>
          <a:p>
            <a:endParaRPr lang="en-US" i="1" dirty="0">
              <a:cs typeface="Calibri"/>
            </a:endParaRPr>
          </a:p>
        </p:txBody>
      </p:sp>
    </p:spTree>
    <p:extLst>
      <p:ext uri="{BB962C8B-B14F-4D97-AF65-F5344CB8AC3E}">
        <p14:creationId xmlns:p14="http://schemas.microsoft.com/office/powerpoint/2010/main" val="841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GB" b="1" dirty="0">
                <a:latin typeface="Calibri"/>
                <a:cs typeface="Calibri"/>
              </a:rPr>
              <a:t>Slide purpose</a:t>
            </a:r>
            <a:r>
              <a:rPr lang="en-GB" b="1" dirty="0"/>
              <a:t>:</a:t>
            </a:r>
            <a:endParaRPr lang="en-US" b="0" dirty="0"/>
          </a:p>
          <a:p>
            <a:pPr marL="171450" indent="-171450">
              <a:buFont typeface="Arial" charset="0"/>
              <a:buChar char="•"/>
            </a:pPr>
            <a:r>
              <a:rPr lang="en-GB" dirty="0">
                <a:latin typeface="Calibri"/>
                <a:cs typeface="Calibri"/>
              </a:rPr>
              <a:t>To provide an overview of Year</a:t>
            </a:r>
            <a:r>
              <a:rPr lang="en-GB" baseline="0" dirty="0">
                <a:latin typeface="Calibri"/>
                <a:cs typeface="Calibri"/>
              </a:rPr>
              <a:t> 1 t</a:t>
            </a:r>
            <a:r>
              <a:rPr lang="en-GB" dirty="0">
                <a:latin typeface="Calibri"/>
                <a:cs typeface="Calibri"/>
              </a:rPr>
              <a:t>ricky words</a:t>
            </a:r>
            <a:endParaRPr lang="en-GB" dirty="0"/>
          </a:p>
          <a:p>
            <a:pPr marL="0" indent="0">
              <a:buFont typeface="Arial" charset="0"/>
              <a:buNone/>
            </a:pPr>
            <a:endParaRPr lang="en-GB" dirty="0">
              <a:latin typeface="Calibri"/>
              <a:cs typeface="Calibri"/>
            </a:endParaRPr>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Tricky words have unusual spellings. For example ‘all' is tricky to children in Reception because the letter ‘a’ says /or/ in this word. </a:t>
            </a:r>
            <a:endParaRPr lang="en-US" b="1" dirty="0"/>
          </a:p>
          <a:p>
            <a:pPr marL="171450" indent="-171450">
              <a:buFont typeface="Arial"/>
              <a:buChar char="•"/>
            </a:pPr>
            <a:r>
              <a:rPr lang="en-US" i="1" dirty="0">
                <a:latin typeface="Calibri"/>
                <a:cs typeface="Calibri"/>
              </a:rPr>
              <a:t>Tricky words are taught in a systematic way, following the clearly defined Little Wandle sequence of learning. We teach them because they are common words that children need to know.</a:t>
            </a:r>
            <a:endParaRPr lang="en-US" b="1" dirty="0"/>
          </a:p>
          <a:p>
            <a:pPr marL="171450" indent="-171450">
              <a:buFont typeface="Arial"/>
              <a:buChar char="•"/>
            </a:pPr>
            <a:r>
              <a:rPr lang="en-US" i="1" dirty="0">
                <a:latin typeface="Calibri"/>
                <a:cs typeface="Calibri"/>
              </a:rPr>
              <a:t>As children 'Grow the code', some tricky words will no longer be tricky. For example, children learn in Year 1 that the letter ‘a’ can make the /or/ sound in words like ‘all’, ‘ball’ and ‘water’’. This means that the word ‘all’ is no longer tricky!</a:t>
            </a:r>
            <a:endParaRPr lang="en-US" b="1" dirty="0"/>
          </a:p>
          <a:p>
            <a:endParaRPr lang="en-US" dirty="0"/>
          </a:p>
          <a:p>
            <a:endParaRPr lang="en-GB" dirty="0"/>
          </a:p>
          <a:p>
            <a:endParaRPr lang="en-GB" i="1" dirty="0"/>
          </a:p>
        </p:txBody>
      </p:sp>
    </p:spTree>
    <p:extLst>
      <p:ext uri="{BB962C8B-B14F-4D97-AF65-F5344CB8AC3E}">
        <p14:creationId xmlns:p14="http://schemas.microsoft.com/office/powerpoint/2010/main" val="411353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r>
              <a:rPr lang="en-GB" b="1" dirty="0"/>
              <a:t>:</a:t>
            </a:r>
            <a:endParaRPr lang="en-US" dirty="0"/>
          </a:p>
          <a:p>
            <a:pPr marL="171450" indent="-171450">
              <a:buFont typeface="Arial" charset="0"/>
              <a:buChar char="•"/>
            </a:pPr>
            <a:r>
              <a:rPr lang="en-GB" dirty="0">
                <a:latin typeface="Calibri"/>
                <a:cs typeface="Calibri"/>
              </a:rPr>
              <a:t>To provide an overview of Year</a:t>
            </a:r>
            <a:r>
              <a:rPr lang="en-GB" baseline="0" dirty="0">
                <a:latin typeface="Calibri"/>
                <a:cs typeface="Calibri"/>
              </a:rPr>
              <a:t> 1 t</a:t>
            </a:r>
            <a:r>
              <a:rPr lang="en-GB" dirty="0">
                <a:latin typeface="Calibri"/>
                <a:cs typeface="Calibri"/>
              </a:rPr>
              <a:t>ricky words</a:t>
            </a:r>
            <a:endParaRPr lang="en-GB" dirty="0"/>
          </a:p>
          <a:p>
            <a:endParaRPr lang="en-US" dirty="0"/>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Here</a:t>
            </a:r>
            <a:r>
              <a:rPr lang="en-US" i="1" baseline="0" dirty="0">
                <a:latin typeface="Calibri"/>
                <a:cs typeface="Calibri"/>
              </a:rPr>
              <a:t> is an example of Year 1 tricky words.</a:t>
            </a:r>
            <a:endParaRPr lang="en-US" dirty="0"/>
          </a:p>
          <a:p>
            <a:pPr marL="171450" lvl="1" indent="-171450">
              <a:buFont typeface="Arial"/>
              <a:buChar char="•"/>
            </a:pPr>
            <a:r>
              <a:rPr lang="en-US" i="1" dirty="0">
                <a:latin typeface="Calibri"/>
                <a:cs typeface="Calibri"/>
              </a:rPr>
              <a:t>We might not teach all of these words due to regional pronunciations e.g. ‘ask</a:t>
            </a:r>
            <a:r>
              <a:rPr lang="en-US" b="0" i="1" dirty="0">
                <a:latin typeface="Calibri"/>
                <a:cs typeface="Calibri"/>
              </a:rPr>
              <a:t>’.</a:t>
            </a:r>
            <a:r>
              <a:rPr lang="en-US" b="1" i="1" dirty="0">
                <a:latin typeface="Calibri"/>
                <a:cs typeface="Calibri"/>
              </a:rPr>
              <a:t> </a:t>
            </a:r>
            <a:r>
              <a:rPr lang="en-US" b="1" i="0" dirty="0">
                <a:latin typeface="Calibri"/>
                <a:cs typeface="Calibri"/>
              </a:rPr>
              <a:t>[Only say this if it is applicable to your setting]</a:t>
            </a:r>
            <a:r>
              <a:rPr lang="en-US" b="0" i="0" dirty="0">
                <a:latin typeface="Calibri"/>
                <a:cs typeface="Calibri"/>
              </a:rPr>
              <a:t>.</a:t>
            </a:r>
          </a:p>
          <a:p>
            <a:pPr marL="171450" lvl="1" indent="-171450">
              <a:buFont typeface="Arial"/>
              <a:buChar char="•"/>
            </a:pPr>
            <a:r>
              <a:rPr lang="en-US" b="0" i="0" dirty="0">
                <a:latin typeface="Calibri"/>
                <a:cs typeface="Calibri"/>
              </a:rPr>
              <a:t>You may wish to give parents a copy of the document ‘Phase 5 tricky words: Year 1 – Information for parents and </a:t>
            </a:r>
            <a:r>
              <a:rPr lang="en-US" b="0" i="0">
                <a:latin typeface="Calibri"/>
                <a:cs typeface="Calibri"/>
              </a:rPr>
              <a:t>carers</a:t>
            </a:r>
            <a:r>
              <a:rPr lang="en-US">
                <a:latin typeface="Calibri"/>
                <a:cs typeface="Calibri"/>
              </a:rPr>
              <a:t>'</a:t>
            </a:r>
            <a:r>
              <a:rPr lang="en-US" dirty="0">
                <a:latin typeface="Calibri"/>
                <a:cs typeface="Calibri"/>
              </a:rPr>
              <a:t>. </a:t>
            </a:r>
            <a:endParaRPr lang="en-US" i="1" dirty="0"/>
          </a:p>
        </p:txBody>
      </p:sp>
    </p:spTree>
    <p:extLst>
      <p:ext uri="{BB962C8B-B14F-4D97-AF65-F5344CB8AC3E}">
        <p14:creationId xmlns:p14="http://schemas.microsoft.com/office/powerpoint/2010/main" val="288970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 typeface="Arial,Sans-Serif"/>
              <a:buNone/>
              <a:tabLst/>
              <a:defRPr/>
            </a:pPr>
            <a:r>
              <a:rPr lang="en-GB" b="1" dirty="0">
                <a:latin typeface="Calibri"/>
                <a:cs typeface="Calibri"/>
              </a:rPr>
              <a:t>Slide purpose:</a:t>
            </a:r>
          </a:p>
          <a:p>
            <a:pPr marL="171450" marR="0" indent="-171450" algn="l" defTabSz="914400" rtl="0" eaLnBrk="0" fontAlgn="base" latinLnBrk="0" hangingPunct="0">
              <a:lnSpc>
                <a:spcPct val="100000"/>
              </a:lnSpc>
              <a:spcBef>
                <a:spcPct val="0"/>
              </a:spcBef>
              <a:spcAft>
                <a:spcPct val="0"/>
              </a:spcAft>
              <a:buClrTx/>
              <a:buSzTx/>
              <a:buFont typeface="Arial,Sans-Serif"/>
              <a:buChar char="•"/>
              <a:tabLst/>
              <a:defRPr/>
            </a:pPr>
            <a:r>
              <a:rPr lang="en-GB" b="0" dirty="0">
                <a:latin typeface="Calibri"/>
                <a:cs typeface="Calibri"/>
              </a:rPr>
              <a:t>To provide an overview </a:t>
            </a:r>
            <a:r>
              <a:rPr lang="en-GB" dirty="0">
                <a:latin typeface="Calibri"/>
                <a:cs typeface="Calibri"/>
              </a:rPr>
              <a:t>of </a:t>
            </a:r>
            <a:r>
              <a:rPr lang="en-GB" baseline="0" dirty="0">
                <a:latin typeface="Calibri"/>
                <a:cs typeface="Calibri"/>
              </a:rPr>
              <a:t>the programme’s efficacy</a:t>
            </a:r>
            <a:endParaRPr lang="en-US" dirty="0"/>
          </a:p>
          <a:p>
            <a:endParaRPr lang="en-US" i="1" dirty="0">
              <a:latin typeface="Calibri"/>
              <a:cs typeface="Calibri"/>
            </a:endParaRPr>
          </a:p>
          <a:p>
            <a:pPr marL="0" indent="0">
              <a:buFont typeface="Arial" charset="0"/>
              <a:buNone/>
            </a:pPr>
            <a:r>
              <a:rPr lang="en-US" b="1" dirty="0">
                <a:latin typeface="Calibri"/>
                <a:cs typeface="Calibri"/>
              </a:rPr>
              <a:t>Suggested script:</a:t>
            </a:r>
            <a:endParaRPr lang="en-US" b="1" dirty="0"/>
          </a:p>
          <a:p>
            <a:pPr marL="171450" indent="-171450">
              <a:buFont typeface="Arial"/>
              <a:buChar char="•"/>
            </a:pPr>
            <a:r>
              <a:rPr lang="en-US" i="1" dirty="0">
                <a:latin typeface="Calibri"/>
                <a:cs typeface="Calibri"/>
              </a:rPr>
              <a:t>There are specific resources for the Little Wandle programme which the children will be very familiar with. </a:t>
            </a:r>
            <a:endParaRPr lang="en-US" dirty="0"/>
          </a:p>
          <a:p>
            <a:pPr marL="171450" indent="-171450">
              <a:buFont typeface="Arial"/>
              <a:buChar char="•"/>
            </a:pPr>
            <a:r>
              <a:rPr lang="en-US" i="1" dirty="0">
                <a:latin typeface="Calibri"/>
                <a:cs typeface="Calibri"/>
              </a:rPr>
              <a:t>Each sound that we teach to begin with has either a mnemonic (like the astronaut that you can see here) or a phrase like boing-boing for ‘oi’. This helps the children </a:t>
            </a:r>
            <a:r>
              <a:rPr lang="en-US" i="1" dirty="0" err="1">
                <a:latin typeface="Calibri"/>
                <a:cs typeface="Calibri"/>
              </a:rPr>
              <a:t>recognise</a:t>
            </a:r>
            <a:r>
              <a:rPr lang="en-US" i="1" dirty="0">
                <a:latin typeface="Calibri"/>
                <a:cs typeface="Calibri"/>
              </a:rPr>
              <a:t> and remember the graphemes. </a:t>
            </a:r>
          </a:p>
          <a:p>
            <a:pPr marL="171450" indent="-171450">
              <a:buFont typeface="Arial"/>
              <a:buChar char="•"/>
            </a:pPr>
            <a:r>
              <a:rPr lang="en-US" i="1" dirty="0">
                <a:latin typeface="Calibri"/>
                <a:cs typeface="Calibri"/>
              </a:rPr>
              <a:t>Every time we teach a new sound, we also read words during the phonics lesson that contain that new sound so that the children </a:t>
            </a:r>
            <a:r>
              <a:rPr lang="en-US" i="1" dirty="0" err="1">
                <a:latin typeface="Calibri"/>
                <a:cs typeface="Calibri"/>
              </a:rPr>
              <a:t>practise</a:t>
            </a:r>
            <a:r>
              <a:rPr lang="en-US" i="1" dirty="0">
                <a:latin typeface="Calibri"/>
                <a:cs typeface="Calibri"/>
              </a:rPr>
              <a:t> what they have learned. </a:t>
            </a:r>
          </a:p>
          <a:p>
            <a:pPr marL="171450" indent="-171450">
              <a:buFont typeface="Arial"/>
              <a:buChar char="•"/>
            </a:pPr>
            <a:r>
              <a:rPr lang="en-US" i="1" dirty="0">
                <a:latin typeface="Calibri"/>
                <a:cs typeface="Calibri"/>
              </a:rPr>
              <a:t>We then go on to reading a sentence containing some of those words. </a:t>
            </a:r>
          </a:p>
          <a:p>
            <a:pPr marL="171450" indent="-171450">
              <a:buFont typeface="Arial"/>
              <a:buChar char="•"/>
            </a:pPr>
            <a:r>
              <a:rPr lang="en-US" i="1" dirty="0">
                <a:latin typeface="Calibri"/>
                <a:cs typeface="Calibri"/>
              </a:rPr>
              <a:t>We have displays in the classroom and on the tables to support the children throughout the day. </a:t>
            </a:r>
            <a:endParaRPr lang="en-US" dirty="0"/>
          </a:p>
          <a:p>
            <a:pPr marL="171450" indent="-171450">
              <a:buFont typeface="Arial"/>
              <a:buChar char="•"/>
            </a:pPr>
            <a:r>
              <a:rPr lang="en-US" i="1" dirty="0">
                <a:latin typeface="Calibri"/>
                <a:cs typeface="Calibri"/>
              </a:rPr>
              <a:t>Your children</a:t>
            </a:r>
            <a:r>
              <a:rPr lang="en-US" i="1" baseline="0" dirty="0">
                <a:latin typeface="Calibri"/>
                <a:cs typeface="Calibri"/>
              </a:rPr>
              <a:t> </a:t>
            </a:r>
            <a:r>
              <a:rPr lang="en-US" i="1" dirty="0">
                <a:latin typeface="Calibri"/>
                <a:cs typeface="Calibri"/>
              </a:rPr>
              <a:t>learned</a:t>
            </a:r>
            <a:r>
              <a:rPr lang="en-US" i="1" baseline="0" dirty="0">
                <a:latin typeface="Calibri"/>
                <a:cs typeface="Calibri"/>
              </a:rPr>
              <a:t> all the mnemonics needed to recognise and remember graphemes</a:t>
            </a:r>
            <a:r>
              <a:rPr lang="en-US" i="1" dirty="0">
                <a:latin typeface="Calibri"/>
                <a:cs typeface="Calibri"/>
              </a:rPr>
              <a:t> in Reception</a:t>
            </a:r>
            <a:r>
              <a:rPr lang="en-US" i="1" baseline="0" dirty="0">
                <a:latin typeface="Calibri"/>
                <a:cs typeface="Calibri"/>
              </a:rPr>
              <a:t>. They can still use the resources in the classroom to help </a:t>
            </a:r>
            <a:r>
              <a:rPr lang="en-US" i="1" dirty="0">
                <a:latin typeface="Calibri"/>
                <a:cs typeface="Calibri"/>
              </a:rPr>
              <a:t>them</a:t>
            </a:r>
            <a:r>
              <a:rPr lang="en-US" i="1" baseline="0" dirty="0">
                <a:latin typeface="Calibri"/>
                <a:cs typeface="Calibri"/>
              </a:rPr>
              <a:t> with their learning</a:t>
            </a:r>
            <a:r>
              <a:rPr lang="en-US" i="1" dirty="0">
                <a:latin typeface="Calibri"/>
                <a:cs typeface="Calibri"/>
              </a:rPr>
              <a:t>. Their teacher will refer to the mnemonics learned in Reception to build on their Year 1 learning.</a:t>
            </a:r>
            <a:endParaRPr lang="en-US" i="1" dirty="0">
              <a:cs typeface="Calibri"/>
            </a:endParaRPr>
          </a:p>
        </p:txBody>
      </p:sp>
    </p:spTree>
    <p:extLst>
      <p:ext uri="{BB962C8B-B14F-4D97-AF65-F5344CB8AC3E}">
        <p14:creationId xmlns:p14="http://schemas.microsoft.com/office/powerpoint/2010/main" val="389694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spelling</a:t>
            </a:r>
            <a:endParaRPr lang="en-GB" b="1" dirty="0">
              <a:latin typeface="Calibri"/>
              <a:cs typeface="Calibri"/>
            </a:endParaRPr>
          </a:p>
          <a:p>
            <a:pPr marL="171450" indent="-171450">
              <a:buFont typeface="Arial" charset="0"/>
              <a:buChar char="•"/>
            </a:pPr>
            <a:endParaRPr lang="en-US" b="0" i="1" dirty="0">
              <a:latin typeface="Calibri" panose="020F0502020204030204" pitchFamily="34" charset="0"/>
              <a:cs typeface="Calibri"/>
            </a:endParaRPr>
          </a:p>
          <a:p>
            <a:pPr marL="0" indent="0">
              <a:buFont typeface="Arial" charset="0"/>
              <a:buNone/>
            </a:pPr>
            <a:r>
              <a:rPr lang="en-US" b="1" dirty="0">
                <a:latin typeface="Calibri"/>
                <a:cs typeface="Calibri"/>
              </a:rPr>
              <a:t>Suggested script:</a:t>
            </a:r>
          </a:p>
          <a:p>
            <a:pPr marL="171450" indent="-171450">
              <a:buFont typeface="Arial"/>
              <a:buChar char="•"/>
            </a:pPr>
            <a:r>
              <a:rPr lang="en-US" i="1" dirty="0">
                <a:latin typeface="Calibri"/>
                <a:cs typeface="Calibri"/>
              </a:rPr>
              <a:t>In Year 1, there are increasingly challenging words to</a:t>
            </a:r>
            <a:r>
              <a:rPr lang="en-US" i="1" baseline="0" dirty="0">
                <a:latin typeface="Calibri"/>
                <a:cs typeface="Calibri"/>
              </a:rPr>
              <a:t> </a:t>
            </a:r>
            <a:r>
              <a:rPr lang="en-US" i="1" dirty="0">
                <a:latin typeface="Calibri"/>
                <a:cs typeface="Calibri"/>
              </a:rPr>
              <a:t>spell, e</a:t>
            </a:r>
            <a:r>
              <a:rPr lang="en-US" i="1" baseline="0" dirty="0">
                <a:latin typeface="Calibri"/>
                <a:cs typeface="Calibri"/>
              </a:rPr>
              <a:t>.g. longer words, compound words, plurals. This all matches the Little Wandle sequence of learning.</a:t>
            </a:r>
          </a:p>
          <a:p>
            <a:pPr marL="171450" indent="-171450">
              <a:buFont typeface="Arial"/>
              <a:buChar char="•"/>
            </a:pPr>
            <a:r>
              <a:rPr lang="en-US" i="1" dirty="0">
                <a:latin typeface="Calibri"/>
                <a:cs typeface="Calibri"/>
              </a:rPr>
              <a:t>The children will also </a:t>
            </a:r>
            <a:r>
              <a:rPr lang="en-US" i="1" dirty="0" err="1">
                <a:latin typeface="Calibri"/>
                <a:cs typeface="Calibri"/>
              </a:rPr>
              <a:t>practise</a:t>
            </a:r>
            <a:r>
              <a:rPr lang="en-US" i="1" dirty="0">
                <a:latin typeface="Calibri"/>
                <a:cs typeface="Calibri"/>
              </a:rPr>
              <a:t> writing a dictated sentence on a Friday. Their teacher will say the sentence, show them how to write it and then ask the children to write it independently.</a:t>
            </a:r>
          </a:p>
          <a:p>
            <a:pPr marL="171450" indent="-171450">
              <a:buFont typeface="Arial"/>
              <a:buChar char="•"/>
            </a:pPr>
            <a:r>
              <a:rPr lang="en-US" i="1" dirty="0">
                <a:latin typeface="Calibri"/>
                <a:cs typeface="Calibri"/>
              </a:rPr>
              <a:t>Handwriting phrases learned in Reception are referred to during the lesson, but the specific practice of handwriting is taught separately.</a:t>
            </a:r>
            <a:endParaRPr lang="en-US" i="1" dirty="0">
              <a:cs typeface="Calibri"/>
            </a:endParaRPr>
          </a:p>
        </p:txBody>
      </p:sp>
    </p:spTree>
    <p:extLst>
      <p:ext uri="{BB962C8B-B14F-4D97-AF65-F5344CB8AC3E}">
        <p14:creationId xmlns:p14="http://schemas.microsoft.com/office/powerpoint/2010/main" val="1005195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an</a:t>
            </a:r>
            <a:r>
              <a:rPr lang="en-GB" baseline="0" dirty="0">
                <a:latin typeface="Calibri"/>
                <a:cs typeface="Calibri"/>
              </a:rPr>
              <a:t> overview of</a:t>
            </a:r>
            <a:r>
              <a:rPr lang="en-GB" dirty="0">
                <a:latin typeface="Calibri"/>
                <a:cs typeface="Calibri"/>
              </a:rPr>
              <a:t> spelling</a:t>
            </a:r>
            <a:endParaRPr lang="en-US" dirty="0"/>
          </a:p>
          <a:p>
            <a:endParaRPr lang="en-US" dirty="0">
              <a:latin typeface="Calibri"/>
              <a:cs typeface="Calibri"/>
            </a:endParaRPr>
          </a:p>
          <a:p>
            <a:pPr marL="0" indent="0">
              <a:buFont typeface="Arial" charset="0"/>
              <a:buNone/>
            </a:pPr>
            <a:r>
              <a:rPr lang="en-US" b="1" dirty="0">
                <a:latin typeface="Calibri"/>
                <a:cs typeface="Calibri"/>
              </a:rPr>
              <a:t>Suggested script: </a:t>
            </a:r>
            <a:endParaRPr lang="en-US" b="1" dirty="0"/>
          </a:p>
          <a:p>
            <a:pPr marL="171450" indent="-171450">
              <a:buFont typeface="Arial"/>
              <a:buChar char="•"/>
            </a:pPr>
            <a:r>
              <a:rPr lang="en-US" i="0" dirty="0"/>
              <a:t>Model the process above on a flipchart for the parents to see</a:t>
            </a:r>
            <a:r>
              <a:rPr lang="en-US" i="0" baseline="0" dirty="0"/>
              <a:t>. Use a Phase 5 word, e.g. ‘play’.</a:t>
            </a:r>
          </a:p>
          <a:p>
            <a:pPr marL="171450" indent="-171450">
              <a:buFont typeface="Arial"/>
              <a:buChar char="•"/>
            </a:pPr>
            <a:r>
              <a:rPr lang="en-US" i="1" dirty="0">
                <a:latin typeface="Calibri"/>
                <a:cs typeface="Calibri"/>
              </a:rPr>
              <a:t>If you wish to support your child at home with their spelling, this is the process to use.</a:t>
            </a:r>
          </a:p>
          <a:p>
            <a:pPr marL="171450" indent="-171450">
              <a:buFont typeface="Arial"/>
              <a:buChar char="•"/>
            </a:pPr>
            <a:r>
              <a:rPr lang="en-US" i="1" dirty="0">
                <a:latin typeface="Calibri"/>
                <a:cs typeface="Calibri"/>
              </a:rPr>
              <a:t>There are also Phase</a:t>
            </a:r>
            <a:r>
              <a:rPr lang="en-US" i="1" baseline="0" dirty="0">
                <a:latin typeface="Calibri"/>
                <a:cs typeface="Calibri"/>
              </a:rPr>
              <a:t> 5 weekly spellings for additional practice</a:t>
            </a:r>
            <a:r>
              <a:rPr lang="en-US" i="1" dirty="0">
                <a:latin typeface="Calibri"/>
                <a:cs typeface="Calibri"/>
              </a:rPr>
              <a:t>, which</a:t>
            </a:r>
            <a:r>
              <a:rPr lang="en-US" i="1" baseline="0" dirty="0">
                <a:latin typeface="Calibri"/>
                <a:cs typeface="Calibri"/>
              </a:rPr>
              <a:t> </a:t>
            </a:r>
            <a:r>
              <a:rPr lang="en-US" i="1" dirty="0">
                <a:latin typeface="Calibri"/>
                <a:cs typeface="Calibri"/>
              </a:rPr>
              <a:t>we may use outside of phonics lessons to reinforce the children's learning</a:t>
            </a:r>
            <a:r>
              <a:rPr lang="en-US" i="1" baseline="0" dirty="0">
                <a:latin typeface="Calibri"/>
                <a:cs typeface="Calibri"/>
              </a:rPr>
              <a:t>.</a:t>
            </a:r>
            <a:endParaRPr lang="en-US" i="1" dirty="0">
              <a:latin typeface="Calibri"/>
              <a:cs typeface="Calibri"/>
            </a:endParaRPr>
          </a:p>
        </p:txBody>
      </p:sp>
    </p:spTree>
    <p:extLst>
      <p:ext uri="{BB962C8B-B14F-4D97-AF65-F5344CB8AC3E}">
        <p14:creationId xmlns:p14="http://schemas.microsoft.com/office/powerpoint/2010/main" val="402287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introduce </a:t>
            </a:r>
            <a:r>
              <a:rPr lang="en-GB" dirty="0">
                <a:latin typeface="Calibri"/>
                <a:cs typeface="Calibri"/>
              </a:rPr>
              <a:t>decodable readers</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p>
          <a:p>
            <a:pPr marL="171450" indent="-171450">
              <a:buFont typeface="Arial"/>
              <a:buChar char="•"/>
            </a:pPr>
            <a:r>
              <a:rPr lang="en-GB" i="1" dirty="0">
                <a:latin typeface="Calibri"/>
                <a:cs typeface="Calibri"/>
              </a:rPr>
              <a:t>The children apply their phonic knowledge to reading a decodable book.</a:t>
            </a:r>
          </a:p>
          <a:p>
            <a:pPr marL="171450" indent="-171450">
              <a:buFont typeface="Arial"/>
              <a:buChar char="•"/>
            </a:pPr>
            <a:r>
              <a:rPr lang="en-GB" i="1" dirty="0">
                <a:latin typeface="Calibri"/>
                <a:cs typeface="Calibri"/>
              </a:rPr>
              <a:t>Books are carefully matched to children’s secure phonic knowledge.</a:t>
            </a:r>
            <a:endParaRPr lang="en-GB" b="1" dirty="0">
              <a:cs typeface="Calibri"/>
            </a:endParaRPr>
          </a:p>
          <a:p>
            <a:pPr marL="171450" indent="-171450">
              <a:buFont typeface="Arial"/>
              <a:buChar char="•"/>
            </a:pPr>
            <a:r>
              <a:rPr lang="en-US" i="1" dirty="0">
                <a:latin typeface="Calibri"/>
                <a:cs typeface="Calibri"/>
              </a:rPr>
              <a:t>They read the same book three times in a week. </a:t>
            </a:r>
            <a:endParaRPr lang="en-US" dirty="0">
              <a:cs typeface="Calibri"/>
            </a:endParaRPr>
          </a:p>
          <a:p>
            <a:pPr marL="171450" indent="-171450">
              <a:buFont typeface="Arial"/>
              <a:buChar char="•"/>
            </a:pPr>
            <a:r>
              <a:rPr lang="en-US" i="1" dirty="0">
                <a:latin typeface="Calibri"/>
                <a:cs typeface="Calibri"/>
              </a:rPr>
              <a:t>The first time we work on decoding (sounding out) the words.</a:t>
            </a:r>
          </a:p>
          <a:p>
            <a:pPr marL="171450" indent="-171450">
              <a:buFont typeface="Arial"/>
              <a:buChar char="•"/>
            </a:pPr>
            <a:r>
              <a:rPr lang="en-US" i="1" dirty="0">
                <a:latin typeface="Calibri"/>
                <a:cs typeface="Calibri"/>
              </a:rPr>
              <a:t>The second time we work on prosody which is reading with expression – making the book sound more interesting with our ‘storyteller voice’ or our ‘David Attenborough’ voice.</a:t>
            </a:r>
          </a:p>
          <a:p>
            <a:pPr marL="171450" indent="-171450">
              <a:buFont typeface="Arial"/>
              <a:buChar char="•"/>
            </a:pPr>
            <a:r>
              <a:rPr lang="en-US" i="1" dirty="0">
                <a:latin typeface="Calibri"/>
                <a:cs typeface="Calibri"/>
              </a:rPr>
              <a:t>The third time we look at comprehension – understanding the text.</a:t>
            </a:r>
          </a:p>
          <a:p>
            <a:pPr marL="171450" indent="-171450">
              <a:buFont typeface="Arial"/>
              <a:buChar char="•"/>
            </a:pPr>
            <a:r>
              <a:rPr lang="en-US" i="1" dirty="0">
                <a:latin typeface="Calibri"/>
                <a:cs typeface="Calibri"/>
              </a:rPr>
              <a:t>We read the books three times at school because we want to develop the fluency. The more children see words, the more they begin to read them automatically without having to sound them out, which is the ultimate goal.</a:t>
            </a:r>
            <a:endParaRPr lang="en-US" dirty="0">
              <a:cs typeface="Calibri"/>
            </a:endParaRPr>
          </a:p>
          <a:p>
            <a:pPr marL="171450" indent="-171450">
              <a:buFont typeface="Arial"/>
              <a:buChar char="•"/>
            </a:pPr>
            <a:r>
              <a:rPr lang="en-US" i="1" dirty="0">
                <a:latin typeface="Calibri"/>
                <a:cs typeface="Calibri"/>
              </a:rPr>
              <a:t>Children’s book will then be sent home, so that they can </a:t>
            </a:r>
            <a:r>
              <a:rPr lang="en-US" i="1" dirty="0" err="1">
                <a:latin typeface="Calibri"/>
                <a:cs typeface="Calibri"/>
              </a:rPr>
              <a:t>practise</a:t>
            </a:r>
            <a:r>
              <a:rPr lang="en-US" i="1" dirty="0">
                <a:latin typeface="Calibri"/>
                <a:cs typeface="Calibri"/>
              </a:rPr>
              <a:t> their fluency further.</a:t>
            </a:r>
            <a:endParaRPr lang="en-US" i="1" dirty="0">
              <a:cs typeface="Calibri"/>
            </a:endParaRPr>
          </a:p>
        </p:txBody>
      </p:sp>
    </p:spTree>
    <p:extLst>
      <p:ext uri="{BB962C8B-B14F-4D97-AF65-F5344CB8AC3E}">
        <p14:creationId xmlns:p14="http://schemas.microsoft.com/office/powerpoint/2010/main" val="194265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t>To share </a:t>
            </a:r>
            <a:r>
              <a:rPr lang="en-GB" b="0" dirty="0">
                <a:latin typeface="Calibri"/>
                <a:cs typeface="Calibri"/>
              </a:rPr>
              <a:t>the link that research has established between loving reading and being successful academically</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GB" i="1" dirty="0">
                <a:latin typeface="Calibri"/>
                <a:cs typeface="Calibri"/>
              </a:rPr>
              <a:t>Let's start our session with a quote from the Organisation for Economic Co-operation and Development ...</a:t>
            </a:r>
            <a:endParaRPr lang="en-GB" dirty="0">
              <a:latin typeface="Calibri"/>
              <a:cs typeface="Calibri"/>
            </a:endParaRPr>
          </a:p>
          <a:p>
            <a:pPr marL="171450" indent="-171450">
              <a:buFont typeface="Arial,Sans-Serif"/>
              <a:buChar char="•"/>
            </a:pPr>
            <a:r>
              <a:rPr lang="en-GB" i="0" dirty="0">
                <a:latin typeface="Calibri"/>
                <a:cs typeface="Calibri"/>
              </a:rPr>
              <a:t>Read the quote.</a:t>
            </a:r>
          </a:p>
          <a:p>
            <a:pPr marL="171450" indent="-171450">
              <a:buFont typeface="Arial,Sans-Serif"/>
              <a:buChar char="•"/>
            </a:pPr>
            <a:r>
              <a:rPr lang="en-GB" i="1" dirty="0">
                <a:latin typeface="Calibri"/>
                <a:cs typeface="Calibri"/>
              </a:rPr>
              <a:t>This quote reminds us of the importance not just of teaching children to read, but also of teaching them to love reading. </a:t>
            </a:r>
            <a:endParaRPr lang="en-GB" dirty="0">
              <a:latin typeface="Calibri"/>
              <a:cs typeface="Calibri"/>
            </a:endParaRPr>
          </a:p>
          <a:p>
            <a:pPr marL="171450" indent="-171450">
              <a:buFont typeface="Arial,Sans-Serif"/>
              <a:buChar char="•"/>
            </a:pPr>
            <a:r>
              <a:rPr lang="en-GB" i="1" dirty="0">
                <a:latin typeface="Calibri"/>
                <a:cs typeface="Calibri"/>
              </a:rPr>
              <a:t>Today, we're going to talk about phonics, but we always see phonics as the route into reading and a love of reading as the ultimate goal of phonics teaching.</a:t>
            </a:r>
            <a:endParaRPr lang="en-GB" dirty="0">
              <a:latin typeface="Calibri"/>
              <a:cs typeface="Calibri"/>
            </a:endParaRPr>
          </a:p>
          <a:p>
            <a:pPr marL="171450" indent="-171450">
              <a:buFont typeface="Arial,Sans-Serif"/>
              <a:buChar char="•"/>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book matching</a:t>
            </a:r>
            <a:endParaRPr lang="en-US" b="0" dirty="0">
              <a:latin typeface="Calibri" panose="020F0502020204030204" pitchFamily="34" charset="0"/>
              <a:cs typeface="Calibri" panose="020F0502020204030204" pitchFamily="34" charset="0"/>
            </a:endParaRPr>
          </a:p>
          <a:p>
            <a:pPr marL="171450" indent="-171450">
              <a:buFont typeface="Arial"/>
              <a:buChar char="•"/>
            </a:pPr>
            <a:endParaRPr lang="en-US" b="0" dirty="0">
              <a:latin typeface="Calibri" panose="020F0502020204030204" pitchFamily="34" charset="0"/>
              <a:cs typeface="Calibri" panose="020F0502020204030204" pitchFamily="34" charset="0"/>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We assess your child every six weeks to check progress. </a:t>
            </a:r>
          </a:p>
          <a:p>
            <a:pPr marL="171450" indent="-171450">
              <a:buFont typeface="Arial" charset="0"/>
              <a:buChar char="•"/>
            </a:pPr>
            <a:r>
              <a:rPr lang="en-US" i="1" dirty="0"/>
              <a:t>Any child who needs extra support has Daily Keep-up sessions planned for them.</a:t>
            </a:r>
          </a:p>
          <a:p>
            <a:pPr marL="171450" indent="-171450">
              <a:buFont typeface="Arial" charset="0"/>
              <a:buChar char="•"/>
            </a:pPr>
            <a:r>
              <a:rPr lang="en-US" i="1" dirty="0"/>
              <a:t>You will have noticed that </a:t>
            </a:r>
            <a:r>
              <a:rPr lang="en-US" i="1" baseline="0" dirty="0"/>
              <a:t>your child’s books become more challenging as they secure more phonics.</a:t>
            </a:r>
            <a:endParaRPr lang="en-US" i="1" dirty="0"/>
          </a:p>
        </p:txBody>
      </p:sp>
    </p:spTree>
    <p:extLst>
      <p:ext uri="{BB962C8B-B14F-4D97-AF65-F5344CB8AC3E}">
        <p14:creationId xmlns:p14="http://schemas.microsoft.com/office/powerpoint/2010/main" val="369981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dirty="0">
                <a:latin typeface="Calibri"/>
                <a:cs typeface="Calibri"/>
              </a:rPr>
              <a:t>To provide an overview of book matching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Once</a:t>
            </a:r>
            <a:r>
              <a:rPr lang="en-US" i="1" baseline="0" dirty="0"/>
              <a:t> your child is reading a Phase 3 book, we encourage them to ‘blend in their heads’ – you will remember that this is one of the strategies we use to help develop children to become fluent readers. (Blending in your head means children say the sounds quietly in their heads and then read the whole word out loud. Eventually, this will become automatic and children can read words that they know fluently.)</a:t>
            </a:r>
          </a:p>
          <a:p>
            <a:pPr marL="171450" indent="-171450">
              <a:buFont typeface="Arial" charset="0"/>
              <a:buChar char="•"/>
            </a:pPr>
            <a:r>
              <a:rPr lang="en-US" i="1" baseline="0" dirty="0"/>
              <a:t>We will always communicate with you if we feel that your child is not blending accurately enough yet and needs additional support.</a:t>
            </a:r>
            <a:endParaRPr lang="en-US" i="1" dirty="0"/>
          </a:p>
        </p:txBody>
      </p:sp>
    </p:spTree>
    <p:extLst>
      <p:ext uri="{BB962C8B-B14F-4D97-AF65-F5344CB8AC3E}">
        <p14:creationId xmlns:p14="http://schemas.microsoft.com/office/powerpoint/2010/main" val="33483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a:t>
            </a:r>
            <a:r>
              <a:rPr lang="en-GB" dirty="0">
                <a:latin typeface="Calibri"/>
                <a:cs typeface="Calibri"/>
              </a:rPr>
              <a:t>ntroduce the values of</a:t>
            </a:r>
            <a:r>
              <a:rPr lang="en-GB" baseline="0" dirty="0">
                <a:latin typeface="Calibri"/>
                <a:cs typeface="Calibri"/>
              </a:rPr>
              <a:t> </a:t>
            </a:r>
            <a:r>
              <a:rPr lang="en-GB" dirty="0">
                <a:latin typeface="Calibri"/>
                <a:cs typeface="Calibri"/>
              </a:rPr>
              <a:t>reading at home</a:t>
            </a:r>
            <a:endParaRPr lang="en-US" b="0" dirty="0">
              <a:latin typeface="Calibri" panose="020F0502020204030204" pitchFamily="34" charset="0"/>
              <a:cs typeface="Calibri" panose="020F0502020204030204" pitchFamily="34" charset="0"/>
            </a:endParaRPr>
          </a:p>
          <a:p>
            <a:pPr marL="0" indent="0">
              <a:buFont typeface="Arial"/>
              <a:buNone/>
            </a:pPr>
            <a:endParaRPr lang="en-GB" b="1" dirty="0">
              <a:latin typeface="Calibri"/>
              <a:cs typeface="Calibri"/>
            </a:endParaRPr>
          </a:p>
          <a:p>
            <a:pPr marL="0" indent="0">
              <a:buFont typeface="Arial"/>
              <a:buNone/>
            </a:pPr>
            <a:r>
              <a:rPr lang="en-GB" b="1" dirty="0">
                <a:latin typeface="Calibri"/>
                <a:cs typeface="Calibri"/>
              </a:rPr>
              <a:t>Suggested script:</a:t>
            </a:r>
            <a:endParaRPr lang="en-GB" b="0" i="1" dirty="0">
              <a:latin typeface="Calibri"/>
              <a:ea typeface="Calibri"/>
              <a:cs typeface="Calibri"/>
            </a:endParaRPr>
          </a:p>
          <a:p>
            <a:pPr marL="171450" indent="-171450">
              <a:buFont typeface="Arial"/>
              <a:buChar char="•"/>
            </a:pPr>
            <a:r>
              <a:rPr lang="en-GB" i="1" dirty="0">
                <a:latin typeface="Calibri"/>
                <a:ea typeface="Calibri"/>
                <a:cs typeface="Calibri"/>
              </a:rPr>
              <a:t>You play a crucial part in your child's reading and the most important thing you can do is read with them. </a:t>
            </a:r>
          </a:p>
          <a:p>
            <a:pPr marL="171450" indent="-171450">
              <a:buFont typeface="Arial"/>
              <a:buChar char="•"/>
            </a:pPr>
            <a:r>
              <a:rPr lang="en-GB" i="0" dirty="0">
                <a:latin typeface="Calibri"/>
                <a:ea typeface="Calibri"/>
                <a:cs typeface="Calibri"/>
              </a:rPr>
              <a:t>Read the slide.</a:t>
            </a:r>
          </a:p>
          <a:p>
            <a:pPr marL="171450" indent="-171450">
              <a:buFont typeface="Arial"/>
              <a:buChar char="•"/>
            </a:pPr>
            <a:r>
              <a:rPr lang="en-GB" i="1" dirty="0">
                <a:latin typeface="Calibri"/>
                <a:ea typeface="Calibri"/>
                <a:cs typeface="Calibri"/>
              </a:rPr>
              <a:t>Celebrate your child’s success at school and make time for reading at home.</a:t>
            </a:r>
            <a:endParaRPr lang="en-GB" i="1" dirty="0">
              <a:ea typeface="Calibri"/>
            </a:endParaRPr>
          </a:p>
          <a:p>
            <a:pPr marL="171450" indent="-171450">
              <a:buFont typeface="Arial"/>
              <a:buChar char="•"/>
            </a:pPr>
            <a:r>
              <a:rPr lang="en-GB" i="1" dirty="0">
                <a:latin typeface="Calibri"/>
                <a:ea typeface="Calibri"/>
                <a:cs typeface="Calibri"/>
              </a:rPr>
              <a:t>The Everybody read! part of the Little Wandle website has lots of book recommendations. Anyone can access it and find lots of lovely book recommendations for their children. </a:t>
            </a:r>
          </a:p>
          <a:p>
            <a:pPr marL="171450" indent="-171450">
              <a:buFont typeface="Arial"/>
              <a:buChar char="•"/>
            </a:pPr>
            <a:r>
              <a:rPr lang="en-GB" i="0" dirty="0">
                <a:latin typeface="Calibri"/>
                <a:ea typeface="Calibri"/>
                <a:cs typeface="Calibri"/>
              </a:rPr>
              <a:t>Click on link to show Everybody read! section of website:</a:t>
            </a:r>
            <a:r>
              <a:rPr lang="en-GB" i="1" dirty="0">
                <a:latin typeface="Calibri"/>
                <a:ea typeface="Calibri"/>
                <a:cs typeface="Calibri"/>
              </a:rPr>
              <a:t> https://</a:t>
            </a:r>
            <a:r>
              <a:rPr lang="en-GB" i="1" dirty="0" err="1">
                <a:latin typeface="Calibri"/>
                <a:ea typeface="Calibri"/>
                <a:cs typeface="Calibri"/>
              </a:rPr>
              <a:t>www.littlewandlelettersandsounds.org.uk</a:t>
            </a:r>
            <a:r>
              <a:rPr lang="en-GB" i="1" dirty="0">
                <a:latin typeface="Calibri"/>
                <a:ea typeface="Calibri"/>
                <a:cs typeface="Calibri"/>
              </a:rPr>
              <a:t>/resources/my-letters-and-sounds/everybody-read/</a:t>
            </a:r>
          </a:p>
          <a:p>
            <a:pPr marL="171450" indent="-171450">
              <a:buFont typeface="Arial"/>
              <a:buChar char="•"/>
            </a:pPr>
            <a:r>
              <a:rPr lang="en-GB" i="1" dirty="0">
                <a:latin typeface="Calibri"/>
                <a:ea typeface="Calibri"/>
                <a:cs typeface="Calibri"/>
              </a:rPr>
              <a:t>Don't forget that your local library can order books for you if you really want a specific book. </a:t>
            </a:r>
            <a:endParaRPr lang="en-GB" i="1" dirty="0"/>
          </a:p>
        </p:txBody>
      </p:sp>
    </p:spTree>
    <p:extLst>
      <p:ext uri="{BB962C8B-B14F-4D97-AF65-F5344CB8AC3E}">
        <p14:creationId xmlns:p14="http://schemas.microsoft.com/office/powerpoint/2010/main" val="3269180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t>To summarise the </a:t>
            </a:r>
            <a:r>
              <a:rPr lang="en-GB" dirty="0">
                <a:latin typeface="Calibri"/>
                <a:cs typeface="Calibri"/>
              </a:rPr>
              <a:t>format of reading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b="1" dirty="0">
              <a:cs typeface="Calibri"/>
            </a:endParaRPr>
          </a:p>
          <a:p>
            <a:pPr marL="171450" indent="-171450">
              <a:buFont typeface="Arial"/>
              <a:buChar char="•"/>
            </a:pPr>
            <a:r>
              <a:rPr lang="en-US" i="1" dirty="0">
                <a:latin typeface="Calibri"/>
                <a:cs typeface="Calibri"/>
              </a:rPr>
              <a:t>As well as the ‘learning to read’ book that your child will bring home they will also bring home a book for sharing with you. </a:t>
            </a:r>
          </a:p>
          <a:p>
            <a:pPr marL="171450" indent="-171450">
              <a:buFont typeface="Arial"/>
              <a:buChar char="•"/>
            </a:pPr>
            <a:r>
              <a:rPr lang="en-US" i="1" dirty="0">
                <a:latin typeface="Calibri"/>
                <a:cs typeface="Calibri"/>
              </a:rPr>
              <a:t>This book is SO important. This is how we are going to give them the WILL to read. </a:t>
            </a:r>
            <a:endParaRPr lang="en-US" dirty="0">
              <a:cs typeface="Calibri"/>
            </a:endParaRPr>
          </a:p>
          <a:p>
            <a:pPr marL="171450" indent="-171450">
              <a:buFont typeface="Arial"/>
              <a:buChar char="•"/>
            </a:pPr>
            <a:r>
              <a:rPr lang="en-US" i="1" dirty="0">
                <a:latin typeface="Calibri"/>
                <a:cs typeface="Calibri"/>
              </a:rPr>
              <a:t>Please read with your child as often as you can – at least once a day if possible.</a:t>
            </a:r>
            <a:endParaRPr lang="en-US" dirty="0">
              <a:cs typeface="Calibri"/>
            </a:endParaRP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guidance on reading the decodable</a:t>
            </a:r>
            <a:r>
              <a:rPr lang="en-GB" baseline="0" dirty="0">
                <a:latin typeface="Calibri"/>
                <a:cs typeface="Calibri"/>
              </a:rPr>
              <a:t> reader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p>
          <a:p>
            <a:pPr marL="171450" indent="-171450">
              <a:buFont typeface="Arial"/>
              <a:buChar char="•"/>
            </a:pPr>
            <a:r>
              <a:rPr lang="en-GB" i="1" dirty="0">
                <a:latin typeface="Calibri"/>
                <a:cs typeface="Calibri"/>
              </a:rPr>
              <a:t>As already mentioned, your child will bring home their phonics book, matched to their reading ability, which they will have already read in school.</a:t>
            </a:r>
            <a:endParaRPr lang="en-GB" i="1" dirty="0">
              <a:cs typeface="Calibri"/>
            </a:endParaRPr>
          </a:p>
          <a:p>
            <a:pPr marL="171450" indent="-171450">
              <a:buFont typeface="Arial"/>
              <a:buChar char="•"/>
            </a:pPr>
            <a:r>
              <a:rPr lang="en-GB" i="1" dirty="0">
                <a:latin typeface="Calibri"/>
                <a:cs typeface="Calibri"/>
              </a:rPr>
              <a:t>The purpose of this book is to practise their fluency.</a:t>
            </a:r>
          </a:p>
          <a:p>
            <a:pPr marL="171450" indent="-171450">
              <a:buFont typeface="Arial"/>
              <a:buChar char="•"/>
            </a:pPr>
            <a:r>
              <a:rPr lang="en-US" i="1" dirty="0">
                <a:latin typeface="Calibri"/>
                <a:cs typeface="Calibri"/>
              </a:rPr>
              <a:t>Children shouldn’t find reading</a:t>
            </a:r>
            <a:r>
              <a:rPr lang="en-US" i="1" baseline="0" dirty="0">
                <a:latin typeface="Calibri"/>
                <a:cs typeface="Calibri"/>
              </a:rPr>
              <a:t> their phonics book hard! We want them to bring a book home that they can read mostly fluently.</a:t>
            </a:r>
          </a:p>
          <a:p>
            <a:pPr marL="171450" indent="-171450">
              <a:buFont typeface="Arial"/>
              <a:buChar char="•"/>
            </a:pPr>
            <a:r>
              <a:rPr lang="en-US" i="1" dirty="0">
                <a:latin typeface="Calibri"/>
                <a:cs typeface="Calibri"/>
              </a:rPr>
              <a:t>If your child is finding a word hard to read, encourage them to sound and blend.</a:t>
            </a:r>
          </a:p>
          <a:p>
            <a:pPr marL="171450" indent="-171450">
              <a:buFont typeface="Arial"/>
              <a:buChar char="•"/>
            </a:pPr>
            <a:r>
              <a:rPr lang="en-US" i="1" dirty="0">
                <a:latin typeface="Calibri"/>
                <a:cs typeface="Calibri"/>
              </a:rPr>
              <a:t>Communcation with us is key. Where necessary, we will always inform you of their progress and please let us know if you have any queries.</a:t>
            </a:r>
            <a:endParaRPr lang="en-US" i="1" dirty="0">
              <a:cs typeface="Calibri"/>
            </a:endParaRPr>
          </a:p>
        </p:txBody>
      </p:sp>
    </p:spTree>
    <p:extLst>
      <p:ext uri="{BB962C8B-B14F-4D97-AF65-F5344CB8AC3E}">
        <p14:creationId xmlns:p14="http://schemas.microsoft.com/office/powerpoint/2010/main" val="3340594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guidance on reading the shared book at home</a:t>
            </a:r>
            <a:endParaRPr lang="en-US" dirty="0">
              <a:latin typeface="Calibri" panose="020F0502020204030204" pitchFamily="34" charset="0"/>
              <a:cs typeface="Calibri" panose="020F0502020204030204" pitchFamily="34" charset="0"/>
            </a:endParaRPr>
          </a:p>
          <a:p>
            <a:pPr marL="171450" indent="-171450">
              <a:buFont typeface="Arial"/>
              <a:buChar char="•"/>
            </a:pPr>
            <a:r>
              <a:rPr lang="en-GB" dirty="0">
                <a:latin typeface="Calibri"/>
                <a:cs typeface="Calibri"/>
              </a:rPr>
              <a:t>Only use this slide if your context allows this to be an appropriate expectation (e.g. high levels of deprivation or EAL may not be appropriate to encourage yet).</a:t>
            </a:r>
            <a:endParaRPr lang="en-GB" b="0" dirty="0">
              <a:latin typeface="Calibri" panose="020F0502020204030204" pitchFamily="34" charset="0"/>
              <a:cs typeface="Calibri" panose="020F0502020204030204" pitchFamily="34" charset="0"/>
            </a:endParaRPr>
          </a:p>
          <a:p>
            <a:pPr marL="171450" indent="-171450">
              <a:buFont typeface="Arial"/>
              <a:buChar char="•"/>
            </a:pPr>
            <a:endParaRPr lang="en-GB" b="0" dirty="0">
              <a:latin typeface="Calibri" panose="020F0502020204030204" pitchFamily="34" charset="0"/>
              <a:cs typeface="Calibri" panose="020F0502020204030204" pitchFamily="34" charset="0"/>
            </a:endParaRPr>
          </a:p>
          <a:p>
            <a:pPr marL="0" indent="0">
              <a:buFont typeface="Arial"/>
              <a:buNone/>
            </a:pPr>
            <a:r>
              <a:rPr lang="en-GB" b="1" dirty="0">
                <a:latin typeface="Calibri"/>
                <a:cs typeface="Calibri"/>
              </a:rPr>
              <a:t>Suggested script:</a:t>
            </a:r>
            <a:endParaRPr lang="en-GB" b="1" dirty="0"/>
          </a:p>
          <a:p>
            <a:pPr marL="171450" indent="-171450">
              <a:buFont typeface="Arial"/>
              <a:buChar char="•"/>
            </a:pPr>
            <a:r>
              <a:rPr lang="en-GB" i="1" dirty="0">
                <a:latin typeface="Calibri"/>
                <a:cs typeface="Calibri"/>
              </a:rPr>
              <a:t>Reading to your child daily can open a variety of doors to your child's education, imagination</a:t>
            </a:r>
            <a:r>
              <a:rPr lang="en-GB" i="1" baseline="0" dirty="0">
                <a:latin typeface="Calibri"/>
                <a:cs typeface="Calibri"/>
              </a:rPr>
              <a:t> and</a:t>
            </a:r>
            <a:r>
              <a:rPr lang="en-GB" i="1" dirty="0">
                <a:latin typeface="Calibri"/>
                <a:cs typeface="Calibri"/>
              </a:rPr>
              <a:t> well-being.</a:t>
            </a:r>
          </a:p>
          <a:p>
            <a:pPr marL="171450" indent="-171450">
              <a:buFont typeface="Arial"/>
              <a:buChar char="•"/>
            </a:pPr>
            <a:r>
              <a:rPr lang="en-GB" i="0" dirty="0">
                <a:latin typeface="Calibri"/>
                <a:cs typeface="Calibri"/>
              </a:rPr>
              <a:t>Read the slide.</a:t>
            </a:r>
            <a:endParaRPr lang="en-GB" i="0" dirty="0"/>
          </a:p>
          <a:p>
            <a:pPr marL="171450" indent="-171450">
              <a:buFont typeface="Arial"/>
              <a:buChar char="•"/>
            </a:pPr>
            <a:r>
              <a:rPr lang="en-GB" i="1" dirty="0">
                <a:latin typeface="Calibri"/>
                <a:cs typeface="Calibri"/>
              </a:rPr>
              <a:t>As a school, we also prioritise reading to the children daily to encourage the love of reading.</a:t>
            </a:r>
          </a:p>
          <a:p>
            <a:pPr marL="171450" indent="-171450">
              <a:buFont typeface="Arial"/>
              <a:buChar char="•"/>
            </a:pPr>
            <a:endParaRPr lang="en-GB" dirty="0"/>
          </a:p>
        </p:txBody>
      </p:sp>
    </p:spTree>
    <p:extLst>
      <p:ext uri="{BB962C8B-B14F-4D97-AF65-F5344CB8AC3E}">
        <p14:creationId xmlns:p14="http://schemas.microsoft.com/office/powerpoint/2010/main" val="249333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Guidance on supporting</a:t>
            </a:r>
            <a:r>
              <a:rPr lang="en-GB" baseline="0" dirty="0">
                <a:latin typeface="Calibri"/>
                <a:cs typeface="Calibri"/>
              </a:rPr>
              <a:t> phonics learning</a:t>
            </a:r>
            <a:r>
              <a:rPr lang="en-GB" dirty="0">
                <a:latin typeface="Calibri"/>
                <a:cs typeface="Calibri"/>
              </a:rPr>
              <a:t>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dirty="0">
              <a:latin typeface="Calibri"/>
              <a:cs typeface="Calibri"/>
            </a:endParaRPr>
          </a:p>
          <a:p>
            <a:pPr marL="171450" indent="-171450">
              <a:buFont typeface="Arial"/>
              <a:buChar char="•"/>
            </a:pPr>
            <a:r>
              <a:rPr lang="en-US" i="1" dirty="0">
                <a:latin typeface="Calibri"/>
                <a:cs typeface="Calibri"/>
              </a:rPr>
              <a:t>It is really important that you pronounce the sounds correctly at home if you are supporting your child. </a:t>
            </a:r>
          </a:p>
          <a:p>
            <a:pPr marL="171450" indent="-171450">
              <a:buFont typeface="Arial"/>
              <a:buChar char="•"/>
            </a:pPr>
            <a:r>
              <a:rPr lang="en-US" i="1" dirty="0">
                <a:latin typeface="Calibri"/>
                <a:cs typeface="Calibri"/>
              </a:rPr>
              <a:t>These videos are on the website for you to refer to and if you are unsure, please ask your child’s teacher.</a:t>
            </a:r>
            <a:endParaRPr lang="en-US" dirty="0">
              <a:cs typeface="Calibri"/>
            </a:endParaRPr>
          </a:p>
          <a:p>
            <a:pPr marL="171450" indent="-171450">
              <a:buFont typeface="Arial"/>
              <a:buChar char="•"/>
            </a:pPr>
            <a:r>
              <a:rPr lang="en-US" i="0" dirty="0">
                <a:latin typeface="Calibri"/>
                <a:cs typeface="Calibri"/>
              </a:rPr>
              <a:t>Show the parents where to access the videos on the website and play them.</a:t>
            </a:r>
            <a:r>
              <a:rPr lang="en-US" i="0" baseline="0" dirty="0">
                <a:latin typeface="Calibri"/>
                <a:cs typeface="Calibri"/>
              </a:rPr>
              <a:t> </a:t>
            </a:r>
            <a:r>
              <a:rPr lang="en-US" i="0" dirty="0">
                <a:latin typeface="Calibri"/>
                <a:cs typeface="Calibri"/>
                <a:hlinkClick r:id="rId3"/>
              </a:rPr>
              <a:t>https://www.littlewandlelettersandsounds.org.uk/resources/for-parents/</a:t>
            </a:r>
            <a:r>
              <a:rPr lang="en-US" i="0" dirty="0">
                <a:latin typeface="Calibri"/>
                <a:cs typeface="Calibri"/>
              </a:rPr>
              <a:t> </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i="0" dirty="0">
                <a:latin typeface="Calibri"/>
                <a:cs typeface="Calibri"/>
              </a:rPr>
              <a:t>Tell the parents that ‘Little Wandle at Home’ phonics flashcards are available from HarperCollins: </a:t>
            </a:r>
            <a:r>
              <a:rPr lang="en-GB" dirty="0">
                <a:solidFill>
                  <a:srgbClr val="3F3F3F"/>
                </a:solidFill>
                <a:effectLst/>
                <a:latin typeface="Helvetica" pitchFamily="2" charset="0"/>
              </a:rPr>
              <a:t>https://</a:t>
            </a:r>
            <a:r>
              <a:rPr lang="en-GB" dirty="0" err="1">
                <a:solidFill>
                  <a:srgbClr val="3F3F3F"/>
                </a:solidFill>
                <a:effectLst/>
                <a:latin typeface="Helvetica" pitchFamily="2" charset="0"/>
              </a:rPr>
              <a:t>collins.co.uk</a:t>
            </a:r>
            <a:r>
              <a:rPr lang="en-GB" dirty="0">
                <a:solidFill>
                  <a:srgbClr val="3F3F3F"/>
                </a:solidFill>
                <a:effectLst/>
                <a:latin typeface="Helvetica" pitchFamily="2" charset="0"/>
              </a:rPr>
              <a:t>/pages/little-</a:t>
            </a:r>
            <a:r>
              <a:rPr lang="en-GB" dirty="0" err="1">
                <a:solidFill>
                  <a:srgbClr val="3F3F3F"/>
                </a:solidFill>
                <a:effectLst/>
                <a:latin typeface="Helvetica" pitchFamily="2" charset="0"/>
              </a:rPr>
              <a:t>wandle</a:t>
            </a:r>
            <a:r>
              <a:rPr lang="en-GB" dirty="0">
                <a:solidFill>
                  <a:srgbClr val="3F3F3F"/>
                </a:solidFill>
                <a:effectLst/>
                <a:latin typeface="Helvetica" pitchFamily="2" charset="0"/>
              </a:rPr>
              <a:t>-at-home</a:t>
            </a:r>
          </a:p>
          <a:p>
            <a:pPr marL="171450" indent="-171450">
              <a:buFont typeface="Arial"/>
              <a:buChar char="•"/>
            </a:pPr>
            <a:endParaRPr lang="en-US" i="0" dirty="0">
              <a:cs typeface="Calibri"/>
            </a:endParaRPr>
          </a:p>
          <a:p>
            <a:pPr marL="171450" indent="-171450">
              <a:buFont typeface="Arial"/>
              <a:buChar char="•"/>
            </a:pPr>
            <a:endParaRPr lang="en-US" i="0" dirty="0">
              <a:cs typeface="Calibri"/>
            </a:endParaRP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t>Key takeaway</a:t>
            </a:r>
            <a:r>
              <a:rPr lang="en-GB" b="0" baseline="0" dirty="0"/>
              <a:t>/</a:t>
            </a:r>
            <a:r>
              <a:rPr lang="en-GB" b="0">
                <a:latin typeface="Calibri"/>
                <a:cs typeface="Calibri"/>
              </a:rPr>
              <a:t>f</a:t>
            </a:r>
            <a:r>
              <a:rPr lang="en-GB">
                <a:latin typeface="Calibri"/>
                <a:cs typeface="Calibri"/>
              </a:rPr>
              <a:t>inal message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0" dirty="0"/>
              <a:t>Read the quote.</a:t>
            </a:r>
            <a:endParaRPr lang="en-US" i="0" dirty="0"/>
          </a:p>
          <a:p>
            <a:pPr marL="171450" indent="-171450">
              <a:buFont typeface="Arial"/>
              <a:buChar char="•"/>
            </a:pPr>
            <a:r>
              <a:rPr lang="en-US" i="1" dirty="0">
                <a:latin typeface="Calibri"/>
                <a:cs typeface="Calibri"/>
              </a:rPr>
              <a:t>Working together will ensure that your children become skilled readers.</a:t>
            </a:r>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 help parents see the value of reading by getting them to reflect on their own reading experiences</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Just think about how many times you have already read things today. More than ever, we are surrounded by text and reading is a vital skill.</a:t>
            </a:r>
            <a:endParaRPr lang="en-US" dirty="0">
              <a:latin typeface="Calibri"/>
              <a:cs typeface="Calibri"/>
            </a:endParaRPr>
          </a:p>
          <a:p>
            <a:pPr marL="171450" indent="-171450">
              <a:buFont typeface="Arial,Sans-Serif"/>
              <a:buChar char="•"/>
            </a:pPr>
            <a:r>
              <a:rPr lang="en-US" i="1" dirty="0">
                <a:latin typeface="Calibri"/>
                <a:cs typeface="Calibri"/>
              </a:rPr>
              <a:t>We want all of our children </a:t>
            </a:r>
            <a:r>
              <a:rPr lang="en-US" i="1" baseline="0" dirty="0">
                <a:latin typeface="Calibri"/>
                <a:cs typeface="Calibri"/>
              </a:rPr>
              <a:t>to </a:t>
            </a:r>
            <a:r>
              <a:rPr lang="en-US" i="1" dirty="0">
                <a:latin typeface="Calibri"/>
                <a:cs typeface="Calibri"/>
              </a:rPr>
              <a:t>become confident readers who can navigate the world of reading around them</a:t>
            </a:r>
            <a:r>
              <a:rPr lang="en-US" i="1" baseline="0" dirty="0">
                <a:latin typeface="Calibri"/>
                <a:cs typeface="Calibri"/>
              </a:rPr>
              <a:t>.</a:t>
            </a:r>
            <a:endParaRPr lang="en-US" dirty="0">
              <a:latin typeface="Calibri"/>
              <a:cs typeface="Calibri"/>
            </a:endParaRPr>
          </a:p>
          <a:p>
            <a:endParaRPr lang="en-US" i="1" dirty="0"/>
          </a:p>
        </p:txBody>
      </p:sp>
    </p:spTree>
    <p:extLst>
      <p:ext uri="{BB962C8B-B14F-4D97-AF65-F5344CB8AC3E}">
        <p14:creationId xmlns:p14="http://schemas.microsoft.com/office/powerpoint/2010/main" val="419461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r>
              <a:rPr lang="en-GB" b="1" dirty="0"/>
              <a:t>:</a:t>
            </a:r>
            <a:endParaRPr lang="en-GB" dirty="0"/>
          </a:p>
          <a:p>
            <a:pPr marL="171450" indent="-171450">
              <a:buFont typeface="Arial" panose="020B0604020202020204" pitchFamily="34" charset="0"/>
              <a:buChar char="•"/>
            </a:pPr>
            <a:r>
              <a:rPr lang="en-GB" dirty="0">
                <a:latin typeface="Calibri"/>
                <a:cs typeface="Calibri"/>
              </a:rPr>
              <a:t>To inform that all schools must teach phonics but explain your school's choice of SSP</a:t>
            </a:r>
            <a:endParaRPr lang="en-US"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As you now know, the National Curriculum specifies that all schools must teach children to read using phonics starting in Reception, carrying on into Year 1.</a:t>
            </a:r>
            <a:endParaRPr lang="en-US" dirty="0">
              <a:latin typeface="Calibri"/>
              <a:cs typeface="Calibri"/>
            </a:endParaRPr>
          </a:p>
          <a:p>
            <a:pPr marL="171450" indent="-171450">
              <a:buFont typeface="Arial,Sans-Serif"/>
              <a:buChar char="•"/>
            </a:pPr>
            <a:r>
              <a:rPr lang="en-US" i="0" dirty="0">
                <a:latin typeface="Calibri"/>
                <a:cs typeface="Calibri"/>
              </a:rPr>
              <a:t>Read the slide.</a:t>
            </a:r>
            <a:endParaRPr lang="en-GB" i="0" dirty="0">
              <a:latin typeface="Calibri"/>
              <a:cs typeface="Calibri"/>
            </a:endParaRPr>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t>To give a </a:t>
            </a:r>
            <a:r>
              <a:rPr lang="en-GB" b="0" dirty="0">
                <a:latin typeface="Calibri"/>
                <a:cs typeface="Calibri"/>
              </a:rPr>
              <a:t>a simple definition of phonics</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As you will remember from last year ...</a:t>
            </a:r>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cs typeface="Calibri"/>
              </a:rPr>
              <a:t>It sounds complicated but it really isn’t! </a:t>
            </a:r>
            <a:endParaRPr lang="en-US" dirty="0">
              <a:latin typeface="Calibri"/>
              <a:cs typeface="Calibri"/>
            </a:endParaRPr>
          </a:p>
          <a:p>
            <a:pPr marL="171450" indent="-171450">
              <a:buFont typeface="Arial,Sans-Serif"/>
              <a:buChar char="•"/>
            </a:pPr>
            <a:r>
              <a:rPr lang="en-US" i="1" dirty="0">
                <a:latin typeface="Calibri"/>
                <a:cs typeface="Calibri"/>
              </a:rPr>
              <a:t>Let's review some of the important words that will help you understand phonics ...</a:t>
            </a:r>
            <a:endParaRPr lang="en-US" dirty="0">
              <a:latin typeface="Calibri"/>
              <a:cs typeface="Calibri"/>
            </a:endParaRP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give s</a:t>
            </a:r>
            <a:r>
              <a:rPr lang="en-GB" dirty="0">
                <a:latin typeface="Calibri"/>
                <a:cs typeface="Calibri"/>
              </a:rPr>
              <a:t>imple definitions of key terminology</a:t>
            </a:r>
            <a:endParaRPr lang="en-GB" b="0" dirty="0">
              <a:latin typeface="Calibri"/>
              <a:cs typeface="Calibri"/>
            </a:endParaRPr>
          </a:p>
          <a:p>
            <a:pPr marL="171450" indent="-171450">
              <a:buFont typeface="Arial" panose="020B0604020202020204" pitchFamily="34" charset="0"/>
              <a:buChar char="•"/>
            </a:pPr>
            <a:endParaRPr lang="en-GB" b="0" dirty="0">
              <a:latin typeface="Calibri"/>
              <a:cs typeface="Calibri"/>
            </a:endParaRPr>
          </a:p>
          <a:p>
            <a:pPr marL="0" indent="0">
              <a:buFont typeface="Arial" panose="020B0604020202020204" pitchFamily="34" charset="0"/>
              <a:buNone/>
            </a:pPr>
            <a:r>
              <a:rPr lang="en-GB" b="1" dirty="0">
                <a:latin typeface="Calibri"/>
                <a:cs typeface="Calibri"/>
              </a:rPr>
              <a:t>Suggested script:</a:t>
            </a:r>
            <a:endParaRPr lang="en-US" b="0" dirty="0">
              <a:latin typeface="Calibri"/>
              <a:cs typeface="Calibri"/>
            </a:endParaRPr>
          </a:p>
          <a:p>
            <a:pPr marL="171450" indent="-171450">
              <a:buFont typeface="Arial,Sans-Serif"/>
              <a:buChar char="•"/>
            </a:pPr>
            <a:r>
              <a:rPr lang="en-US" i="0" dirty="0">
                <a:latin typeface="Calibri"/>
                <a:cs typeface="Calibri"/>
              </a:rPr>
              <a:t>Review what each word means – use the Glossary to help.</a:t>
            </a:r>
          </a:p>
          <a:p>
            <a:pPr marL="171450" indent="-171450">
              <a:buFont typeface="Arial,Sans-Serif"/>
              <a:buChar char="•"/>
            </a:pPr>
            <a:r>
              <a:rPr lang="en-US" i="1" dirty="0">
                <a:latin typeface="Calibri"/>
                <a:cs typeface="Calibri"/>
              </a:rPr>
              <a:t>Children</a:t>
            </a:r>
            <a:r>
              <a:rPr lang="en-US" i="1" baseline="0" dirty="0">
                <a:latin typeface="Calibri"/>
                <a:cs typeface="Calibri"/>
              </a:rPr>
              <a:t> will have already learned most of these terms. In </a:t>
            </a:r>
            <a:r>
              <a:rPr lang="en-US" i="1" dirty="0">
                <a:latin typeface="Calibri"/>
                <a:cs typeface="Calibri"/>
              </a:rPr>
              <a:t>Year 1</a:t>
            </a:r>
            <a:r>
              <a:rPr lang="en-US" i="1" baseline="0" dirty="0">
                <a:latin typeface="Calibri"/>
                <a:cs typeface="Calibri"/>
              </a:rPr>
              <a:t>, split digraphs are introduced.</a:t>
            </a:r>
            <a:r>
              <a:rPr lang="en-US" i="1" dirty="0">
                <a:latin typeface="Calibri"/>
                <a:cs typeface="Calibri"/>
              </a:rPr>
              <a:t> </a:t>
            </a:r>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dirty="0">
                <a:latin typeface="Calibri"/>
                <a:cs typeface="Calibri"/>
              </a:rPr>
              <a:t>To provide an overview of the progression children have followed from Reception, and into Year 1</a:t>
            </a:r>
          </a:p>
          <a:p>
            <a:endParaRPr lang="en-US" dirty="0">
              <a:latin typeface="Calibri"/>
              <a:cs typeface="Calibri"/>
            </a:endParaRPr>
          </a:p>
          <a:p>
            <a:pPr marL="0" indent="0">
              <a:buFont typeface="Arial"/>
              <a:buNone/>
            </a:pPr>
            <a:r>
              <a:rPr lang="en-US" b="1" dirty="0">
                <a:latin typeface="Calibri"/>
                <a:cs typeface="Calibri"/>
              </a:rPr>
              <a:t>Suggested script:</a:t>
            </a:r>
            <a:endParaRPr lang="en-US" b="1" dirty="0">
              <a:cs typeface="Calibri"/>
            </a:endParaRPr>
          </a:p>
          <a:p>
            <a:pPr marL="171450" indent="-171450">
              <a:buFont typeface="Arial"/>
              <a:buChar char="•"/>
            </a:pPr>
            <a:r>
              <a:rPr lang="en-US" i="1" dirty="0">
                <a:latin typeface="Calibri"/>
                <a:cs typeface="Calibri"/>
              </a:rPr>
              <a:t>Your</a:t>
            </a:r>
            <a:r>
              <a:rPr lang="en-US" i="1" baseline="0" dirty="0">
                <a:latin typeface="Calibri"/>
                <a:cs typeface="Calibri"/>
              </a:rPr>
              <a:t> child has </a:t>
            </a:r>
            <a:r>
              <a:rPr lang="en-US" i="1" dirty="0">
                <a:latin typeface="Calibri"/>
                <a:cs typeface="Calibri"/>
              </a:rPr>
              <a:t>learned </a:t>
            </a:r>
            <a:r>
              <a:rPr lang="en-US" i="1" baseline="0" dirty="0">
                <a:latin typeface="Calibri"/>
                <a:cs typeface="Calibri"/>
              </a:rPr>
              <a:t>Phases 2, 3 and 4 in Reception</a:t>
            </a:r>
            <a:r>
              <a:rPr lang="en-US" i="1" dirty="0">
                <a:latin typeface="Calibri"/>
                <a:cs typeface="Calibri"/>
              </a:rPr>
              <a:t> (seen on the left). </a:t>
            </a:r>
            <a:endParaRPr lang="en-US" dirty="0"/>
          </a:p>
          <a:p>
            <a:pPr marL="171450" indent="-171450">
              <a:buFont typeface="Arial"/>
              <a:buChar char="•"/>
            </a:pPr>
            <a:r>
              <a:rPr lang="en-US" i="1" baseline="0" dirty="0">
                <a:latin typeface="Calibri"/>
                <a:cs typeface="Calibri"/>
              </a:rPr>
              <a:t>Now they are in Year 1, they will have a brief review of Phases 3 and 4 and all of the Reception tricky words. </a:t>
            </a:r>
          </a:p>
          <a:p>
            <a:pPr marL="171450" indent="-171450">
              <a:buFont typeface="Arial"/>
              <a:buChar char="•"/>
            </a:pPr>
            <a:r>
              <a:rPr lang="en-US" i="1" baseline="0" dirty="0">
                <a:latin typeface="Calibri"/>
                <a:cs typeface="Calibri"/>
              </a:rPr>
              <a:t>By week 4 of the first half term, they will begin phase 5.</a:t>
            </a:r>
            <a:r>
              <a:rPr lang="en-US" i="1" dirty="0">
                <a:latin typeface="Calibri"/>
                <a:cs typeface="Calibri"/>
              </a:rPr>
              <a:t> </a:t>
            </a:r>
          </a:p>
          <a:p>
            <a:pPr marL="171450" indent="-171450">
              <a:buFont typeface="Arial"/>
              <a:buChar char="•"/>
            </a:pPr>
            <a:r>
              <a:rPr lang="en-US" i="1" dirty="0">
                <a:latin typeface="Calibri"/>
                <a:cs typeface="Calibri"/>
              </a:rPr>
              <a:t>Phase 5 covers the last remaining graphemes of the Little Wandle progression and alternative pronunciations and spellings of graphemes learned.</a:t>
            </a:r>
            <a:endParaRPr lang="en-US" i="1" dirty="0"/>
          </a:p>
        </p:txBody>
      </p:sp>
    </p:spTree>
    <p:extLst>
      <p:ext uri="{BB962C8B-B14F-4D97-AF65-F5344CB8AC3E}">
        <p14:creationId xmlns:p14="http://schemas.microsoft.com/office/powerpoint/2010/main" val="1964539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a:cs typeface="Calibri"/>
            </a:endParaRPr>
          </a:p>
          <a:p>
            <a:pPr marL="171450" indent="-171450">
              <a:buFont typeface="Arial" charset="0"/>
              <a:buChar char="•"/>
            </a:pPr>
            <a:r>
              <a:rPr lang="en-US" dirty="0">
                <a:latin typeface="Calibri"/>
                <a:cs typeface="Calibri"/>
              </a:rPr>
              <a:t>To introduce the Phase 5 GPCs and how to say them</a:t>
            </a:r>
          </a:p>
          <a:p>
            <a:pPr marL="171450" indent="-171450">
              <a:buFont typeface="Arial,Sans-Serif"/>
              <a:buChar char="•"/>
            </a:pPr>
            <a:endParaRPr lang="en-US" b="0"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Let's have a look at the Phase 5 sounds. </a:t>
            </a:r>
          </a:p>
          <a:p>
            <a:pPr marL="171450" indent="-171450">
              <a:buFont typeface="Arial,Sans-Serif"/>
              <a:buChar char="•"/>
            </a:pPr>
            <a:r>
              <a:rPr lang="en-US" dirty="0">
                <a:latin typeface="Calibri"/>
                <a:cs typeface="Calibri"/>
              </a:rPr>
              <a:t>Hand out the Phase 5 handout and the ‘Grow the code’ mat.</a:t>
            </a:r>
            <a:endParaRPr lang="en-US" dirty="0">
              <a:latin typeface="Calibri" panose="020F0502020204030204" pitchFamily="34" charset="0"/>
              <a:cs typeface="Calibri" panose="020F0502020204030204" pitchFamily="34" charset="0"/>
            </a:endParaRPr>
          </a:p>
          <a:p>
            <a:pPr marL="171450" indent="-171450">
              <a:buFont typeface="Arial,Sans-Serif"/>
              <a:buChar char="•"/>
            </a:pPr>
            <a:r>
              <a:rPr lang="en-US" dirty="0">
                <a:latin typeface="Calibri"/>
                <a:cs typeface="Calibri"/>
              </a:rPr>
              <a:t>Play the video and pause it so the parents can say the sounds if you wish.</a:t>
            </a:r>
          </a:p>
          <a:p>
            <a:pPr marL="171450" indent="-171450">
              <a:buFont typeface="Arial,Sans-Serif"/>
              <a:buChar char="•"/>
            </a:pPr>
            <a:r>
              <a:rPr lang="en-US" dirty="0">
                <a:latin typeface="Calibri"/>
                <a:cs typeface="Calibri"/>
              </a:rPr>
              <a:t>Or display the ‘Grow the code’ chart and teach the parents the sounds.</a:t>
            </a:r>
          </a:p>
          <a:p>
            <a:pPr marL="171450" indent="-171450">
              <a:buFont typeface="Arial,Sans-Serif"/>
              <a:buChar char="•"/>
            </a:pPr>
            <a:r>
              <a:rPr lang="en-US" i="1" dirty="0">
                <a:latin typeface="Calibri"/>
                <a:cs typeface="Calibri"/>
              </a:rPr>
              <a:t>Have a look at your handout and watch this video/look at the ‘Grow the code’ chart on the screen.</a:t>
            </a:r>
            <a:endParaRPr lang="en-US" i="1" dirty="0">
              <a:cs typeface="Calibri"/>
            </a:endParaRPr>
          </a:p>
          <a:p>
            <a:pPr marL="171450" indent="-171450">
              <a:buFont typeface="Arial,Sans-Serif"/>
              <a:buChar char="•"/>
            </a:pPr>
            <a:r>
              <a:rPr lang="en-US" i="1" dirty="0">
                <a:latin typeface="Calibri"/>
                <a:cs typeface="Calibri"/>
              </a:rPr>
              <a:t>Now, let's have a practice!</a:t>
            </a:r>
            <a:endParaRPr lang="en-US" i="1" dirty="0">
              <a:cs typeface="Calibri"/>
            </a:endParaRPr>
          </a:p>
          <a:p>
            <a:endParaRPr lang="en-US" dirty="0">
              <a:cs typeface="Calibri"/>
            </a:endParaRPr>
          </a:p>
        </p:txBody>
      </p:sp>
    </p:spTree>
    <p:extLst>
      <p:ext uri="{BB962C8B-B14F-4D97-AF65-F5344CB8AC3E}">
        <p14:creationId xmlns:p14="http://schemas.microsoft.com/office/powerpoint/2010/main" val="129205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4071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4"/>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 id="2147483730"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11235783"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 in Year 1, Phase 5</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5864568" cy="4824536"/>
          </a:xfrm>
        </p:spPr>
        <p:txBody>
          <a:bodyPr lIns="91440" tIns="45720" rIns="91440" bIns="45720" anchor="t"/>
          <a:lstStyle/>
          <a:p>
            <a:pPr marL="0" indent="0">
              <a:buNone/>
            </a:pPr>
            <a:r>
              <a:rPr lang="en-US" dirty="0">
                <a:solidFill>
                  <a:schemeClr val="accent2"/>
                </a:solidFill>
              </a:rPr>
              <a:t>In Phase 5 children learn:</a:t>
            </a:r>
            <a:endParaRPr lang="en-US" dirty="0">
              <a:solidFill>
                <a:schemeClr val="accent2"/>
              </a:solidFill>
              <a:cs typeface="Calibri"/>
            </a:endParaRPr>
          </a:p>
          <a:p>
            <a:r>
              <a:rPr lang="en-US" dirty="0">
                <a:solidFill>
                  <a:schemeClr val="accent2"/>
                </a:solidFill>
              </a:rPr>
              <a:t>new graphemes for the sounds they already know</a:t>
            </a:r>
            <a:endParaRPr lang="en-US" dirty="0">
              <a:solidFill>
                <a:schemeClr val="accent2"/>
              </a:solidFill>
              <a:cs typeface="Calibri"/>
            </a:endParaRPr>
          </a:p>
          <a:p>
            <a:r>
              <a:rPr lang="en-US" dirty="0">
                <a:solidFill>
                  <a:schemeClr val="accent2"/>
                </a:solidFill>
                <a:cs typeface="Calibri"/>
              </a:rPr>
              <a:t>that the same </a:t>
            </a:r>
            <a:r>
              <a:rPr lang="en-US" dirty="0">
                <a:solidFill>
                  <a:schemeClr val="accent2"/>
                </a:solidFill>
              </a:rPr>
              <a:t>grapheme can have alternative pronunciations.</a:t>
            </a:r>
            <a:endParaRPr lang="en-US" dirty="0">
              <a:solidFill>
                <a:schemeClr val="accent2"/>
              </a:solidFill>
              <a:cs typeface="Calibri"/>
            </a:endParaRPr>
          </a:p>
          <a:p>
            <a:pPr marL="0" indent="0">
              <a:buNone/>
            </a:pPr>
            <a:endParaRPr lang="en-US" dirty="0">
              <a:solidFill>
                <a:schemeClr val="accent2"/>
              </a:solidFill>
              <a:cs typeface="Calibri"/>
            </a:endParaRPr>
          </a:p>
          <a:p>
            <a:pPr marL="0" indent="0">
              <a:buNone/>
            </a:pPr>
            <a:r>
              <a:rPr lang="en-US" dirty="0">
                <a:solidFill>
                  <a:schemeClr val="accent2"/>
                </a:solidFill>
                <a:cs typeface="Calibri"/>
              </a:rPr>
              <a:t>The </a:t>
            </a:r>
            <a:r>
              <a:rPr lang="en-US" dirty="0">
                <a:solidFill>
                  <a:schemeClr val="accent2"/>
                </a:solidFill>
              </a:rPr>
              <a:t>‘Grow the code’ lessons support children with reading and spelling these alternative spellings.</a:t>
            </a:r>
            <a:endParaRPr lang="en-US" dirty="0">
              <a:solidFill>
                <a:schemeClr val="accent2"/>
              </a:solidFill>
              <a:cs typeface="Calibri"/>
            </a:endParaRPr>
          </a:p>
          <a:p>
            <a:endParaRPr lang="en-US" dirty="0">
              <a:solidFill>
                <a:schemeClr val="accent2"/>
              </a:solidFill>
              <a:cs typeface="Calibri"/>
            </a:endParaRPr>
          </a:p>
          <a:p>
            <a:endParaRPr lang="en-US" dirty="0"/>
          </a:p>
        </p:txBody>
      </p:sp>
      <p:sp>
        <p:nvSpPr>
          <p:cNvPr id="3" name="Title 2"/>
          <p:cNvSpPr>
            <a:spLocks noGrp="1"/>
          </p:cNvSpPr>
          <p:nvPr>
            <p:ph type="title"/>
          </p:nvPr>
        </p:nvSpPr>
        <p:spPr/>
        <p:txBody>
          <a:bodyPr lIns="91440" tIns="45720" rIns="91440" bIns="45720" anchor="b" anchorCtr="0"/>
          <a:lstStyle/>
          <a:p>
            <a:r>
              <a:rPr lang="en-US" dirty="0"/>
              <a:t>This term we are teaching Phase 5 </a:t>
            </a:r>
            <a:endParaRPr lang="en-GB" dirty="0">
              <a:cs typeface="Calibri"/>
            </a:endParaRPr>
          </a:p>
        </p:txBody>
      </p:sp>
      <p:pic>
        <p:nvPicPr>
          <p:cNvPr id="5" name="Picture 5" descr="Graphical user interface, website&#10;&#10;Description automatically generated">
            <a:extLst>
              <a:ext uri="{FF2B5EF4-FFF2-40B4-BE49-F238E27FC236}">
                <a16:creationId xmlns:a16="http://schemas.microsoft.com/office/drawing/2014/main" id="{619B5458-B127-2FFC-7F26-A997D4559752}"/>
              </a:ext>
            </a:extLst>
          </p:cNvPr>
          <p:cNvPicPr>
            <a:picLocks noChangeAspect="1"/>
          </p:cNvPicPr>
          <p:nvPr/>
        </p:nvPicPr>
        <p:blipFill>
          <a:blip r:embed="rId3"/>
          <a:stretch>
            <a:fillRect/>
          </a:stretch>
        </p:blipFill>
        <p:spPr>
          <a:xfrm>
            <a:off x="6902138" y="2036095"/>
            <a:ext cx="4662773" cy="3901745"/>
          </a:xfrm>
          <a:prstGeom prst="rect">
            <a:avLst/>
          </a:prstGeom>
        </p:spPr>
      </p:pic>
    </p:spTree>
    <p:extLst>
      <p:ext uri="{BB962C8B-B14F-4D97-AF65-F5344CB8AC3E}">
        <p14:creationId xmlns:p14="http://schemas.microsoft.com/office/powerpoint/2010/main" val="260380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9376" y="1916832"/>
            <a:ext cx="5502117" cy="4392488"/>
          </a:xfrm>
        </p:spPr>
        <p:txBody>
          <a:bodyPr lIns="91440" tIns="45720" rIns="91440" bIns="45720" anchor="t"/>
          <a:lstStyle/>
          <a:p>
            <a:pPr marL="0" indent="0">
              <a:buNone/>
            </a:pPr>
            <a:r>
              <a:rPr lang="en-US" dirty="0">
                <a:solidFill>
                  <a:schemeClr val="accent2"/>
                </a:solidFill>
              </a:rPr>
              <a:t>Children will be able to:</a:t>
            </a:r>
            <a:endParaRPr lang="en-US" dirty="0">
              <a:solidFill>
                <a:schemeClr val="accent2"/>
              </a:solidFill>
              <a:cs typeface="Calibri" panose="020F0502020204030204"/>
            </a:endParaRPr>
          </a:p>
          <a:p>
            <a:r>
              <a:rPr lang="en-US" dirty="0">
                <a:solidFill>
                  <a:schemeClr val="accent2"/>
                </a:solidFill>
              </a:rPr>
              <a:t>blend independently</a:t>
            </a:r>
            <a:endParaRPr lang="en-US" dirty="0">
              <a:solidFill>
                <a:schemeClr val="accent2"/>
              </a:solidFill>
              <a:cs typeface="Calibri"/>
            </a:endParaRPr>
          </a:p>
          <a:p>
            <a:r>
              <a:rPr lang="en-US" dirty="0">
                <a:solidFill>
                  <a:schemeClr val="accent2"/>
                </a:solidFill>
              </a:rPr>
              <a:t>blend in their heads with increasing fluency and confidence.</a:t>
            </a:r>
            <a:endParaRPr lang="en-US" dirty="0">
              <a:solidFill>
                <a:schemeClr val="accent2"/>
              </a:solidFill>
              <a:cs typeface="Calibri"/>
            </a:endParaRPr>
          </a:p>
          <a:p>
            <a:pPr marL="0" indent="0">
              <a:buNone/>
            </a:pPr>
            <a:r>
              <a:rPr lang="en-US" dirty="0">
                <a:solidFill>
                  <a:schemeClr val="accent2"/>
                </a:solidFill>
              </a:rPr>
              <a:t>They will also begin to distinguish between different phonemes/graphemes.</a:t>
            </a:r>
            <a:endParaRPr lang="en-GB" dirty="0"/>
          </a:p>
        </p:txBody>
      </p:sp>
      <p:sp>
        <p:nvSpPr>
          <p:cNvPr id="5" name="Title 4"/>
          <p:cNvSpPr>
            <a:spLocks noGrp="1"/>
          </p:cNvSpPr>
          <p:nvPr>
            <p:ph type="title"/>
          </p:nvPr>
        </p:nvSpPr>
        <p:spPr/>
        <p:txBody>
          <a:bodyPr lIns="91440" tIns="45720" rIns="91440" bIns="45720" anchor="b" anchorCtr="0"/>
          <a:lstStyle/>
          <a:p>
            <a:r>
              <a:rPr lang="en-US" dirty="0"/>
              <a:t>Reading words</a:t>
            </a:r>
            <a:endParaRPr lang="en-GB" dirty="0">
              <a:cs typeface="Calibri"/>
            </a:endParaRPr>
          </a:p>
        </p:txBody>
      </p:sp>
      <p:pic>
        <p:nvPicPr>
          <p:cNvPr id="4" name="Picture 3" descr="A person in a red dress holding a sign&#10;&#10;Description automatically generated">
            <a:extLst>
              <a:ext uri="{FF2B5EF4-FFF2-40B4-BE49-F238E27FC236}">
                <a16:creationId xmlns:a16="http://schemas.microsoft.com/office/drawing/2014/main" id="{E22DAF30-57D8-C89E-1085-10AAB4472F39}"/>
              </a:ext>
            </a:extLst>
          </p:cNvPr>
          <p:cNvPicPr>
            <a:picLocks noChangeAspect="1"/>
          </p:cNvPicPr>
          <p:nvPr/>
        </p:nvPicPr>
        <p:blipFill>
          <a:blip r:embed="rId3"/>
          <a:stretch>
            <a:fillRect/>
          </a:stretch>
        </p:blipFill>
        <p:spPr>
          <a:xfrm>
            <a:off x="6009498" y="2060848"/>
            <a:ext cx="5647259" cy="2963810"/>
          </a:xfrm>
          <a:prstGeom prst="roundRect">
            <a:avLst/>
          </a:prstGeom>
        </p:spPr>
      </p:pic>
    </p:spTree>
    <p:extLst>
      <p:ext uri="{BB962C8B-B14F-4D97-AF65-F5344CB8AC3E}">
        <p14:creationId xmlns:p14="http://schemas.microsoft.com/office/powerpoint/2010/main" val="1508816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lIns="91440" tIns="45720" rIns="91440" bIns="45720" anchor="b" anchorCtr="0"/>
          <a:lstStyle/>
          <a:p>
            <a:r>
              <a:rPr lang="en-US" dirty="0"/>
              <a:t>Tricky words </a:t>
            </a:r>
            <a:endParaRPr lang="en-US" dirty="0">
              <a:cs typeface="Calibri"/>
            </a:endParaRP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700808"/>
            <a:ext cx="5256584" cy="4941168"/>
          </a:xfrm>
        </p:spPr>
        <p:txBody>
          <a:bodyPr lIns="91440" tIns="45720" rIns="91440" bIns="45720" anchor="t"/>
          <a:lstStyle/>
          <a:p>
            <a:r>
              <a:rPr lang="en-US" dirty="0">
                <a:solidFill>
                  <a:schemeClr val="accent2"/>
                </a:solidFill>
              </a:rPr>
              <a:t>have unusual spellings e.g. all, people</a:t>
            </a:r>
            <a:endParaRPr lang="en-US" dirty="0">
              <a:solidFill>
                <a:schemeClr val="accent2"/>
              </a:solidFill>
              <a:cs typeface="Calibri"/>
            </a:endParaRPr>
          </a:p>
          <a:p>
            <a:r>
              <a:rPr lang="en-US" dirty="0">
                <a:solidFill>
                  <a:schemeClr val="accent2"/>
                </a:solidFill>
              </a:rPr>
              <a:t>are taught in a systematic way.</a:t>
            </a:r>
            <a:endParaRPr lang="en-US" dirty="0">
              <a:solidFill>
                <a:schemeClr val="accent2"/>
              </a:solidFill>
              <a:cs typeface="Calibri"/>
            </a:endParaRPr>
          </a:p>
          <a:p>
            <a:pPr marL="0" indent="0">
              <a:buNone/>
            </a:pPr>
            <a:endParaRPr lang="en-US" dirty="0">
              <a:solidFill>
                <a:schemeClr val="accent2"/>
              </a:solidFill>
              <a:cs typeface="Calibri"/>
            </a:endParaRPr>
          </a:p>
          <a:p>
            <a:pPr marL="0" indent="0">
              <a:buNone/>
            </a:pPr>
            <a:r>
              <a:rPr lang="en-US" dirty="0">
                <a:solidFill>
                  <a:schemeClr val="accent2"/>
                </a:solidFill>
              </a:rPr>
              <a:t>Children are now learning to read Phase 5 tricky words.</a:t>
            </a:r>
          </a:p>
        </p:txBody>
      </p:sp>
      <p:sp>
        <p:nvSpPr>
          <p:cNvPr id="3" name="Title 2"/>
          <p:cNvSpPr>
            <a:spLocks noGrp="1"/>
          </p:cNvSpPr>
          <p:nvPr>
            <p:ph type="title"/>
          </p:nvPr>
        </p:nvSpPr>
        <p:spPr/>
        <p:txBody>
          <a:bodyPr lIns="91440" tIns="45720" rIns="91440" bIns="45720" anchor="b" anchorCtr="0"/>
          <a:lstStyle/>
          <a:p>
            <a:r>
              <a:rPr lang="en-US" dirty="0"/>
              <a:t>Tricky words:</a:t>
            </a:r>
            <a:endParaRPr lang="en-GB" dirty="0">
              <a:cs typeface="Calibri"/>
            </a:endParaRPr>
          </a:p>
        </p:txBody>
      </p:sp>
      <p:pic>
        <p:nvPicPr>
          <p:cNvPr id="6" name="Picture 5" descr="A person holding a piece of paper&#10;&#10;Description automatically generated">
            <a:extLst>
              <a:ext uri="{FF2B5EF4-FFF2-40B4-BE49-F238E27FC236}">
                <a16:creationId xmlns:a16="http://schemas.microsoft.com/office/drawing/2014/main" id="{9D2D9A11-589A-7C36-A4FD-1A7C833B4AF0}"/>
              </a:ext>
            </a:extLst>
          </p:cNvPr>
          <p:cNvPicPr>
            <a:picLocks noChangeAspect="1"/>
          </p:cNvPicPr>
          <p:nvPr/>
        </p:nvPicPr>
        <p:blipFill>
          <a:blip r:embed="rId3"/>
          <a:stretch>
            <a:fillRect/>
          </a:stretch>
        </p:blipFill>
        <p:spPr>
          <a:xfrm>
            <a:off x="6023992" y="1963549"/>
            <a:ext cx="5544616" cy="3423109"/>
          </a:xfrm>
          <a:prstGeom prst="roundRect">
            <a:avLst/>
          </a:prstGeom>
        </p:spPr>
      </p:pic>
    </p:spTree>
    <p:extLst>
      <p:ext uri="{BB962C8B-B14F-4D97-AF65-F5344CB8AC3E}">
        <p14:creationId xmlns:p14="http://schemas.microsoft.com/office/powerpoint/2010/main" val="75427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91440" tIns="45720" rIns="91440" bIns="45720" anchor="b" anchorCtr="0"/>
          <a:lstStyle/>
          <a:p>
            <a:r>
              <a:rPr lang="en-US" dirty="0"/>
              <a:t>Phase 5 tricky words</a:t>
            </a:r>
            <a:endParaRPr lang="en-GB" dirty="0">
              <a:cs typeface="Calibri"/>
            </a:endParaRPr>
          </a:p>
        </p:txBody>
      </p:sp>
      <p:pic>
        <p:nvPicPr>
          <p:cNvPr id="2" name="Picture 1"/>
          <p:cNvPicPr>
            <a:picLocks noChangeAspect="1"/>
          </p:cNvPicPr>
          <p:nvPr/>
        </p:nvPicPr>
        <p:blipFill>
          <a:blip r:embed="rId3"/>
          <a:stretch>
            <a:fillRect/>
          </a:stretch>
        </p:blipFill>
        <p:spPr>
          <a:xfrm>
            <a:off x="3791744" y="1772816"/>
            <a:ext cx="5505063" cy="4968552"/>
          </a:xfrm>
          <a:prstGeom prst="rect">
            <a:avLst/>
          </a:prstGeom>
        </p:spPr>
      </p:pic>
      <p:sp>
        <p:nvSpPr>
          <p:cNvPr id="10" name="Oval 9"/>
          <p:cNvSpPr/>
          <p:nvPr/>
        </p:nvSpPr>
        <p:spPr>
          <a:xfrm>
            <a:off x="5603579" y="1890470"/>
            <a:ext cx="4176464" cy="459149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582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lIns="91440" tIns="45720" rIns="91440" bIns="45720" anchor="b" anchorCtr="0"/>
          <a:lstStyle/>
          <a:p>
            <a:r>
              <a:rPr lang="en-US" dirty="0"/>
              <a:t>How we make learning stick </a:t>
            </a:r>
            <a:endParaRPr lang="en-US" dirty="0">
              <a:cs typeface="Calibri"/>
            </a:endParaRP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9376" y="1916832"/>
            <a:ext cx="8262014" cy="4392488"/>
          </a:xfrm>
        </p:spPr>
        <p:txBody>
          <a:bodyPr lIns="91440" tIns="45720" rIns="91440" bIns="45720" anchor="t"/>
          <a:lstStyle/>
          <a:p>
            <a:r>
              <a:rPr lang="en-US" dirty="0">
                <a:solidFill>
                  <a:schemeClr val="accent2"/>
                </a:solidFill>
              </a:rPr>
              <a:t>This term, your child will be taught how to spell words </a:t>
            </a:r>
            <a:r>
              <a:rPr lang="en-US" dirty="0">
                <a:solidFill>
                  <a:schemeClr val="accent2"/>
                </a:solidFill>
                <a:ea typeface="+mn-lt"/>
                <a:cs typeface="+mn-lt"/>
              </a:rPr>
              <a:t>every day </a:t>
            </a:r>
            <a:r>
              <a:rPr lang="en-US" dirty="0">
                <a:solidFill>
                  <a:schemeClr val="accent2"/>
                </a:solidFill>
              </a:rPr>
              <a:t>using the graphemes they have been taught so far. </a:t>
            </a:r>
            <a:endParaRPr lang="en-US" dirty="0">
              <a:solidFill>
                <a:schemeClr val="accent2"/>
              </a:solidFill>
              <a:cs typeface="Calibri"/>
            </a:endParaRPr>
          </a:p>
          <a:p>
            <a:pPr marL="0" indent="0">
              <a:buNone/>
            </a:pPr>
            <a:endParaRPr lang="en-US" dirty="0">
              <a:solidFill>
                <a:schemeClr val="accent2"/>
              </a:solidFill>
              <a:cs typeface="Calibri"/>
            </a:endParaRPr>
          </a:p>
          <a:p>
            <a:r>
              <a:rPr lang="en-US" dirty="0">
                <a:solidFill>
                  <a:schemeClr val="accent2"/>
                </a:solidFill>
              </a:rPr>
              <a:t>They will </a:t>
            </a:r>
            <a:r>
              <a:rPr lang="en-US" dirty="0" err="1">
                <a:solidFill>
                  <a:schemeClr val="accent2"/>
                </a:solidFill>
              </a:rPr>
              <a:t>practise</a:t>
            </a:r>
            <a:r>
              <a:rPr lang="en-US" dirty="0">
                <a:solidFill>
                  <a:schemeClr val="accent2"/>
                </a:solidFill>
              </a:rPr>
              <a:t> writing a </a:t>
            </a:r>
            <a:r>
              <a:rPr lang="en-US" dirty="0">
                <a:solidFill>
                  <a:schemeClr val="accent2"/>
                </a:solidFill>
                <a:ea typeface="+mn-lt"/>
                <a:cs typeface="+mn-lt"/>
              </a:rPr>
              <a:t>dictated </a:t>
            </a:r>
            <a:r>
              <a:rPr lang="en-US" dirty="0">
                <a:solidFill>
                  <a:schemeClr val="accent2"/>
                </a:solidFill>
              </a:rPr>
              <a:t>sentence.		</a:t>
            </a:r>
            <a:endParaRPr lang="en-US" dirty="0">
              <a:solidFill>
                <a:schemeClr val="accent2"/>
              </a:solidFill>
              <a:cs typeface="Calibri"/>
            </a:endParaRPr>
          </a:p>
          <a:p>
            <a:r>
              <a:rPr lang="en-US" dirty="0">
                <a:solidFill>
                  <a:schemeClr val="accent2"/>
                </a:solidFill>
              </a:rPr>
              <a:t>Handwriting is referred to but is taught at other times of the day.	</a:t>
            </a:r>
            <a:endParaRPr lang="en-GB" dirty="0">
              <a:solidFill>
                <a:schemeClr val="accent2"/>
              </a:solidFill>
              <a:cs typeface="Calibri"/>
            </a:endParaRPr>
          </a:p>
        </p:txBody>
      </p:sp>
      <p:sp>
        <p:nvSpPr>
          <p:cNvPr id="2" name="Title 1"/>
          <p:cNvSpPr>
            <a:spLocks noGrp="1"/>
          </p:cNvSpPr>
          <p:nvPr>
            <p:ph type="title"/>
          </p:nvPr>
        </p:nvSpPr>
        <p:spPr/>
        <p:txBody>
          <a:bodyPr lIns="91440" tIns="45720" rIns="91440" bIns="45720" anchor="b" anchorCtr="0"/>
          <a:lstStyle/>
          <a:p>
            <a:r>
              <a:rPr lang="en-US" dirty="0"/>
              <a:t>Spelling	</a:t>
            </a:r>
            <a:endParaRPr lang="en-GB" dirty="0">
              <a:cs typeface="Calibri"/>
            </a:endParaRPr>
          </a:p>
        </p:txBody>
      </p:sp>
      <p:pic>
        <p:nvPicPr>
          <p:cNvPr id="5" name="Picture 4"/>
          <p:cNvPicPr>
            <a:picLocks noChangeAspect="1"/>
          </p:cNvPicPr>
          <p:nvPr/>
        </p:nvPicPr>
        <p:blipFill>
          <a:blip r:embed="rId3"/>
          <a:stretch>
            <a:fillRect/>
          </a:stretch>
        </p:blipFill>
        <p:spPr>
          <a:xfrm>
            <a:off x="9424242" y="2348331"/>
            <a:ext cx="1485705" cy="1512168"/>
          </a:xfrm>
          <a:prstGeom prst="rect">
            <a:avLst/>
          </a:prstGeom>
        </p:spPr>
      </p:pic>
    </p:spTree>
    <p:extLst>
      <p:ext uri="{BB962C8B-B14F-4D97-AF65-F5344CB8AC3E}">
        <p14:creationId xmlns:p14="http://schemas.microsoft.com/office/powerpoint/2010/main" val="88466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lIns="91440" tIns="45720" rIns="91440" bIns="45720" anchor="t"/>
          <a:lstStyle/>
          <a:p>
            <a:r>
              <a:rPr lang="en-US" dirty="0">
                <a:solidFill>
                  <a:schemeClr val="accent2"/>
                </a:solidFill>
              </a:rPr>
              <a:t>Say the word.</a:t>
            </a:r>
            <a:endParaRPr lang="en-US" dirty="0">
              <a:solidFill>
                <a:schemeClr val="accent2"/>
              </a:solidFill>
              <a:cs typeface="Calibri"/>
            </a:endParaRPr>
          </a:p>
          <a:p>
            <a:r>
              <a:rPr lang="en-US" dirty="0">
                <a:solidFill>
                  <a:schemeClr val="accent2"/>
                </a:solidFill>
              </a:rPr>
              <a:t>Segment the sounds.</a:t>
            </a:r>
            <a:endParaRPr lang="en-US" dirty="0">
              <a:solidFill>
                <a:schemeClr val="accent2"/>
              </a:solidFill>
              <a:cs typeface="Calibri"/>
            </a:endParaRPr>
          </a:p>
          <a:p>
            <a:r>
              <a:rPr lang="en-US" dirty="0">
                <a:solidFill>
                  <a:schemeClr val="accent2"/>
                </a:solidFill>
              </a:rPr>
              <a:t>Count the sounds.</a:t>
            </a:r>
            <a:endParaRPr lang="en-US" dirty="0">
              <a:solidFill>
                <a:schemeClr val="accent2"/>
              </a:solidFill>
              <a:cs typeface="Calibri"/>
            </a:endParaRPr>
          </a:p>
          <a:p>
            <a:r>
              <a:rPr lang="en-US" dirty="0">
                <a:solidFill>
                  <a:schemeClr val="accent2"/>
                </a:solidFill>
              </a:rPr>
              <a:t>Write them down.</a:t>
            </a:r>
            <a:endParaRPr lang="en-US" dirty="0">
              <a:solidFill>
                <a:schemeClr val="accent2"/>
              </a:solidFill>
              <a:cs typeface="Calibri"/>
            </a:endParaRP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lIns="91440" tIns="45720" rIns="91440" bIns="45720" anchor="b" anchorCtr="0"/>
          <a:lstStyle/>
          <a:p>
            <a:r>
              <a:rPr lang="en-US" dirty="0"/>
              <a:t>Spelling</a:t>
            </a:r>
            <a:endParaRPr lang="en-US" dirty="0">
              <a:cs typeface="Calibri"/>
            </a:endParaRP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1988840"/>
            <a:ext cx="5832648" cy="4176464"/>
          </a:xfrm>
        </p:spPr>
        <p:txBody>
          <a:bodyPr lIns="91440" tIns="45720" rIns="91440" bIns="45720" anchor="t"/>
          <a:lstStyle/>
          <a:p>
            <a:pPr marL="0" indent="0">
              <a:buNone/>
            </a:pPr>
            <a:r>
              <a:rPr lang="en-GB" b="1" dirty="0">
                <a:solidFill>
                  <a:schemeClr val="accent2"/>
                </a:solidFill>
              </a:rPr>
              <a:t>Reading practice sessions are: </a:t>
            </a:r>
          </a:p>
          <a:p>
            <a:pPr marL="0" indent="0">
              <a:buNone/>
            </a:pPr>
            <a:endParaRPr lang="en-GB" b="1" dirty="0">
              <a:solidFill>
                <a:schemeClr val="accent2"/>
              </a:solidFill>
              <a:cs typeface="Calibri"/>
            </a:endParaRPr>
          </a:p>
          <a:p>
            <a:r>
              <a:rPr lang="en-GB" dirty="0">
                <a:solidFill>
                  <a:schemeClr val="accent2"/>
                </a:solidFill>
              </a:rPr>
              <a:t>timetabled three times a week</a:t>
            </a:r>
            <a:endParaRPr lang="en-GB" dirty="0">
              <a:solidFill>
                <a:schemeClr val="accent2"/>
              </a:solidFill>
              <a:cs typeface="Calibri"/>
            </a:endParaRPr>
          </a:p>
          <a:p>
            <a:r>
              <a:rPr lang="en-GB" dirty="0">
                <a:solidFill>
                  <a:schemeClr val="accent2"/>
                </a:solidFill>
              </a:rPr>
              <a:t>taught by a trained teacher/teaching assistant</a:t>
            </a:r>
            <a:endParaRPr lang="en-GB" dirty="0">
              <a:solidFill>
                <a:schemeClr val="accent2"/>
              </a:solidFill>
              <a:cs typeface="Calibri"/>
            </a:endParaRPr>
          </a:p>
          <a:p>
            <a:r>
              <a:rPr lang="en-GB" dirty="0">
                <a:solidFill>
                  <a:schemeClr val="accent2"/>
                </a:solidFill>
              </a:rPr>
              <a:t>taught in small groups.</a:t>
            </a:r>
            <a:endParaRPr lang="en-GB" dirty="0">
              <a:solidFill>
                <a:schemeClr val="accent2"/>
              </a:solidFill>
              <a:cs typeface="Calibri"/>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lIns="91440" tIns="45720" rIns="91440" bIns="45720" anchor="b" anchorCtr="0"/>
          <a:lstStyle/>
          <a:p>
            <a:r>
              <a:rPr lang="en-US" dirty="0"/>
              <a:t>How do we teach reading in books?</a:t>
            </a:r>
            <a:endParaRPr lang="en-US" dirty="0">
              <a:cs typeface="Calibri"/>
            </a:endParaRP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lIns="91440" tIns="45720" rIns="91440" bIns="45720" anchor="t"/>
          <a:lstStyle/>
          <a:p>
            <a:pPr marL="0" indent="0">
              <a:buNone/>
            </a:pPr>
            <a:r>
              <a:rPr lang="en-US" sz="2400" b="1" dirty="0">
                <a:solidFill>
                  <a:schemeClr val="accent2"/>
                </a:solidFill>
              </a:rPr>
              <a:t>This means that your child should: </a:t>
            </a:r>
          </a:p>
          <a:p>
            <a:r>
              <a:rPr lang="en-US" sz="2400" dirty="0">
                <a:solidFill>
                  <a:schemeClr val="accent2"/>
                </a:solidFill>
              </a:rPr>
              <a:t>know all the sounds and tricky words in their phonics book well</a:t>
            </a:r>
            <a:endParaRPr lang="en-US" sz="2400" dirty="0">
              <a:solidFill>
                <a:schemeClr val="accent2"/>
              </a:solidFill>
              <a:cs typeface="Calibri"/>
            </a:endParaRPr>
          </a:p>
          <a:p>
            <a:r>
              <a:rPr lang="en-US" sz="2400" dirty="0">
                <a:solidFill>
                  <a:schemeClr val="accent2"/>
                </a:solidFill>
              </a:rPr>
              <a:t>read many of the words by silent blending (in their head) – their reading will be automatic</a:t>
            </a:r>
            <a:endParaRPr lang="en-US" sz="2400" dirty="0">
              <a:solidFill>
                <a:schemeClr val="accent2"/>
              </a:solidFill>
              <a:cs typeface="Calibri"/>
            </a:endParaRPr>
          </a:p>
          <a:p>
            <a:r>
              <a:rPr lang="en-US" sz="2400" dirty="0">
                <a:solidFill>
                  <a:schemeClr val="accent2"/>
                </a:solidFill>
              </a:rPr>
              <a:t>only need to stop and sound out about 5% of the words by the time they bring the book home – but they should be able to do this on their own.</a:t>
            </a:r>
            <a:endParaRPr lang="en-US" sz="2400" dirty="0">
              <a:solidFill>
                <a:schemeClr val="accent2"/>
              </a:solidFill>
              <a:cs typeface="Calibri"/>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b="1" dirty="0"/>
              <a:t>Reading a book at the right level</a:t>
            </a:r>
            <a:endParaRPr lang="en-US" sz="3600" b="1" dirty="0">
              <a:cs typeface="Calibri"/>
            </a:endParaRP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accent2"/>
                </a:solidFill>
                <a:latin typeface="Calibri"/>
                <a:cs typeface="Calibri"/>
              </a:rPr>
              <a:t>understand words and sentences</a:t>
            </a:r>
          </a:p>
          <a:p>
            <a:r>
              <a:rPr lang="en-US" sz="2400" dirty="0">
                <a:solidFill>
                  <a:schemeClr val="accent2"/>
                </a:solidFill>
                <a:latin typeface="Calibri"/>
                <a:cs typeface="Calibri"/>
              </a:rPr>
              <a:t>use a wide range of vocabulary </a:t>
            </a:r>
            <a:endParaRPr lang="en-US" sz="2400">
              <a:solidFill>
                <a:schemeClr val="accent2"/>
              </a:solidFill>
              <a:latin typeface="Calibri" panose="020F0502020204030204" pitchFamily="34" charset="0"/>
              <a:cs typeface="Calibri" panose="020F0502020204030204" pitchFamily="34" charset="0"/>
            </a:endParaRPr>
          </a:p>
          <a:p>
            <a:r>
              <a:rPr lang="en-US" sz="2400" dirty="0">
                <a:solidFill>
                  <a:schemeClr val="accent2"/>
                </a:solidFill>
                <a:latin typeface="Calibri"/>
                <a:cs typeface="Calibri"/>
              </a:rPr>
              <a:t>develop listening comprehension skills.</a:t>
            </a:r>
            <a:endParaRPr lang="en-US" sz="2400">
              <a:solidFill>
                <a:schemeClr val="accent2"/>
              </a:solidFill>
              <a:latin typeface="Calibri" panose="020F0502020204030204" pitchFamily="34" charset="0"/>
              <a:cs typeface="Calibri" panose="020F0502020204030204" pitchFamily="34" charset="0"/>
            </a:endParaRPr>
          </a:p>
          <a:p>
            <a:pPr marL="0" indent="0">
              <a:buNone/>
            </a:pPr>
            <a:r>
              <a:rPr lang="en-US" sz="2400" dirty="0">
                <a:solidFill>
                  <a:schemeClr val="accent2"/>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lIns="91440" tIns="45720" rIns="91440" bIns="45720" anchor="b" anchorCtr="0"/>
          <a:lstStyle/>
          <a:p>
            <a:r>
              <a:rPr lang="en-US" dirty="0"/>
              <a:t>The most important thing you </a:t>
            </a:r>
            <a:br>
              <a:rPr lang="en-US" dirty="0"/>
            </a:br>
            <a:r>
              <a:rPr lang="en-US" dirty="0"/>
              <a:t>can do is read with your child</a:t>
            </a:r>
            <a:endParaRPr lang="en-US" dirty="0">
              <a:cs typeface="Calibri"/>
            </a:endParaRP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5" name="Picture 5" descr="Graphical user interface&#10;&#10;Description automatically generated">
            <a:extLst>
              <a:ext uri="{FF2B5EF4-FFF2-40B4-BE49-F238E27FC236}">
                <a16:creationId xmlns:a16="http://schemas.microsoft.com/office/drawing/2014/main" id="{F5AE5B12-7041-2836-EDCE-00DB3F31A642}"/>
              </a:ext>
            </a:extLst>
          </p:cNvPr>
          <p:cNvPicPr>
            <a:picLocks noChangeAspect="1"/>
          </p:cNvPicPr>
          <p:nvPr/>
        </p:nvPicPr>
        <p:blipFill>
          <a:blip r:embed="rId3"/>
          <a:stretch>
            <a:fillRect/>
          </a:stretch>
        </p:blipFill>
        <p:spPr>
          <a:xfrm>
            <a:off x="7320136" y="1484784"/>
            <a:ext cx="3658462" cy="4392488"/>
          </a:xfrm>
          <a:prstGeom prst="rect">
            <a:avLst/>
          </a:prstGeom>
        </p:spPr>
      </p:pic>
    </p:spTree>
    <p:extLst>
      <p:ext uri="{BB962C8B-B14F-4D97-AF65-F5344CB8AC3E}">
        <p14:creationId xmlns:p14="http://schemas.microsoft.com/office/powerpoint/2010/main" val="229521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lIns="91440" tIns="45720" rIns="91440" bIns="45720" anchor="b" anchorCtr="0"/>
          <a:lstStyle/>
          <a:p>
            <a:r>
              <a:rPr lang="en-US" dirty="0"/>
              <a:t>Books going home</a:t>
            </a:r>
            <a:endParaRPr lang="en-US" dirty="0">
              <a:cs typeface="Calibri"/>
            </a:endParaRP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lIns="91440" tIns="45720" rIns="91440" bIns="45720" anchor="t"/>
          <a:lstStyle/>
          <a:p>
            <a:r>
              <a:rPr lang="en-US" dirty="0">
                <a:solidFill>
                  <a:schemeClr val="accent2"/>
                </a:solidFill>
              </a:rPr>
              <a:t>Your child should be able to read their book without your help.</a:t>
            </a:r>
            <a:endParaRPr lang="en-US" dirty="0">
              <a:solidFill>
                <a:schemeClr val="accent2"/>
              </a:solidFill>
              <a:cs typeface="Calibri"/>
            </a:endParaRPr>
          </a:p>
          <a:p>
            <a:r>
              <a:rPr lang="en-US" dirty="0">
                <a:solidFill>
                  <a:schemeClr val="accent2"/>
                </a:solidFill>
              </a:rPr>
              <a:t>If they can’t read a word, read it to them.</a:t>
            </a:r>
            <a:endParaRPr lang="en-US" dirty="0">
              <a:solidFill>
                <a:schemeClr val="accent2"/>
              </a:solidFill>
              <a:cs typeface="Calibri"/>
            </a:endParaRPr>
          </a:p>
          <a:p>
            <a:r>
              <a:rPr lang="en-US" dirty="0">
                <a:solidFill>
                  <a:schemeClr val="accent2"/>
                </a:solidFill>
              </a:rPr>
              <a:t>Talk about the book and celebrate their success.</a:t>
            </a:r>
            <a:endParaRPr lang="en-US" dirty="0">
              <a:solidFill>
                <a:schemeClr val="accent2"/>
              </a:solidFill>
              <a:cs typeface="Calibri"/>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79376" y="332656"/>
            <a:ext cx="10014864" cy="1152128"/>
          </a:xfrm>
        </p:spPr>
        <p:txBody>
          <a:bodyPr lIns="91440" tIns="45720" rIns="91440" bIns="45720" anchor="b" anchorCtr="0"/>
          <a:lstStyle/>
          <a:p>
            <a:r>
              <a:rPr lang="en-US" dirty="0"/>
              <a:t>Listening to your child read their phonics book</a:t>
            </a:r>
            <a:endParaRPr lang="en-US" dirty="0">
              <a:cs typeface="Calibri"/>
            </a:endParaRP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63332" y="1916832"/>
            <a:ext cx="4359498" cy="3909005"/>
          </a:xfrm>
          <a:prstGeom prst="roundRect">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lIns="91440" tIns="45720" rIns="91440" bIns="45720" anchor="t"/>
          <a:lstStyle/>
          <a:p>
            <a:pPr marL="0" indent="0">
              <a:buNone/>
            </a:pPr>
            <a:r>
              <a:rPr lang="en-US" b="1" dirty="0">
                <a:solidFill>
                  <a:schemeClr val="accent2"/>
                </a:solidFill>
              </a:rPr>
              <a:t>The shared book is for YOU to read:</a:t>
            </a:r>
            <a:endParaRPr lang="en-US" b="1" dirty="0">
              <a:solidFill>
                <a:schemeClr val="accent2"/>
              </a:solidFill>
              <a:cs typeface="Calibri"/>
            </a:endParaRPr>
          </a:p>
          <a:p>
            <a:pPr>
              <a:spcBef>
                <a:spcPts val="600"/>
              </a:spcBef>
            </a:pPr>
            <a:r>
              <a:rPr lang="en-US" sz="2400" dirty="0">
                <a:solidFill>
                  <a:schemeClr val="accent2"/>
                </a:solidFill>
              </a:rPr>
              <a:t>Make the story sound as exciting as you can by changing your voice.</a:t>
            </a:r>
            <a:endParaRPr lang="en-US" sz="2400" dirty="0">
              <a:solidFill>
                <a:schemeClr val="accent2"/>
              </a:solidFill>
              <a:cs typeface="Calibri"/>
            </a:endParaRPr>
          </a:p>
          <a:p>
            <a:pPr>
              <a:spcBef>
                <a:spcPts val="600"/>
              </a:spcBef>
            </a:pPr>
            <a:r>
              <a:rPr lang="en-US" sz="2400" dirty="0">
                <a:solidFill>
                  <a:schemeClr val="accent2"/>
                </a:solidFill>
              </a:rPr>
              <a:t>Talk with your child as much as you can:</a:t>
            </a:r>
            <a:endParaRPr lang="en-US" sz="2400"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Introduce new and exciting language.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Encourage your child to use new vocabulary.</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Make up sentences together.</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Find different words to use.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Describe things you see.</a:t>
            </a:r>
            <a:endParaRPr lang="en-US" dirty="0">
              <a:solidFill>
                <a:schemeClr val="accent2"/>
              </a:solidFill>
              <a:cs typeface="Calibri"/>
            </a:endParaRP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lIns="91440" tIns="45720" rIns="91440" bIns="45720" anchor="b" anchorCtr="0"/>
          <a:lstStyle/>
          <a:p>
            <a:r>
              <a:rPr lang="en-US" dirty="0"/>
              <a:t>Read to your child</a:t>
            </a:r>
            <a:endParaRPr lang="en-US" dirty="0">
              <a:cs typeface="Calibri"/>
            </a:endParaRP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lIns="91440" tIns="45720" rIns="91440" bIns="45720" anchor="b" anchorCtr="0"/>
          <a:lstStyle/>
          <a:p>
            <a:r>
              <a:rPr lang="en-US" dirty="0"/>
              <a:t>Supporting your child with phonics</a:t>
            </a:r>
            <a:endParaRPr lang="en-US" dirty="0">
              <a:cs typeface="Calibri"/>
            </a:endParaRPr>
          </a:p>
        </p:txBody>
      </p:sp>
      <p:pic>
        <p:nvPicPr>
          <p:cNvPr id="2" name="Picture 7" descr="Graphical user interface, application&#10;&#10;Description automatically generated">
            <a:extLst>
              <a:ext uri="{FF2B5EF4-FFF2-40B4-BE49-F238E27FC236}">
                <a16:creationId xmlns:a16="http://schemas.microsoft.com/office/drawing/2014/main" id="{3E485ADC-2DDC-3EE9-046E-C6443562837C}"/>
              </a:ext>
            </a:extLst>
          </p:cNvPr>
          <p:cNvPicPr>
            <a:picLocks noChangeAspect="1"/>
          </p:cNvPicPr>
          <p:nvPr/>
        </p:nvPicPr>
        <p:blipFill rotWithShape="1">
          <a:blip r:embed="rId3"/>
          <a:srcRect t="4715" b="196"/>
          <a:stretch/>
        </p:blipFill>
        <p:spPr>
          <a:xfrm>
            <a:off x="444500" y="2449743"/>
            <a:ext cx="11319932" cy="3021156"/>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lIns="91440" tIns="45720" rIns="91440" bIns="45720" anchor="b" anchorCtr="0"/>
          <a:lstStyle/>
          <a:p>
            <a:r>
              <a:rPr lang="en-US" dirty="0"/>
              <a:t>How many times have you already read today?</a:t>
            </a:r>
            <a:endParaRPr lang="en-US" dirty="0">
              <a:cs typeface="Calibri"/>
            </a:endParaRPr>
          </a:p>
        </p:txBody>
      </p:sp>
    </p:spTree>
    <p:extLst>
      <p:ext uri="{BB962C8B-B14F-4D97-AF65-F5344CB8AC3E}">
        <p14:creationId xmlns:p14="http://schemas.microsoft.com/office/powerpoint/2010/main" val="21490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solidFill>
                  <a:schemeClr val="accent2"/>
                </a:solidFill>
              </a:rPr>
              <a:t>Our school has chosen </a:t>
            </a:r>
            <a:br>
              <a:rPr lang="en-GB" dirty="0">
                <a:solidFill>
                  <a:schemeClr val="accent2"/>
                </a:solidFill>
              </a:rPr>
            </a:br>
            <a:r>
              <a:rPr lang="en-GB" i="1" dirty="0">
                <a:solidFill>
                  <a:schemeClr val="accent2"/>
                </a:solidFill>
              </a:rPr>
              <a:t>Little Wandle Letters and Sounds Revised</a:t>
            </a:r>
            <a:r>
              <a:rPr lang="en-GB" dirty="0">
                <a:solidFill>
                  <a:schemeClr val="accent2"/>
                </a:solidFill>
              </a:rPr>
              <a:t> as our systematic, synthetic phonics (SSP) programme to teach early reading and spelling.</a:t>
            </a:r>
            <a:r>
              <a:rPr lang="en-GB" dirty="0"/>
              <a:t>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lIns="91440" tIns="45720" rIns="91440" bIns="45720" anchor="b" anchorCtr="0"/>
          <a:lstStyle/>
          <a:p>
            <a:r>
              <a:rPr lang="en-GB" dirty="0"/>
              <a:t>Little Wandle Letters and Sounds Revised</a:t>
            </a:r>
            <a:endParaRPr lang="en-GB" dirty="0">
              <a:cs typeface="Calibri"/>
            </a:endParaRP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lIns="91440" tIns="45720" rIns="91440" bIns="45720" anchor="t"/>
          <a:lstStyle/>
          <a:p>
            <a:pPr algn="ctr"/>
            <a:r>
              <a:rPr lang="en-US" sz="4000" b="1" dirty="0">
                <a:solidFill>
                  <a:schemeClr val="bg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lIns="91440" tIns="45720" rIns="91440" bIns="45720" anchor="b" anchorCtr="0"/>
          <a:lstStyle/>
          <a:p>
            <a:r>
              <a:rPr lang="en-US" b="1" dirty="0"/>
              <a:t>Terminology</a:t>
            </a:r>
            <a:endParaRPr lang="en-US" b="1" dirty="0">
              <a:cs typeface="Calibri"/>
            </a:endParaRP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74407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77378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
        <p:nvSpPr>
          <p:cNvPr id="12" name="Rounded Rectangle 11">
            <a:extLst>
              <a:ext uri="{FF2B5EF4-FFF2-40B4-BE49-F238E27FC236}">
                <a16:creationId xmlns:a16="http://schemas.microsoft.com/office/drawing/2014/main" id="{D8CA016A-8FA6-964F-AB5B-6E97732A71F4}"/>
              </a:ext>
            </a:extLst>
          </p:cNvPr>
          <p:cNvSpPr/>
          <p:nvPr/>
        </p:nvSpPr>
        <p:spPr>
          <a:xfrm>
            <a:off x="6773782" y="413058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Adjacent consonant</a:t>
            </a:r>
          </a:p>
        </p:txBody>
      </p:sp>
      <p:sp>
        <p:nvSpPr>
          <p:cNvPr id="13" name="Rounded Rectangle 12">
            <a:extLst>
              <a:ext uri="{FF2B5EF4-FFF2-40B4-BE49-F238E27FC236}">
                <a16:creationId xmlns:a16="http://schemas.microsoft.com/office/drawing/2014/main" id="{D8CA016A-8FA6-964F-AB5B-6E97732A71F4}"/>
              </a:ext>
            </a:extLst>
          </p:cNvPr>
          <p:cNvSpPr/>
          <p:nvPr/>
        </p:nvSpPr>
        <p:spPr>
          <a:xfrm>
            <a:off x="674407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digraph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479376" y="116632"/>
            <a:ext cx="9793088" cy="1152128"/>
          </a:xfrm>
        </p:spPr>
        <p:txBody>
          <a:bodyPr/>
          <a:lstStyle/>
          <a:p>
            <a:r>
              <a:rPr lang="en-US" dirty="0"/>
              <a:t>The progression</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524992" y="1268760"/>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79976" y="2186478"/>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9CD64-B820-86FB-DCFB-956F275348A5}"/>
              </a:ext>
            </a:extLst>
          </p:cNvPr>
          <p:cNvSpPr>
            <a:spLocks noGrp="1"/>
          </p:cNvSpPr>
          <p:nvPr>
            <p:ph type="title"/>
          </p:nvPr>
        </p:nvSpPr>
        <p:spPr/>
        <p:txBody>
          <a:bodyPr lIns="91440" tIns="45720" rIns="91440" bIns="45720" anchor="b" anchorCtr="0"/>
          <a:lstStyle/>
          <a:p>
            <a:r>
              <a:rPr lang="en-GB" dirty="0">
                <a:cs typeface="Calibri"/>
              </a:rPr>
              <a:t>Let’s say the Phase 5 sounds</a:t>
            </a:r>
          </a:p>
        </p:txBody>
      </p:sp>
      <p:pic>
        <p:nvPicPr>
          <p:cNvPr id="6" name="Picture 6">
            <a:extLst>
              <a:ext uri="{FF2B5EF4-FFF2-40B4-BE49-F238E27FC236}">
                <a16:creationId xmlns:a16="http://schemas.microsoft.com/office/drawing/2014/main" id="{EC99D98B-4D64-858E-8A5B-00CAA200CFE9}"/>
              </a:ext>
            </a:extLst>
          </p:cNvPr>
          <p:cNvPicPr>
            <a:picLocks noChangeAspect="1"/>
          </p:cNvPicPr>
          <p:nvPr/>
        </p:nvPicPr>
        <p:blipFill>
          <a:blip r:embed="rId3"/>
          <a:stretch>
            <a:fillRect/>
          </a:stretch>
        </p:blipFill>
        <p:spPr>
          <a:xfrm>
            <a:off x="8005548" y="1715283"/>
            <a:ext cx="2305335" cy="1914807"/>
          </a:xfrm>
          <a:prstGeom prst="rect">
            <a:avLst/>
          </a:prstGeom>
        </p:spPr>
      </p:pic>
      <p:pic>
        <p:nvPicPr>
          <p:cNvPr id="7" name="Picture 7">
            <a:extLst>
              <a:ext uri="{FF2B5EF4-FFF2-40B4-BE49-F238E27FC236}">
                <a16:creationId xmlns:a16="http://schemas.microsoft.com/office/drawing/2014/main" id="{239902AB-8B95-4F5F-9636-8B73526F5AC3}"/>
              </a:ext>
            </a:extLst>
          </p:cNvPr>
          <p:cNvPicPr>
            <a:picLocks noChangeAspect="1"/>
          </p:cNvPicPr>
          <p:nvPr/>
        </p:nvPicPr>
        <p:blipFill>
          <a:blip r:embed="rId4"/>
          <a:stretch>
            <a:fillRect/>
          </a:stretch>
        </p:blipFill>
        <p:spPr>
          <a:xfrm>
            <a:off x="476534" y="1715813"/>
            <a:ext cx="6712423" cy="4768403"/>
          </a:xfrm>
          <a:prstGeom prst="rect">
            <a:avLst/>
          </a:prstGeom>
        </p:spPr>
      </p:pic>
      <p:pic>
        <p:nvPicPr>
          <p:cNvPr id="5" name="Picture 5">
            <a:extLst>
              <a:ext uri="{FF2B5EF4-FFF2-40B4-BE49-F238E27FC236}">
                <a16:creationId xmlns:a16="http://schemas.microsoft.com/office/drawing/2014/main" id="{7D4F38BD-2D3B-A9B9-E2BC-907C9148A159}"/>
              </a:ext>
            </a:extLst>
          </p:cNvPr>
          <p:cNvPicPr>
            <a:picLocks noChangeAspect="1"/>
          </p:cNvPicPr>
          <p:nvPr/>
        </p:nvPicPr>
        <p:blipFill rotWithShape="1">
          <a:blip r:embed="rId5"/>
          <a:srcRect l="2750" t="3568" b="83"/>
          <a:stretch/>
        </p:blipFill>
        <p:spPr>
          <a:xfrm>
            <a:off x="7824971" y="3699111"/>
            <a:ext cx="2815355" cy="2963995"/>
          </a:xfrm>
          <a:prstGeom prst="rect">
            <a:avLst/>
          </a:prstGeom>
        </p:spPr>
      </p:pic>
    </p:spTree>
    <p:extLst>
      <p:ext uri="{BB962C8B-B14F-4D97-AF65-F5344CB8AC3E}">
        <p14:creationId xmlns:p14="http://schemas.microsoft.com/office/powerpoint/2010/main" val="3531643301"/>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390c623-81a0-476f-984a-5b2ad478ef4f" xsi:nil="true"/>
    <_ip_UnifiedCompliancePolicyProperties xmlns="http://schemas.microsoft.com/sharepoint/v3" xsi:nil="true"/>
    <lcf76f155ced4ddcb4097134ff3c332f xmlns="b390c623-81a0-476f-984a-5b2ad478ef4f">
      <Terms xmlns="http://schemas.microsoft.com/office/infopath/2007/PartnerControls"/>
    </lcf76f155ced4ddcb4097134ff3c332f>
    <TaxCatchAll xmlns="6d6ce26d-438a-4f93-8ad7-b70bc8847f7f" xsi:nil="true"/>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6936AB72-AFD9-41AA-8CC3-D4DF98CB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B8E684-7516-47AC-9294-08AAE612A259}">
  <ds:schemaRefs>
    <ds:schemaRef ds:uri="6d6ce26d-438a-4f93-8ad7-b70bc8847f7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schemas.microsoft.com/sharepoint/v3"/>
    <ds:schemaRef ds:uri="http://purl.org/dc/dcmitype/"/>
    <ds:schemaRef ds:uri="b390c623-81a0-476f-984a-5b2ad478ef4f"/>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40256</TotalTime>
  <Words>3234</Words>
  <Application>Microsoft Office PowerPoint</Application>
  <PresentationFormat>Widescreen</PresentationFormat>
  <Paragraphs>299</Paragraphs>
  <Slides>28</Slides>
  <Notes>28</Notes>
  <HiddenSlides>0</HiddenSlides>
  <MMClips>1</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Terminology</vt:lpstr>
      <vt:lpstr>The progression</vt:lpstr>
      <vt:lpstr>Let’s say the Phase 5 sounds</vt:lpstr>
      <vt:lpstr>This term we are teaching Phase 5 </vt:lpstr>
      <vt:lpstr>Reading words</vt:lpstr>
      <vt:lpstr>Tricky words </vt:lpstr>
      <vt:lpstr>Tricky words:</vt:lpstr>
      <vt:lpstr>Phase 5 tricky words</vt:lpstr>
      <vt:lpstr>How we make learning stick </vt:lpstr>
      <vt:lpstr>PowerPoint Presentation</vt:lpstr>
      <vt:lpstr>Spelling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Read to your child</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Microsoft Office User</cp:lastModifiedBy>
  <cp:revision>1058</cp:revision>
  <cp:lastPrinted>2021-11-08T18:32:12Z</cp:lastPrinted>
  <dcterms:modified xsi:type="dcterms:W3CDTF">2023-09-07T15:33:20Z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