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69" r:id="rId5"/>
    <p:sldId id="288" r:id="rId6"/>
    <p:sldId id="289" r:id="rId7"/>
    <p:sldId id="258" r:id="rId8"/>
    <p:sldId id="268" r:id="rId9"/>
    <p:sldId id="264" r:id="rId10"/>
    <p:sldId id="276" r:id="rId11"/>
    <p:sldId id="290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27" autoAdjust="0"/>
    <p:restoredTop sz="94660"/>
  </p:normalViewPr>
  <p:slideViewPr>
    <p:cSldViewPr>
      <p:cViewPr varScale="1">
        <p:scale>
          <a:sx n="67" d="100"/>
          <a:sy n="67" d="100"/>
        </p:scale>
        <p:origin x="8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CC3BD91C-56E1-4560-95F4-AAB55A363AC1}" type="datetimeFigureOut">
              <a:rPr lang="en-GB" smtClean="0"/>
              <a:pPr/>
              <a:t>05/10/2025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15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E540375C-C5BC-4345-BCD1-7265FA4C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1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C713A-25A5-48AD-B391-1E48750228D8}" type="datetimeFigureOut">
              <a:rPr lang="en-GB" smtClean="0"/>
              <a:t>05/10/2025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12E3A-EA94-48AA-BDCE-EDF86FF0F3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92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12E3A-EA94-48AA-BDCE-EDF86FF0F38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7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2CF4A90D-CA3B-4DD0-86BF-613BF1AE5CAD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9F5BE2C-B9BC-4C96-A52E-2FCB2F409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2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9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04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0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97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4090A-BF8F-4047-B663-DACD4E1475F3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C1D5D-7B6C-4D45-A752-3C75F3068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8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F0F61-F37C-402E-BC15-80C967F3E13C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32F52-9A39-4A20-A7BA-B8B76CFD7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D0901-3048-439F-902C-794E55D322A0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2D920-8395-4524-A8EA-12150EB22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0053C-A079-4A07-8BF4-821E12C99172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246C8-F943-47FA-8E7E-81CE455D5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4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118C1-F601-4417-A37F-7AA184D25223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A5C40-23F9-4A3E-B26A-F3E524BD8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BA25A-5F55-41B2-A290-496C7006FF31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EE9E6-C8CB-40CA-A2C9-98D1C91EA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6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D9E37-3147-45F5-AC62-B555BB033155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1FEAE-CE5B-4E87-9306-4DAAEA563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ACB3-3EDF-4F48-9F24-944F3454F809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6D589-E3BD-4B8F-B8A8-FD6BAC9BB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A0E6E-281F-4FFB-815D-096E72891243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420F5-B237-480A-AA78-639802661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6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9ED22-544F-4AD5-87A4-36EAD57B2ACD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6E2E-83D0-44DD-B3D1-678F7D0F2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uglassalumni.blogspot.com/2014/02/black-history-month-events-in-kingsport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mplate:WIR_meetup_heade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bbc.co.uk/teach/school-radio/articles/zmxftr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imarysourcepairings.com/hidden-figures/hidden-figures-shetterly-and-freeman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ngall.com/firecrackers-png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youtube.com/watch?v=1gUbdNbu6a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lickr.com/photos/ervins_strauhmanis/996669154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nel/1402509697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B0169-3274-4505-8894-51CCF492B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57035" y="2597676"/>
            <a:ext cx="3482144" cy="2473763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1EC7B2-3617-453F-84A0-A98D4A832423}"/>
              </a:ext>
            </a:extLst>
          </p:cNvPr>
          <p:cNvSpPr/>
          <p:nvPr/>
        </p:nvSpPr>
        <p:spPr>
          <a:xfrm rot="20389349">
            <a:off x="827584" y="1037484"/>
            <a:ext cx="252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Respect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51EA5F-D3A1-49F2-8EED-2EEE0DABCAC4}"/>
              </a:ext>
            </a:extLst>
          </p:cNvPr>
          <p:cNvSpPr/>
          <p:nvPr/>
        </p:nvSpPr>
        <p:spPr>
          <a:xfrm>
            <a:off x="1907704" y="5642434"/>
            <a:ext cx="4381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Responsibility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4E05C4-D515-449F-9B27-63BBD8EEEE16}"/>
              </a:ext>
            </a:extLst>
          </p:cNvPr>
          <p:cNvSpPr/>
          <p:nvPr/>
        </p:nvSpPr>
        <p:spPr>
          <a:xfrm rot="670854">
            <a:off x="4631110" y="1037484"/>
            <a:ext cx="3204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Resilience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C670BC-C66D-4BC4-80FA-9508D6A86CA6}"/>
              </a:ext>
            </a:extLst>
          </p:cNvPr>
          <p:cNvSpPr txBox="1"/>
          <p:nvPr/>
        </p:nvSpPr>
        <p:spPr>
          <a:xfrm>
            <a:off x="2457035" y="5071439"/>
            <a:ext cx="3482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douglassalumni.blogspot.com/2014/02/black-history-month-events-in-kingsport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d/3.0/"/>
              </a:rPr>
              <a:t>CC BY-ND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64771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B678C7-762E-437F-8A85-33F529045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3643" y="1280972"/>
            <a:ext cx="3998397" cy="3516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560262-63AB-401C-A26D-5F7FA96D3750}"/>
              </a:ext>
            </a:extLst>
          </p:cNvPr>
          <p:cNvSpPr txBox="1"/>
          <p:nvPr/>
        </p:nvSpPr>
        <p:spPr>
          <a:xfrm>
            <a:off x="5508104" y="1280972"/>
            <a:ext cx="27022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Takes place every October</a:t>
            </a:r>
          </a:p>
          <a:p>
            <a:endParaRPr lang="en-GB" sz="2400" dirty="0"/>
          </a:p>
          <a:p>
            <a:r>
              <a:rPr lang="en-GB" sz="2400" dirty="0"/>
              <a:t>Celebrates all cultures and equality</a:t>
            </a:r>
          </a:p>
          <a:p>
            <a:endParaRPr lang="en-GB" sz="2400" dirty="0"/>
          </a:p>
          <a:p>
            <a:r>
              <a:rPr lang="en-GB" sz="2400" dirty="0"/>
              <a:t>Seeks to share the impact black people have had on society and changing  history</a:t>
            </a:r>
          </a:p>
        </p:txBody>
      </p:sp>
    </p:spTree>
    <p:extLst>
      <p:ext uri="{BB962C8B-B14F-4D97-AF65-F5344CB8AC3E}">
        <p14:creationId xmlns:p14="http://schemas.microsoft.com/office/powerpoint/2010/main" val="411854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1748C-997F-456B-8B31-A8EB068B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true story of four black women and the Space Race</a:t>
            </a:r>
          </a:p>
        </p:txBody>
      </p:sp>
      <p:pic>
        <p:nvPicPr>
          <p:cNvPr id="5" name="Content Placeholder 4">
            <a:hlinkClick r:id="rId2"/>
            <a:extLst>
              <a:ext uri="{FF2B5EF4-FFF2-40B4-BE49-F238E27FC236}">
                <a16:creationId xmlns:a16="http://schemas.microsoft.com/office/drawing/2014/main" id="{6230F908-EA54-4FAE-A794-8A169DBEA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60266" y="2490788"/>
            <a:ext cx="2831404" cy="3444875"/>
          </a:xfrm>
        </p:spPr>
      </p:pic>
    </p:spTree>
    <p:extLst>
      <p:ext uri="{BB962C8B-B14F-4D97-AF65-F5344CB8AC3E}">
        <p14:creationId xmlns:p14="http://schemas.microsoft.com/office/powerpoint/2010/main" val="217490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E343E6-E166-4D1A-B983-B713F189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Four incredible women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I am going to share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some of their story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F63B35-9652-4D9A-B5EF-AB832397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63" y="3284984"/>
            <a:ext cx="7949873" cy="2133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A351-D9F8-48DA-B7EB-7FBB6F7A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408" y="555803"/>
            <a:ext cx="7195184" cy="90915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Attendance – week 5 29</a:t>
            </a:r>
            <a:r>
              <a:rPr lang="en-GB" baseline="30000" dirty="0">
                <a:solidFill>
                  <a:srgbClr val="0070C0"/>
                </a:solidFill>
              </a:rPr>
              <a:t>th</a:t>
            </a:r>
            <a:r>
              <a:rPr lang="en-GB" dirty="0">
                <a:solidFill>
                  <a:srgbClr val="0070C0"/>
                </a:solidFill>
              </a:rPr>
              <a:t> Sep – 3</a:t>
            </a:r>
            <a:r>
              <a:rPr lang="en-GB" baseline="30000" dirty="0">
                <a:solidFill>
                  <a:srgbClr val="0070C0"/>
                </a:solidFill>
              </a:rPr>
              <a:t>rd</a:t>
            </a:r>
            <a:r>
              <a:rPr lang="en-GB" dirty="0">
                <a:solidFill>
                  <a:srgbClr val="0070C0"/>
                </a:solidFill>
              </a:rPr>
              <a:t> Oct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404C25-43D1-4021-A6BA-8DE4307DC5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81" y="2777729"/>
            <a:ext cx="1861839" cy="2482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D43E11-F312-4C8A-ACAA-1086100668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Reception 97.7%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One 97.3%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Two 99.3%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Three 97.8%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Four 98.8%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↓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Five 97.2%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Year Six 97.5%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→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Whole School 97.9%</a:t>
            </a:r>
            <a:r>
              <a:rPr lang="en-GB" dirty="0">
                <a:solidFill>
                  <a:srgbClr val="0070C0"/>
                </a:solidFill>
                <a:latin typeface="Garamond" panose="02020404030301010803" pitchFamily="18" charset="0"/>
              </a:rPr>
              <a:t>↑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" name="Graphic 8" descr="Shooting star">
            <a:extLst>
              <a:ext uri="{FF2B5EF4-FFF2-40B4-BE49-F238E27FC236}">
                <a16:creationId xmlns:a16="http://schemas.microsoft.com/office/drawing/2014/main" id="{4DB2A4C3-2257-4F57-9A1D-96E61A34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6912" y="3086100"/>
            <a:ext cx="685800" cy="685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A0BF9F-7112-41E3-9E4E-6FA871E226C9}"/>
              </a:ext>
            </a:extLst>
          </p:cNvPr>
          <p:cNvSpPr txBox="1"/>
          <p:nvPr/>
        </p:nvSpPr>
        <p:spPr>
          <a:xfrm>
            <a:off x="1812281" y="1935450"/>
            <a:ext cx="64679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>
                <a:solidFill>
                  <a:srgbClr val="FF0000"/>
                </a:solidFill>
              </a:rPr>
              <a:t>Dragons go to Y2, Y4, Y3 </a:t>
            </a:r>
          </a:p>
        </p:txBody>
      </p:sp>
    </p:spTree>
    <p:extLst>
      <p:ext uri="{BB962C8B-B14F-4D97-AF65-F5344CB8AC3E}">
        <p14:creationId xmlns:p14="http://schemas.microsoft.com/office/powerpoint/2010/main" val="31667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1A556-E402-41BD-8EA4-8090A233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House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D1FF3-BD4E-4A4F-B3BB-9214199F81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Arden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1489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Winners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Shakespeare 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1606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A093E8-1766-4C20-8B8F-94C5AF397C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Hall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1519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Hathaway</a:t>
            </a:r>
          </a:p>
          <a:p>
            <a:pPr marL="0" indent="0">
              <a:buNone/>
            </a:pPr>
            <a:r>
              <a:rPr lang="en-GB" dirty="0">
                <a:solidFill>
                  <a:srgbClr val="00B0F0"/>
                </a:solidFill>
              </a:rPr>
              <a:t>1345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996BF-0849-4ED3-8DAA-14C63BE86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447" y="2259699"/>
            <a:ext cx="909907" cy="1188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AB07A4-DDDF-40E1-B82B-2F3F84322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446" y="3873038"/>
            <a:ext cx="1018055" cy="111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2126E-C902-4D00-BBDB-A2496B8BF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502" y="2259698"/>
            <a:ext cx="931048" cy="119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30C06A-AEBC-4BFE-875E-D07BEBD06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368" y="4075301"/>
            <a:ext cx="1159315" cy="1023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937847-BC05-499C-8992-410759A3CA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632299" y="3489017"/>
            <a:ext cx="136714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02C2-63E2-4121-A0DE-43445AC3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Conkers song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5B323699-5BF1-421B-A8FD-0CA378FEC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77975" y="2795805"/>
            <a:ext cx="4335514" cy="28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5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E343E6-E166-4D1A-B983-B713F189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Conkers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B9944-8386-477B-AAA9-3DE1F66D1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6162" y="995407"/>
            <a:ext cx="1375052" cy="1223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7CD1FE-1F3E-472A-972B-679D26072CD9}"/>
              </a:ext>
            </a:extLst>
          </p:cNvPr>
          <p:cNvSpPr txBox="1"/>
          <p:nvPr/>
        </p:nvSpPr>
        <p:spPr>
          <a:xfrm>
            <a:off x="899592" y="2564904"/>
            <a:ext cx="72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Chorus: Conkers, I’m collecting conkers,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I’m trying hard to find the biggest and the best</a:t>
            </a:r>
          </a:p>
          <a:p>
            <a:r>
              <a:rPr lang="en-GB" sz="2000" dirty="0">
                <a:solidFill>
                  <a:srgbClr val="0070C0"/>
                </a:solidFill>
              </a:rPr>
              <a:t>Conkers, lots of lovely conkers,</a:t>
            </a:r>
          </a:p>
          <a:p>
            <a:r>
              <a:rPr lang="en-GB" sz="2000" dirty="0">
                <a:solidFill>
                  <a:srgbClr val="0070C0"/>
                </a:solidFill>
              </a:rPr>
              <a:t>I want a conker that is better than the rest! (Repeat)</a:t>
            </a:r>
          </a:p>
          <a:p>
            <a:endParaRPr lang="en-GB" sz="2000" dirty="0"/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Verse: Under the chestnut tree, there waits for me,</a:t>
            </a: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A sight so marvellous to behold, </a:t>
            </a: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Amidst the autumn leaves, it gleams for me,</a:t>
            </a: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A conker, beautiful and bold!</a:t>
            </a: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(Repeat the chorus)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6799B3DAB174F8D5728E4EC492A32" ma:contentTypeVersion="19" ma:contentTypeDescription="Create a new document." ma:contentTypeScope="" ma:versionID="7ec99984889c0c7f444217b4cec77c1b">
  <xsd:schema xmlns:xsd="http://www.w3.org/2001/XMLSchema" xmlns:xs="http://www.w3.org/2001/XMLSchema" xmlns:p="http://schemas.microsoft.com/office/2006/metadata/properties" xmlns:ns3="d277b672-7051-453d-b14e-f2a4d34efbd9" xmlns:ns4="79e0e38f-feec-4551-9ff7-4509dea5f0e5" targetNamespace="http://schemas.microsoft.com/office/2006/metadata/properties" ma:root="true" ma:fieldsID="9f2c9f04a8095fa046719b004bd03f12" ns3:_="" ns4:_="">
    <xsd:import namespace="d277b672-7051-453d-b14e-f2a4d34efbd9"/>
    <xsd:import namespace="79e0e38f-feec-4551-9ff7-4509dea5f0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7b672-7051-453d-b14e-f2a4d34ef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0e38f-feec-4551-9ff7-4509dea5f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77b672-7051-453d-b14e-f2a4d34efbd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953A73-C995-473D-899D-35C65FD6F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7b672-7051-453d-b14e-f2a4d34efbd9"/>
    <ds:schemaRef ds:uri="79e0e38f-feec-4551-9ff7-4509dea5f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D81052-2E9A-4A4B-A8AB-88677812534B}">
  <ds:schemaRefs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79e0e38f-feec-4551-9ff7-4509dea5f0e5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d277b672-7051-453d-b14e-f2a4d34efbd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4A48A79-BE24-427E-AD4B-31238A9767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1972</TotalTime>
  <Words>212</Words>
  <Application>Microsoft Office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PowerPoint Presentation</vt:lpstr>
      <vt:lpstr>PowerPoint Presentation</vt:lpstr>
      <vt:lpstr>The true story of four black women and the Space Race</vt:lpstr>
      <vt:lpstr>Four incredible women I am going to share  some of their story</vt:lpstr>
      <vt:lpstr>Attendance – week 5 29th Sep – 3rd Oct</vt:lpstr>
      <vt:lpstr>House Points</vt:lpstr>
      <vt:lpstr>Conkers song</vt:lpstr>
      <vt:lpstr>Conkers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RDMCC/Dahlicious</dc:title>
  <dc:creator>Valued Acer Customer</dc:creator>
  <cp:lastModifiedBy>G Humphriss STP</cp:lastModifiedBy>
  <cp:revision>170</cp:revision>
  <cp:lastPrinted>2014-01-27T10:40:53Z</cp:lastPrinted>
  <dcterms:created xsi:type="dcterms:W3CDTF">2011-09-26T11:43:46Z</dcterms:created>
  <dcterms:modified xsi:type="dcterms:W3CDTF">2025-10-05T20:06:31Z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0x0101006CA6799B3DAB174F8D5728E4EC492A32</vt:lpwstr>
  </property>
</Properties>
</file>