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56" r:id="rId3"/>
    <p:sldId id="257" r:id="rId4"/>
    <p:sldId id="267" r:id="rId5"/>
    <p:sldId id="258" r:id="rId6"/>
    <p:sldId id="266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7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50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81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582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9928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511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74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3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5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46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5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5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69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07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15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3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97CF3-D112-43BB-B815-E9D676358826}" type="datetimeFigureOut">
              <a:rPr lang="en-GB" smtClean="0"/>
              <a:t>09/09/2018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7BBD4A-5F0C-4A8A-BCC6-3FC6468A1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14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960" y="404664"/>
            <a:ext cx="7742455" cy="1295400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How many can you see</a:t>
            </a:r>
            <a:r>
              <a:rPr lang="en-GB" dirty="0" smtClean="0"/>
              <a:t>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228" y="2132856"/>
            <a:ext cx="5760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6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Let’s sing</a:t>
            </a:r>
            <a:endParaRPr lang="en-GB" dirty="0"/>
          </a:p>
        </p:txBody>
      </p:sp>
      <p:pic>
        <p:nvPicPr>
          <p:cNvPr id="4" name="Content Placeholder 3" descr="Sulaiman's work- my dream mausoleum: THE SINGING BIRD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84784"/>
            <a:ext cx="5697680" cy="5840379"/>
          </a:xfrm>
        </p:spPr>
      </p:pic>
    </p:spTree>
    <p:extLst>
      <p:ext uri="{BB962C8B-B14F-4D97-AF65-F5344CB8AC3E}">
        <p14:creationId xmlns:p14="http://schemas.microsoft.com/office/powerpoint/2010/main" val="2825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620688"/>
            <a:ext cx="6400800" cy="1295400"/>
          </a:xfrm>
        </p:spPr>
        <p:txBody>
          <a:bodyPr>
            <a:normAutofit/>
          </a:bodyPr>
          <a:lstStyle/>
          <a:p>
            <a:r>
              <a:rPr lang="en-GB" sz="6600" dirty="0" smtClean="0"/>
              <a:t>Why Teach?</a:t>
            </a:r>
            <a:endParaRPr lang="en-GB" sz="6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31645" y="2564904"/>
            <a:ext cx="2272079" cy="2965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7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92696"/>
            <a:ext cx="8136904" cy="1872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Education is not the filling of a pail but the lighting of a fire - </a:t>
            </a:r>
            <a:r>
              <a:rPr lang="en-GB" sz="3600" i="1" dirty="0" smtClean="0"/>
              <a:t>Yeats</a:t>
            </a:r>
            <a:endParaRPr lang="en-GB" sz="3600" i="1" dirty="0" smtClean="0"/>
          </a:p>
        </p:txBody>
      </p:sp>
      <p:pic>
        <p:nvPicPr>
          <p:cNvPr id="5" name="Picture 4" descr="Log &lt;strong&gt;Fire&lt;/strong&gt; &lt;strong&gt;clip art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420888"/>
            <a:ext cx="3023096" cy="338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69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 loved school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17824"/>
            <a:ext cx="4504861" cy="3586889"/>
          </a:xfrm>
        </p:spPr>
      </p:pic>
    </p:spTree>
    <p:extLst>
      <p:ext uri="{BB962C8B-B14F-4D97-AF65-F5344CB8AC3E}">
        <p14:creationId xmlns:p14="http://schemas.microsoft.com/office/powerpoint/2010/main" val="41615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</a:t>
            </a:r>
            <a:r>
              <a:rPr lang="en-GB" dirty="0" smtClean="0"/>
              <a:t>teaching</a:t>
            </a:r>
            <a:r>
              <a:rPr lang="en-GB" dirty="0" smtClean="0"/>
              <a:t> all about?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222005"/>
            <a:ext cx="6400800" cy="3528392"/>
          </a:xfrm>
        </p:spPr>
        <p:txBody>
          <a:bodyPr>
            <a:normAutofit fontScale="70000" lnSpcReduction="20000"/>
          </a:bodyPr>
          <a:lstStyle/>
          <a:p>
            <a:r>
              <a:rPr lang="en-GB" sz="2800" b="1" dirty="0" smtClean="0"/>
              <a:t>You need to be dedicated</a:t>
            </a:r>
          </a:p>
          <a:p>
            <a:r>
              <a:rPr lang="en-GB" sz="2800" b="1" dirty="0" smtClean="0"/>
              <a:t>Be prepared to work long hours</a:t>
            </a:r>
          </a:p>
          <a:p>
            <a:r>
              <a:rPr lang="en-GB" sz="2800" b="1" dirty="0" smtClean="0"/>
              <a:t>Be creative and resourceful</a:t>
            </a:r>
          </a:p>
          <a:p>
            <a:r>
              <a:rPr lang="en-GB" sz="2800" b="1" dirty="0" smtClean="0"/>
              <a:t>Make the classroom safe and welcoming</a:t>
            </a:r>
          </a:p>
          <a:p>
            <a:r>
              <a:rPr lang="en-GB" sz="2800" b="1" dirty="0" smtClean="0"/>
              <a:t>Do well in your exams – every teacher needs to have passed maths, English , and Science GCSE. </a:t>
            </a:r>
          </a:p>
          <a:p>
            <a:r>
              <a:rPr lang="en-GB" sz="2800" b="1" dirty="0" smtClean="0"/>
              <a:t>You need a degree from university</a:t>
            </a:r>
          </a:p>
          <a:p>
            <a:r>
              <a:rPr lang="en-GB" sz="2800" b="1" dirty="0" smtClean="0"/>
              <a:t>You need to like working with people</a:t>
            </a:r>
          </a:p>
          <a:p>
            <a:r>
              <a:rPr lang="en-GB" sz="2800" b="1" dirty="0" smtClean="0"/>
              <a:t>Right now a teacher starting out can earn £22,917</a:t>
            </a:r>
            <a:endParaRPr lang="en-GB" sz="2800" b="1" dirty="0" smtClean="0"/>
          </a:p>
        </p:txBody>
      </p:sp>
      <p:pic>
        <p:nvPicPr>
          <p:cNvPr id="4" name="Picture 3" descr="Scribbles From Gawd's Own Country: Of Shoes and Shoose and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556792"/>
            <a:ext cx="2634128" cy="164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08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you curious?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4000" dirty="0" smtClean="0"/>
              <a:t>What fuels our teachers passion for teaching?</a:t>
            </a:r>
          </a:p>
          <a:p>
            <a:r>
              <a:rPr lang="en-GB" sz="4000" dirty="0" smtClean="0"/>
              <a:t>What motivates them to get up and teach everyday?</a:t>
            </a:r>
          </a:p>
          <a:p>
            <a:r>
              <a:rPr lang="en-GB" sz="4000" dirty="0" smtClean="0"/>
              <a:t>Let’s ask them!</a:t>
            </a:r>
            <a:endParaRPr lang="en-GB" sz="4000" dirty="0"/>
          </a:p>
        </p:txBody>
      </p:sp>
      <p:pic>
        <p:nvPicPr>
          <p:cNvPr id="4" name="Picture 3" descr="Dogs in Song - For the Love of the Do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14046"/>
            <a:ext cx="1512168" cy="167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201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if you want to be a teacher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You need to pass exams</a:t>
            </a:r>
          </a:p>
          <a:p>
            <a:r>
              <a:rPr lang="en-GB" sz="4000" dirty="0" smtClean="0"/>
              <a:t>You need to want to do it</a:t>
            </a:r>
          </a:p>
          <a:p>
            <a:r>
              <a:rPr lang="en-GB" sz="4000" dirty="0" smtClean="0"/>
              <a:t>You need to be patient</a:t>
            </a:r>
          </a:p>
          <a:p>
            <a:r>
              <a:rPr lang="en-GB" sz="4000" dirty="0" smtClean="0"/>
              <a:t>It is a fantastic job – think about it. </a:t>
            </a:r>
          </a:p>
        </p:txBody>
      </p:sp>
      <p:pic>
        <p:nvPicPr>
          <p:cNvPr id="4" name="Picture 3" descr="Life of an Educator: 10 ways to be a great teacher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192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946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Meet our new friends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947" y="1196752"/>
            <a:ext cx="5175249" cy="388143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9040"/>
            <a:ext cx="4091947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442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Autumn One Competition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2780578"/>
          </a:xfrm>
        </p:spPr>
        <p:txBody>
          <a:bodyPr/>
          <a:lstStyle/>
          <a:p>
            <a:r>
              <a:rPr lang="en-GB" dirty="0" smtClean="0"/>
              <a:t>Create a picture that makes someone happy</a:t>
            </a:r>
          </a:p>
          <a:p>
            <a:r>
              <a:rPr lang="en-GB" dirty="0" smtClean="0"/>
              <a:t>What can you win?</a:t>
            </a:r>
          </a:p>
          <a:p>
            <a:pPr lvl="1"/>
            <a:r>
              <a:rPr lang="en-GB" dirty="0" smtClean="0"/>
              <a:t>Just for entering you can get 10 house points</a:t>
            </a:r>
          </a:p>
          <a:p>
            <a:pPr lvl="1"/>
            <a:r>
              <a:rPr lang="en-GB" dirty="0" smtClean="0"/>
              <a:t>One person from each year group will have their picture displayed in Stratford Hospital</a:t>
            </a:r>
          </a:p>
          <a:p>
            <a:pPr lvl="1"/>
            <a:r>
              <a:rPr lang="en-GB" dirty="0" smtClean="0"/>
              <a:t>Two people  (one from KS1 and one from KS2) will have their picture reprinted on canvas and displayed permanently in the school. </a:t>
            </a:r>
            <a:endParaRPr lang="en-GB" dirty="0"/>
          </a:p>
        </p:txBody>
      </p:sp>
      <p:pic>
        <p:nvPicPr>
          <p:cNvPr id="4" name="Picture 3" descr="Original file ‎ (1,600 × 808 pixels, file size: 27 KB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71360"/>
            <a:ext cx="2051720" cy="1228204"/>
          </a:xfrm>
          <a:prstGeom prst="rect">
            <a:avLst/>
          </a:prstGeom>
        </p:spPr>
      </p:pic>
      <p:pic>
        <p:nvPicPr>
          <p:cNvPr id="5" name="Picture 4" descr="File:Nelumno nucifera open &lt;strong&gt;flower&lt;/strong&gt; - botanic garden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171360"/>
            <a:ext cx="2194511" cy="1608263"/>
          </a:xfrm>
          <a:prstGeom prst="rect">
            <a:avLst/>
          </a:prstGeom>
        </p:spPr>
      </p:pic>
      <p:pic>
        <p:nvPicPr>
          <p:cNvPr id="6" name="Picture 5" descr="Jungle Animals | ABC Book Club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84494"/>
            <a:ext cx="1700808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5580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229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How many can you see?</vt:lpstr>
      <vt:lpstr>Why Teach?</vt:lpstr>
      <vt:lpstr>PowerPoint Presentation</vt:lpstr>
      <vt:lpstr>I loved school</vt:lpstr>
      <vt:lpstr>What is teaching all about?</vt:lpstr>
      <vt:lpstr>Are you curious?</vt:lpstr>
      <vt:lpstr>So if you want to be a teacher REMEMBER</vt:lpstr>
      <vt:lpstr>Meet our new friends</vt:lpstr>
      <vt:lpstr>Autumn One Competition</vt:lpstr>
      <vt:lpstr>Let’s 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Respect</dc:title>
  <dc:creator>Anna</dc:creator>
  <cp:lastModifiedBy>G Humphriss STP</cp:lastModifiedBy>
  <cp:revision>14</cp:revision>
  <dcterms:created xsi:type="dcterms:W3CDTF">2013-12-02T16:40:53Z</dcterms:created>
  <dcterms:modified xsi:type="dcterms:W3CDTF">2018-09-09T15:31:03Z</dcterms:modified>
</cp:coreProperties>
</file>