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66" r:id="rId6"/>
    <p:sldId id="267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D97CF3-D112-43BB-B815-E9D676358826}" type="datetimeFigureOut">
              <a:rPr lang="en-GB" smtClean="0"/>
              <a:t>12/11/2018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800800" cy="12954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How many can you see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3" y="2132856"/>
            <a:ext cx="5425649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22583"/>
            <a:ext cx="7632848" cy="1902361"/>
          </a:xfrm>
        </p:spPr>
        <p:txBody>
          <a:bodyPr>
            <a:normAutofit fontScale="90000"/>
          </a:bodyPr>
          <a:lstStyle/>
          <a:p>
            <a:r>
              <a:rPr lang="en-GB" sz="6600" dirty="0" smtClean="0"/>
              <a:t>Anti-bullying week</a:t>
            </a:r>
            <a:endParaRPr lang="en-GB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862" y="2924944"/>
            <a:ext cx="3927645" cy="2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Today is odd sock DAY?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25" y="2276872"/>
            <a:ext cx="7381283" cy="36724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Show the person next to you your socks </a:t>
            </a:r>
          </a:p>
          <a:p>
            <a:r>
              <a:rPr lang="en-GB" sz="3600" dirty="0" smtClean="0"/>
              <a:t>Why are we wearing odd socks? Let’s see why. </a:t>
            </a:r>
          </a:p>
        </p:txBody>
      </p:sp>
      <p:pic>
        <p:nvPicPr>
          <p:cNvPr id="4" name="Picture 3" descr="ACT…Occupational Therapy for the Lonely Sock | ACT. REAC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1284734" cy="12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respect?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22005"/>
            <a:ext cx="7560840" cy="352839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“have due regard for (someone’s feelings, wishes, or rights</a:t>
            </a:r>
            <a:r>
              <a:rPr lang="en-GB" sz="2800" b="1" dirty="0" smtClean="0"/>
              <a:t>).”</a:t>
            </a:r>
          </a:p>
          <a:p>
            <a:pPr algn="ctr"/>
            <a:r>
              <a:rPr lang="en-GB" sz="2800" b="1" dirty="0" smtClean="0"/>
              <a:t>Do you know what to do if you are being bullied or are unhappy about how you are being treated?</a:t>
            </a:r>
          </a:p>
          <a:p>
            <a:pPr algn="ctr"/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010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bullying?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Bullying is a continuous deliberate harassment or aggression which causes distress to an individual or a group. This can be either physical or psychological and can be inflicted by either one person or a group of people.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21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Anti-bullying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Don’t</a:t>
            </a:r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Take part in the bullying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Don’t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: Get involved, tell an adult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Don’t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: Ignore </a:t>
            </a:r>
            <a:r>
              <a:rPr lang="en-GB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bullying, never be a bystander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Do: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Listen if somebody tells you they are being bullied.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i="1" dirty="0">
                <a:solidFill>
                  <a:srgbClr val="000000"/>
                </a:solidFill>
                <a:latin typeface="Calibri" panose="020F0502020204030204" pitchFamily="34" charset="0"/>
              </a:rPr>
              <a:t>Do: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Encourage them to tell an adult what has been happening or offer to go with them to talk to a teacher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an adult or offer to tell an adult for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984" y="2196985"/>
            <a:ext cx="6400800" cy="3048001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en-GB" sz="8800" dirty="0" smtClean="0"/>
              <a:t>Choose Respect</a:t>
            </a:r>
            <a:endParaRPr lang="en-GB" sz="8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1412"/>
            <a:ext cx="1502662" cy="11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8616"/>
            <a:ext cx="1602843" cy="10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1882"/>
            <a:ext cx="2369079" cy="13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452776" cy="19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3395" r="8983" b="3618"/>
          <a:stretch/>
        </p:blipFill>
        <p:spPr bwMode="auto">
          <a:xfrm>
            <a:off x="6588224" y="4149080"/>
            <a:ext cx="2202178" cy="22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7" y="4365104"/>
            <a:ext cx="1992790" cy="159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5075"/>
            <a:ext cx="1857936" cy="12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We’re all for one, and one for all Come together and stand up tall Choose respect, do you get it? Respect, can you show it? Respect, </a:t>
            </a:r>
            <a:r>
              <a:rPr lang="en-GB" sz="2800" dirty="0" err="1"/>
              <a:t>wanna</a:t>
            </a:r>
            <a:r>
              <a:rPr lang="en-GB" sz="2800" dirty="0"/>
              <a:t> have it? Choose respect </a:t>
            </a:r>
          </a:p>
        </p:txBody>
      </p:sp>
    </p:spTree>
    <p:extLst>
      <p:ext uri="{BB962C8B-B14F-4D97-AF65-F5344CB8AC3E}">
        <p14:creationId xmlns:p14="http://schemas.microsoft.com/office/powerpoint/2010/main" val="31866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8680"/>
            <a:ext cx="6400800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Attendance and house points</a:t>
            </a:r>
            <a:endParaRPr lang="en-GB" dirty="0"/>
          </a:p>
        </p:txBody>
      </p:sp>
      <p:pic>
        <p:nvPicPr>
          <p:cNvPr id="4" name="Content Placeholder 3" descr="Make Every Day Count: Boost School Attendance | Sandy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8"/>
            <a:ext cx="3048000" cy="1476375"/>
          </a:xfrm>
        </p:spPr>
      </p:pic>
      <p:pic>
        <p:nvPicPr>
          <p:cNvPr id="5" name="Picture 4" descr="Celebrating Family Stories: February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199705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236</TotalTime>
  <Words>234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Couture</vt:lpstr>
      <vt:lpstr>How many can you see?</vt:lpstr>
      <vt:lpstr>Anti-bullying week</vt:lpstr>
      <vt:lpstr>Today is odd sock DAY?</vt:lpstr>
      <vt:lpstr>What is respect?</vt:lpstr>
      <vt:lpstr>What is bullying?</vt:lpstr>
      <vt:lpstr>Anti-bullying code</vt:lpstr>
      <vt:lpstr>PowerPoint Presentation</vt:lpstr>
      <vt:lpstr>The chorus</vt:lpstr>
      <vt:lpstr>Attendance and house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</dc:title>
  <dc:creator>Anna</dc:creator>
  <cp:lastModifiedBy>G Humphriss STP</cp:lastModifiedBy>
  <cp:revision>15</cp:revision>
  <dcterms:created xsi:type="dcterms:W3CDTF">2013-12-02T16:40:53Z</dcterms:created>
  <dcterms:modified xsi:type="dcterms:W3CDTF">2018-11-12T09:32:27Z</dcterms:modified>
</cp:coreProperties>
</file>