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9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1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70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6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3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9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51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4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0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9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7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7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0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2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5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3084DB-AF08-4CCD-9764-7ECDDCF7CAAB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Positive attitude matters</a:t>
            </a:r>
            <a:endParaRPr lang="en-GB" dirty="0"/>
          </a:p>
        </p:txBody>
      </p:sp>
      <p:pic>
        <p:nvPicPr>
          <p:cNvPr id="4" name="Picture 3" descr="Kids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39" y="3386664"/>
            <a:ext cx="5031785" cy="17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all think positively</a:t>
            </a:r>
            <a:endParaRPr lang="en-GB" dirty="0"/>
          </a:p>
        </p:txBody>
      </p:sp>
      <p:pic>
        <p:nvPicPr>
          <p:cNvPr id="6" name="Content Placeholder 5" descr="CoolClix: &lt;strong&gt;Smile&lt;/strong&gt; Please...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20" y="2557463"/>
            <a:ext cx="4608159" cy="3317875"/>
          </a:xfrm>
        </p:spPr>
      </p:pic>
    </p:spTree>
    <p:extLst>
      <p:ext uri="{BB962C8B-B14F-4D97-AF65-F5344CB8AC3E}">
        <p14:creationId xmlns:p14="http://schemas.microsoft.com/office/powerpoint/2010/main" val="6552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Bananas</a:t>
            </a:r>
            <a:endParaRPr lang="en-GB" dirty="0"/>
          </a:p>
        </p:txBody>
      </p:sp>
      <p:pic>
        <p:nvPicPr>
          <p:cNvPr id="6" name="Content Placeholder 5" descr="Tell Me a Story about…&lt;strong&gt;Bananas&lt;/strong&gt; | Pop Culture Ne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27235"/>
            <a:ext cx="4206240" cy="3291840"/>
          </a:xfrm>
        </p:spPr>
      </p:pic>
      <p:pic>
        <p:nvPicPr>
          <p:cNvPr id="7" name="Picture 6" descr="Clipart - &lt;strong&gt;banana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05" y="3264728"/>
            <a:ext cx="2600921" cy="150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smiling face and a listening ear</a:t>
            </a:r>
            <a:endParaRPr lang="en-GB" dirty="0"/>
          </a:p>
        </p:txBody>
      </p:sp>
      <p:pic>
        <p:nvPicPr>
          <p:cNvPr id="6" name="Content Placeholder 5" descr="bello velo: December 200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97" y="3838666"/>
            <a:ext cx="1905000" cy="1905000"/>
          </a:xfrm>
        </p:spPr>
      </p:pic>
      <p:pic>
        <p:nvPicPr>
          <p:cNvPr id="7" name="Picture 6" descr="File:&lt;strong&gt;Smiling&lt;/strong&gt; Dog &lt;strong&gt;Face&lt;/strong&gt;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97" y="2039216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all learn together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557463"/>
            <a:ext cx="4976812" cy="3317875"/>
          </a:xfrm>
        </p:spPr>
      </p:pic>
    </p:spTree>
    <p:extLst>
      <p:ext uri="{BB962C8B-B14F-4D97-AF65-F5344CB8AC3E}">
        <p14:creationId xmlns:p14="http://schemas.microsoft.com/office/powerpoint/2010/main" val="38283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great bananas day</a:t>
            </a:r>
            <a:endParaRPr lang="en-GB" dirty="0"/>
          </a:p>
        </p:txBody>
      </p:sp>
      <p:pic>
        <p:nvPicPr>
          <p:cNvPr id="5" name="Content Placeholder 4" descr="A New Kind of Global Die-Off: &lt;strong&gt;Bananas&lt;/strong&gt; Hit by Rapidly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92149"/>
            <a:ext cx="4990084" cy="3317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571161"/>
            <a:ext cx="4858294" cy="32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/>
              <a:t>House Points</a:t>
            </a:r>
            <a:endParaRPr lang="en-GB" sz="4400" dirty="0"/>
          </a:p>
        </p:txBody>
      </p:sp>
      <p:pic>
        <p:nvPicPr>
          <p:cNvPr id="4" name="Picture 3" descr="Moved Permanentl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79" y="1681717"/>
            <a:ext cx="690882" cy="690882"/>
          </a:xfrm>
          <a:prstGeom prst="rect">
            <a:avLst/>
          </a:prstGeom>
        </p:spPr>
      </p:pic>
      <p:pic>
        <p:nvPicPr>
          <p:cNvPr id="5" name="Picture 4" descr="Make Every Day Count: Boost School Attendance | Sand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2" y="3709715"/>
            <a:ext cx="3048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 Happy Birthday to Mrs </a:t>
            </a:r>
            <a:r>
              <a:rPr lang="en-GB" dirty="0" err="1" smtClean="0"/>
              <a:t>Ingate</a:t>
            </a:r>
            <a:endParaRPr lang="en-GB" dirty="0"/>
          </a:p>
        </p:txBody>
      </p:sp>
      <p:pic>
        <p:nvPicPr>
          <p:cNvPr id="4" name="Content Placeholder 3" descr="SE ACERCA LA NAVIDAD... | Música Miguel Sánchez López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97" y="2557463"/>
            <a:ext cx="5272805" cy="3317875"/>
          </a:xfrm>
        </p:spPr>
      </p:pic>
    </p:spTree>
    <p:extLst>
      <p:ext uri="{BB962C8B-B14F-4D97-AF65-F5344CB8AC3E}">
        <p14:creationId xmlns:p14="http://schemas.microsoft.com/office/powerpoint/2010/main" val="33398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33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Positive attitude matters</vt:lpstr>
      <vt:lpstr>Let’s all think positively</vt:lpstr>
      <vt:lpstr>Going Bananas</vt:lpstr>
      <vt:lpstr>A smiling face and a listening ear</vt:lpstr>
      <vt:lpstr>We all learn together</vt:lpstr>
      <vt:lpstr>Have a great bananas day</vt:lpstr>
      <vt:lpstr>House Points</vt:lpstr>
      <vt:lpstr>Sing Happy Birthday to Mrs Ingate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FRIENDS</dc:title>
  <dc:creator>G Humphriss STP</dc:creator>
  <cp:lastModifiedBy>G Humphriss STP</cp:lastModifiedBy>
  <cp:revision>7</cp:revision>
  <dcterms:created xsi:type="dcterms:W3CDTF">2018-09-16T19:06:42Z</dcterms:created>
  <dcterms:modified xsi:type="dcterms:W3CDTF">2018-09-24T07:28:33Z</dcterms:modified>
</cp:coreProperties>
</file>