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0" r:id="rId3"/>
    <p:sldId id="259"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2"/>
  </p:normalViewPr>
  <p:slideViewPr>
    <p:cSldViewPr snapToGrid="0" snapToObjects="1">
      <p:cViewPr varScale="1">
        <p:scale>
          <a:sx n="78" d="100"/>
          <a:sy n="78" d="100"/>
        </p:scale>
        <p:origin x="68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6C548B1-730F-CD48-B26C-89A6B6F4D098}"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383283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C548B1-730F-CD48-B26C-89A6B6F4D098}"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163382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C548B1-730F-CD48-B26C-89A6B6F4D098}"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53520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C548B1-730F-CD48-B26C-89A6B6F4D098}"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234911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C548B1-730F-CD48-B26C-89A6B6F4D098}"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246250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6C548B1-730F-CD48-B26C-89A6B6F4D098}"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96384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6C548B1-730F-CD48-B26C-89A6B6F4D098}"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22299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6C548B1-730F-CD48-B26C-89A6B6F4D098}"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254493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548B1-730F-CD48-B26C-89A6B6F4D098}"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373026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6C548B1-730F-CD48-B26C-89A6B6F4D098}"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182736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6C548B1-730F-CD48-B26C-89A6B6F4D098}"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DF7C-DF93-6E48-B0E5-A37CEA237F2F}" type="slidenum">
              <a:rPr lang="en-US" smtClean="0"/>
              <a:t>‹#›</a:t>
            </a:fld>
            <a:endParaRPr lang="en-US"/>
          </a:p>
        </p:txBody>
      </p:sp>
    </p:spTree>
    <p:extLst>
      <p:ext uri="{BB962C8B-B14F-4D97-AF65-F5344CB8AC3E}">
        <p14:creationId xmlns:p14="http://schemas.microsoft.com/office/powerpoint/2010/main" val="90443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48B1-730F-CD48-B26C-89A6B6F4D098}" type="datetimeFigureOut">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0DF7C-DF93-6E48-B0E5-A37CEA237F2F}" type="slidenum">
              <a:rPr lang="en-US" smtClean="0"/>
              <a:t>‹#›</a:t>
            </a:fld>
            <a:endParaRPr lang="en-US"/>
          </a:p>
        </p:txBody>
      </p:sp>
    </p:spTree>
    <p:extLst>
      <p:ext uri="{BB962C8B-B14F-4D97-AF65-F5344CB8AC3E}">
        <p14:creationId xmlns:p14="http://schemas.microsoft.com/office/powerpoint/2010/main" val="38227497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0A47C0-5A51-054F-A55B-87AA45969196}"/>
              </a:ext>
            </a:extLst>
          </p:cNvPr>
          <p:cNvPicPr>
            <a:picLocks noChangeAspect="1"/>
          </p:cNvPicPr>
          <p:nvPr/>
        </p:nvPicPr>
        <p:blipFill rotWithShape="1">
          <a:blip r:embed="rId2"/>
          <a:srcRect t="4324" r="17831" b="4767"/>
          <a:stretch/>
        </p:blipFill>
        <p:spPr>
          <a:xfrm>
            <a:off x="3882880" y="0"/>
            <a:ext cx="8669532" cy="6857990"/>
          </a:xfrm>
          <a:prstGeom prst="rect">
            <a:avLst/>
          </a:prstGeom>
        </p:spPr>
      </p:pic>
      <p:sp>
        <p:nvSpPr>
          <p:cNvPr id="2" name="Title 1">
            <a:extLst>
              <a:ext uri="{FF2B5EF4-FFF2-40B4-BE49-F238E27FC236}">
                <a16:creationId xmlns:a16="http://schemas.microsoft.com/office/drawing/2014/main" id="{70D13F36-FC6A-C04C-9CBC-1F9154825B6C}"/>
              </a:ext>
            </a:extLst>
          </p:cNvPr>
          <p:cNvSpPr>
            <a:spLocks noGrp="1"/>
          </p:cNvSpPr>
          <p:nvPr>
            <p:ph type="title"/>
          </p:nvPr>
        </p:nvSpPr>
        <p:spPr>
          <a:xfrm>
            <a:off x="699135" y="-1009121"/>
            <a:ext cx="4374292" cy="2551917"/>
          </a:xfrm>
        </p:spPr>
        <p:txBody>
          <a:bodyPr anchor="b">
            <a:normAutofit/>
          </a:bodyPr>
          <a:lstStyle/>
          <a:p>
            <a:r>
              <a:rPr lang="en-US" sz="2800" dirty="0"/>
              <a:t>The solar system</a:t>
            </a:r>
          </a:p>
        </p:txBody>
      </p:sp>
      <p:sp>
        <p:nvSpPr>
          <p:cNvPr id="3" name="Content Placeholder 2">
            <a:extLst>
              <a:ext uri="{FF2B5EF4-FFF2-40B4-BE49-F238E27FC236}">
                <a16:creationId xmlns:a16="http://schemas.microsoft.com/office/drawing/2014/main" id="{B8D00F85-D76E-044E-99A1-F41B5611D1F4}"/>
              </a:ext>
            </a:extLst>
          </p:cNvPr>
          <p:cNvSpPr>
            <a:spLocks noGrp="1"/>
          </p:cNvSpPr>
          <p:nvPr>
            <p:ph idx="1"/>
          </p:nvPr>
        </p:nvSpPr>
        <p:spPr>
          <a:xfrm>
            <a:off x="371094" y="2718054"/>
            <a:ext cx="3438906" cy="3207258"/>
          </a:xfrm>
        </p:spPr>
        <p:txBody>
          <a:bodyPr anchor="t">
            <a:normAutofit/>
          </a:bodyPr>
          <a:lstStyle/>
          <a:p>
            <a:r>
              <a:rPr lang="en-US" sz="1700" dirty="0"/>
              <a:t>The solar system is a massive void with things happening without us even knowing! Stars being made to explosions. People are learning about space and even visiting it. The solar system is getting studied as we don’t know a lot of things about it.</a:t>
            </a:r>
          </a:p>
        </p:txBody>
      </p:sp>
    </p:spTree>
    <p:extLst>
      <p:ext uri="{BB962C8B-B14F-4D97-AF65-F5344CB8AC3E}">
        <p14:creationId xmlns:p14="http://schemas.microsoft.com/office/powerpoint/2010/main" val="2745686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F33D9-3A76-AE45-9664-8F67915A39EF}"/>
              </a:ext>
            </a:extLst>
          </p:cNvPr>
          <p:cNvSpPr>
            <a:spLocks noGrp="1"/>
          </p:cNvSpPr>
          <p:nvPr>
            <p:ph type="title"/>
          </p:nvPr>
        </p:nvSpPr>
        <p:spPr>
          <a:xfrm>
            <a:off x="572493" y="238539"/>
            <a:ext cx="11018520" cy="1434415"/>
          </a:xfrm>
        </p:spPr>
        <p:txBody>
          <a:bodyPr anchor="b">
            <a:normAutofit/>
          </a:bodyPr>
          <a:lstStyle/>
          <a:p>
            <a:r>
              <a:rPr lang="en-US" sz="5400" dirty="0"/>
              <a:t>Stars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DD4879-38A0-CB47-AEBB-69C099E0F4FD}"/>
              </a:ext>
            </a:extLst>
          </p:cNvPr>
          <p:cNvSpPr>
            <a:spLocks noGrp="1"/>
          </p:cNvSpPr>
          <p:nvPr>
            <p:ph idx="1"/>
          </p:nvPr>
        </p:nvSpPr>
        <p:spPr>
          <a:xfrm>
            <a:off x="572493" y="2071316"/>
            <a:ext cx="6713552" cy="4119172"/>
          </a:xfrm>
        </p:spPr>
        <p:txBody>
          <a:bodyPr anchor="t">
            <a:normAutofit/>
          </a:bodyPr>
          <a:lstStyle/>
          <a:p>
            <a:r>
              <a:rPr lang="en-US" sz="2200" dirty="0"/>
              <a:t>The ways that stars are born is:</a:t>
            </a:r>
          </a:p>
          <a:p>
            <a:r>
              <a:rPr lang="en-US" sz="2200" dirty="0"/>
              <a:t>1.It starts out as a ball of gas and rocks.</a:t>
            </a:r>
          </a:p>
          <a:p>
            <a:r>
              <a:rPr lang="en-US" sz="2200" dirty="0"/>
              <a:t>2.The cloud gets thicker and the gases get hotter like fire but more hot.</a:t>
            </a:r>
          </a:p>
          <a:p>
            <a:r>
              <a:rPr lang="en-US" sz="2200" dirty="0"/>
              <a:t>3.A bit of the cloud forms into glowing star</a:t>
            </a:r>
          </a:p>
          <a:p>
            <a:r>
              <a:rPr lang="en-US" sz="2200" dirty="0"/>
              <a:t>4.A star is born.</a:t>
            </a:r>
          </a:p>
          <a:p>
            <a:pPr marL="0" indent="0">
              <a:buNone/>
            </a:pPr>
            <a:r>
              <a:rPr lang="en-US" sz="2200" dirty="0"/>
              <a:t>When a star dies it can sometimes become a black hole.</a:t>
            </a:r>
          </a:p>
        </p:txBody>
      </p:sp>
      <p:pic>
        <p:nvPicPr>
          <p:cNvPr id="4" name="Picture 3">
            <a:extLst>
              <a:ext uri="{FF2B5EF4-FFF2-40B4-BE49-F238E27FC236}">
                <a16:creationId xmlns:a16="http://schemas.microsoft.com/office/drawing/2014/main" id="{7B879845-72A9-3246-89DE-4097310A48AA}"/>
              </a:ext>
            </a:extLst>
          </p:cNvPr>
          <p:cNvPicPr>
            <a:picLocks noChangeAspect="1"/>
          </p:cNvPicPr>
          <p:nvPr/>
        </p:nvPicPr>
        <p:blipFill rotWithShape="1">
          <a:blip r:embed="rId2"/>
          <a:srcRect l="16093" r="38024"/>
          <a:stretch/>
        </p:blipFill>
        <p:spPr>
          <a:xfrm>
            <a:off x="7675658" y="2093976"/>
            <a:ext cx="3941064" cy="4096512"/>
          </a:xfrm>
          <a:prstGeom prst="rect">
            <a:avLst/>
          </a:prstGeom>
        </p:spPr>
      </p:pic>
    </p:spTree>
    <p:extLst>
      <p:ext uri="{BB962C8B-B14F-4D97-AF65-F5344CB8AC3E}">
        <p14:creationId xmlns:p14="http://schemas.microsoft.com/office/powerpoint/2010/main" val="15419540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2827-18C4-2E49-B23A-C17E933316C1}"/>
              </a:ext>
            </a:extLst>
          </p:cNvPr>
          <p:cNvSpPr>
            <a:spLocks noGrp="1"/>
          </p:cNvSpPr>
          <p:nvPr>
            <p:ph type="title"/>
          </p:nvPr>
        </p:nvSpPr>
        <p:spPr/>
        <p:txBody>
          <a:bodyPr/>
          <a:lstStyle/>
          <a:p>
            <a:r>
              <a:rPr lang="en-US" dirty="0"/>
              <a:t>planets</a:t>
            </a:r>
          </a:p>
        </p:txBody>
      </p:sp>
      <p:sp>
        <p:nvSpPr>
          <p:cNvPr id="3" name="Content Placeholder 2">
            <a:extLst>
              <a:ext uri="{FF2B5EF4-FFF2-40B4-BE49-F238E27FC236}">
                <a16:creationId xmlns:a16="http://schemas.microsoft.com/office/drawing/2014/main" id="{FF5CB181-4F23-C84E-A672-6357BBC1B783}"/>
              </a:ext>
            </a:extLst>
          </p:cNvPr>
          <p:cNvSpPr>
            <a:spLocks noGrp="1"/>
          </p:cNvSpPr>
          <p:nvPr>
            <p:ph idx="1"/>
          </p:nvPr>
        </p:nvSpPr>
        <p:spPr/>
        <p:txBody>
          <a:bodyPr/>
          <a:lstStyle/>
          <a:p>
            <a:pPr marL="0" indent="0">
              <a:buNone/>
            </a:pPr>
            <a:r>
              <a:rPr lang="en-US" dirty="0"/>
              <a:t>My</a:t>
            </a:r>
          </a:p>
          <a:p>
            <a:pPr marL="0" indent="0">
              <a:buNone/>
            </a:pPr>
            <a:r>
              <a:rPr lang="en-US" dirty="0"/>
              <a:t>Very</a:t>
            </a:r>
          </a:p>
          <a:p>
            <a:pPr marL="0" indent="0">
              <a:buNone/>
            </a:pPr>
            <a:r>
              <a:rPr lang="en-US" dirty="0"/>
              <a:t>Emotional</a:t>
            </a:r>
          </a:p>
          <a:p>
            <a:pPr marL="0" indent="0">
              <a:buNone/>
            </a:pPr>
            <a:r>
              <a:rPr lang="en-US" dirty="0"/>
              <a:t>Mum</a:t>
            </a:r>
          </a:p>
          <a:p>
            <a:pPr marL="0" indent="0">
              <a:buNone/>
            </a:pPr>
            <a:r>
              <a:rPr lang="en-US" dirty="0"/>
              <a:t>Just </a:t>
            </a:r>
          </a:p>
          <a:p>
            <a:pPr marL="0" indent="0">
              <a:buNone/>
            </a:pPr>
            <a:r>
              <a:rPr lang="en-US" dirty="0"/>
              <a:t>Shouted</a:t>
            </a:r>
          </a:p>
          <a:p>
            <a:pPr marL="0" indent="0">
              <a:buNone/>
            </a:pPr>
            <a:r>
              <a:rPr lang="en-US" dirty="0"/>
              <a:t>Unexpected</a:t>
            </a:r>
          </a:p>
          <a:p>
            <a:pPr marL="0" indent="0">
              <a:buNone/>
            </a:pPr>
            <a:r>
              <a:rPr lang="en-US" dirty="0"/>
              <a:t>Nonsense</a:t>
            </a:r>
          </a:p>
        </p:txBody>
      </p:sp>
      <p:pic>
        <p:nvPicPr>
          <p:cNvPr id="4" name="Picture 3">
            <a:extLst>
              <a:ext uri="{FF2B5EF4-FFF2-40B4-BE49-F238E27FC236}">
                <a16:creationId xmlns:a16="http://schemas.microsoft.com/office/drawing/2014/main" id="{045A0FDA-8B8D-E845-ACC9-FA532EBB6B52}"/>
              </a:ext>
            </a:extLst>
          </p:cNvPr>
          <p:cNvPicPr>
            <a:picLocks noChangeAspect="1"/>
          </p:cNvPicPr>
          <p:nvPr/>
        </p:nvPicPr>
        <p:blipFill>
          <a:blip r:embed="rId2"/>
          <a:stretch>
            <a:fillRect/>
          </a:stretch>
        </p:blipFill>
        <p:spPr>
          <a:xfrm>
            <a:off x="1828113" y="1334746"/>
            <a:ext cx="1270000" cy="817734"/>
          </a:xfrm>
          <a:prstGeom prst="rect">
            <a:avLst/>
          </a:prstGeom>
        </p:spPr>
      </p:pic>
      <p:pic>
        <p:nvPicPr>
          <p:cNvPr id="5" name="Picture 4">
            <a:extLst>
              <a:ext uri="{FF2B5EF4-FFF2-40B4-BE49-F238E27FC236}">
                <a16:creationId xmlns:a16="http://schemas.microsoft.com/office/drawing/2014/main" id="{BD86F44B-765A-A74B-9EF6-68801DECF57F}"/>
              </a:ext>
            </a:extLst>
          </p:cNvPr>
          <p:cNvPicPr>
            <a:picLocks noChangeAspect="1"/>
          </p:cNvPicPr>
          <p:nvPr/>
        </p:nvPicPr>
        <p:blipFill>
          <a:blip r:embed="rId3"/>
          <a:stretch>
            <a:fillRect/>
          </a:stretch>
        </p:blipFill>
        <p:spPr>
          <a:xfrm>
            <a:off x="1828113" y="2214693"/>
            <a:ext cx="2273300" cy="614923"/>
          </a:xfrm>
          <a:prstGeom prst="rect">
            <a:avLst/>
          </a:prstGeom>
        </p:spPr>
      </p:pic>
      <p:pic>
        <p:nvPicPr>
          <p:cNvPr id="6" name="Picture 5">
            <a:extLst>
              <a:ext uri="{FF2B5EF4-FFF2-40B4-BE49-F238E27FC236}">
                <a16:creationId xmlns:a16="http://schemas.microsoft.com/office/drawing/2014/main" id="{D840068B-C503-EE4D-88CE-049E4277C49E}"/>
              </a:ext>
            </a:extLst>
          </p:cNvPr>
          <p:cNvPicPr>
            <a:picLocks noChangeAspect="1"/>
          </p:cNvPicPr>
          <p:nvPr/>
        </p:nvPicPr>
        <p:blipFill>
          <a:blip r:embed="rId4"/>
          <a:stretch>
            <a:fillRect/>
          </a:stretch>
        </p:blipFill>
        <p:spPr>
          <a:xfrm>
            <a:off x="3777221" y="2710764"/>
            <a:ext cx="1968500" cy="718236"/>
          </a:xfrm>
          <a:prstGeom prst="rect">
            <a:avLst/>
          </a:prstGeom>
        </p:spPr>
      </p:pic>
      <p:pic>
        <p:nvPicPr>
          <p:cNvPr id="7" name="Picture 6">
            <a:extLst>
              <a:ext uri="{FF2B5EF4-FFF2-40B4-BE49-F238E27FC236}">
                <a16:creationId xmlns:a16="http://schemas.microsoft.com/office/drawing/2014/main" id="{F33F243D-FF7A-394A-B73B-6DC1487D2E50}"/>
              </a:ext>
            </a:extLst>
          </p:cNvPr>
          <p:cNvPicPr>
            <a:picLocks noChangeAspect="1"/>
          </p:cNvPicPr>
          <p:nvPr/>
        </p:nvPicPr>
        <p:blipFill>
          <a:blip r:embed="rId5"/>
          <a:stretch>
            <a:fillRect/>
          </a:stretch>
        </p:blipFill>
        <p:spPr>
          <a:xfrm>
            <a:off x="2570721" y="2958694"/>
            <a:ext cx="1206500" cy="1029730"/>
          </a:xfrm>
          <a:prstGeom prst="rect">
            <a:avLst/>
          </a:prstGeom>
        </p:spPr>
      </p:pic>
      <p:pic>
        <p:nvPicPr>
          <p:cNvPr id="8" name="Picture 7">
            <a:extLst>
              <a:ext uri="{FF2B5EF4-FFF2-40B4-BE49-F238E27FC236}">
                <a16:creationId xmlns:a16="http://schemas.microsoft.com/office/drawing/2014/main" id="{5E28911E-45DD-E841-87EA-9F231D2FA59C}"/>
              </a:ext>
            </a:extLst>
          </p:cNvPr>
          <p:cNvPicPr>
            <a:picLocks noChangeAspect="1"/>
          </p:cNvPicPr>
          <p:nvPr/>
        </p:nvPicPr>
        <p:blipFill>
          <a:blip r:embed="rId6"/>
          <a:stretch>
            <a:fillRect/>
          </a:stretch>
        </p:blipFill>
        <p:spPr>
          <a:xfrm>
            <a:off x="1693906" y="3758384"/>
            <a:ext cx="1422400" cy="718236"/>
          </a:xfrm>
          <a:prstGeom prst="rect">
            <a:avLst/>
          </a:prstGeom>
        </p:spPr>
      </p:pic>
      <p:pic>
        <p:nvPicPr>
          <p:cNvPr id="9" name="Picture 8">
            <a:extLst>
              <a:ext uri="{FF2B5EF4-FFF2-40B4-BE49-F238E27FC236}">
                <a16:creationId xmlns:a16="http://schemas.microsoft.com/office/drawing/2014/main" id="{4DEFF18A-A03E-CC46-914D-CC8F035522DF}"/>
              </a:ext>
            </a:extLst>
          </p:cNvPr>
          <p:cNvPicPr>
            <a:picLocks noChangeAspect="1"/>
          </p:cNvPicPr>
          <p:nvPr/>
        </p:nvPicPr>
        <p:blipFill>
          <a:blip r:embed="rId7"/>
          <a:stretch>
            <a:fillRect/>
          </a:stretch>
        </p:blipFill>
        <p:spPr>
          <a:xfrm>
            <a:off x="2614914" y="4239288"/>
            <a:ext cx="1663700" cy="744537"/>
          </a:xfrm>
          <a:prstGeom prst="rect">
            <a:avLst/>
          </a:prstGeom>
        </p:spPr>
      </p:pic>
      <p:pic>
        <p:nvPicPr>
          <p:cNvPr id="10" name="Picture 9">
            <a:extLst>
              <a:ext uri="{FF2B5EF4-FFF2-40B4-BE49-F238E27FC236}">
                <a16:creationId xmlns:a16="http://schemas.microsoft.com/office/drawing/2014/main" id="{3B71BF21-7E5D-484C-9DDA-82E8B8B0F715}"/>
              </a:ext>
            </a:extLst>
          </p:cNvPr>
          <p:cNvPicPr>
            <a:picLocks noChangeAspect="1"/>
          </p:cNvPicPr>
          <p:nvPr/>
        </p:nvPicPr>
        <p:blipFill>
          <a:blip r:embed="rId8"/>
          <a:stretch>
            <a:fillRect/>
          </a:stretch>
        </p:blipFill>
        <p:spPr>
          <a:xfrm>
            <a:off x="3173971" y="4798712"/>
            <a:ext cx="1905000" cy="718236"/>
          </a:xfrm>
          <a:prstGeom prst="rect">
            <a:avLst/>
          </a:prstGeom>
        </p:spPr>
      </p:pic>
      <p:pic>
        <p:nvPicPr>
          <p:cNvPr id="11" name="Picture 10">
            <a:extLst>
              <a:ext uri="{FF2B5EF4-FFF2-40B4-BE49-F238E27FC236}">
                <a16:creationId xmlns:a16="http://schemas.microsoft.com/office/drawing/2014/main" id="{C6C5DA40-35A0-0349-806B-8C540B1AC301}"/>
              </a:ext>
            </a:extLst>
          </p:cNvPr>
          <p:cNvPicPr>
            <a:picLocks noChangeAspect="1"/>
          </p:cNvPicPr>
          <p:nvPr/>
        </p:nvPicPr>
        <p:blipFill>
          <a:blip r:embed="rId9"/>
          <a:stretch>
            <a:fillRect/>
          </a:stretch>
        </p:blipFill>
        <p:spPr>
          <a:xfrm>
            <a:off x="2431021" y="5286908"/>
            <a:ext cx="1422400" cy="1422400"/>
          </a:xfrm>
          <a:prstGeom prst="rect">
            <a:avLst/>
          </a:prstGeom>
        </p:spPr>
      </p:pic>
    </p:spTree>
    <p:extLst>
      <p:ext uri="{BB962C8B-B14F-4D97-AF65-F5344CB8AC3E}">
        <p14:creationId xmlns:p14="http://schemas.microsoft.com/office/powerpoint/2010/main" val="267327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E83-10DA-BC45-AFA1-903B2E272DDD}"/>
              </a:ext>
            </a:extLst>
          </p:cNvPr>
          <p:cNvSpPr>
            <a:spLocks noGrp="1"/>
          </p:cNvSpPr>
          <p:nvPr>
            <p:ph type="title"/>
          </p:nvPr>
        </p:nvSpPr>
        <p:spPr>
          <a:xfrm>
            <a:off x="648929" y="629266"/>
            <a:ext cx="3667039" cy="1676603"/>
          </a:xfrm>
        </p:spPr>
        <p:txBody>
          <a:bodyPr>
            <a:normAutofit/>
          </a:bodyPr>
          <a:lstStyle/>
          <a:p>
            <a:endParaRPr lang="en-US" sz="4800">
              <a:solidFill>
                <a:schemeClr val="accent1"/>
              </a:solidFill>
            </a:endParaRPr>
          </a:p>
        </p:txBody>
      </p:sp>
      <p:sp>
        <p:nvSpPr>
          <p:cNvPr id="3" name="Content Placeholder 2">
            <a:extLst>
              <a:ext uri="{FF2B5EF4-FFF2-40B4-BE49-F238E27FC236}">
                <a16:creationId xmlns:a16="http://schemas.microsoft.com/office/drawing/2014/main" id="{B1EC5240-06E2-3945-9AB8-F6B8D914D9C0}"/>
              </a:ext>
            </a:extLst>
          </p:cNvPr>
          <p:cNvSpPr>
            <a:spLocks noGrp="1"/>
          </p:cNvSpPr>
          <p:nvPr>
            <p:ph idx="1"/>
          </p:nvPr>
        </p:nvSpPr>
        <p:spPr>
          <a:xfrm>
            <a:off x="2934930" y="6228734"/>
            <a:ext cx="3667037" cy="3785419"/>
          </a:xfrm>
        </p:spPr>
        <p:txBody>
          <a:bodyPr>
            <a:normAutofit/>
          </a:bodyPr>
          <a:lstStyle/>
          <a:p>
            <a:r>
              <a:rPr lang="en-US" sz="1800" dirty="0"/>
              <a:t>Thank you for looking through my slides</a:t>
            </a:r>
          </a:p>
        </p:txBody>
      </p:sp>
      <p:pic>
        <p:nvPicPr>
          <p:cNvPr id="4" name="Picture 3">
            <a:extLst>
              <a:ext uri="{FF2B5EF4-FFF2-40B4-BE49-F238E27FC236}">
                <a16:creationId xmlns:a16="http://schemas.microsoft.com/office/drawing/2014/main" id="{335EF7CF-046A-E64E-A0A0-190E340783AB}"/>
              </a:ext>
            </a:extLst>
          </p:cNvPr>
          <p:cNvPicPr>
            <a:picLocks noChangeAspect="1"/>
          </p:cNvPicPr>
          <p:nvPr/>
        </p:nvPicPr>
        <p:blipFill rotWithShape="1">
          <a:blip r:embed="rId2"/>
          <a:srcRect l="10250" r="7236"/>
          <a:stretch/>
        </p:blipFill>
        <p:spPr>
          <a:xfrm>
            <a:off x="0" y="0"/>
            <a:ext cx="12191999" cy="5958427"/>
          </a:xfrm>
          <a:prstGeom prst="rect">
            <a:avLst/>
          </a:prstGeom>
          <a:effectLst/>
        </p:spPr>
      </p:pic>
    </p:spTree>
    <p:extLst>
      <p:ext uri="{BB962C8B-B14F-4D97-AF65-F5344CB8AC3E}">
        <p14:creationId xmlns:p14="http://schemas.microsoft.com/office/powerpoint/2010/main" val="12200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38D9C-4185-2D46-9113-B720934763A8}"/>
              </a:ext>
            </a:extLst>
          </p:cNvPr>
          <p:cNvSpPr>
            <a:spLocks noGrp="1"/>
          </p:cNvSpPr>
          <p:nvPr>
            <p:ph type="title"/>
          </p:nvPr>
        </p:nvSpPr>
        <p:spPr>
          <a:xfrm>
            <a:off x="838199" y="564211"/>
            <a:ext cx="4571999" cy="1165002"/>
          </a:xfrm>
        </p:spPr>
        <p:txBody>
          <a:bodyPr anchor="b">
            <a:normAutofit/>
          </a:bodyPr>
          <a:lstStyle/>
          <a:p>
            <a:r>
              <a:rPr lang="en-US" sz="3600" dirty="0"/>
              <a:t>Mercury</a:t>
            </a:r>
          </a:p>
        </p:txBody>
      </p:sp>
      <p:sp>
        <p:nvSpPr>
          <p:cNvPr id="3" name="Content Placeholder 2">
            <a:extLst>
              <a:ext uri="{FF2B5EF4-FFF2-40B4-BE49-F238E27FC236}">
                <a16:creationId xmlns:a16="http://schemas.microsoft.com/office/drawing/2014/main" id="{2DCA1795-7EF5-4E4C-A483-497702D08020}"/>
              </a:ext>
            </a:extLst>
          </p:cNvPr>
          <p:cNvSpPr>
            <a:spLocks noGrp="1"/>
          </p:cNvSpPr>
          <p:nvPr>
            <p:ph idx="1"/>
          </p:nvPr>
        </p:nvSpPr>
        <p:spPr>
          <a:xfrm>
            <a:off x="838199" y="2055327"/>
            <a:ext cx="4571999" cy="3776975"/>
          </a:xfrm>
        </p:spPr>
        <p:txBody>
          <a:bodyPr>
            <a:normAutofit/>
          </a:bodyPr>
          <a:lstStyle/>
          <a:p>
            <a:r>
              <a:rPr lang="en-US" sz="1800" dirty="0"/>
              <a:t>1 whole year on Mercury is only 88 days long which not that long. lots of people know that Mercury is the smallest planet in the solar system. It has lots of holes also known as craters . They are made of rocks smashing into Mercury and making holes.</a:t>
            </a:r>
          </a:p>
        </p:txBody>
      </p:sp>
      <p:pic>
        <p:nvPicPr>
          <p:cNvPr id="4" name="Picture 3" descr="A close up of the moon&#10;&#10;Description automatically generated with medium confidence">
            <a:extLst>
              <a:ext uri="{FF2B5EF4-FFF2-40B4-BE49-F238E27FC236}">
                <a16:creationId xmlns:a16="http://schemas.microsoft.com/office/drawing/2014/main" id="{553D4A4D-EE83-0846-91A4-D483C1B33928}"/>
              </a:ext>
            </a:extLst>
          </p:cNvPr>
          <p:cNvPicPr>
            <a:picLocks noChangeAspect="1"/>
          </p:cNvPicPr>
          <p:nvPr/>
        </p:nvPicPr>
        <p:blipFill rotWithShape="1">
          <a:blip r:embed="rId2"/>
          <a:srcRect l="2029" r="411"/>
          <a:stretch/>
        </p:blipFill>
        <p:spPr>
          <a:xfrm>
            <a:off x="6190488" y="566928"/>
            <a:ext cx="5157216" cy="5286197"/>
          </a:xfrm>
          <a:prstGeom prst="rect">
            <a:avLst/>
          </a:prstGeom>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9477648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CD7CB-5E32-1F4A-866A-BEE22346F7C4}"/>
              </a:ext>
            </a:extLst>
          </p:cNvPr>
          <p:cNvSpPr>
            <a:spLocks noGrp="1"/>
          </p:cNvSpPr>
          <p:nvPr>
            <p:ph type="title"/>
          </p:nvPr>
        </p:nvSpPr>
        <p:spPr>
          <a:xfrm>
            <a:off x="838199" y="564211"/>
            <a:ext cx="4571999" cy="1165002"/>
          </a:xfrm>
        </p:spPr>
        <p:txBody>
          <a:bodyPr anchor="b">
            <a:normAutofit/>
          </a:bodyPr>
          <a:lstStyle/>
          <a:p>
            <a:r>
              <a:rPr lang="en-US" sz="3600" dirty="0"/>
              <a:t>Venus</a:t>
            </a:r>
          </a:p>
        </p:txBody>
      </p:sp>
      <p:sp>
        <p:nvSpPr>
          <p:cNvPr id="3" name="Content Placeholder 2">
            <a:extLst>
              <a:ext uri="{FF2B5EF4-FFF2-40B4-BE49-F238E27FC236}">
                <a16:creationId xmlns:a16="http://schemas.microsoft.com/office/drawing/2014/main" id="{CB9AFBCA-AE59-D54E-A565-334EFC1F9D4F}"/>
              </a:ext>
            </a:extLst>
          </p:cNvPr>
          <p:cNvSpPr>
            <a:spLocks noGrp="1"/>
          </p:cNvSpPr>
          <p:nvPr>
            <p:ph idx="1"/>
          </p:nvPr>
        </p:nvSpPr>
        <p:spPr>
          <a:xfrm>
            <a:off x="838199" y="2055327"/>
            <a:ext cx="4571999" cy="3776975"/>
          </a:xfrm>
        </p:spPr>
        <p:txBody>
          <a:bodyPr>
            <a:normAutofit/>
          </a:bodyPr>
          <a:lstStyle/>
          <a:p>
            <a:r>
              <a:rPr lang="en-US" sz="1800" dirty="0"/>
              <a:t>Rocky planet Venus is high in its heat looking at it you can tell. A bit like Mercury it’s like 1 year in only 1 day. Venus is strangely  hotter than Mercury even though it is more far away than Mercury. Venus is strange because it turns clockwise which is very weird.</a:t>
            </a:r>
          </a:p>
        </p:txBody>
      </p:sp>
      <p:pic>
        <p:nvPicPr>
          <p:cNvPr id="4" name="Picture 3">
            <a:extLst>
              <a:ext uri="{FF2B5EF4-FFF2-40B4-BE49-F238E27FC236}">
                <a16:creationId xmlns:a16="http://schemas.microsoft.com/office/drawing/2014/main" id="{3D31A713-96E0-B348-B2A7-B3C7CE624805}"/>
              </a:ext>
            </a:extLst>
          </p:cNvPr>
          <p:cNvPicPr>
            <a:picLocks noChangeAspect="1"/>
          </p:cNvPicPr>
          <p:nvPr/>
        </p:nvPicPr>
        <p:blipFill rotWithShape="1">
          <a:blip r:embed="rId2"/>
          <a:srcRect l="22847" r="22519" b="-1"/>
          <a:stretch/>
        </p:blipFill>
        <p:spPr>
          <a:xfrm>
            <a:off x="6190488" y="566928"/>
            <a:ext cx="5157216" cy="5286197"/>
          </a:xfrm>
          <a:prstGeom prst="rect">
            <a:avLst/>
          </a:prstGeom>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ight Arrow 4">
            <a:extLst>
              <a:ext uri="{FF2B5EF4-FFF2-40B4-BE49-F238E27FC236}">
                <a16:creationId xmlns:a16="http://schemas.microsoft.com/office/drawing/2014/main" id="{43E26927-5085-3B4A-9452-16AF77BA3746}"/>
              </a:ext>
            </a:extLst>
          </p:cNvPr>
          <p:cNvSpPr/>
          <p:nvPr/>
        </p:nvSpPr>
        <p:spPr>
          <a:xfrm rot="20988660">
            <a:off x="-1935436" y="64107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65161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00E40-5277-B04E-BF4A-0FAD91E25670}"/>
              </a:ext>
            </a:extLst>
          </p:cNvPr>
          <p:cNvSpPr>
            <a:spLocks noGrp="1"/>
          </p:cNvSpPr>
          <p:nvPr>
            <p:ph type="title"/>
          </p:nvPr>
        </p:nvSpPr>
        <p:spPr>
          <a:xfrm>
            <a:off x="838199" y="564211"/>
            <a:ext cx="4571999" cy="1165002"/>
          </a:xfrm>
        </p:spPr>
        <p:txBody>
          <a:bodyPr anchor="b">
            <a:normAutofit/>
          </a:bodyPr>
          <a:lstStyle/>
          <a:p>
            <a:r>
              <a:rPr lang="en-US" sz="3600" dirty="0"/>
              <a:t>Earth</a:t>
            </a:r>
          </a:p>
        </p:txBody>
      </p:sp>
      <p:sp>
        <p:nvSpPr>
          <p:cNvPr id="3" name="Content Placeholder 2">
            <a:extLst>
              <a:ext uri="{FF2B5EF4-FFF2-40B4-BE49-F238E27FC236}">
                <a16:creationId xmlns:a16="http://schemas.microsoft.com/office/drawing/2014/main" id="{6B6B57C1-B141-B742-81BF-576015865475}"/>
              </a:ext>
            </a:extLst>
          </p:cNvPr>
          <p:cNvSpPr>
            <a:spLocks noGrp="1"/>
          </p:cNvSpPr>
          <p:nvPr>
            <p:ph idx="1"/>
          </p:nvPr>
        </p:nvSpPr>
        <p:spPr>
          <a:xfrm>
            <a:off x="838199" y="2055327"/>
            <a:ext cx="4571999" cy="2239387"/>
          </a:xfrm>
        </p:spPr>
        <p:txBody>
          <a:bodyPr>
            <a:normAutofit/>
          </a:bodyPr>
          <a:lstStyle/>
          <a:p>
            <a:r>
              <a:rPr lang="en-US" sz="1800" dirty="0"/>
              <a:t>Earth is the only planet that has real life on it Earth is also 3</a:t>
            </a:r>
            <a:r>
              <a:rPr lang="en-US" sz="1800" baseline="30000" dirty="0"/>
              <a:t>rd</a:t>
            </a:r>
            <a:r>
              <a:rPr lang="en-US" sz="1800" dirty="0"/>
              <a:t> away from the sun. Everyone has visited this planet. On earth you can sometimes  see planets in the sky without a telescope they look like bright stars but they don’t ‘twinkle’.</a:t>
            </a:r>
            <a:endParaRPr lang="en-US" dirty="0"/>
          </a:p>
          <a:p>
            <a:endParaRPr lang="en-US" sz="1800" dirty="0"/>
          </a:p>
        </p:txBody>
      </p:sp>
      <p:pic>
        <p:nvPicPr>
          <p:cNvPr id="4" name="Picture 3">
            <a:extLst>
              <a:ext uri="{FF2B5EF4-FFF2-40B4-BE49-F238E27FC236}">
                <a16:creationId xmlns:a16="http://schemas.microsoft.com/office/drawing/2014/main" id="{AF3853F9-7AA6-5E47-8477-E00ED5F5DCF2}"/>
              </a:ext>
            </a:extLst>
          </p:cNvPr>
          <p:cNvPicPr>
            <a:picLocks noChangeAspect="1"/>
          </p:cNvPicPr>
          <p:nvPr/>
        </p:nvPicPr>
        <p:blipFill rotWithShape="1">
          <a:blip r:embed="rId2"/>
          <a:srcRect r="5846" b="-2"/>
          <a:stretch/>
        </p:blipFill>
        <p:spPr>
          <a:xfrm>
            <a:off x="6190488" y="566928"/>
            <a:ext cx="5157216" cy="5286197"/>
          </a:xfrm>
          <a:prstGeom prst="rect">
            <a:avLst/>
          </a:prstGeom>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8234513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EF87C-0625-8E46-84ED-E2177B209C6F}"/>
              </a:ext>
            </a:extLst>
          </p:cNvPr>
          <p:cNvSpPr>
            <a:spLocks noGrp="1"/>
          </p:cNvSpPr>
          <p:nvPr>
            <p:ph type="title"/>
          </p:nvPr>
        </p:nvSpPr>
        <p:spPr>
          <a:xfrm>
            <a:off x="818756" y="-196171"/>
            <a:ext cx="4368602" cy="1956841"/>
          </a:xfrm>
        </p:spPr>
        <p:txBody>
          <a:bodyPr anchor="b">
            <a:normAutofit/>
          </a:bodyPr>
          <a:lstStyle/>
          <a:p>
            <a:r>
              <a:rPr lang="en-US" sz="5400" dirty="0"/>
              <a:t>Mars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DDB73-BA56-C647-94B4-059C26844EEB}"/>
              </a:ext>
            </a:extLst>
          </p:cNvPr>
          <p:cNvSpPr>
            <a:spLocks noGrp="1"/>
          </p:cNvSpPr>
          <p:nvPr>
            <p:ph idx="1"/>
          </p:nvPr>
        </p:nvSpPr>
        <p:spPr>
          <a:xfrm>
            <a:off x="469662" y="2801453"/>
            <a:ext cx="4243589" cy="3320668"/>
          </a:xfrm>
        </p:spPr>
        <p:txBody>
          <a:bodyPr>
            <a:normAutofit/>
          </a:bodyPr>
          <a:lstStyle/>
          <a:p>
            <a:r>
              <a:rPr lang="en-US" sz="2200" dirty="0"/>
              <a:t>Mars is the 4</a:t>
            </a:r>
            <a:r>
              <a:rPr lang="en-US" sz="2200" baseline="30000" dirty="0"/>
              <a:t>th</a:t>
            </a:r>
            <a:r>
              <a:rPr lang="en-US" sz="2200" dirty="0"/>
              <a:t> planet inline with the sun. Mars known as ‘The red planet’ because it is red and also orange but mostly red. It is also named after the roman god of war. Mars Is smaller than Earth by a diameter of 4217 miles. A mars bar is good to, it is made by the guy who made Milky Ways so he made a mars bar.</a:t>
            </a:r>
          </a:p>
        </p:txBody>
      </p:sp>
      <p:pic>
        <p:nvPicPr>
          <p:cNvPr id="4" name="Picture 3" descr="A close-up of a planet&#10;&#10;Description automatically generated with low confidence">
            <a:extLst>
              <a:ext uri="{FF2B5EF4-FFF2-40B4-BE49-F238E27FC236}">
                <a16:creationId xmlns:a16="http://schemas.microsoft.com/office/drawing/2014/main" id="{BEC48DB0-3B26-8D4A-BBF4-7FFFB5CE0B15}"/>
              </a:ext>
            </a:extLst>
          </p:cNvPr>
          <p:cNvPicPr>
            <a:picLocks noChangeAspect="1"/>
          </p:cNvPicPr>
          <p:nvPr/>
        </p:nvPicPr>
        <p:blipFill rotWithShape="1">
          <a:blip r:embed="rId2"/>
          <a:srcRect r="-1"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0ED1FBE3-C790-FD42-A62B-16E8B822F6FC}"/>
              </a:ext>
            </a:extLst>
          </p:cNvPr>
          <p:cNvPicPr>
            <a:picLocks noChangeAspect="1"/>
          </p:cNvPicPr>
          <p:nvPr/>
        </p:nvPicPr>
        <p:blipFill>
          <a:blip r:embed="rId3"/>
          <a:stretch>
            <a:fillRect/>
          </a:stretch>
        </p:blipFill>
        <p:spPr>
          <a:xfrm>
            <a:off x="2878877" y="5652015"/>
            <a:ext cx="1422400" cy="1049283"/>
          </a:xfrm>
          <a:prstGeom prst="rect">
            <a:avLst/>
          </a:prstGeom>
        </p:spPr>
      </p:pic>
    </p:spTree>
    <p:extLst>
      <p:ext uri="{BB962C8B-B14F-4D97-AF65-F5344CB8AC3E}">
        <p14:creationId xmlns:p14="http://schemas.microsoft.com/office/powerpoint/2010/main" val="58952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30560-A003-6F49-9ABD-12E88A706605}"/>
              </a:ext>
            </a:extLst>
          </p:cNvPr>
          <p:cNvSpPr>
            <a:spLocks noGrp="1"/>
          </p:cNvSpPr>
          <p:nvPr>
            <p:ph type="title"/>
          </p:nvPr>
        </p:nvSpPr>
        <p:spPr>
          <a:xfrm>
            <a:off x="630936" y="639520"/>
            <a:ext cx="3429000" cy="1719072"/>
          </a:xfrm>
        </p:spPr>
        <p:txBody>
          <a:bodyPr anchor="b">
            <a:normAutofit/>
          </a:bodyPr>
          <a:lstStyle/>
          <a:p>
            <a:r>
              <a:rPr lang="en-US" sz="5400" dirty="0"/>
              <a:t>Jupiter</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973972-C9F1-9840-B4D7-5B511B1DEE66}"/>
              </a:ext>
            </a:extLst>
          </p:cNvPr>
          <p:cNvSpPr>
            <a:spLocks noGrp="1"/>
          </p:cNvSpPr>
          <p:nvPr>
            <p:ph idx="1"/>
          </p:nvPr>
        </p:nvSpPr>
        <p:spPr>
          <a:xfrm>
            <a:off x="238508" y="2582575"/>
            <a:ext cx="4064633" cy="4051442"/>
          </a:xfrm>
        </p:spPr>
        <p:txBody>
          <a:bodyPr anchor="t">
            <a:normAutofit/>
          </a:bodyPr>
          <a:lstStyle/>
          <a:p>
            <a:r>
              <a:rPr lang="en-US" sz="2200" dirty="0"/>
              <a:t>Jupiter is the largest planet in the Solar System. The thing about Jupiter is that it can never become a star. Saturn is known for its great rings but Jupiter has rings too. Jupiter is the fastest moving planet in the Solar system. </a:t>
            </a:r>
          </a:p>
        </p:txBody>
      </p:sp>
      <p:pic>
        <p:nvPicPr>
          <p:cNvPr id="4" name="Picture 3">
            <a:extLst>
              <a:ext uri="{FF2B5EF4-FFF2-40B4-BE49-F238E27FC236}">
                <a16:creationId xmlns:a16="http://schemas.microsoft.com/office/drawing/2014/main" id="{764FA3AE-4021-4D4F-8CCF-17F6163BF5FC}"/>
              </a:ext>
            </a:extLst>
          </p:cNvPr>
          <p:cNvPicPr>
            <a:picLocks noChangeAspect="1"/>
          </p:cNvPicPr>
          <p:nvPr/>
        </p:nvPicPr>
        <p:blipFill>
          <a:blip r:embed="rId2"/>
          <a:stretch>
            <a:fillRect/>
          </a:stretch>
        </p:blipFill>
        <p:spPr>
          <a:xfrm>
            <a:off x="4213654" y="957401"/>
            <a:ext cx="7978346" cy="5593162"/>
          </a:xfrm>
          <a:prstGeom prst="rect">
            <a:avLst/>
          </a:prstGeom>
        </p:spPr>
      </p:pic>
    </p:spTree>
    <p:extLst>
      <p:ext uri="{BB962C8B-B14F-4D97-AF65-F5344CB8AC3E}">
        <p14:creationId xmlns:p14="http://schemas.microsoft.com/office/powerpoint/2010/main" val="177469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816D7-43C9-E345-B03B-3ABB7DAFE7F2}"/>
              </a:ext>
            </a:extLst>
          </p:cNvPr>
          <p:cNvSpPr>
            <a:spLocks noGrp="1"/>
          </p:cNvSpPr>
          <p:nvPr>
            <p:ph type="title"/>
          </p:nvPr>
        </p:nvSpPr>
        <p:spPr>
          <a:xfrm>
            <a:off x="630936" y="639520"/>
            <a:ext cx="3429000" cy="1719072"/>
          </a:xfrm>
        </p:spPr>
        <p:txBody>
          <a:bodyPr anchor="b">
            <a:normAutofit/>
          </a:bodyPr>
          <a:lstStyle/>
          <a:p>
            <a:r>
              <a:rPr lang="en-US" sz="5400" dirty="0"/>
              <a:t>Saturn</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500277-1902-D94C-B70B-7383558549F9}"/>
              </a:ext>
            </a:extLst>
          </p:cNvPr>
          <p:cNvSpPr>
            <a:spLocks noGrp="1"/>
          </p:cNvSpPr>
          <p:nvPr>
            <p:ph idx="1"/>
          </p:nvPr>
        </p:nvSpPr>
        <p:spPr>
          <a:xfrm>
            <a:off x="630936" y="2807208"/>
            <a:ext cx="3429000" cy="3410712"/>
          </a:xfrm>
        </p:spPr>
        <p:txBody>
          <a:bodyPr anchor="t">
            <a:normAutofit/>
          </a:bodyPr>
          <a:lstStyle/>
          <a:p>
            <a:r>
              <a:rPr lang="en-US" sz="2200" dirty="0"/>
              <a:t>Saturn’s rings are made of rocks and chunks of ice all shapes and sizes. The rings are huge but very thin. You can never stand on Saturn or its rings, other planets also have rings.</a:t>
            </a:r>
          </a:p>
        </p:txBody>
      </p:sp>
      <p:pic>
        <p:nvPicPr>
          <p:cNvPr id="4" name="Picture 3">
            <a:extLst>
              <a:ext uri="{FF2B5EF4-FFF2-40B4-BE49-F238E27FC236}">
                <a16:creationId xmlns:a16="http://schemas.microsoft.com/office/drawing/2014/main" id="{FC85FBA9-E487-8146-BA60-5F9A12A65D80}"/>
              </a:ext>
            </a:extLst>
          </p:cNvPr>
          <p:cNvPicPr>
            <a:picLocks noChangeAspect="1"/>
          </p:cNvPicPr>
          <p:nvPr/>
        </p:nvPicPr>
        <p:blipFill>
          <a:blip r:embed="rId2"/>
          <a:stretch>
            <a:fillRect/>
          </a:stretch>
        </p:blipFill>
        <p:spPr>
          <a:xfrm>
            <a:off x="4703214" y="259918"/>
            <a:ext cx="6903720" cy="4799240"/>
          </a:xfrm>
          <a:prstGeom prst="rect">
            <a:avLst/>
          </a:prstGeom>
        </p:spPr>
      </p:pic>
    </p:spTree>
    <p:extLst>
      <p:ext uri="{BB962C8B-B14F-4D97-AF65-F5344CB8AC3E}">
        <p14:creationId xmlns:p14="http://schemas.microsoft.com/office/powerpoint/2010/main" val="366669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2E31C-6529-8442-AFCF-7419F8C36420}"/>
              </a:ext>
            </a:extLst>
          </p:cNvPr>
          <p:cNvSpPr>
            <a:spLocks noGrp="1"/>
          </p:cNvSpPr>
          <p:nvPr>
            <p:ph type="title"/>
          </p:nvPr>
        </p:nvSpPr>
        <p:spPr>
          <a:xfrm>
            <a:off x="630936" y="639520"/>
            <a:ext cx="3429000" cy="1719072"/>
          </a:xfrm>
        </p:spPr>
        <p:txBody>
          <a:bodyPr anchor="b">
            <a:normAutofit/>
          </a:bodyPr>
          <a:lstStyle/>
          <a:p>
            <a:r>
              <a:rPr lang="en-US" sz="5400" dirty="0"/>
              <a:t>Uranus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478FAB-4491-4B4E-B552-6809D5206A62}"/>
              </a:ext>
            </a:extLst>
          </p:cNvPr>
          <p:cNvSpPr>
            <a:spLocks noGrp="1"/>
          </p:cNvSpPr>
          <p:nvPr>
            <p:ph idx="1"/>
          </p:nvPr>
        </p:nvSpPr>
        <p:spPr>
          <a:xfrm>
            <a:off x="630936" y="2807208"/>
            <a:ext cx="3429000" cy="3410712"/>
          </a:xfrm>
        </p:spPr>
        <p:txBody>
          <a:bodyPr anchor="t">
            <a:normAutofit/>
          </a:bodyPr>
          <a:lstStyle/>
          <a:p>
            <a:r>
              <a:rPr lang="en-US" sz="2200" dirty="0"/>
              <a:t>Uranus is the coldest planet in the Solar System and Neptune looks alike it. Uranus orbits the sun on its side and it has long skinny strips going around it.</a:t>
            </a:r>
          </a:p>
        </p:txBody>
      </p:sp>
      <p:pic>
        <p:nvPicPr>
          <p:cNvPr id="5" name="Picture 4">
            <a:extLst>
              <a:ext uri="{FF2B5EF4-FFF2-40B4-BE49-F238E27FC236}">
                <a16:creationId xmlns:a16="http://schemas.microsoft.com/office/drawing/2014/main" id="{17381F2A-E42A-F04F-B1C6-0080284D358F}"/>
              </a:ext>
            </a:extLst>
          </p:cNvPr>
          <p:cNvPicPr>
            <a:picLocks noChangeAspect="1"/>
          </p:cNvPicPr>
          <p:nvPr/>
        </p:nvPicPr>
        <p:blipFill>
          <a:blip r:embed="rId2"/>
          <a:stretch>
            <a:fillRect/>
          </a:stretch>
        </p:blipFill>
        <p:spPr>
          <a:xfrm>
            <a:off x="5288280" y="254683"/>
            <a:ext cx="6903720" cy="5105049"/>
          </a:xfrm>
          <a:prstGeom prst="rect">
            <a:avLst/>
          </a:prstGeom>
        </p:spPr>
      </p:pic>
    </p:spTree>
    <p:extLst>
      <p:ext uri="{BB962C8B-B14F-4D97-AF65-F5344CB8AC3E}">
        <p14:creationId xmlns:p14="http://schemas.microsoft.com/office/powerpoint/2010/main" val="135178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31804-8E06-E44C-B77C-D8E7DDF7F231}"/>
              </a:ext>
            </a:extLst>
          </p:cNvPr>
          <p:cNvSpPr>
            <a:spLocks noGrp="1"/>
          </p:cNvSpPr>
          <p:nvPr>
            <p:ph type="title"/>
          </p:nvPr>
        </p:nvSpPr>
        <p:spPr>
          <a:xfrm>
            <a:off x="630936" y="639520"/>
            <a:ext cx="3429000" cy="1719072"/>
          </a:xfrm>
        </p:spPr>
        <p:txBody>
          <a:bodyPr anchor="b">
            <a:normAutofit/>
          </a:bodyPr>
          <a:lstStyle/>
          <a:p>
            <a:r>
              <a:rPr lang="en-US" sz="5400" dirty="0"/>
              <a:t>Neptune</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22A730-D41E-1B47-B886-A847DDBF64C9}"/>
              </a:ext>
            </a:extLst>
          </p:cNvPr>
          <p:cNvSpPr>
            <a:spLocks noGrp="1"/>
          </p:cNvSpPr>
          <p:nvPr>
            <p:ph idx="1"/>
          </p:nvPr>
        </p:nvSpPr>
        <p:spPr>
          <a:xfrm>
            <a:off x="630936" y="2807208"/>
            <a:ext cx="3429000" cy="3410712"/>
          </a:xfrm>
        </p:spPr>
        <p:txBody>
          <a:bodyPr anchor="t">
            <a:normAutofit/>
          </a:bodyPr>
          <a:lstStyle/>
          <a:p>
            <a:r>
              <a:rPr lang="en-US" sz="2200" dirty="0"/>
              <a:t>Neptune is the last planet in the Solar System. Neptune is the smallest of the gas planets. Neptune has such strong gravity that it is almost like Earth.</a:t>
            </a:r>
          </a:p>
        </p:txBody>
      </p:sp>
      <p:pic>
        <p:nvPicPr>
          <p:cNvPr id="4" name="Picture 3">
            <a:extLst>
              <a:ext uri="{FF2B5EF4-FFF2-40B4-BE49-F238E27FC236}">
                <a16:creationId xmlns:a16="http://schemas.microsoft.com/office/drawing/2014/main" id="{71F7A277-F858-7D45-81C2-E6138AC9C57E}"/>
              </a:ext>
            </a:extLst>
          </p:cNvPr>
          <p:cNvPicPr>
            <a:picLocks noChangeAspect="1"/>
          </p:cNvPicPr>
          <p:nvPr/>
        </p:nvPicPr>
        <p:blipFill>
          <a:blip r:embed="rId2"/>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961741224"/>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1058</TotalTime>
  <Words>527</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solar system</vt:lpstr>
      <vt:lpstr>Mercury</vt:lpstr>
      <vt:lpstr>Venus</vt:lpstr>
      <vt:lpstr>Earth</vt:lpstr>
      <vt:lpstr>Mars</vt:lpstr>
      <vt:lpstr>Jupiter</vt:lpstr>
      <vt:lpstr>Saturn</vt:lpstr>
      <vt:lpstr>Uranus</vt:lpstr>
      <vt:lpstr>Neptune</vt:lpstr>
      <vt:lpstr>Stars</vt:lpstr>
      <vt:lpstr>planets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Clare Lewis</dc:creator>
  <cp:lastModifiedBy>L Withers STP</cp:lastModifiedBy>
  <cp:revision>3</cp:revision>
  <dcterms:created xsi:type="dcterms:W3CDTF">2021-09-16T16:22:35Z</dcterms:created>
  <dcterms:modified xsi:type="dcterms:W3CDTF">2021-12-08T21:09:43Z</dcterms:modified>
</cp:coreProperties>
</file>