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533DF-FD9D-450F-91E3-047EEBCCFC4F}" type="datetimeFigureOut">
              <a:rPr lang="en-GB" smtClean="0"/>
              <a:t>08/09/2022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460AF-0FD3-4CA0-8A93-EE6D799742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527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Our nation mourns a mother, a grandmother, a great-grandmother and Our Queen – for many of us in our country and the world we have only known this incredible woman.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460AF-0FD3-4CA0-8A93-EE6D7997426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309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1957, the Queen made the first of many televised Christmas Day broadcasts to the nation. She embraced all new technology including making zoom calls during the pandemic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460AF-0FD3-4CA0-8A93-EE6D7997426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845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Between official engagements Elizabeth spent time with her family - here with her daughter Princess Anne at Frogmore, Windsor Castle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460AF-0FD3-4CA0-8A93-EE6D7997426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732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1966, at Wembley, the Queen presented the Jules Rimet Trophy to England captain Bobby Moore after he led his team to a 4-2 World Cup final victory over West Germany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460AF-0FD3-4CA0-8A93-EE6D7997426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563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1972 the Queen was pictured on board HMY Britannia as part of series of photographs taken for use during her Silver Wedding Celebrations.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460AF-0FD3-4CA0-8A93-EE6D7997426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051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Throughout her reign the Queen has been pictured with corgis at her side. The Royal Family's ties with the breed began when the future George VI bought a corgi called </a:t>
            </a:r>
            <a:r>
              <a:rPr lang="en-GB" dirty="0" err="1"/>
              <a:t>Dookie</a:t>
            </a:r>
            <a:r>
              <a:rPr lang="en-GB" dirty="0"/>
              <a:t> for his daughters in 1933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460AF-0FD3-4CA0-8A93-EE6D7997426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2535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1977 the country celebrated the Queen's Silver Jubilee, marking 25 years on the throne. The Queen was met by enthusiastic crowds as she toured the country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460AF-0FD3-4CA0-8A93-EE6D7997426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9398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Year by year, the Queen's public duties continued. Her Majesty and the Duke of Edinburgh received a New Zealand Maori welcome at the opening of the Royal New Zealand Polynesian Festival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460AF-0FD3-4CA0-8A93-EE6D7997426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1514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Queen enjoyed a swell of support that summer as she celebrated her Golden Jubilee. Huge numbers turned out for a parade and a million people crowded into The Mall on the evening of the Jubilee on 4 June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460AF-0FD3-4CA0-8A93-EE6D7997426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9086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Queen quoted Groucho Marx's dictum on ageing in a speech to celebrate her official 80th birthday saying: "Anyone can get old; all you have to do is to live long enough"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460AF-0FD3-4CA0-8A93-EE6D7997426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397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Diamond jubilee This was closely followed by an appearance in the opening ceremony of the London Olympics, in a filmed sequence alongside another British icon, James Bond, played by actor Daniel Craig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460AF-0FD3-4CA0-8A93-EE6D7997426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026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Elizabeth Alexandra Mary Windsor was born on 21 April 1926, in a house off Berkeley Square in London. She was the first child of Albert, Duke of York - the second son of George V - and his wife, the former Lady Elizabeth Bowes-Lyon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460AF-0FD3-4CA0-8A93-EE6D7997426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2947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Queen was joined by other members of the Royal Family for her official birthday celebrations in June 2016. She had turned 90 earlier that year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460AF-0FD3-4CA0-8A93-EE6D7997426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277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Queen is survived by her four children, eight grandchildren and 12 great-grandchildren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460AF-0FD3-4CA0-8A93-EE6D7997426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0919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Even this year for her platinum celebrations she met with Paddington for tea and made a nation happy . A minute silence.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460AF-0FD3-4CA0-8A93-EE6D7997426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741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her early years, the throne was not her destiny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460AF-0FD3-4CA0-8A93-EE6D7997426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663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She was educated at home with her sister Margaret. Her father was not the king at this point.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460AF-0FD3-4CA0-8A93-EE6D7997426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879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Following the abdication of King Edward VIII in 1936, Elizabeth's father became King George VI and she became heir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460AF-0FD3-4CA0-8A93-EE6D7997426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446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During World War Two, Elizabeth and her sister Margaret were evacuated to Windsor. This picture shows them broadcasting to the nation for Children's Hour on the BBC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460AF-0FD3-4CA0-8A93-EE6D7997426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580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young princess briefly joined the Auxiliary Territorial Service (ATS) towards the end of the war, learning to drive and service a lorry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460AF-0FD3-4CA0-8A93-EE6D7997426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697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1947 she married Philip Mountbatten and welcomed their first child Charles in 1948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460AF-0FD3-4CA0-8A93-EE6D7997426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874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Then, in June 1953, Elizabeth was crowned at Westminster Abbey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460AF-0FD3-4CA0-8A93-EE6D7997426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468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EA48-033A-4D09-B147-B640778AA9FD}" type="datetimeFigureOut">
              <a:rPr lang="en-GB" smtClean="0"/>
              <a:t>08/09/2022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2816B-1F93-49AA-9997-8AB7437D6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156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EA48-033A-4D09-B147-B640778AA9FD}" type="datetimeFigureOut">
              <a:rPr lang="en-GB" smtClean="0"/>
              <a:t>08/09/2022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2816B-1F93-49AA-9997-8AB7437D6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009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EA48-033A-4D09-B147-B640778AA9FD}" type="datetimeFigureOut">
              <a:rPr lang="en-GB" smtClean="0"/>
              <a:t>08/09/2022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2816B-1F93-49AA-9997-8AB7437D6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300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EA48-033A-4D09-B147-B640778AA9FD}" type="datetimeFigureOut">
              <a:rPr lang="en-GB" smtClean="0"/>
              <a:t>08/09/2022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2816B-1F93-49AA-9997-8AB7437D6912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207930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EA48-033A-4D09-B147-B640778AA9FD}" type="datetimeFigureOut">
              <a:rPr lang="en-GB" smtClean="0"/>
              <a:t>08/09/2022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2816B-1F93-49AA-9997-8AB7437D6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277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EA48-033A-4D09-B147-B640778AA9FD}" type="datetimeFigureOut">
              <a:rPr lang="en-GB" smtClean="0"/>
              <a:t>08/09/2022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2816B-1F93-49AA-9997-8AB7437D6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26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EA48-033A-4D09-B147-B640778AA9FD}" type="datetimeFigureOut">
              <a:rPr lang="en-GB" smtClean="0"/>
              <a:t>08/09/2022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2816B-1F93-49AA-9997-8AB7437D6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7568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EA48-033A-4D09-B147-B640778AA9FD}" type="datetimeFigureOut">
              <a:rPr lang="en-GB" smtClean="0"/>
              <a:t>08/09/2022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2816B-1F93-49AA-9997-8AB7437D6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173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EA48-033A-4D09-B147-B640778AA9FD}" type="datetimeFigureOut">
              <a:rPr lang="en-GB" smtClean="0"/>
              <a:t>08/09/2022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2816B-1F93-49AA-9997-8AB7437D6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020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EA48-033A-4D09-B147-B640778AA9FD}" type="datetimeFigureOut">
              <a:rPr lang="en-GB" smtClean="0"/>
              <a:t>08/09/2022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2816B-1F93-49AA-9997-8AB7437D6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679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EA48-033A-4D09-B147-B640778AA9FD}" type="datetimeFigureOut">
              <a:rPr lang="en-GB" smtClean="0"/>
              <a:t>08/09/2022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2816B-1F93-49AA-9997-8AB7437D6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358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EA48-033A-4D09-B147-B640778AA9FD}" type="datetimeFigureOut">
              <a:rPr lang="en-GB" smtClean="0"/>
              <a:t>08/09/2022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2816B-1F93-49AA-9997-8AB7437D6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6261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EA48-033A-4D09-B147-B640778AA9FD}" type="datetimeFigureOut">
              <a:rPr lang="en-GB" smtClean="0"/>
              <a:t>08/09/2022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2816B-1F93-49AA-9997-8AB7437D6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660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EA48-033A-4D09-B147-B640778AA9FD}" type="datetimeFigureOut">
              <a:rPr lang="en-GB" smtClean="0"/>
              <a:t>08/09/2022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2816B-1F93-49AA-9997-8AB7437D6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956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EA48-033A-4D09-B147-B640778AA9FD}" type="datetimeFigureOut">
              <a:rPr lang="en-GB" smtClean="0"/>
              <a:t>08/09/2022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2816B-1F93-49AA-9997-8AB7437D6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450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EA48-033A-4D09-B147-B640778AA9FD}" type="datetimeFigureOut">
              <a:rPr lang="en-GB" smtClean="0"/>
              <a:t>08/09/2022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2816B-1F93-49AA-9997-8AB7437D6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883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EA48-033A-4D09-B147-B640778AA9FD}" type="datetimeFigureOut">
              <a:rPr lang="en-GB" smtClean="0"/>
              <a:t>08/09/2022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2816B-1F93-49AA-9997-8AB7437D6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087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AEA48-033A-4D09-B147-B640778AA9FD}" type="datetimeFigureOut">
              <a:rPr lang="en-GB" smtClean="0"/>
              <a:t>08/09/2022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2816B-1F93-49AA-9997-8AB7437D6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08748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oyalcorrespondent.com/2013/07/11/her-majesty-queen-elizabeth-ii-attends-the-coronation-festival-evening-gala-at-buckingham-palace/" TargetMode="External"/><Relationship Id="rId5" Type="http://schemas.openxmlformats.org/officeDocument/2006/relationships/image" Target="../media/image3.jpg"/><Relationship Id="rId4" Type="http://schemas.openxmlformats.org/officeDocument/2006/relationships/hyperlink" Target="https://www.flickr.com/photos/lac-bac/7195944290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A62D5A5-2667-48DD-AB74-3DE0FCB5B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Queen Elizabeth II 1926 - 2022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51FFD8-870B-4784-9462-6187FD720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802296" y="1752322"/>
            <a:ext cx="3842033" cy="48751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64DB72-6F16-43CC-BFBE-F318B134BF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070497" y="1752322"/>
            <a:ext cx="4881501" cy="487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51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AFFF4F-F5A2-4B0A-9793-A5F10F5C1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307" y="0"/>
            <a:ext cx="9057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7CF549-A64B-4092-B217-3C75E303C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080" y="0"/>
            <a:ext cx="5577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85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6DF56B-6325-438A-BD6A-65605042E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338137"/>
            <a:ext cx="9296400" cy="618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40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504907-2064-472F-B188-B3388DC3E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080" y="0"/>
            <a:ext cx="5577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96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CAFD66-BA18-40E5-A9F6-A6A15F6E8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338137"/>
            <a:ext cx="9296400" cy="618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84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BCD679-1B72-4D9A-BFCF-3EBF4CE3A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23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04F444-B1BD-4A6A-ABDF-D944E62FA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366712"/>
            <a:ext cx="9296400" cy="61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346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F7ED72-280C-47B4-8CA1-48DAE17E7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61925"/>
            <a:ext cx="9296400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25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F68DE5-25FD-4C2B-9D32-B7A8FA532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290637"/>
            <a:ext cx="9296400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268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E59E0E-AD81-4A76-8A84-0B01B5E0D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95250"/>
            <a:ext cx="92964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37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10C08760-10EA-4D2B-9151-672F7DAC8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770" y="0"/>
            <a:ext cx="8936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96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4EB8A3-8D28-4EEF-A5AB-CFBC6ED64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814387"/>
            <a:ext cx="9296400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16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C75186-47AA-40B0-9F68-83C2DBCB8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814387"/>
            <a:ext cx="9296400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26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6DB884-D29A-4AB4-9E44-6F51F2243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328612"/>
            <a:ext cx="9296400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42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E4DC02-664F-4459-BE73-682AEECEB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110" y="930999"/>
            <a:ext cx="9089090" cy="511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16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E81FCE-C802-4841-A5B6-B1AAF3015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8991" y="1888436"/>
            <a:ext cx="3419889" cy="447694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D68C997-C7D2-492D-8055-047C1747B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King Charles III</a:t>
            </a:r>
          </a:p>
        </p:txBody>
      </p:sp>
    </p:spTree>
    <p:extLst>
      <p:ext uri="{BB962C8B-B14F-4D97-AF65-F5344CB8AC3E}">
        <p14:creationId xmlns:p14="http://schemas.microsoft.com/office/powerpoint/2010/main" val="465880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B8FE44-8880-456B-9C4B-B00F1DD60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700" y="0"/>
            <a:ext cx="4438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69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9E121B-DCB5-4A4C-A1A6-4782A7733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878" y="0"/>
            <a:ext cx="4550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997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A0FBCD-18B9-4D08-AD4F-F840C6E2F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991" y="0"/>
            <a:ext cx="8842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53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7BEBAF-7875-4BBE-9824-1F8309946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770" y="0"/>
            <a:ext cx="8936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90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E664B5-FF0E-4751-9C84-5541456BC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443" y="0"/>
            <a:ext cx="8243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05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6A4A20-68CF-4D30-A01F-01C310753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0163" y="0"/>
            <a:ext cx="56916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84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DD5ED8-7995-4BCA-9964-44329DD6A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585787"/>
            <a:ext cx="9296400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795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37</TotalTime>
  <Words>627</Words>
  <Application>Microsoft Office PowerPoint</Application>
  <PresentationFormat>Widescreen</PresentationFormat>
  <Paragraphs>46</Paragraphs>
  <Slides>24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Bookman Old Style</vt:lpstr>
      <vt:lpstr>Calibri</vt:lpstr>
      <vt:lpstr>Rockwell</vt:lpstr>
      <vt:lpstr>Damask</vt:lpstr>
      <vt:lpstr>Queen Elizabeth II 1926 - 2022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King Charles III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Queen Elizabeth II 1926 - 2022</dc:title>
  <dc:creator>G Humphriss STP</dc:creator>
  <cp:lastModifiedBy>G Humphriss STP</cp:lastModifiedBy>
  <cp:revision>4</cp:revision>
  <dcterms:created xsi:type="dcterms:W3CDTF">2022-09-08T19:40:39Z</dcterms:created>
  <dcterms:modified xsi:type="dcterms:W3CDTF">2022-09-08T20:17:56Z</dcterms:modified>
</cp:coreProperties>
</file>