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handoutMasterIdLst>
    <p:handoutMasterId r:id="rId13"/>
  </p:handoutMasterIdLst>
  <p:sldIdLst>
    <p:sldId id="269" r:id="rId5"/>
    <p:sldId id="258" r:id="rId6"/>
    <p:sldId id="281" r:id="rId7"/>
    <p:sldId id="271" r:id="rId8"/>
    <p:sldId id="282" r:id="rId9"/>
    <p:sldId id="279" r:id="rId10"/>
    <p:sldId id="272" r:id="rId11"/>
    <p:sldId id="276" r:id="rId12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327" autoAdjust="0"/>
    <p:restoredTop sz="94660"/>
  </p:normalViewPr>
  <p:slideViewPr>
    <p:cSldViewPr>
      <p:cViewPr varScale="1">
        <p:scale>
          <a:sx n="80" d="100"/>
          <a:sy n="80" d="100"/>
        </p:scale>
        <p:origin x="45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293" cy="496961"/>
          </a:xfrm>
          <a:prstGeom prst="rect">
            <a:avLst/>
          </a:prstGeom>
        </p:spPr>
        <p:txBody>
          <a:bodyPr vert="horz" lIns="90443" tIns="45222" rIns="90443" bIns="45222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815" y="0"/>
            <a:ext cx="2945293" cy="496961"/>
          </a:xfrm>
          <a:prstGeom prst="rect">
            <a:avLst/>
          </a:prstGeom>
        </p:spPr>
        <p:txBody>
          <a:bodyPr vert="horz" lIns="90443" tIns="45222" rIns="90443" bIns="45222" rtlCol="0"/>
          <a:lstStyle>
            <a:lvl1pPr algn="r">
              <a:defRPr sz="1200"/>
            </a:lvl1pPr>
          </a:lstStyle>
          <a:p>
            <a:fld id="{CC3BD91C-56E1-4560-95F4-AAB55A363AC1}" type="datetimeFigureOut">
              <a:rPr lang="en-GB" smtClean="0"/>
              <a:pPr/>
              <a:t>03/09/2024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677"/>
            <a:ext cx="2945293" cy="496961"/>
          </a:xfrm>
          <a:prstGeom prst="rect">
            <a:avLst/>
          </a:prstGeom>
        </p:spPr>
        <p:txBody>
          <a:bodyPr vert="horz" lIns="90443" tIns="45222" rIns="90443" bIns="45222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815" y="9429677"/>
            <a:ext cx="2945293" cy="496961"/>
          </a:xfrm>
          <a:prstGeom prst="rect">
            <a:avLst/>
          </a:prstGeom>
        </p:spPr>
        <p:txBody>
          <a:bodyPr vert="horz" lIns="90443" tIns="45222" rIns="90443" bIns="45222" rtlCol="0" anchor="b"/>
          <a:lstStyle>
            <a:lvl1pPr algn="r">
              <a:defRPr sz="1200"/>
            </a:lvl1pPr>
          </a:lstStyle>
          <a:p>
            <a:fld id="{E540375C-C5BC-4345-BCD1-7265FA4CA88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612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>
              <a:defRPr/>
            </a:pPr>
            <a:fld id="{2CF4A90D-CA3B-4DD0-86BF-613BF1AE5CAD}" type="datetimeFigureOut">
              <a:rPr lang="en-US" smtClean="0"/>
              <a:pPr>
                <a:defRPr/>
              </a:pPr>
              <a:t>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pPr>
              <a:defRPr/>
            </a:pPr>
            <a:fld id="{E9F5BE2C-B9BC-4C96-A52E-2FCB2F40974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7020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1D01E8-740A-471F-999A-5050A3C0AAB2}" type="datetimeFigureOut">
              <a:rPr lang="en-US" smtClean="0"/>
              <a:pPr>
                <a:defRPr/>
              </a:pPr>
              <a:t>9/3/2024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C9B1B6-F749-4DB1-8D4B-4F6DBBDBA3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576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1D01E8-740A-471F-999A-5050A3C0AAB2}" type="datetimeFigureOut">
              <a:rPr lang="en-US" smtClean="0"/>
              <a:pPr>
                <a:defRPr/>
              </a:pPr>
              <a:t>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C9B1B6-F749-4DB1-8D4B-4F6DBBDBA3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73968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1D01E8-740A-471F-999A-5050A3C0AAB2}" type="datetimeFigureOut">
              <a:rPr lang="en-US" smtClean="0"/>
              <a:pPr>
                <a:defRPr/>
              </a:pPr>
              <a:t>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C9B1B6-F749-4DB1-8D4B-4F6DBBDBA3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90458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1D01E8-740A-471F-999A-5050A3C0AAB2}" type="datetimeFigureOut">
              <a:rPr lang="en-US" smtClean="0"/>
              <a:pPr>
                <a:defRPr/>
              </a:pPr>
              <a:t>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C9B1B6-F749-4DB1-8D4B-4F6DBBDBA3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0946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1D01E8-740A-471F-999A-5050A3C0AAB2}" type="datetimeFigureOut">
              <a:rPr lang="en-US" smtClean="0"/>
              <a:pPr>
                <a:defRPr/>
              </a:pPr>
              <a:t>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C9B1B6-F749-4DB1-8D4B-4F6DBBDBA3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45010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1D01E8-740A-471F-999A-5050A3C0AAB2}" type="datetimeFigureOut">
              <a:rPr lang="en-US" smtClean="0"/>
              <a:pPr>
                <a:defRPr/>
              </a:pPr>
              <a:t>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C9B1B6-F749-4DB1-8D4B-4F6DBBDBA3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62973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F4090A-BF8F-4047-B663-DACD4E1475F3}" type="datetimeFigureOut">
              <a:rPr lang="en-US" smtClean="0"/>
              <a:pPr>
                <a:defRPr/>
              </a:pPr>
              <a:t>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EC1D5D-7B6C-4D45-A752-3C75F3068F7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07859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0F0F61-F37C-402E-BC15-80C967F3E13C}" type="datetimeFigureOut">
              <a:rPr lang="en-US" smtClean="0"/>
              <a:pPr>
                <a:defRPr/>
              </a:pPr>
              <a:t>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332F52-9A39-4A20-A7BA-B8B76CFD7C9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1108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AD0901-3048-439F-902C-794E55D322A0}" type="datetimeFigureOut">
              <a:rPr lang="en-US" smtClean="0"/>
              <a:pPr>
                <a:defRPr/>
              </a:pPr>
              <a:t>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52D920-8395-4524-A8EA-12150EB227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187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90053C-A079-4A07-8BF4-821E12C99172}" type="datetimeFigureOut">
              <a:rPr lang="en-US" smtClean="0"/>
              <a:pPr>
                <a:defRPr/>
              </a:pPr>
              <a:t>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E246C8-F943-47FA-8E7E-81CE455D5DD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5547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7118C1-F601-4417-A37F-7AA184D25223}" type="datetimeFigureOut">
              <a:rPr lang="en-US" smtClean="0"/>
              <a:pPr>
                <a:defRPr/>
              </a:pPr>
              <a:t>9/3/2024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A5C40-23F9-4A3E-B26A-F3E524BD821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91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2BA25A-5F55-41B2-A290-496C7006FF31}" type="datetimeFigureOut">
              <a:rPr lang="en-US" smtClean="0"/>
              <a:pPr>
                <a:defRPr/>
              </a:pPr>
              <a:t>9/3/2024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3EE9E6-C8CB-40CA-A2C9-98D1C91EA15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7465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8D9E37-3147-45F5-AC62-B555BB033155}" type="datetimeFigureOut">
              <a:rPr lang="en-US" smtClean="0"/>
              <a:pPr>
                <a:defRPr/>
              </a:pPr>
              <a:t>9/3/2024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A1FEAE-CE5B-4E87-9306-4DAAEA563AB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866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FFACB3-3EDF-4F48-9F24-944F3454F809}" type="datetimeFigureOut">
              <a:rPr lang="en-US" smtClean="0"/>
              <a:pPr>
                <a:defRPr/>
              </a:pPr>
              <a:t>9/3/2024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16D589-E3BD-4B8F-B8A8-FD6BAC9BBDC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86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EA0E6E-281F-4FFB-815D-096E72891243}" type="datetimeFigureOut">
              <a:rPr lang="en-US" smtClean="0"/>
              <a:pPr>
                <a:defRPr/>
              </a:pPr>
              <a:t>9/3/2024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5420F5-B237-480A-AA78-6398026613D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3466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59ED22-544F-4AD5-87A4-36EAD57B2ACD}" type="datetimeFigureOut">
              <a:rPr lang="en-US" smtClean="0"/>
              <a:pPr>
                <a:defRPr/>
              </a:pPr>
              <a:t>9/3/2024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B76E2E-83D0-44DD-B3D1-678F7D0F2A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259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E21D01E8-740A-471F-999A-5050A3C0AAB2}" type="datetimeFigureOut">
              <a:rPr lang="en-US" smtClean="0"/>
              <a:pPr>
                <a:defRPr/>
              </a:pPr>
              <a:t>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29C9B1B6-F749-4DB1-8D4B-4F6DBBDBA3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348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elblogdemisssesther.blogspot.com/2018/09/welcome-back.html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ecteezy.com/vector-art/14549643-easy-and-hard-way-to-success-journey-to-achieve-target-or-mission-accomplish-choosing-path-to-succeed-way-to-reach-business-goal-concept-businessmen-compete-easy-and-hard-way-to-climb-mountain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anklinmatters.org/2020/06/lets-laugh-today-laughter-club-is-free.html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iteachkinderkids.blogspot.com/2015/05/r-is-for-respect-when-i-began-teaching.html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teach.classdojo.com/#/classes/64f779d8e648b59208a8de48/point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enjaminkwoodcock.com/2018/11/02/a-high-school-teachers-use-of-class-dojo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hyperlink" Target="https://www.hugofox.com/community/lowdham-preschool-13155/forest-school/" TargetMode="External"/><Relationship Id="rId7" Type="http://schemas.openxmlformats.org/officeDocument/2006/relationships/hyperlink" Target="https://medium.com/@jukesie/still-lots-to-learn-e3d89cc3ab8b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11" Type="http://schemas.openxmlformats.org/officeDocument/2006/relationships/hyperlink" Target="https://www.kansascity.com/news/local/community/joco-913/article11087120.html" TargetMode="External"/><Relationship Id="rId5" Type="http://schemas.openxmlformats.org/officeDocument/2006/relationships/hyperlink" Target="https://musictechstudent.co.uk/stylistic-fingerprints/stylistic-fingerprints-disco-music/" TargetMode="External"/><Relationship Id="rId10" Type="http://schemas.openxmlformats.org/officeDocument/2006/relationships/image" Target="../media/image20.jpeg"/><Relationship Id="rId4" Type="http://schemas.openxmlformats.org/officeDocument/2006/relationships/image" Target="../media/image17.jpeg"/><Relationship Id="rId9" Type="http://schemas.openxmlformats.org/officeDocument/2006/relationships/hyperlink" Target="https://www.penguin.com.au/books/the-bfg-9780141365428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www.youtube.com/watch?v=1gUbdNbu6ak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oto.wuestenigel.com/alarm-clock-with-handwritten-text-wake-up-on-yellow-background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8BA44-5CCA-44B4-9917-191B744AF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Welcome back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1DB0169-3274-4505-8894-51CCF492BF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763688" y="3394967"/>
            <a:ext cx="5902318" cy="1907035"/>
          </a:xfrm>
        </p:spPr>
      </p:pic>
    </p:spTree>
    <p:extLst>
      <p:ext uri="{BB962C8B-B14F-4D97-AF65-F5344CB8AC3E}">
        <p14:creationId xmlns:p14="http://schemas.microsoft.com/office/powerpoint/2010/main" val="3647714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4E343E6-E166-4D1A-B983-B713F1898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Feel your Force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8A9C56-44CE-4E4F-92D7-1DC7C102250C}"/>
              </a:ext>
            </a:extLst>
          </p:cNvPr>
          <p:cNvSpPr txBox="1"/>
          <p:nvPr/>
        </p:nvSpPr>
        <p:spPr>
          <a:xfrm>
            <a:off x="1763688" y="2636912"/>
            <a:ext cx="597666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1" dirty="0"/>
          </a:p>
          <a:p>
            <a:r>
              <a:rPr lang="en-GB" sz="2800" dirty="0">
                <a:solidFill>
                  <a:srgbClr val="0070C0"/>
                </a:solidFill>
              </a:rPr>
              <a:t>Find yourself, your vision, and your path,</a:t>
            </a:r>
            <a:br>
              <a:rPr lang="en-GB" sz="2800" dirty="0">
                <a:solidFill>
                  <a:srgbClr val="0070C0"/>
                </a:solidFill>
              </a:rPr>
            </a:br>
            <a:r>
              <a:rPr lang="en-GB" sz="2800" dirty="0">
                <a:solidFill>
                  <a:srgbClr val="0070C0"/>
                </a:solidFill>
              </a:rPr>
              <a:t>Don't just think of reading, writing, and math.</a:t>
            </a:r>
            <a:br>
              <a:rPr lang="en-GB" sz="2800" dirty="0">
                <a:solidFill>
                  <a:srgbClr val="0070C0"/>
                </a:solidFill>
              </a:rPr>
            </a:br>
            <a:r>
              <a:rPr lang="en-GB" sz="2800" dirty="0">
                <a:solidFill>
                  <a:srgbClr val="0070C0"/>
                </a:solidFill>
              </a:rPr>
              <a:t>The educational journey is a winding course,</a:t>
            </a:r>
            <a:br>
              <a:rPr lang="en-GB" sz="2800" dirty="0">
                <a:solidFill>
                  <a:srgbClr val="0070C0"/>
                </a:solidFill>
              </a:rPr>
            </a:br>
            <a:r>
              <a:rPr lang="en-GB" sz="2800" dirty="0">
                <a:solidFill>
                  <a:srgbClr val="0070C0"/>
                </a:solidFill>
              </a:rPr>
              <a:t>But YOU, my child, are a beautiful force.</a:t>
            </a:r>
          </a:p>
          <a:p>
            <a:pPr algn="ctr"/>
            <a:r>
              <a:rPr lang="en-GB" sz="2400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6B9944-8386-477B-AAA9-3DE1F66D13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45840" y="995407"/>
            <a:ext cx="1835696" cy="122379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02F762D-8427-4C39-9F07-D791EAD32F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025950" y="764704"/>
            <a:ext cx="5092099" cy="4746705"/>
          </a:xfrm>
        </p:spPr>
      </p:pic>
    </p:spTree>
    <p:extLst>
      <p:ext uri="{BB962C8B-B14F-4D97-AF65-F5344CB8AC3E}">
        <p14:creationId xmlns:p14="http://schemas.microsoft.com/office/powerpoint/2010/main" val="2762666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8CA2A-5D89-410E-82A7-C0C2D3CBE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RESPECT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FC9679A-F39C-4B4E-A550-0FC76F5D44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403648" y="2497788"/>
            <a:ext cx="2617210" cy="3444875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1BAD72-E77F-44D2-931D-3506B4D65769}"/>
              </a:ext>
            </a:extLst>
          </p:cNvPr>
          <p:cNvSpPr txBox="1"/>
          <p:nvPr/>
        </p:nvSpPr>
        <p:spPr>
          <a:xfrm>
            <a:off x="4572000" y="2963745"/>
            <a:ext cx="36004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70C0"/>
                </a:solidFill>
              </a:rPr>
              <a:t>Respect yourself and others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70C0"/>
                </a:solidFill>
              </a:rPr>
              <a:t>Walk in school on the left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70C0"/>
                </a:solidFill>
              </a:rPr>
              <a:t>Smile and stop for adults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70C0"/>
                </a:solidFill>
              </a:rPr>
              <a:t>Talk quietly in corridors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70C0"/>
                </a:solidFill>
              </a:rPr>
              <a:t>Listen to each other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70C0"/>
                </a:solidFill>
              </a:rPr>
              <a:t>Seek help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3003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06A01-31E4-4428-8A5B-1DFD84EB4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Class Dojo</a:t>
            </a:r>
          </a:p>
        </p:txBody>
      </p:sp>
      <p:pic>
        <p:nvPicPr>
          <p:cNvPr id="5" name="Content Placeholder 4">
            <a:hlinkClick r:id="rId2"/>
            <a:extLst>
              <a:ext uri="{FF2B5EF4-FFF2-40B4-BE49-F238E27FC236}">
                <a16:creationId xmlns:a16="http://schemas.microsoft.com/office/drawing/2014/main" id="{5B7000F7-6FF3-41A9-B628-C69462EC7A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295136" y="2490788"/>
            <a:ext cx="6561666" cy="3444875"/>
          </a:xfrm>
        </p:spPr>
      </p:pic>
    </p:spTree>
    <p:extLst>
      <p:ext uri="{BB962C8B-B14F-4D97-AF65-F5344CB8AC3E}">
        <p14:creationId xmlns:p14="http://schemas.microsoft.com/office/powerpoint/2010/main" val="2972556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8CA2A-5D89-410E-82A7-C0C2D3CBE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What do we need to remember?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3BCE56-85BA-4A52-B8F5-B8B2F19CA1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136" y="1977866"/>
            <a:ext cx="2249619" cy="18106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18872F0-C7FF-495B-8F77-23CFD8EC54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1988840"/>
            <a:ext cx="2249619" cy="17996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9977587-E068-4F8A-8F92-F515F0997A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2953" y="2171078"/>
            <a:ext cx="1859441" cy="14570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6B88B6B-A724-46B7-B503-44BA06FB5E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345" y="3933056"/>
            <a:ext cx="1741356" cy="232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142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1C68B-5E8E-4509-B2C1-8AFED830F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70C0"/>
                </a:solidFill>
              </a:rPr>
              <a:t>What have we got to look forward to?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C9CE915F-0F73-4443-8F9B-809DBA6C9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 bwMode="auto">
          <a:xfrm rot="20429773">
            <a:off x="817199" y="2490484"/>
            <a:ext cx="2105025" cy="1408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D40340CE-CAAA-4731-BCD5-F0E88B3E7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 bwMode="auto">
          <a:xfrm rot="643832">
            <a:off x="6016791" y="2191023"/>
            <a:ext cx="22479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8A9136F9-420F-4898-9A7B-6C648326C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 bwMode="auto">
          <a:xfrm>
            <a:off x="2567184" y="4520659"/>
            <a:ext cx="4009631" cy="1298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32BEC7C6-1988-482A-A7BE-3C2DD1F1E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 bwMode="auto">
          <a:xfrm>
            <a:off x="3968151" y="2162447"/>
            <a:ext cx="1134974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DE60158-4C72-4514-BB40-C767EF767AC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827584" y="4705562"/>
            <a:ext cx="1547664" cy="87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269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C02C2-63E2-4121-A0DE-43445AC37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rgbClr val="00B050"/>
                </a:solidFill>
              </a:rPr>
              <a:t>Wake up Shake up</a:t>
            </a:r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5B323699-5BF1-421B-A8FD-0CA378FECF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691680" y="2420888"/>
            <a:ext cx="5508104" cy="364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6555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CA6799B3DAB174F8D5728E4EC492A32" ma:contentTypeVersion="18" ma:contentTypeDescription="Create a new document." ma:contentTypeScope="" ma:versionID="d6a97bc77793a54aef6f1ef202f55d28">
  <xsd:schema xmlns:xsd="http://www.w3.org/2001/XMLSchema" xmlns:xs="http://www.w3.org/2001/XMLSchema" xmlns:p="http://schemas.microsoft.com/office/2006/metadata/properties" xmlns:ns3="d277b672-7051-453d-b14e-f2a4d34efbd9" xmlns:ns4="79e0e38f-feec-4551-9ff7-4509dea5f0e5" targetNamespace="http://schemas.microsoft.com/office/2006/metadata/properties" ma:root="true" ma:fieldsID="4c5972bcfaba38cfb353654c2fa407f2" ns3:_="" ns4:_="">
    <xsd:import namespace="d277b672-7051-453d-b14e-f2a4d34efbd9"/>
    <xsd:import namespace="79e0e38f-feec-4551-9ff7-4509dea5f0e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LengthInSecond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77b672-7051-453d-b14e-f2a4d34efb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e0e38f-feec-4551-9ff7-4509dea5f0e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d277b672-7051-453d-b14e-f2a4d34efbd9" xsi:nil="true"/>
  </documentManagement>
</p:properties>
</file>

<file path=customXml/itemProps1.xml><?xml version="1.0" encoding="utf-8"?>
<ds:datastoreItem xmlns:ds="http://schemas.openxmlformats.org/officeDocument/2006/customXml" ds:itemID="{76D21259-FD6A-4B34-90A2-531B518A58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277b672-7051-453d-b14e-f2a4d34efbd9"/>
    <ds:schemaRef ds:uri="79e0e38f-feec-4551-9ff7-4509dea5f0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4A48A79-BE24-427E-AD4B-31238A97677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2D81052-2E9A-4A4B-A8AB-88677812534B}">
  <ds:schemaRefs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79e0e38f-feec-4551-9ff7-4509dea5f0e5"/>
    <ds:schemaRef ds:uri="d277b672-7051-453d-b14e-f2a4d34efbd9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1770</TotalTime>
  <Words>97</Words>
  <Application>Microsoft Office PowerPoint</Application>
  <PresentationFormat>On-screen Show (4:3)</PresentationFormat>
  <Paragraphs>16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Garamond</vt:lpstr>
      <vt:lpstr>Organic</vt:lpstr>
      <vt:lpstr>Welcome back</vt:lpstr>
      <vt:lpstr>Feel your Force</vt:lpstr>
      <vt:lpstr>PowerPoint Presentation</vt:lpstr>
      <vt:lpstr>RESPECT</vt:lpstr>
      <vt:lpstr>Class Dojo</vt:lpstr>
      <vt:lpstr>What do we need to remember?</vt:lpstr>
      <vt:lpstr>What have we got to look forward to?</vt:lpstr>
      <vt:lpstr>Wake up Shake 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RDMCC/Dahlicious</dc:title>
  <dc:creator>Valued Acer Customer</dc:creator>
  <cp:lastModifiedBy>G Humphriss STP</cp:lastModifiedBy>
  <cp:revision>153</cp:revision>
  <cp:lastPrinted>2014-01-27T10:40:53Z</cp:lastPrinted>
  <dcterms:created xsi:type="dcterms:W3CDTF">2011-09-26T11:43:46Z</dcterms:created>
  <dcterms:modified xsi:type="dcterms:W3CDTF">2024-09-03T19:29:29Z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0x0101006CA6799B3DAB174F8D5728E4EC492A32</vt:lpwstr>
  </property>
</Properties>
</file>