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sldIdLst>
    <p:sldId id="256" r:id="rId2"/>
    <p:sldId id="257" r:id="rId3"/>
    <p:sldId id="258" r:id="rId4"/>
    <p:sldId id="259" r:id="rId5"/>
    <p:sldId id="260" r:id="rId6"/>
    <p:sldId id="273" r:id="rId7"/>
    <p:sldId id="261" r:id="rId8"/>
    <p:sldId id="268" r:id="rId9"/>
    <p:sldId id="269" r:id="rId10"/>
    <p:sldId id="270" r:id="rId11"/>
    <p:sldId id="271" r:id="rId12"/>
    <p:sldId id="274" r:id="rId13"/>
    <p:sldId id="275" r:id="rId14"/>
    <p:sldId id="267" r:id="rId15"/>
    <p:sldId id="272"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B06BBF3F-9CD2-43CB-9B45-760DCC8F2C2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6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3084DB-AF08-4CCD-9764-7ECDDCF7CAA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337960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88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9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80086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56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25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9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63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284308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084DB-AF08-4CCD-9764-7ECDDCF7CAAB}"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BBF3F-9CD2-43CB-9B45-760DCC8F2C2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87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3084DB-AF08-4CCD-9764-7ECDDCF7CAA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297425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3084DB-AF08-4CCD-9764-7ECDDCF7CAAB}"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6BBF3F-9CD2-43CB-9B45-760DCC8F2C2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28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3084DB-AF08-4CCD-9764-7ECDDCF7CAAB}"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6BBF3F-9CD2-43CB-9B45-760DCC8F2C2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47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084DB-AF08-4CCD-9764-7ECDDCF7CAAB}"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31339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3084DB-AF08-4CCD-9764-7ECDDCF7CAA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BBF3F-9CD2-43CB-9B45-760DCC8F2C2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1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3084DB-AF08-4CCD-9764-7ECDDCF7CAAB}"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BBF3F-9CD2-43CB-9B45-760DCC8F2C20}" type="slidenum">
              <a:rPr lang="en-GB" smtClean="0"/>
              <a:t>‹#›</a:t>
            </a:fld>
            <a:endParaRPr lang="en-GB"/>
          </a:p>
        </p:txBody>
      </p:sp>
    </p:spTree>
    <p:extLst>
      <p:ext uri="{BB962C8B-B14F-4D97-AF65-F5344CB8AC3E}">
        <p14:creationId xmlns:p14="http://schemas.microsoft.com/office/powerpoint/2010/main" val="198039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3084DB-AF08-4CCD-9764-7ECDDCF7CAAB}" type="datetimeFigureOut">
              <a:rPr lang="en-GB" smtClean="0"/>
              <a:t>29/11/2018</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6BBF3F-9CD2-43CB-9B45-760DCC8F2C20}" type="slidenum">
              <a:rPr lang="en-GB" smtClean="0"/>
              <a:t>‹#›</a:t>
            </a:fld>
            <a:endParaRPr lang="en-GB"/>
          </a:p>
        </p:txBody>
      </p:sp>
    </p:spTree>
    <p:extLst>
      <p:ext uri="{BB962C8B-B14F-4D97-AF65-F5344CB8AC3E}">
        <p14:creationId xmlns:p14="http://schemas.microsoft.com/office/powerpoint/2010/main" val="21314832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lcome to Katfrog's Corner: October 20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466088"/>
            <a:ext cx="3962400" cy="3925824"/>
          </a:xfrm>
          <a:prstGeom prst="rect">
            <a:avLst/>
          </a:prstGeom>
        </p:spPr>
      </p:pic>
    </p:spTree>
    <p:extLst>
      <p:ext uri="{BB962C8B-B14F-4D97-AF65-F5344CB8AC3E}">
        <p14:creationId xmlns:p14="http://schemas.microsoft.com/office/powerpoint/2010/main" val="3436806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Still learning</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2" y="2492149"/>
            <a:ext cx="4976811" cy="33178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989" y="2571161"/>
            <a:ext cx="4858293" cy="3238862"/>
          </a:xfrm>
          <a:prstGeom prst="rect">
            <a:avLst/>
          </a:prstGeom>
        </p:spPr>
      </p:pic>
    </p:spTree>
    <p:extLst>
      <p:ext uri="{BB962C8B-B14F-4D97-AF65-F5344CB8AC3E}">
        <p14:creationId xmlns:p14="http://schemas.microsoft.com/office/powerpoint/2010/main" val="228420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Still proud to be part of Stratford Primary</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9189" y="2531655"/>
            <a:ext cx="4976811" cy="33178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989" y="2571161"/>
            <a:ext cx="4858293" cy="3238862"/>
          </a:xfrm>
          <a:prstGeom prst="rect">
            <a:avLst/>
          </a:prstGeom>
        </p:spPr>
      </p:pic>
    </p:spTree>
    <p:extLst>
      <p:ext uri="{BB962C8B-B14F-4D97-AF65-F5344CB8AC3E}">
        <p14:creationId xmlns:p14="http://schemas.microsoft.com/office/powerpoint/2010/main" val="280255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2529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74618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extLst>
      <p:ext uri="{BB962C8B-B14F-4D97-AF65-F5344CB8AC3E}">
        <p14:creationId xmlns:p14="http://schemas.microsoft.com/office/powerpoint/2010/main" val="323655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4" y="138513"/>
            <a:ext cx="5508477" cy="6601921"/>
          </a:xfrm>
          <a:prstGeom prst="rect">
            <a:avLst/>
          </a:prstGeom>
        </p:spPr>
      </p:pic>
    </p:spTree>
    <p:extLst>
      <p:ext uri="{BB962C8B-B14F-4D97-AF65-F5344CB8AC3E}">
        <p14:creationId xmlns:p14="http://schemas.microsoft.com/office/powerpoint/2010/main" val="77867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13" y="982132"/>
            <a:ext cx="9601196" cy="1303867"/>
          </a:xfrm>
        </p:spPr>
        <p:txBody>
          <a:bodyPr>
            <a:normAutofit fontScale="90000"/>
          </a:bodyPr>
          <a:lstStyle/>
          <a:p>
            <a:r>
              <a:rPr lang="en-GB" dirty="0" smtClean="0"/>
              <a:t>Sing Happy </a:t>
            </a:r>
            <a:r>
              <a:rPr lang="en-GB" dirty="0" smtClean="0"/>
              <a:t>Birthday to our school </a:t>
            </a:r>
            <a:br>
              <a:rPr lang="en-GB" dirty="0" smtClean="0"/>
            </a:br>
            <a:r>
              <a:rPr lang="en-GB" dirty="0" smtClean="0"/>
              <a:t>and of course </a:t>
            </a:r>
            <a:r>
              <a:rPr lang="en-GB" smtClean="0"/>
              <a:t/>
            </a:r>
            <a:br>
              <a:rPr lang="en-GB" smtClean="0"/>
            </a:br>
            <a:r>
              <a:rPr lang="en-GB" smtClean="0"/>
              <a:t>‘We </a:t>
            </a:r>
            <a:r>
              <a:rPr lang="en-GB" dirty="0" smtClean="0"/>
              <a:t>are the children of </a:t>
            </a:r>
            <a:r>
              <a:rPr lang="en-GB" smtClean="0"/>
              <a:t>Stratford School’</a:t>
            </a:r>
            <a:endParaRPr lang="en-GB" dirty="0"/>
          </a:p>
        </p:txBody>
      </p:sp>
      <p:pic>
        <p:nvPicPr>
          <p:cNvPr id="4" name="Content Placeholder 3" descr="SE ACERCA LA NAVIDAD... | Música Miguel Sánchez López"/>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9597" y="2557463"/>
            <a:ext cx="5272805" cy="3317875"/>
          </a:xfrm>
        </p:spPr>
      </p:pic>
    </p:spTree>
    <p:extLst>
      <p:ext uri="{BB962C8B-B14F-4D97-AF65-F5344CB8AC3E}">
        <p14:creationId xmlns:p14="http://schemas.microsoft.com/office/powerpoint/2010/main" val="3339885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Stratford Primary School building </a:t>
            </a:r>
            <a:br>
              <a:rPr lang="en-GB" dirty="0" smtClean="0"/>
            </a:br>
            <a:r>
              <a:rPr lang="en-GB" dirty="0" smtClean="0"/>
              <a:t>is 135 years old</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07594" y="2557463"/>
            <a:ext cx="4976812" cy="3317875"/>
          </a:xfrm>
        </p:spPr>
      </p:pic>
    </p:spTree>
    <p:extLst>
      <p:ext uri="{BB962C8B-B14F-4D97-AF65-F5344CB8AC3E}">
        <p14:creationId xmlns:p14="http://schemas.microsoft.com/office/powerpoint/2010/main" val="65527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29880"/>
            <a:ext cx="9601196" cy="4987593"/>
          </a:xfrm>
        </p:spPr>
        <p:txBody>
          <a:bodyPr>
            <a:normAutofit fontScale="90000"/>
          </a:bodyPr>
          <a:lstStyle/>
          <a:p>
            <a:r>
              <a:rPr lang="en-GB" dirty="0" smtClean="0"/>
              <a:t>In 1881 the old building on Rother Street was condemned – too </a:t>
            </a:r>
            <a:r>
              <a:rPr lang="en-GB" dirty="0"/>
              <a:t>dangerous!</a:t>
            </a:r>
            <a:r>
              <a:rPr lang="en-GB" sz="3100" dirty="0"/>
              <a:t> </a:t>
            </a:r>
            <a:r>
              <a:rPr lang="en-GB" sz="3100" dirty="0" smtClean="0"/>
              <a:t/>
            </a:r>
            <a:br>
              <a:rPr lang="en-GB" sz="3100" dirty="0" smtClean="0"/>
            </a:br>
            <a:r>
              <a:rPr lang="en-GB" sz="3100" dirty="0" smtClean="0"/>
              <a:t/>
            </a:r>
            <a:br>
              <a:rPr lang="en-GB" sz="3100" dirty="0" smtClean="0"/>
            </a:br>
            <a:r>
              <a:rPr lang="en-GB" sz="3100" dirty="0" smtClean="0"/>
              <a:t>In </a:t>
            </a:r>
            <a:r>
              <a:rPr lang="en-GB" sz="3100" dirty="0"/>
              <a:t>the case of the infants school I cannot recommend their Lordships to make further</a:t>
            </a:r>
            <a:br>
              <a:rPr lang="en-GB" sz="3100" dirty="0"/>
            </a:br>
            <a:r>
              <a:rPr lang="en-GB" sz="3100" dirty="0"/>
              <a:t>payment of the grant unless new and suitable premises be provided. The room is in now way</a:t>
            </a:r>
            <a:br>
              <a:rPr lang="en-GB" sz="3100" dirty="0"/>
            </a:br>
            <a:r>
              <a:rPr lang="en-GB" sz="3100" dirty="0"/>
              <a:t>fitted for the purpose of an Infant school, being approached by a steep and dangerous staircase</a:t>
            </a:r>
            <a:br>
              <a:rPr lang="en-GB" sz="3100" dirty="0"/>
            </a:br>
            <a:r>
              <a:rPr lang="en-GB" sz="3100" dirty="0"/>
              <a:t>from Mixed school </a:t>
            </a:r>
            <a:r>
              <a:rPr lang="en-GB" sz="3100" dirty="0" smtClean="0"/>
              <a:t>below.</a:t>
            </a:r>
            <a:endParaRPr lang="en-GB" sz="3100" dirty="0"/>
          </a:p>
        </p:txBody>
      </p:sp>
    </p:spTree>
    <p:extLst>
      <p:ext uri="{BB962C8B-B14F-4D97-AF65-F5344CB8AC3E}">
        <p14:creationId xmlns:p14="http://schemas.microsoft.com/office/powerpoint/2010/main" val="35144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Vegetable plots were bought and a new school planned and built</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325" y="2394552"/>
            <a:ext cx="6087748" cy="4058499"/>
          </a:xfrm>
          <a:prstGeom prst="rect">
            <a:avLst/>
          </a:prstGeom>
        </p:spPr>
      </p:pic>
    </p:spTree>
    <p:extLst>
      <p:ext uri="{BB962C8B-B14F-4D97-AF65-F5344CB8AC3E}">
        <p14:creationId xmlns:p14="http://schemas.microsoft.com/office/powerpoint/2010/main" val="44841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3748" y="836737"/>
            <a:ext cx="7850777" cy="5233851"/>
          </a:xfrm>
        </p:spPr>
      </p:pic>
    </p:spTree>
    <p:extLst>
      <p:ext uri="{BB962C8B-B14F-4D97-AF65-F5344CB8AC3E}">
        <p14:creationId xmlns:p14="http://schemas.microsoft.com/office/powerpoint/2010/main" val="382832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448781" y="342709"/>
            <a:ext cx="6832886" cy="6844940"/>
          </a:xfrm>
        </p:spPr>
      </p:pic>
    </p:spTree>
    <p:extLst>
      <p:ext uri="{BB962C8B-B14F-4D97-AF65-F5344CB8AC3E}">
        <p14:creationId xmlns:p14="http://schemas.microsoft.com/office/powerpoint/2010/main" val="427246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Lots of people have passed through the doors</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038" y="2492149"/>
            <a:ext cx="4976812" cy="331787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2571161"/>
            <a:ext cx="4858294" cy="3238863"/>
          </a:xfrm>
          <a:prstGeom prst="rect">
            <a:avLst/>
          </a:prstGeom>
        </p:spPr>
      </p:pic>
    </p:spTree>
    <p:extLst>
      <p:ext uri="{BB962C8B-B14F-4D97-AF65-F5344CB8AC3E}">
        <p14:creationId xmlns:p14="http://schemas.microsoft.com/office/powerpoint/2010/main" val="3509922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But are they any different?</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038" y="2492149"/>
            <a:ext cx="4976812" cy="33178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2571161"/>
            <a:ext cx="4858294" cy="3238862"/>
          </a:xfrm>
          <a:prstGeom prst="rect">
            <a:avLst/>
          </a:prstGeom>
        </p:spPr>
      </p:pic>
    </p:spTree>
    <p:extLst>
      <p:ext uri="{BB962C8B-B14F-4D97-AF65-F5344CB8AC3E}">
        <p14:creationId xmlns:p14="http://schemas.microsoft.com/office/powerpoint/2010/main" val="186549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Still full of fun</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038" y="2492149"/>
            <a:ext cx="4976812" cy="331787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78" y="2531655"/>
            <a:ext cx="4858294" cy="3238862"/>
          </a:xfrm>
          <a:prstGeom prst="rect">
            <a:avLst/>
          </a:prstGeom>
        </p:spPr>
      </p:pic>
    </p:spTree>
    <p:extLst>
      <p:ext uri="{BB962C8B-B14F-4D97-AF65-F5344CB8AC3E}">
        <p14:creationId xmlns:p14="http://schemas.microsoft.com/office/powerpoint/2010/main" val="2387069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200</TotalTime>
  <Words>63</Words>
  <Application>Microsoft Office PowerPoint</Application>
  <PresentationFormat>Widescreen</PresentationFormat>
  <Paragraphs>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PowerPoint Presentation</vt:lpstr>
      <vt:lpstr>Stratford Primary School building  is 135 years old</vt:lpstr>
      <vt:lpstr>In 1881 the old building on Rother Street was condemned – too dangerous!   In the case of the infants school I cannot recommend their Lordships to make further payment of the grant unless new and suitable premises be provided. The room is in now way fitted for the purpose of an Infant school, being approached by a steep and dangerous staircase from Mixed school below.</vt:lpstr>
      <vt:lpstr>Vegetable plots were bought and a new school planned and built</vt:lpstr>
      <vt:lpstr>PowerPoint Presentation</vt:lpstr>
      <vt:lpstr>PowerPoint Presentation</vt:lpstr>
      <vt:lpstr>Lots of people have passed through the doors</vt:lpstr>
      <vt:lpstr>But are they any different?</vt:lpstr>
      <vt:lpstr>Still full of fun</vt:lpstr>
      <vt:lpstr>Still learning</vt:lpstr>
      <vt:lpstr>Still proud to be part of Stratford Primary</vt:lpstr>
      <vt:lpstr>PowerPoint Presentation</vt:lpstr>
      <vt:lpstr>PowerPoint Presentation</vt:lpstr>
      <vt:lpstr>PowerPoint Presentation</vt:lpstr>
      <vt:lpstr>PowerPoint Presentation</vt:lpstr>
      <vt:lpstr>Sing Happy Birthday to our school  and of course  ‘We are the children of Stratford School’</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FRIENDS</dc:title>
  <dc:creator>G Humphriss STP</dc:creator>
  <cp:lastModifiedBy>G Humphriss STP</cp:lastModifiedBy>
  <cp:revision>16</cp:revision>
  <dcterms:created xsi:type="dcterms:W3CDTF">2018-09-16T19:06:42Z</dcterms:created>
  <dcterms:modified xsi:type="dcterms:W3CDTF">2018-11-30T00:44:26Z</dcterms:modified>
</cp:coreProperties>
</file>