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9" r:id="rId4"/>
  </p:sldMasterIdLst>
  <p:notesMasterIdLst>
    <p:notesMasterId r:id="rId25"/>
  </p:notesMasterIdLst>
  <p:sldIdLst>
    <p:sldId id="256" r:id="rId5"/>
    <p:sldId id="646" r:id="rId6"/>
    <p:sldId id="641" r:id="rId7"/>
    <p:sldId id="350" r:id="rId8"/>
    <p:sldId id="352" r:id="rId9"/>
    <p:sldId id="644" r:id="rId10"/>
    <p:sldId id="261" r:id="rId11"/>
    <p:sldId id="647" r:id="rId12"/>
    <p:sldId id="651" r:id="rId13"/>
    <p:sldId id="649" r:id="rId14"/>
    <p:sldId id="650" r:id="rId15"/>
    <p:sldId id="283" r:id="rId16"/>
    <p:sldId id="648" r:id="rId17"/>
    <p:sldId id="268" r:id="rId18"/>
    <p:sldId id="282" r:id="rId19"/>
    <p:sldId id="269" r:id="rId20"/>
    <p:sldId id="273" r:id="rId21"/>
    <p:sldId id="270" r:id="rId22"/>
    <p:sldId id="271" r:id="rId23"/>
    <p:sldId id="272" r:id="rId24"/>
  </p:sldIdLst>
  <p:sldSz cx="9144000" cy="5143500" type="screen16x9"/>
  <p:notesSz cx="6858000" cy="9144000"/>
  <p:embeddedFontLst>
    <p:embeddedFont>
      <p:font typeface="Century Gothic" panose="020B0502020202020204" pitchFamily="34" charset="0"/>
      <p:regular r:id="rId26"/>
      <p:bold r:id="rId27"/>
      <p:italic r:id="rId28"/>
      <p:boldItalic r:id="rId29"/>
    </p:embeddedFont>
    <p:embeddedFont>
      <p:font typeface="Comic Sans MS" panose="030F0702030302020204" pitchFamily="66" charset="0"/>
      <p:regular r:id="rId30"/>
      <p:bold r:id="rId31"/>
      <p:italic r:id="rId32"/>
      <p:boldItalic r:id="rId33"/>
    </p:embeddedFont>
    <p:embeddedFont>
      <p:font typeface="Ink Free" panose="03080402000500000000" pitchFamily="66" charset="0"/>
      <p:regular r:id="rId34"/>
    </p:embeddedFont>
    <p:embeddedFont>
      <p:font typeface="Merriweather" panose="020B0604020202020204" charset="0"/>
      <p:regular r:id="rId35"/>
      <p:bold r:id="rId36"/>
      <p:italic r:id="rId37"/>
      <p:boldItalic r:id="rId38"/>
    </p:embeddedFont>
    <p:embeddedFont>
      <p:font typeface="Sassoon Primary" charset="0"/>
      <p:regular r:id="rId39"/>
    </p:embeddedFont>
    <p:embeddedFont>
      <p:font typeface="SassoonPrimaryType" panose="00000400000000000000" pitchFamily="2" charset="0"/>
      <p:regular r:id="rId40"/>
      <p:bold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8F8F8"/>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88DEF54-079E-4DBD-910B-A2D479B3BF73}">
  <a:tblStyle styleId="{A88DEF54-079E-4DBD-910B-A2D479B3BF7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14" autoAdjust="0"/>
    <p:restoredTop sz="95226" autoAdjust="0"/>
  </p:normalViewPr>
  <p:slideViewPr>
    <p:cSldViewPr snapToGrid="0">
      <p:cViewPr varScale="1">
        <p:scale>
          <a:sx n="144" d="100"/>
          <a:sy n="144" d="100"/>
        </p:scale>
        <p:origin x="79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17.xml"/><Relationship Id="rId34" Type="http://schemas.openxmlformats.org/officeDocument/2006/relationships/font" Target="fonts/font9.fntdata"/><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20" Type="http://schemas.openxmlformats.org/officeDocument/2006/relationships/slide" Target="slides/slide16.xml"/><Relationship Id="rId41"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gbfdce0adfe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6" name="Google Shape;836;gbfdce0adfe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2"/>
        <p:cNvGrpSpPr/>
        <p:nvPr/>
      </p:nvGrpSpPr>
      <p:grpSpPr>
        <a:xfrm>
          <a:off x="0" y="0"/>
          <a:ext cx="0" cy="0"/>
          <a:chOff x="0" y="0"/>
          <a:chExt cx="0" cy="0"/>
        </a:xfrm>
      </p:grpSpPr>
      <p:sp>
        <p:nvSpPr>
          <p:cNvPr id="1163" name="Google Shape;1163;g100c5e8ecd3_0_9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4" name="Google Shape;1164;g100c5e8ecd3_0_9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6969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2"/>
        <p:cNvGrpSpPr/>
        <p:nvPr/>
      </p:nvGrpSpPr>
      <p:grpSpPr>
        <a:xfrm>
          <a:off x="0" y="0"/>
          <a:ext cx="0" cy="0"/>
          <a:chOff x="0" y="0"/>
          <a:chExt cx="0" cy="0"/>
        </a:xfrm>
      </p:grpSpPr>
      <p:sp>
        <p:nvSpPr>
          <p:cNvPr id="1163" name="Google Shape;1163;g100c5e8ecd3_0_9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4" name="Google Shape;1164;g100c5e8ecd3_0_9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5602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gbef6282179_0_4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3" name="Google Shape;903;gbef6282179_0_4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2257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gbef6282179_0_4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3" name="Google Shape;903;gbef6282179_0_4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4154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gbef6282179_0_4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3" name="Google Shape;903;gbef6282179_0_4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9128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g100c5e8ecd3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3" name="Google Shape;1003;g100c5e8ecd3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0590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4"/>
        <p:cNvGrpSpPr/>
        <p:nvPr/>
      </p:nvGrpSpPr>
      <p:grpSpPr>
        <a:xfrm>
          <a:off x="0" y="0"/>
          <a:ext cx="0" cy="0"/>
          <a:chOff x="0" y="0"/>
          <a:chExt cx="0" cy="0"/>
        </a:xfrm>
      </p:grpSpPr>
      <p:sp>
        <p:nvSpPr>
          <p:cNvPr id="1085" name="Google Shape;1085;gc531fe6230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6" name="Google Shape;1086;gc531fe6230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6596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4"/>
        <p:cNvGrpSpPr/>
        <p:nvPr/>
      </p:nvGrpSpPr>
      <p:grpSpPr>
        <a:xfrm>
          <a:off x="0" y="0"/>
          <a:ext cx="0" cy="0"/>
          <a:chOff x="0" y="0"/>
          <a:chExt cx="0" cy="0"/>
        </a:xfrm>
      </p:grpSpPr>
      <p:sp>
        <p:nvSpPr>
          <p:cNvPr id="1085" name="Google Shape;1085;gc531fe6230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6" name="Google Shape;1086;gc531fe6230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09162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2"/>
        <p:cNvGrpSpPr/>
        <p:nvPr/>
      </p:nvGrpSpPr>
      <p:grpSpPr>
        <a:xfrm>
          <a:off x="0" y="0"/>
          <a:ext cx="0" cy="0"/>
          <a:chOff x="0" y="0"/>
          <a:chExt cx="0" cy="0"/>
        </a:xfrm>
      </p:grpSpPr>
      <p:sp>
        <p:nvSpPr>
          <p:cNvPr id="1163" name="Google Shape;1163;g100c5e8ecd3_0_9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4" name="Google Shape;1164;g100c5e8ecd3_0_9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2"/>
        <p:cNvGrpSpPr/>
        <p:nvPr/>
      </p:nvGrpSpPr>
      <p:grpSpPr>
        <a:xfrm>
          <a:off x="0" y="0"/>
          <a:ext cx="0" cy="0"/>
          <a:chOff x="0" y="0"/>
          <a:chExt cx="0" cy="0"/>
        </a:xfrm>
      </p:grpSpPr>
      <p:sp>
        <p:nvSpPr>
          <p:cNvPr id="1163" name="Google Shape;1163;g100c5e8ecd3_0_9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4" name="Google Shape;1164;g100c5e8ecd3_0_9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9147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2"/>
        <p:cNvGrpSpPr/>
        <p:nvPr/>
      </p:nvGrpSpPr>
      <p:grpSpPr>
        <a:xfrm>
          <a:off x="0" y="0"/>
          <a:ext cx="0" cy="0"/>
          <a:chOff x="0" y="0"/>
          <a:chExt cx="0" cy="0"/>
        </a:xfrm>
      </p:grpSpPr>
      <p:sp>
        <p:nvSpPr>
          <p:cNvPr id="1163" name="Google Shape;1163;g100c5e8ecd3_0_9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4" name="Google Shape;1164;g100c5e8ecd3_0_9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3463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122800" y="1248113"/>
            <a:ext cx="4941000" cy="2119800"/>
          </a:xfrm>
          <a:prstGeom prst="rect">
            <a:avLst/>
          </a:prstGeom>
        </p:spPr>
        <p:txBody>
          <a:bodyPr spcFirstLastPara="1" wrap="square" lIns="91425" tIns="91425" rIns="91425" bIns="91425" anchor="b" anchorCtr="0">
            <a:normAutofit/>
          </a:bodyPr>
          <a:lstStyle>
            <a:lvl1pPr lvl="0" algn="ctr">
              <a:spcBef>
                <a:spcPts val="0"/>
              </a:spcBef>
              <a:spcAft>
                <a:spcPts val="0"/>
              </a:spcAft>
              <a:buSzPts val="6500"/>
              <a:buFont typeface="Merriweather"/>
              <a:buNone/>
              <a:defRPr sz="6500" b="1">
                <a:latin typeface="Merriweather"/>
                <a:ea typeface="Merriweather"/>
                <a:cs typeface="Merriweather"/>
                <a:sym typeface="Merriweather"/>
              </a:defRPr>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10" name="Google Shape;10;p2"/>
          <p:cNvSpPr txBox="1">
            <a:spLocks noGrp="1"/>
          </p:cNvSpPr>
          <p:nvPr>
            <p:ph type="subTitle" idx="1"/>
          </p:nvPr>
        </p:nvSpPr>
        <p:spPr>
          <a:xfrm>
            <a:off x="1778500" y="3392299"/>
            <a:ext cx="5586900" cy="4722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2"/>
              </a:buClr>
              <a:buSzPts val="1400"/>
              <a:buNone/>
              <a:defRPr sz="1400">
                <a:solidFill>
                  <a:schemeClr val="dk2"/>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 name="Google Shape;11;p2"/>
          <p:cNvSpPr/>
          <p:nvPr/>
        </p:nvSpPr>
        <p:spPr>
          <a:xfrm rot="10709178">
            <a:off x="-364581" y="3090739"/>
            <a:ext cx="2644710" cy="2773556"/>
          </a:xfrm>
          <a:custGeom>
            <a:avLst/>
            <a:gdLst/>
            <a:ahLst/>
            <a:cxnLst/>
            <a:rect l="l" t="t" r="r" b="b"/>
            <a:pathLst>
              <a:path w="104663" h="109762" extrusionOk="0">
                <a:moveTo>
                  <a:pt x="61492" y="0"/>
                </a:moveTo>
                <a:cubicBezTo>
                  <a:pt x="50465" y="0"/>
                  <a:pt x="40621" y="9146"/>
                  <a:pt x="32052" y="15324"/>
                </a:cubicBezTo>
                <a:cubicBezTo>
                  <a:pt x="19882" y="24104"/>
                  <a:pt x="10169" y="35842"/>
                  <a:pt x="3800" y="49422"/>
                </a:cubicBezTo>
                <a:cubicBezTo>
                  <a:pt x="1639" y="54040"/>
                  <a:pt x="1" y="59795"/>
                  <a:pt x="2913" y="63981"/>
                </a:cubicBezTo>
                <a:cubicBezTo>
                  <a:pt x="5239" y="67321"/>
                  <a:pt x="9616" y="68315"/>
                  <a:pt x="13780" y="68315"/>
                </a:cubicBezTo>
                <a:cubicBezTo>
                  <a:pt x="14380" y="68315"/>
                  <a:pt x="14976" y="68295"/>
                  <a:pt x="15560" y="68257"/>
                </a:cubicBezTo>
                <a:cubicBezTo>
                  <a:pt x="18177" y="68104"/>
                  <a:pt x="20852" y="67736"/>
                  <a:pt x="23463" y="67736"/>
                </a:cubicBezTo>
                <a:cubicBezTo>
                  <a:pt x="25504" y="67736"/>
                  <a:pt x="27507" y="67961"/>
                  <a:pt x="29413" y="68690"/>
                </a:cubicBezTo>
                <a:cubicBezTo>
                  <a:pt x="35510" y="71055"/>
                  <a:pt x="38626" y="77789"/>
                  <a:pt x="40287" y="84112"/>
                </a:cubicBezTo>
                <a:cubicBezTo>
                  <a:pt x="41925" y="90413"/>
                  <a:pt x="42857" y="97260"/>
                  <a:pt x="46883" y="102401"/>
                </a:cubicBezTo>
                <a:cubicBezTo>
                  <a:pt x="50905" y="107554"/>
                  <a:pt x="57119" y="109761"/>
                  <a:pt x="63668" y="109761"/>
                </a:cubicBezTo>
                <a:cubicBezTo>
                  <a:pt x="69898" y="109761"/>
                  <a:pt x="76430" y="107763"/>
                  <a:pt x="81664" y="104403"/>
                </a:cubicBezTo>
                <a:cubicBezTo>
                  <a:pt x="95882" y="95236"/>
                  <a:pt x="104139" y="78198"/>
                  <a:pt x="104412" y="61274"/>
                </a:cubicBezTo>
                <a:cubicBezTo>
                  <a:pt x="104662" y="44327"/>
                  <a:pt x="97588" y="27767"/>
                  <a:pt x="86623" y="14846"/>
                </a:cubicBezTo>
                <a:cubicBezTo>
                  <a:pt x="81164" y="8431"/>
                  <a:pt x="74431" y="2608"/>
                  <a:pt x="66242" y="584"/>
                </a:cubicBezTo>
                <a:cubicBezTo>
                  <a:pt x="64635" y="183"/>
                  <a:pt x="63051" y="0"/>
                  <a:pt x="614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4500152">
            <a:off x="-828293" y="-1354986"/>
            <a:ext cx="3292769" cy="3815334"/>
          </a:xfrm>
          <a:custGeom>
            <a:avLst/>
            <a:gdLst/>
            <a:ahLst/>
            <a:cxnLst/>
            <a:rect l="l" t="t" r="r" b="b"/>
            <a:pathLst>
              <a:path w="132415" h="153493" extrusionOk="0">
                <a:moveTo>
                  <a:pt x="65330" y="1"/>
                </a:moveTo>
                <a:cubicBezTo>
                  <a:pt x="60091" y="1"/>
                  <a:pt x="54855" y="737"/>
                  <a:pt x="49841" y="2215"/>
                </a:cubicBezTo>
                <a:cubicBezTo>
                  <a:pt x="32507" y="7333"/>
                  <a:pt x="20815" y="24531"/>
                  <a:pt x="2753" y="27237"/>
                </a:cubicBezTo>
                <a:cubicBezTo>
                  <a:pt x="2685" y="27195"/>
                  <a:pt x="2609" y="27174"/>
                  <a:pt x="2536" y="27174"/>
                </a:cubicBezTo>
                <a:cubicBezTo>
                  <a:pt x="2416" y="27174"/>
                  <a:pt x="2301" y="27229"/>
                  <a:pt x="2230" y="27328"/>
                </a:cubicBezTo>
                <a:cubicBezTo>
                  <a:pt x="1661" y="27465"/>
                  <a:pt x="1320" y="27988"/>
                  <a:pt x="1411" y="28534"/>
                </a:cubicBezTo>
                <a:cubicBezTo>
                  <a:pt x="183" y="30923"/>
                  <a:pt x="274" y="34153"/>
                  <a:pt x="137" y="36700"/>
                </a:cubicBezTo>
                <a:cubicBezTo>
                  <a:pt x="1" y="40386"/>
                  <a:pt x="206" y="44093"/>
                  <a:pt x="774" y="47733"/>
                </a:cubicBezTo>
                <a:cubicBezTo>
                  <a:pt x="774" y="47847"/>
                  <a:pt x="820" y="47938"/>
                  <a:pt x="865" y="48051"/>
                </a:cubicBezTo>
                <a:cubicBezTo>
                  <a:pt x="865" y="48727"/>
                  <a:pt x="1499" y="49293"/>
                  <a:pt x="2133" y="49293"/>
                </a:cubicBezTo>
                <a:cubicBezTo>
                  <a:pt x="2460" y="49293"/>
                  <a:pt x="2786" y="49143"/>
                  <a:pt x="3026" y="48779"/>
                </a:cubicBezTo>
                <a:cubicBezTo>
                  <a:pt x="14302" y="31159"/>
                  <a:pt x="34018" y="21045"/>
                  <a:pt x="53956" y="21045"/>
                </a:cubicBezTo>
                <a:cubicBezTo>
                  <a:pt x="64829" y="21045"/>
                  <a:pt x="75768" y="24053"/>
                  <a:pt x="85440" y="30490"/>
                </a:cubicBezTo>
                <a:cubicBezTo>
                  <a:pt x="99134" y="39589"/>
                  <a:pt x="106323" y="53738"/>
                  <a:pt x="105481" y="70162"/>
                </a:cubicBezTo>
                <a:cubicBezTo>
                  <a:pt x="104594" y="87018"/>
                  <a:pt x="97451" y="102941"/>
                  <a:pt x="97519" y="119888"/>
                </a:cubicBezTo>
                <a:cubicBezTo>
                  <a:pt x="97565" y="133013"/>
                  <a:pt x="103115" y="148823"/>
                  <a:pt x="116673" y="153463"/>
                </a:cubicBezTo>
                <a:cubicBezTo>
                  <a:pt x="116745" y="153483"/>
                  <a:pt x="116817" y="153492"/>
                  <a:pt x="116888" y="153492"/>
                </a:cubicBezTo>
                <a:cubicBezTo>
                  <a:pt x="117313" y="153492"/>
                  <a:pt x="117703" y="153161"/>
                  <a:pt x="117742" y="152713"/>
                </a:cubicBezTo>
                <a:lnTo>
                  <a:pt x="125817" y="149346"/>
                </a:lnTo>
                <a:cubicBezTo>
                  <a:pt x="127319" y="148709"/>
                  <a:pt x="129389" y="148231"/>
                  <a:pt x="130844" y="147231"/>
                </a:cubicBezTo>
                <a:cubicBezTo>
                  <a:pt x="131208" y="147208"/>
                  <a:pt x="131504" y="146958"/>
                  <a:pt x="131618" y="146616"/>
                </a:cubicBezTo>
                <a:cubicBezTo>
                  <a:pt x="131868" y="146366"/>
                  <a:pt x="132096" y="146070"/>
                  <a:pt x="132255" y="145775"/>
                </a:cubicBezTo>
                <a:cubicBezTo>
                  <a:pt x="132414" y="145547"/>
                  <a:pt x="132323" y="145229"/>
                  <a:pt x="132050" y="145138"/>
                </a:cubicBezTo>
                <a:cubicBezTo>
                  <a:pt x="131686" y="145016"/>
                  <a:pt x="131302" y="144966"/>
                  <a:pt x="130911" y="144966"/>
                </a:cubicBezTo>
                <a:cubicBezTo>
                  <a:pt x="130716" y="144966"/>
                  <a:pt x="130518" y="144979"/>
                  <a:pt x="130321" y="145001"/>
                </a:cubicBezTo>
                <a:cubicBezTo>
                  <a:pt x="116855" y="133923"/>
                  <a:pt x="108256" y="118864"/>
                  <a:pt x="109758" y="100871"/>
                </a:cubicBezTo>
                <a:cubicBezTo>
                  <a:pt x="111282" y="82309"/>
                  <a:pt x="121086" y="64976"/>
                  <a:pt x="118311" y="46004"/>
                </a:cubicBezTo>
                <a:cubicBezTo>
                  <a:pt x="116150" y="31241"/>
                  <a:pt x="107710" y="17479"/>
                  <a:pt x="95404" y="9039"/>
                </a:cubicBezTo>
                <a:cubicBezTo>
                  <a:pt x="86609" y="3034"/>
                  <a:pt x="75967" y="1"/>
                  <a:pt x="653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399654">
            <a:off x="5860147" y="3603496"/>
            <a:ext cx="3292830" cy="3815452"/>
          </a:xfrm>
          <a:custGeom>
            <a:avLst/>
            <a:gdLst/>
            <a:ahLst/>
            <a:cxnLst/>
            <a:rect l="l" t="t" r="r" b="b"/>
            <a:pathLst>
              <a:path w="132415" h="153493" extrusionOk="0">
                <a:moveTo>
                  <a:pt x="65330" y="1"/>
                </a:moveTo>
                <a:cubicBezTo>
                  <a:pt x="60091" y="1"/>
                  <a:pt x="54855" y="737"/>
                  <a:pt x="49841" y="2215"/>
                </a:cubicBezTo>
                <a:cubicBezTo>
                  <a:pt x="32507" y="7333"/>
                  <a:pt x="20815" y="24531"/>
                  <a:pt x="2753" y="27237"/>
                </a:cubicBezTo>
                <a:cubicBezTo>
                  <a:pt x="2685" y="27195"/>
                  <a:pt x="2609" y="27174"/>
                  <a:pt x="2536" y="27174"/>
                </a:cubicBezTo>
                <a:cubicBezTo>
                  <a:pt x="2416" y="27174"/>
                  <a:pt x="2301" y="27229"/>
                  <a:pt x="2230" y="27328"/>
                </a:cubicBezTo>
                <a:cubicBezTo>
                  <a:pt x="1661" y="27465"/>
                  <a:pt x="1320" y="27988"/>
                  <a:pt x="1411" y="28534"/>
                </a:cubicBezTo>
                <a:cubicBezTo>
                  <a:pt x="183" y="30923"/>
                  <a:pt x="274" y="34153"/>
                  <a:pt x="137" y="36700"/>
                </a:cubicBezTo>
                <a:cubicBezTo>
                  <a:pt x="1" y="40386"/>
                  <a:pt x="206" y="44093"/>
                  <a:pt x="774" y="47733"/>
                </a:cubicBezTo>
                <a:cubicBezTo>
                  <a:pt x="774" y="47847"/>
                  <a:pt x="820" y="47938"/>
                  <a:pt x="865" y="48051"/>
                </a:cubicBezTo>
                <a:cubicBezTo>
                  <a:pt x="865" y="48727"/>
                  <a:pt x="1499" y="49293"/>
                  <a:pt x="2133" y="49293"/>
                </a:cubicBezTo>
                <a:cubicBezTo>
                  <a:pt x="2460" y="49293"/>
                  <a:pt x="2786" y="49143"/>
                  <a:pt x="3026" y="48779"/>
                </a:cubicBezTo>
                <a:cubicBezTo>
                  <a:pt x="14302" y="31159"/>
                  <a:pt x="34018" y="21045"/>
                  <a:pt x="53956" y="21045"/>
                </a:cubicBezTo>
                <a:cubicBezTo>
                  <a:pt x="64829" y="21045"/>
                  <a:pt x="75768" y="24053"/>
                  <a:pt x="85440" y="30490"/>
                </a:cubicBezTo>
                <a:cubicBezTo>
                  <a:pt x="99134" y="39589"/>
                  <a:pt x="106323" y="53738"/>
                  <a:pt x="105481" y="70162"/>
                </a:cubicBezTo>
                <a:cubicBezTo>
                  <a:pt x="104594" y="87018"/>
                  <a:pt x="97451" y="102941"/>
                  <a:pt x="97519" y="119888"/>
                </a:cubicBezTo>
                <a:cubicBezTo>
                  <a:pt x="97565" y="133013"/>
                  <a:pt x="103115" y="148823"/>
                  <a:pt x="116673" y="153463"/>
                </a:cubicBezTo>
                <a:cubicBezTo>
                  <a:pt x="116745" y="153483"/>
                  <a:pt x="116817" y="153492"/>
                  <a:pt x="116888" y="153492"/>
                </a:cubicBezTo>
                <a:cubicBezTo>
                  <a:pt x="117313" y="153492"/>
                  <a:pt x="117703" y="153161"/>
                  <a:pt x="117742" y="152713"/>
                </a:cubicBezTo>
                <a:lnTo>
                  <a:pt x="125817" y="149346"/>
                </a:lnTo>
                <a:cubicBezTo>
                  <a:pt x="127319" y="148709"/>
                  <a:pt x="129389" y="148231"/>
                  <a:pt x="130844" y="147231"/>
                </a:cubicBezTo>
                <a:cubicBezTo>
                  <a:pt x="131208" y="147208"/>
                  <a:pt x="131504" y="146958"/>
                  <a:pt x="131618" y="146616"/>
                </a:cubicBezTo>
                <a:cubicBezTo>
                  <a:pt x="131868" y="146366"/>
                  <a:pt x="132096" y="146070"/>
                  <a:pt x="132255" y="145775"/>
                </a:cubicBezTo>
                <a:cubicBezTo>
                  <a:pt x="132414" y="145547"/>
                  <a:pt x="132323" y="145229"/>
                  <a:pt x="132050" y="145138"/>
                </a:cubicBezTo>
                <a:cubicBezTo>
                  <a:pt x="131686" y="145016"/>
                  <a:pt x="131302" y="144966"/>
                  <a:pt x="130911" y="144966"/>
                </a:cubicBezTo>
                <a:cubicBezTo>
                  <a:pt x="130716" y="144966"/>
                  <a:pt x="130518" y="144979"/>
                  <a:pt x="130321" y="145001"/>
                </a:cubicBezTo>
                <a:cubicBezTo>
                  <a:pt x="116855" y="133923"/>
                  <a:pt x="108256" y="118864"/>
                  <a:pt x="109758" y="100871"/>
                </a:cubicBezTo>
                <a:cubicBezTo>
                  <a:pt x="111282" y="82309"/>
                  <a:pt x="121086" y="64976"/>
                  <a:pt x="118311" y="46004"/>
                </a:cubicBezTo>
                <a:cubicBezTo>
                  <a:pt x="116150" y="31241"/>
                  <a:pt x="107710" y="17479"/>
                  <a:pt x="95404" y="9039"/>
                </a:cubicBezTo>
                <a:cubicBezTo>
                  <a:pt x="86609" y="3034"/>
                  <a:pt x="75967" y="1"/>
                  <a:pt x="653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body" idx="1"/>
          </p:nvPr>
        </p:nvSpPr>
        <p:spPr>
          <a:xfrm>
            <a:off x="720000" y="1209575"/>
            <a:ext cx="7704000" cy="3219000"/>
          </a:xfrm>
          <a:prstGeom prst="rect">
            <a:avLst/>
          </a:prstGeom>
        </p:spPr>
        <p:txBody>
          <a:bodyPr spcFirstLastPara="1" wrap="square" lIns="91425" tIns="91425" rIns="91425" bIns="91425" anchor="t" anchorCtr="0">
            <a:normAutofit/>
          </a:bodyPr>
          <a:lstStyle>
            <a:lvl1pPr marL="457200" lvl="0" indent="-279400">
              <a:lnSpc>
                <a:spcPct val="100000"/>
              </a:lnSpc>
              <a:spcBef>
                <a:spcPts val="0"/>
              </a:spcBef>
              <a:spcAft>
                <a:spcPts val="0"/>
              </a:spcAft>
              <a:buClr>
                <a:srgbClr val="DD7E6B"/>
              </a:buClr>
              <a:buSzPts val="800"/>
              <a:buFont typeface="Open Sans"/>
              <a:buChar char="●"/>
              <a:defRPr sz="1200">
                <a:latin typeface="Montserrat"/>
                <a:ea typeface="Montserrat"/>
                <a:cs typeface="Montserrat"/>
                <a:sym typeface="Montserrat"/>
              </a:defRPr>
            </a:lvl1pPr>
            <a:lvl2pPr marL="914400" lvl="1" indent="-279400">
              <a:spcBef>
                <a:spcPts val="0"/>
              </a:spcBef>
              <a:spcAft>
                <a:spcPts val="0"/>
              </a:spcAft>
              <a:buClr>
                <a:srgbClr val="999999"/>
              </a:buClr>
              <a:buSzPts val="800"/>
              <a:buFont typeface="Open Sans"/>
              <a:buChar char="○"/>
              <a:defRPr sz="1100">
                <a:latin typeface="Montserrat"/>
                <a:ea typeface="Montserrat"/>
                <a:cs typeface="Montserrat"/>
                <a:sym typeface="Montserrat"/>
              </a:defRPr>
            </a:lvl2pPr>
            <a:lvl3pPr marL="1371600" lvl="2" indent="-279400">
              <a:spcBef>
                <a:spcPts val="0"/>
              </a:spcBef>
              <a:spcAft>
                <a:spcPts val="0"/>
              </a:spcAft>
              <a:buClr>
                <a:srgbClr val="999999"/>
              </a:buClr>
              <a:buSzPts val="800"/>
              <a:buFont typeface="Open Sans"/>
              <a:buChar char="■"/>
              <a:defRPr sz="1100">
                <a:latin typeface="Montserrat"/>
                <a:ea typeface="Montserrat"/>
                <a:cs typeface="Montserrat"/>
                <a:sym typeface="Montserrat"/>
              </a:defRPr>
            </a:lvl3pPr>
            <a:lvl4pPr marL="1828800" lvl="3" indent="-279400">
              <a:spcBef>
                <a:spcPts val="0"/>
              </a:spcBef>
              <a:spcAft>
                <a:spcPts val="0"/>
              </a:spcAft>
              <a:buClr>
                <a:srgbClr val="999999"/>
              </a:buClr>
              <a:buSzPts val="800"/>
              <a:buFont typeface="Open Sans"/>
              <a:buChar char="●"/>
              <a:defRPr sz="1100"/>
            </a:lvl4pPr>
            <a:lvl5pPr marL="2286000" lvl="4" indent="-330200">
              <a:spcBef>
                <a:spcPts val="0"/>
              </a:spcBef>
              <a:spcAft>
                <a:spcPts val="0"/>
              </a:spcAft>
              <a:buClr>
                <a:srgbClr val="999999"/>
              </a:buClr>
              <a:buSzPts val="1600"/>
              <a:buFont typeface="Open Sans"/>
              <a:buChar char="○"/>
              <a:defRPr sz="1100"/>
            </a:lvl5pPr>
            <a:lvl6pPr marL="2743200" lvl="5" indent="-330200">
              <a:spcBef>
                <a:spcPts val="0"/>
              </a:spcBef>
              <a:spcAft>
                <a:spcPts val="0"/>
              </a:spcAft>
              <a:buClr>
                <a:srgbClr val="999999"/>
              </a:buClr>
              <a:buSzPts val="1600"/>
              <a:buFont typeface="Open Sans"/>
              <a:buChar char="■"/>
              <a:defRPr sz="1100"/>
            </a:lvl6pPr>
            <a:lvl7pPr marL="3200400" lvl="6" indent="-273050">
              <a:spcBef>
                <a:spcPts val="0"/>
              </a:spcBef>
              <a:spcAft>
                <a:spcPts val="0"/>
              </a:spcAft>
              <a:buClr>
                <a:srgbClr val="999999"/>
              </a:buClr>
              <a:buSzPts val="700"/>
              <a:buFont typeface="Open Sans"/>
              <a:buChar char="●"/>
              <a:defRPr sz="1100"/>
            </a:lvl7pPr>
            <a:lvl8pPr marL="3657600" lvl="7" indent="-273050">
              <a:spcBef>
                <a:spcPts val="0"/>
              </a:spcBef>
              <a:spcAft>
                <a:spcPts val="0"/>
              </a:spcAft>
              <a:buClr>
                <a:srgbClr val="999999"/>
              </a:buClr>
              <a:buSzPts val="700"/>
              <a:buFont typeface="Open Sans"/>
              <a:buChar char="○"/>
              <a:defRPr sz="1100"/>
            </a:lvl8pPr>
            <a:lvl9pPr marL="4114800" lvl="8" indent="-266700">
              <a:spcBef>
                <a:spcPts val="0"/>
              </a:spcBef>
              <a:spcAft>
                <a:spcPts val="0"/>
              </a:spcAft>
              <a:buClr>
                <a:srgbClr val="999999"/>
              </a:buClr>
              <a:buSzPts val="600"/>
              <a:buFont typeface="Open Sans"/>
              <a:buChar char="■"/>
              <a:defRPr sz="1100"/>
            </a:lvl9pPr>
          </a:lstStyle>
          <a:p>
            <a:endParaRPr/>
          </a:p>
        </p:txBody>
      </p:sp>
      <p:sp>
        <p:nvSpPr>
          <p:cNvPr id="22" name="Google Shape;22;p4"/>
          <p:cNvSpPr/>
          <p:nvPr/>
        </p:nvSpPr>
        <p:spPr>
          <a:xfrm>
            <a:off x="7166757" y="-569636"/>
            <a:ext cx="2538359" cy="2463316"/>
          </a:xfrm>
          <a:custGeom>
            <a:avLst/>
            <a:gdLst/>
            <a:ahLst/>
            <a:cxnLst/>
            <a:rect l="l" t="t" r="r" b="b"/>
            <a:pathLst>
              <a:path w="126067" h="122340" extrusionOk="0">
                <a:moveTo>
                  <a:pt x="53372" y="0"/>
                </a:moveTo>
                <a:cubicBezTo>
                  <a:pt x="50944" y="0"/>
                  <a:pt x="48529" y="321"/>
                  <a:pt x="46155" y="1029"/>
                </a:cubicBezTo>
                <a:cubicBezTo>
                  <a:pt x="45541" y="1189"/>
                  <a:pt x="45040" y="1575"/>
                  <a:pt x="44722" y="2121"/>
                </a:cubicBezTo>
                <a:cubicBezTo>
                  <a:pt x="44123" y="2102"/>
                  <a:pt x="43525" y="2092"/>
                  <a:pt x="42927" y="2092"/>
                </a:cubicBezTo>
                <a:cubicBezTo>
                  <a:pt x="33632" y="2092"/>
                  <a:pt x="24385" y="4433"/>
                  <a:pt x="16242" y="9605"/>
                </a:cubicBezTo>
                <a:cubicBezTo>
                  <a:pt x="6984" y="15520"/>
                  <a:pt x="0" y="27075"/>
                  <a:pt x="5414" y="37903"/>
                </a:cubicBezTo>
                <a:cubicBezTo>
                  <a:pt x="12124" y="51347"/>
                  <a:pt x="28912" y="51893"/>
                  <a:pt x="41651" y="54759"/>
                </a:cubicBezTo>
                <a:cubicBezTo>
                  <a:pt x="58143" y="58490"/>
                  <a:pt x="72155" y="69272"/>
                  <a:pt x="79980" y="84285"/>
                </a:cubicBezTo>
                <a:cubicBezTo>
                  <a:pt x="83688" y="91291"/>
                  <a:pt x="84894" y="98320"/>
                  <a:pt x="86190" y="106009"/>
                </a:cubicBezTo>
                <a:cubicBezTo>
                  <a:pt x="87191" y="111901"/>
                  <a:pt x="89079" y="117906"/>
                  <a:pt x="94812" y="120727"/>
                </a:cubicBezTo>
                <a:cubicBezTo>
                  <a:pt x="97076" y="121841"/>
                  <a:pt x="99369" y="122340"/>
                  <a:pt x="101613" y="122340"/>
                </a:cubicBezTo>
                <a:cubicBezTo>
                  <a:pt x="109626" y="122340"/>
                  <a:pt x="117002" y="115982"/>
                  <a:pt x="120130" y="108625"/>
                </a:cubicBezTo>
                <a:cubicBezTo>
                  <a:pt x="126067" y="94749"/>
                  <a:pt x="123291" y="76346"/>
                  <a:pt x="119038" y="62379"/>
                </a:cubicBezTo>
                <a:cubicBezTo>
                  <a:pt x="113920" y="45455"/>
                  <a:pt x="104138" y="30305"/>
                  <a:pt x="90854" y="18659"/>
                </a:cubicBezTo>
                <a:cubicBezTo>
                  <a:pt x="81210" y="10233"/>
                  <a:pt x="67084" y="0"/>
                  <a:pt x="533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4"/>
          <p:cNvSpPr/>
          <p:nvPr/>
        </p:nvSpPr>
        <p:spPr>
          <a:xfrm rot="868161" flipH="1">
            <a:off x="-512273" y="3827701"/>
            <a:ext cx="1694464" cy="2072505"/>
          </a:xfrm>
          <a:custGeom>
            <a:avLst/>
            <a:gdLst/>
            <a:ahLst/>
            <a:cxnLst/>
            <a:rect l="l" t="t" r="r" b="b"/>
            <a:pathLst>
              <a:path w="71608" h="87584" extrusionOk="0">
                <a:moveTo>
                  <a:pt x="60038" y="3138"/>
                </a:moveTo>
                <a:cubicBezTo>
                  <a:pt x="60091" y="3138"/>
                  <a:pt x="60143" y="3165"/>
                  <a:pt x="60188" y="3229"/>
                </a:cubicBezTo>
                <a:cubicBezTo>
                  <a:pt x="60209" y="3398"/>
                  <a:pt x="60016" y="3649"/>
                  <a:pt x="59840" y="3649"/>
                </a:cubicBezTo>
                <a:cubicBezTo>
                  <a:pt x="59790" y="3649"/>
                  <a:pt x="59742" y="3629"/>
                  <a:pt x="59700" y="3581"/>
                </a:cubicBezTo>
                <a:cubicBezTo>
                  <a:pt x="59679" y="3415"/>
                  <a:pt x="59864" y="3138"/>
                  <a:pt x="60038" y="3138"/>
                </a:cubicBezTo>
                <a:close/>
                <a:moveTo>
                  <a:pt x="67078" y="3310"/>
                </a:moveTo>
                <a:lnTo>
                  <a:pt x="67078" y="3310"/>
                </a:lnTo>
                <a:cubicBezTo>
                  <a:pt x="67456" y="3436"/>
                  <a:pt x="67084" y="4054"/>
                  <a:pt x="66769" y="4054"/>
                </a:cubicBezTo>
                <a:cubicBezTo>
                  <a:pt x="66745" y="4054"/>
                  <a:pt x="66721" y="4050"/>
                  <a:pt x="66698" y="4042"/>
                </a:cubicBezTo>
                <a:cubicBezTo>
                  <a:pt x="66589" y="3717"/>
                  <a:pt x="66779" y="3391"/>
                  <a:pt x="67078" y="3310"/>
                </a:cubicBezTo>
                <a:close/>
                <a:moveTo>
                  <a:pt x="69220" y="6728"/>
                </a:moveTo>
                <a:lnTo>
                  <a:pt x="69220" y="6728"/>
                </a:lnTo>
                <a:cubicBezTo>
                  <a:pt x="69166" y="7107"/>
                  <a:pt x="69058" y="7487"/>
                  <a:pt x="68922" y="7867"/>
                </a:cubicBezTo>
                <a:cubicBezTo>
                  <a:pt x="68841" y="7650"/>
                  <a:pt x="68759" y="7433"/>
                  <a:pt x="68705" y="7216"/>
                </a:cubicBezTo>
                <a:cubicBezTo>
                  <a:pt x="68868" y="7053"/>
                  <a:pt x="69030" y="6890"/>
                  <a:pt x="69220" y="6728"/>
                </a:cubicBezTo>
                <a:close/>
                <a:moveTo>
                  <a:pt x="69615" y="14834"/>
                </a:moveTo>
                <a:cubicBezTo>
                  <a:pt x="69747" y="14834"/>
                  <a:pt x="69934" y="15030"/>
                  <a:pt x="69898" y="15190"/>
                </a:cubicBezTo>
                <a:cubicBezTo>
                  <a:pt x="69898" y="15330"/>
                  <a:pt x="69844" y="15383"/>
                  <a:pt x="69775" y="15383"/>
                </a:cubicBezTo>
                <a:cubicBezTo>
                  <a:pt x="69643" y="15383"/>
                  <a:pt x="69456" y="15188"/>
                  <a:pt x="69492" y="15027"/>
                </a:cubicBezTo>
                <a:lnTo>
                  <a:pt x="69492" y="15027"/>
                </a:lnTo>
                <a:lnTo>
                  <a:pt x="69492" y="15027"/>
                </a:lnTo>
                <a:cubicBezTo>
                  <a:pt x="69492" y="14888"/>
                  <a:pt x="69546" y="14834"/>
                  <a:pt x="69615" y="14834"/>
                </a:cubicBezTo>
                <a:close/>
                <a:moveTo>
                  <a:pt x="67465" y="19862"/>
                </a:moveTo>
                <a:cubicBezTo>
                  <a:pt x="67505" y="20000"/>
                  <a:pt x="67539" y="20141"/>
                  <a:pt x="67566" y="20289"/>
                </a:cubicBezTo>
                <a:lnTo>
                  <a:pt x="67370" y="20266"/>
                </a:lnTo>
                <a:lnTo>
                  <a:pt x="67370" y="20266"/>
                </a:lnTo>
                <a:cubicBezTo>
                  <a:pt x="67412" y="20119"/>
                  <a:pt x="67451" y="19983"/>
                  <a:pt x="67465" y="19862"/>
                </a:cubicBezTo>
                <a:close/>
                <a:moveTo>
                  <a:pt x="66535" y="21863"/>
                </a:moveTo>
                <a:lnTo>
                  <a:pt x="66236" y="22160"/>
                </a:lnTo>
                <a:lnTo>
                  <a:pt x="66236" y="22160"/>
                </a:lnTo>
                <a:lnTo>
                  <a:pt x="66155" y="22188"/>
                </a:lnTo>
                <a:lnTo>
                  <a:pt x="66535" y="21863"/>
                </a:lnTo>
                <a:close/>
                <a:moveTo>
                  <a:pt x="58235" y="35072"/>
                </a:moveTo>
                <a:lnTo>
                  <a:pt x="58750" y="35397"/>
                </a:lnTo>
                <a:lnTo>
                  <a:pt x="57991" y="35913"/>
                </a:lnTo>
                <a:lnTo>
                  <a:pt x="58750" y="35614"/>
                </a:lnTo>
                <a:lnTo>
                  <a:pt x="58750" y="35614"/>
                </a:lnTo>
                <a:cubicBezTo>
                  <a:pt x="58208" y="36130"/>
                  <a:pt x="57747" y="36699"/>
                  <a:pt x="57367" y="37323"/>
                </a:cubicBezTo>
                <a:lnTo>
                  <a:pt x="56852" y="36672"/>
                </a:lnTo>
                <a:lnTo>
                  <a:pt x="57693" y="36591"/>
                </a:lnTo>
                <a:lnTo>
                  <a:pt x="57221" y="36381"/>
                </a:lnTo>
                <a:lnTo>
                  <a:pt x="57221" y="36381"/>
                </a:lnTo>
                <a:cubicBezTo>
                  <a:pt x="57567" y="35953"/>
                  <a:pt x="57888" y="35499"/>
                  <a:pt x="58235" y="35072"/>
                </a:cubicBezTo>
                <a:close/>
                <a:moveTo>
                  <a:pt x="54540" y="39197"/>
                </a:moveTo>
                <a:cubicBezTo>
                  <a:pt x="54352" y="39408"/>
                  <a:pt x="54180" y="39630"/>
                  <a:pt x="54031" y="39873"/>
                </a:cubicBezTo>
                <a:cubicBezTo>
                  <a:pt x="54078" y="39884"/>
                  <a:pt x="54121" y="39890"/>
                  <a:pt x="54162" y="39890"/>
                </a:cubicBezTo>
                <a:cubicBezTo>
                  <a:pt x="54302" y="39890"/>
                  <a:pt x="54410" y="39828"/>
                  <a:pt x="54506" y="39739"/>
                </a:cubicBezTo>
                <a:lnTo>
                  <a:pt x="54506" y="39739"/>
                </a:lnTo>
                <a:cubicBezTo>
                  <a:pt x="54522" y="39560"/>
                  <a:pt x="54533" y="39379"/>
                  <a:pt x="54540" y="39197"/>
                </a:cubicBezTo>
                <a:close/>
                <a:moveTo>
                  <a:pt x="52006" y="42377"/>
                </a:moveTo>
                <a:cubicBezTo>
                  <a:pt x="52013" y="42408"/>
                  <a:pt x="52021" y="42440"/>
                  <a:pt x="52031" y="42472"/>
                </a:cubicBezTo>
                <a:lnTo>
                  <a:pt x="52031" y="42472"/>
                </a:lnTo>
                <a:cubicBezTo>
                  <a:pt x="52031" y="42436"/>
                  <a:pt x="52022" y="42405"/>
                  <a:pt x="52006" y="42377"/>
                </a:cubicBezTo>
                <a:close/>
                <a:moveTo>
                  <a:pt x="52031" y="42472"/>
                </a:moveTo>
                <a:cubicBezTo>
                  <a:pt x="52031" y="42491"/>
                  <a:pt x="52029" y="42510"/>
                  <a:pt x="52024" y="42531"/>
                </a:cubicBezTo>
                <a:cubicBezTo>
                  <a:pt x="52022" y="42543"/>
                  <a:pt x="52020" y="42555"/>
                  <a:pt x="52017" y="42566"/>
                </a:cubicBezTo>
                <a:lnTo>
                  <a:pt x="52017" y="42566"/>
                </a:lnTo>
                <a:lnTo>
                  <a:pt x="52051" y="42531"/>
                </a:lnTo>
                <a:cubicBezTo>
                  <a:pt x="52044" y="42511"/>
                  <a:pt x="52037" y="42492"/>
                  <a:pt x="52031" y="42472"/>
                </a:cubicBezTo>
                <a:close/>
                <a:moveTo>
                  <a:pt x="53783" y="42618"/>
                </a:moveTo>
                <a:cubicBezTo>
                  <a:pt x="53748" y="42653"/>
                  <a:pt x="53713" y="42687"/>
                  <a:pt x="53678" y="42721"/>
                </a:cubicBezTo>
                <a:lnTo>
                  <a:pt x="53727" y="42749"/>
                </a:lnTo>
                <a:lnTo>
                  <a:pt x="53727" y="42749"/>
                </a:lnTo>
                <a:cubicBezTo>
                  <a:pt x="53746" y="42705"/>
                  <a:pt x="53765" y="42662"/>
                  <a:pt x="53783" y="42618"/>
                </a:cubicBezTo>
                <a:close/>
                <a:moveTo>
                  <a:pt x="53727" y="42749"/>
                </a:moveTo>
                <a:cubicBezTo>
                  <a:pt x="53652" y="42918"/>
                  <a:pt x="53572" y="43086"/>
                  <a:pt x="53488" y="43250"/>
                </a:cubicBezTo>
                <a:lnTo>
                  <a:pt x="53488" y="43250"/>
                </a:lnTo>
                <a:lnTo>
                  <a:pt x="53516" y="43209"/>
                </a:lnTo>
                <a:cubicBezTo>
                  <a:pt x="53760" y="43155"/>
                  <a:pt x="54004" y="43101"/>
                  <a:pt x="54248" y="43046"/>
                </a:cubicBezTo>
                <a:lnTo>
                  <a:pt x="53727" y="42749"/>
                </a:lnTo>
                <a:close/>
                <a:moveTo>
                  <a:pt x="50809" y="43989"/>
                </a:moveTo>
                <a:lnTo>
                  <a:pt x="50809" y="43989"/>
                </a:lnTo>
                <a:cubicBezTo>
                  <a:pt x="50727" y="44080"/>
                  <a:pt x="50644" y="44172"/>
                  <a:pt x="50559" y="44267"/>
                </a:cubicBezTo>
                <a:cubicBezTo>
                  <a:pt x="50554" y="44285"/>
                  <a:pt x="50549" y="44302"/>
                  <a:pt x="50544" y="44318"/>
                </a:cubicBezTo>
                <a:lnTo>
                  <a:pt x="50544" y="44318"/>
                </a:lnTo>
                <a:lnTo>
                  <a:pt x="50830" y="44050"/>
                </a:lnTo>
                <a:cubicBezTo>
                  <a:pt x="50823" y="44029"/>
                  <a:pt x="50816" y="44009"/>
                  <a:pt x="50809" y="43989"/>
                </a:cubicBezTo>
                <a:close/>
                <a:moveTo>
                  <a:pt x="53488" y="43250"/>
                </a:moveTo>
                <a:lnTo>
                  <a:pt x="53190" y="43697"/>
                </a:lnTo>
                <a:cubicBezTo>
                  <a:pt x="53123" y="43666"/>
                  <a:pt x="53060" y="43653"/>
                  <a:pt x="53002" y="43653"/>
                </a:cubicBezTo>
                <a:cubicBezTo>
                  <a:pt x="52755" y="43653"/>
                  <a:pt x="52579" y="43891"/>
                  <a:pt x="52404" y="44023"/>
                </a:cubicBezTo>
                <a:cubicBezTo>
                  <a:pt x="52512" y="44185"/>
                  <a:pt x="52608" y="44360"/>
                  <a:pt x="52693" y="44547"/>
                </a:cubicBezTo>
                <a:lnTo>
                  <a:pt x="52693" y="44547"/>
                </a:lnTo>
                <a:cubicBezTo>
                  <a:pt x="52990" y="44137"/>
                  <a:pt x="53256" y="43704"/>
                  <a:pt x="53488" y="43250"/>
                </a:cubicBezTo>
                <a:close/>
                <a:moveTo>
                  <a:pt x="50700" y="43245"/>
                </a:moveTo>
                <a:lnTo>
                  <a:pt x="50700" y="43245"/>
                </a:lnTo>
                <a:cubicBezTo>
                  <a:pt x="50379" y="43594"/>
                  <a:pt x="49977" y="44019"/>
                  <a:pt x="49476" y="44531"/>
                </a:cubicBezTo>
                <a:lnTo>
                  <a:pt x="49476" y="44531"/>
                </a:lnTo>
                <a:cubicBezTo>
                  <a:pt x="49413" y="44582"/>
                  <a:pt x="49347" y="44636"/>
                  <a:pt x="49278" y="44694"/>
                </a:cubicBezTo>
                <a:lnTo>
                  <a:pt x="49278" y="44694"/>
                </a:lnTo>
                <a:lnTo>
                  <a:pt x="50700" y="43245"/>
                </a:lnTo>
                <a:close/>
                <a:moveTo>
                  <a:pt x="48977" y="45784"/>
                </a:moveTo>
                <a:lnTo>
                  <a:pt x="48826" y="45926"/>
                </a:lnTo>
                <a:lnTo>
                  <a:pt x="49040" y="46084"/>
                </a:lnTo>
                <a:lnTo>
                  <a:pt x="48977" y="45784"/>
                </a:lnTo>
                <a:close/>
                <a:moveTo>
                  <a:pt x="47263" y="45931"/>
                </a:moveTo>
                <a:cubicBezTo>
                  <a:pt x="47272" y="45931"/>
                  <a:pt x="47281" y="45932"/>
                  <a:pt x="47290" y="45932"/>
                </a:cubicBezTo>
                <a:lnTo>
                  <a:pt x="47290" y="45932"/>
                </a:lnTo>
                <a:lnTo>
                  <a:pt x="46672" y="46545"/>
                </a:lnTo>
                <a:lnTo>
                  <a:pt x="46436" y="46545"/>
                </a:lnTo>
                <a:cubicBezTo>
                  <a:pt x="46700" y="46383"/>
                  <a:pt x="46964" y="45931"/>
                  <a:pt x="47263" y="45931"/>
                </a:cubicBezTo>
                <a:close/>
                <a:moveTo>
                  <a:pt x="52349" y="44294"/>
                </a:moveTo>
                <a:cubicBezTo>
                  <a:pt x="52105" y="44647"/>
                  <a:pt x="51861" y="45026"/>
                  <a:pt x="51617" y="45379"/>
                </a:cubicBezTo>
                <a:cubicBezTo>
                  <a:pt x="51400" y="44999"/>
                  <a:pt x="51644" y="44674"/>
                  <a:pt x="51888" y="44375"/>
                </a:cubicBezTo>
                <a:lnTo>
                  <a:pt x="51888" y="44375"/>
                </a:lnTo>
                <a:cubicBezTo>
                  <a:pt x="51644" y="44565"/>
                  <a:pt x="51400" y="44782"/>
                  <a:pt x="51156" y="44999"/>
                </a:cubicBezTo>
                <a:lnTo>
                  <a:pt x="51508" y="45352"/>
                </a:lnTo>
                <a:cubicBezTo>
                  <a:pt x="51346" y="45677"/>
                  <a:pt x="51183" y="45976"/>
                  <a:pt x="51020" y="46301"/>
                </a:cubicBezTo>
                <a:cubicBezTo>
                  <a:pt x="50939" y="46166"/>
                  <a:pt x="50803" y="45894"/>
                  <a:pt x="50749" y="45786"/>
                </a:cubicBezTo>
                <a:cubicBezTo>
                  <a:pt x="50699" y="46061"/>
                  <a:pt x="50672" y="46337"/>
                  <a:pt x="50647" y="46633"/>
                </a:cubicBezTo>
                <a:lnTo>
                  <a:pt x="50647" y="46633"/>
                </a:lnTo>
                <a:cubicBezTo>
                  <a:pt x="51400" y="46063"/>
                  <a:pt x="52070" y="45387"/>
                  <a:pt x="52633" y="44628"/>
                </a:cubicBezTo>
                <a:lnTo>
                  <a:pt x="52633" y="44628"/>
                </a:lnTo>
                <a:lnTo>
                  <a:pt x="52810" y="44836"/>
                </a:lnTo>
                <a:cubicBezTo>
                  <a:pt x="52774" y="44737"/>
                  <a:pt x="52735" y="44640"/>
                  <a:pt x="52693" y="44547"/>
                </a:cubicBezTo>
                <a:lnTo>
                  <a:pt x="52693" y="44547"/>
                </a:lnTo>
                <a:cubicBezTo>
                  <a:pt x="52673" y="44574"/>
                  <a:pt x="52653" y="44601"/>
                  <a:pt x="52633" y="44628"/>
                </a:cubicBezTo>
                <a:lnTo>
                  <a:pt x="52633" y="44628"/>
                </a:lnTo>
                <a:lnTo>
                  <a:pt x="52349" y="44294"/>
                </a:lnTo>
                <a:close/>
                <a:moveTo>
                  <a:pt x="50288" y="46274"/>
                </a:moveTo>
                <a:lnTo>
                  <a:pt x="50044" y="46518"/>
                </a:lnTo>
                <a:lnTo>
                  <a:pt x="50326" y="46866"/>
                </a:lnTo>
                <a:lnTo>
                  <a:pt x="50326" y="46866"/>
                </a:lnTo>
                <a:cubicBezTo>
                  <a:pt x="50420" y="46800"/>
                  <a:pt x="50513" y="46733"/>
                  <a:pt x="50605" y="46665"/>
                </a:cubicBezTo>
                <a:lnTo>
                  <a:pt x="50605" y="46665"/>
                </a:lnTo>
                <a:lnTo>
                  <a:pt x="50640" y="46708"/>
                </a:lnTo>
                <a:cubicBezTo>
                  <a:pt x="50643" y="46683"/>
                  <a:pt x="50645" y="46658"/>
                  <a:pt x="50647" y="46633"/>
                </a:cubicBezTo>
                <a:lnTo>
                  <a:pt x="50647" y="46633"/>
                </a:lnTo>
                <a:cubicBezTo>
                  <a:pt x="50633" y="46644"/>
                  <a:pt x="50619" y="46654"/>
                  <a:pt x="50605" y="46665"/>
                </a:cubicBezTo>
                <a:lnTo>
                  <a:pt x="50605" y="46665"/>
                </a:lnTo>
                <a:lnTo>
                  <a:pt x="50288" y="46274"/>
                </a:lnTo>
                <a:close/>
                <a:moveTo>
                  <a:pt x="46477" y="46829"/>
                </a:moveTo>
                <a:lnTo>
                  <a:pt x="46477" y="46829"/>
                </a:lnTo>
                <a:cubicBezTo>
                  <a:pt x="46472" y="46841"/>
                  <a:pt x="46467" y="46855"/>
                  <a:pt x="46463" y="46871"/>
                </a:cubicBezTo>
                <a:lnTo>
                  <a:pt x="46390" y="46943"/>
                </a:lnTo>
                <a:lnTo>
                  <a:pt x="46390" y="46943"/>
                </a:lnTo>
                <a:cubicBezTo>
                  <a:pt x="46415" y="46902"/>
                  <a:pt x="46444" y="46864"/>
                  <a:pt x="46477" y="46829"/>
                </a:cubicBezTo>
                <a:close/>
                <a:moveTo>
                  <a:pt x="47731" y="46931"/>
                </a:moveTo>
                <a:cubicBezTo>
                  <a:pt x="47725" y="46938"/>
                  <a:pt x="47718" y="46945"/>
                  <a:pt x="47711" y="46952"/>
                </a:cubicBezTo>
                <a:lnTo>
                  <a:pt x="47731" y="46931"/>
                </a:lnTo>
                <a:close/>
                <a:moveTo>
                  <a:pt x="50326" y="46866"/>
                </a:moveTo>
                <a:lnTo>
                  <a:pt x="50326" y="46866"/>
                </a:lnTo>
                <a:cubicBezTo>
                  <a:pt x="50289" y="46892"/>
                  <a:pt x="50251" y="46918"/>
                  <a:pt x="50213" y="46943"/>
                </a:cubicBezTo>
                <a:lnTo>
                  <a:pt x="50213" y="46943"/>
                </a:lnTo>
                <a:lnTo>
                  <a:pt x="50396" y="46952"/>
                </a:lnTo>
                <a:lnTo>
                  <a:pt x="50326" y="46866"/>
                </a:lnTo>
                <a:close/>
                <a:moveTo>
                  <a:pt x="49827" y="46925"/>
                </a:moveTo>
                <a:cubicBezTo>
                  <a:pt x="49813" y="47021"/>
                  <a:pt x="49799" y="47118"/>
                  <a:pt x="49789" y="47214"/>
                </a:cubicBezTo>
                <a:lnTo>
                  <a:pt x="49789" y="47214"/>
                </a:lnTo>
                <a:cubicBezTo>
                  <a:pt x="49933" y="47127"/>
                  <a:pt x="50074" y="47037"/>
                  <a:pt x="50213" y="46943"/>
                </a:cubicBezTo>
                <a:lnTo>
                  <a:pt x="50213" y="46943"/>
                </a:lnTo>
                <a:lnTo>
                  <a:pt x="49827" y="46925"/>
                </a:lnTo>
                <a:close/>
                <a:moveTo>
                  <a:pt x="46707" y="47023"/>
                </a:moveTo>
                <a:lnTo>
                  <a:pt x="46707" y="47386"/>
                </a:lnTo>
                <a:cubicBezTo>
                  <a:pt x="46683" y="47311"/>
                  <a:pt x="46652" y="47208"/>
                  <a:pt x="46621" y="47105"/>
                </a:cubicBezTo>
                <a:lnTo>
                  <a:pt x="46621" y="47105"/>
                </a:lnTo>
                <a:cubicBezTo>
                  <a:pt x="46516" y="47206"/>
                  <a:pt x="46407" y="47309"/>
                  <a:pt x="46296" y="47415"/>
                </a:cubicBezTo>
                <a:lnTo>
                  <a:pt x="46296" y="47415"/>
                </a:lnTo>
                <a:cubicBezTo>
                  <a:pt x="46294" y="47397"/>
                  <a:pt x="46292" y="47380"/>
                  <a:pt x="46291" y="47363"/>
                </a:cubicBezTo>
                <a:lnTo>
                  <a:pt x="46291" y="47363"/>
                </a:lnTo>
                <a:cubicBezTo>
                  <a:pt x="46400" y="47249"/>
                  <a:pt x="46503" y="47140"/>
                  <a:pt x="46600" y="47038"/>
                </a:cubicBezTo>
                <a:lnTo>
                  <a:pt x="46600" y="47038"/>
                </a:lnTo>
                <a:cubicBezTo>
                  <a:pt x="46607" y="47060"/>
                  <a:pt x="46614" y="47083"/>
                  <a:pt x="46621" y="47105"/>
                </a:cubicBezTo>
                <a:lnTo>
                  <a:pt x="46621" y="47105"/>
                </a:lnTo>
                <a:cubicBezTo>
                  <a:pt x="46650" y="47078"/>
                  <a:pt x="46679" y="47051"/>
                  <a:pt x="46707" y="47023"/>
                </a:cubicBezTo>
                <a:close/>
                <a:moveTo>
                  <a:pt x="49230" y="47033"/>
                </a:moveTo>
                <a:cubicBezTo>
                  <a:pt x="49269" y="47189"/>
                  <a:pt x="49294" y="47330"/>
                  <a:pt x="49325" y="47477"/>
                </a:cubicBezTo>
                <a:lnTo>
                  <a:pt x="49325" y="47477"/>
                </a:lnTo>
                <a:cubicBezTo>
                  <a:pt x="49412" y="47431"/>
                  <a:pt x="49498" y="47383"/>
                  <a:pt x="49584" y="47334"/>
                </a:cubicBezTo>
                <a:lnTo>
                  <a:pt x="49584" y="47334"/>
                </a:lnTo>
                <a:lnTo>
                  <a:pt x="49772" y="47495"/>
                </a:lnTo>
                <a:cubicBezTo>
                  <a:pt x="49772" y="47401"/>
                  <a:pt x="49779" y="47307"/>
                  <a:pt x="49789" y="47214"/>
                </a:cubicBezTo>
                <a:lnTo>
                  <a:pt x="49789" y="47214"/>
                </a:lnTo>
                <a:cubicBezTo>
                  <a:pt x="49721" y="47255"/>
                  <a:pt x="49653" y="47295"/>
                  <a:pt x="49584" y="47334"/>
                </a:cubicBezTo>
                <a:lnTo>
                  <a:pt x="49584" y="47334"/>
                </a:lnTo>
                <a:lnTo>
                  <a:pt x="49230" y="47033"/>
                </a:lnTo>
                <a:close/>
                <a:moveTo>
                  <a:pt x="49325" y="47477"/>
                </a:moveTo>
                <a:lnTo>
                  <a:pt x="49325" y="47477"/>
                </a:lnTo>
                <a:cubicBezTo>
                  <a:pt x="49268" y="47507"/>
                  <a:pt x="49211" y="47537"/>
                  <a:pt x="49153" y="47566"/>
                </a:cubicBezTo>
                <a:lnTo>
                  <a:pt x="49153" y="47566"/>
                </a:lnTo>
                <a:cubicBezTo>
                  <a:pt x="49224" y="47578"/>
                  <a:pt x="49296" y="47608"/>
                  <a:pt x="49366" y="47657"/>
                </a:cubicBezTo>
                <a:cubicBezTo>
                  <a:pt x="49350" y="47595"/>
                  <a:pt x="49337" y="47536"/>
                  <a:pt x="49325" y="47477"/>
                </a:cubicBezTo>
                <a:close/>
                <a:moveTo>
                  <a:pt x="49071" y="47559"/>
                </a:moveTo>
                <a:cubicBezTo>
                  <a:pt x="48894" y="47559"/>
                  <a:pt x="48732" y="47660"/>
                  <a:pt x="48636" y="47809"/>
                </a:cubicBezTo>
                <a:lnTo>
                  <a:pt x="48636" y="47809"/>
                </a:lnTo>
                <a:cubicBezTo>
                  <a:pt x="48811" y="47733"/>
                  <a:pt x="48983" y="47652"/>
                  <a:pt x="49153" y="47566"/>
                </a:cubicBezTo>
                <a:lnTo>
                  <a:pt x="49153" y="47566"/>
                </a:lnTo>
                <a:cubicBezTo>
                  <a:pt x="49125" y="47561"/>
                  <a:pt x="49098" y="47559"/>
                  <a:pt x="49071" y="47559"/>
                </a:cubicBezTo>
                <a:close/>
                <a:moveTo>
                  <a:pt x="46296" y="47415"/>
                </a:moveTo>
                <a:cubicBezTo>
                  <a:pt x="46309" y="47500"/>
                  <a:pt x="46337" y="47583"/>
                  <a:pt x="46382" y="47657"/>
                </a:cubicBezTo>
                <a:cubicBezTo>
                  <a:pt x="46192" y="47874"/>
                  <a:pt x="46029" y="48091"/>
                  <a:pt x="45840" y="48335"/>
                </a:cubicBezTo>
                <a:lnTo>
                  <a:pt x="45510" y="48440"/>
                </a:lnTo>
                <a:lnTo>
                  <a:pt x="45510" y="48440"/>
                </a:lnTo>
                <a:cubicBezTo>
                  <a:pt x="45547" y="48483"/>
                  <a:pt x="45585" y="48526"/>
                  <a:pt x="45621" y="48569"/>
                </a:cubicBezTo>
                <a:lnTo>
                  <a:pt x="45621" y="48569"/>
                </a:lnTo>
                <a:cubicBezTo>
                  <a:pt x="45449" y="48584"/>
                  <a:pt x="45275" y="48594"/>
                  <a:pt x="45100" y="48599"/>
                </a:cubicBezTo>
                <a:lnTo>
                  <a:pt x="45100" y="48599"/>
                </a:lnTo>
                <a:cubicBezTo>
                  <a:pt x="45150" y="48548"/>
                  <a:pt x="45198" y="48498"/>
                  <a:pt x="45246" y="48448"/>
                </a:cubicBezTo>
                <a:lnTo>
                  <a:pt x="45246" y="48448"/>
                </a:lnTo>
                <a:lnTo>
                  <a:pt x="45324" y="48498"/>
                </a:lnTo>
                <a:lnTo>
                  <a:pt x="45510" y="48440"/>
                </a:lnTo>
                <a:lnTo>
                  <a:pt x="45510" y="48440"/>
                </a:lnTo>
                <a:cubicBezTo>
                  <a:pt x="45469" y="48394"/>
                  <a:pt x="45429" y="48348"/>
                  <a:pt x="45387" y="48303"/>
                </a:cubicBezTo>
                <a:lnTo>
                  <a:pt x="45387" y="48303"/>
                </a:lnTo>
                <a:cubicBezTo>
                  <a:pt x="45455" y="48232"/>
                  <a:pt x="45522" y="48164"/>
                  <a:pt x="45586" y="48096"/>
                </a:cubicBezTo>
                <a:lnTo>
                  <a:pt x="45586" y="48096"/>
                </a:lnTo>
                <a:cubicBezTo>
                  <a:pt x="45835" y="47856"/>
                  <a:pt x="46071" y="47629"/>
                  <a:pt x="46296" y="47415"/>
                </a:cubicBezTo>
                <a:close/>
                <a:moveTo>
                  <a:pt x="42250" y="48679"/>
                </a:moveTo>
                <a:cubicBezTo>
                  <a:pt x="41836" y="49162"/>
                  <a:pt x="41388" y="49599"/>
                  <a:pt x="40903" y="50017"/>
                </a:cubicBezTo>
                <a:lnTo>
                  <a:pt x="42250" y="48679"/>
                </a:lnTo>
                <a:close/>
                <a:moveTo>
                  <a:pt x="45786" y="48771"/>
                </a:moveTo>
                <a:cubicBezTo>
                  <a:pt x="46021" y="49066"/>
                  <a:pt x="46234" y="49372"/>
                  <a:pt x="46426" y="49688"/>
                </a:cubicBezTo>
                <a:lnTo>
                  <a:pt x="46426" y="49688"/>
                </a:lnTo>
                <a:lnTo>
                  <a:pt x="46111" y="49583"/>
                </a:lnTo>
                <a:cubicBezTo>
                  <a:pt x="46084" y="49502"/>
                  <a:pt x="46002" y="49366"/>
                  <a:pt x="45948" y="49312"/>
                </a:cubicBezTo>
                <a:lnTo>
                  <a:pt x="45948" y="49312"/>
                </a:lnTo>
                <a:cubicBezTo>
                  <a:pt x="45948" y="49502"/>
                  <a:pt x="45948" y="49719"/>
                  <a:pt x="45975" y="49909"/>
                </a:cubicBezTo>
                <a:cubicBezTo>
                  <a:pt x="45406" y="50126"/>
                  <a:pt x="45026" y="50614"/>
                  <a:pt x="44619" y="51048"/>
                </a:cubicBezTo>
                <a:lnTo>
                  <a:pt x="44131" y="50722"/>
                </a:lnTo>
                <a:cubicBezTo>
                  <a:pt x="43995" y="50912"/>
                  <a:pt x="43643" y="51075"/>
                  <a:pt x="43968" y="51373"/>
                </a:cubicBezTo>
                <a:cubicBezTo>
                  <a:pt x="43561" y="51617"/>
                  <a:pt x="43127" y="51862"/>
                  <a:pt x="42747" y="52106"/>
                </a:cubicBezTo>
                <a:cubicBezTo>
                  <a:pt x="42856" y="52268"/>
                  <a:pt x="42964" y="52431"/>
                  <a:pt x="43073" y="52567"/>
                </a:cubicBezTo>
                <a:lnTo>
                  <a:pt x="42503" y="52133"/>
                </a:lnTo>
                <a:cubicBezTo>
                  <a:pt x="42368" y="52377"/>
                  <a:pt x="42259" y="52621"/>
                  <a:pt x="42124" y="52865"/>
                </a:cubicBezTo>
                <a:cubicBezTo>
                  <a:pt x="41859" y="52865"/>
                  <a:pt x="41568" y="52891"/>
                  <a:pt x="41301" y="52968"/>
                </a:cubicBezTo>
                <a:lnTo>
                  <a:pt x="41301" y="52968"/>
                </a:lnTo>
                <a:lnTo>
                  <a:pt x="41289" y="52979"/>
                </a:lnTo>
                <a:lnTo>
                  <a:pt x="41289" y="52979"/>
                </a:lnTo>
                <a:lnTo>
                  <a:pt x="41744" y="53380"/>
                </a:lnTo>
                <a:cubicBezTo>
                  <a:pt x="41550" y="53303"/>
                  <a:pt x="41327" y="53169"/>
                  <a:pt x="41107" y="53150"/>
                </a:cubicBezTo>
                <a:lnTo>
                  <a:pt x="41107" y="53150"/>
                </a:lnTo>
                <a:lnTo>
                  <a:pt x="40902" y="53342"/>
                </a:lnTo>
                <a:lnTo>
                  <a:pt x="40902" y="53342"/>
                </a:lnTo>
                <a:cubicBezTo>
                  <a:pt x="40885" y="53292"/>
                  <a:pt x="40868" y="53241"/>
                  <a:pt x="40849" y="53191"/>
                </a:cubicBezTo>
                <a:cubicBezTo>
                  <a:pt x="40916" y="53160"/>
                  <a:pt x="40985" y="53147"/>
                  <a:pt x="41054" y="53147"/>
                </a:cubicBezTo>
                <a:cubicBezTo>
                  <a:pt x="41072" y="53147"/>
                  <a:pt x="41089" y="53148"/>
                  <a:pt x="41107" y="53150"/>
                </a:cubicBezTo>
                <a:lnTo>
                  <a:pt x="41107" y="53150"/>
                </a:lnTo>
                <a:lnTo>
                  <a:pt x="41289" y="52979"/>
                </a:lnTo>
                <a:lnTo>
                  <a:pt x="41289" y="52979"/>
                </a:lnTo>
                <a:lnTo>
                  <a:pt x="41283" y="52974"/>
                </a:lnTo>
                <a:cubicBezTo>
                  <a:pt x="41289" y="52972"/>
                  <a:pt x="41295" y="52970"/>
                  <a:pt x="41301" y="52968"/>
                </a:cubicBezTo>
                <a:lnTo>
                  <a:pt x="41301" y="52968"/>
                </a:lnTo>
                <a:lnTo>
                  <a:pt x="45786" y="48771"/>
                </a:lnTo>
                <a:close/>
                <a:moveTo>
                  <a:pt x="45100" y="48599"/>
                </a:moveTo>
                <a:cubicBezTo>
                  <a:pt x="44783" y="48926"/>
                  <a:pt x="44434" y="49285"/>
                  <a:pt x="44050" y="49678"/>
                </a:cubicBezTo>
                <a:lnTo>
                  <a:pt x="44050" y="49678"/>
                </a:lnTo>
                <a:cubicBezTo>
                  <a:pt x="43219" y="50595"/>
                  <a:pt x="42111" y="51788"/>
                  <a:pt x="40636" y="53331"/>
                </a:cubicBezTo>
                <a:lnTo>
                  <a:pt x="40636" y="53331"/>
                </a:lnTo>
                <a:cubicBezTo>
                  <a:pt x="40635" y="53330"/>
                  <a:pt x="40633" y="53328"/>
                  <a:pt x="40632" y="53326"/>
                </a:cubicBezTo>
                <a:lnTo>
                  <a:pt x="40333" y="53570"/>
                </a:lnTo>
                <a:lnTo>
                  <a:pt x="40368" y="53611"/>
                </a:lnTo>
                <a:lnTo>
                  <a:pt x="40368" y="53611"/>
                </a:lnTo>
                <a:cubicBezTo>
                  <a:pt x="40459" y="53516"/>
                  <a:pt x="40548" y="53423"/>
                  <a:pt x="40636" y="53331"/>
                </a:cubicBezTo>
                <a:lnTo>
                  <a:pt x="40636" y="53331"/>
                </a:lnTo>
                <a:cubicBezTo>
                  <a:pt x="40675" y="53378"/>
                  <a:pt x="40716" y="53427"/>
                  <a:pt x="40758" y="53477"/>
                </a:cubicBezTo>
                <a:lnTo>
                  <a:pt x="40758" y="53477"/>
                </a:lnTo>
                <a:lnTo>
                  <a:pt x="40902" y="53342"/>
                </a:lnTo>
                <a:lnTo>
                  <a:pt x="40902" y="53342"/>
                </a:lnTo>
                <a:cubicBezTo>
                  <a:pt x="40957" y="53509"/>
                  <a:pt x="41003" y="53675"/>
                  <a:pt x="41066" y="53842"/>
                </a:cubicBezTo>
                <a:cubicBezTo>
                  <a:pt x="40970" y="53727"/>
                  <a:pt x="40861" y="53599"/>
                  <a:pt x="40758" y="53477"/>
                </a:cubicBezTo>
                <a:lnTo>
                  <a:pt x="40758" y="53477"/>
                </a:lnTo>
                <a:lnTo>
                  <a:pt x="40479" y="53738"/>
                </a:lnTo>
                <a:lnTo>
                  <a:pt x="40686" y="53977"/>
                </a:lnTo>
                <a:lnTo>
                  <a:pt x="40441" y="53773"/>
                </a:lnTo>
                <a:lnTo>
                  <a:pt x="40441" y="53773"/>
                </a:lnTo>
                <a:lnTo>
                  <a:pt x="40018" y="54169"/>
                </a:lnTo>
                <a:cubicBezTo>
                  <a:pt x="40046" y="54075"/>
                  <a:pt x="40074" y="53982"/>
                  <a:pt x="40102" y="53888"/>
                </a:cubicBezTo>
                <a:lnTo>
                  <a:pt x="40102" y="53888"/>
                </a:lnTo>
                <a:cubicBezTo>
                  <a:pt x="39997" y="53998"/>
                  <a:pt x="39889" y="54110"/>
                  <a:pt x="39780" y="54224"/>
                </a:cubicBezTo>
                <a:lnTo>
                  <a:pt x="39780" y="54224"/>
                </a:lnTo>
                <a:lnTo>
                  <a:pt x="39678" y="54130"/>
                </a:lnTo>
                <a:lnTo>
                  <a:pt x="39678" y="54130"/>
                </a:lnTo>
                <a:cubicBezTo>
                  <a:pt x="39850" y="53955"/>
                  <a:pt x="40019" y="53784"/>
                  <a:pt x="40184" y="53617"/>
                </a:cubicBezTo>
                <a:lnTo>
                  <a:pt x="40184" y="53617"/>
                </a:lnTo>
                <a:cubicBezTo>
                  <a:pt x="40157" y="53707"/>
                  <a:pt x="40130" y="53798"/>
                  <a:pt x="40102" y="53888"/>
                </a:cubicBezTo>
                <a:lnTo>
                  <a:pt x="40102" y="53888"/>
                </a:lnTo>
                <a:cubicBezTo>
                  <a:pt x="40174" y="53814"/>
                  <a:pt x="40244" y="53740"/>
                  <a:pt x="40314" y="53667"/>
                </a:cubicBezTo>
                <a:lnTo>
                  <a:pt x="40314" y="53667"/>
                </a:lnTo>
                <a:lnTo>
                  <a:pt x="40441" y="53773"/>
                </a:lnTo>
                <a:lnTo>
                  <a:pt x="40441" y="53773"/>
                </a:lnTo>
                <a:lnTo>
                  <a:pt x="40479" y="53738"/>
                </a:lnTo>
                <a:lnTo>
                  <a:pt x="40368" y="53611"/>
                </a:lnTo>
                <a:lnTo>
                  <a:pt x="40368" y="53611"/>
                </a:lnTo>
                <a:cubicBezTo>
                  <a:pt x="40350" y="53630"/>
                  <a:pt x="40332" y="53648"/>
                  <a:pt x="40314" y="53667"/>
                </a:cubicBezTo>
                <a:lnTo>
                  <a:pt x="40314" y="53667"/>
                </a:lnTo>
                <a:lnTo>
                  <a:pt x="40215" y="53585"/>
                </a:lnTo>
                <a:lnTo>
                  <a:pt x="40215" y="53585"/>
                </a:lnTo>
                <a:cubicBezTo>
                  <a:pt x="41772" y="52005"/>
                  <a:pt x="43033" y="50721"/>
                  <a:pt x="44050" y="49678"/>
                </a:cubicBezTo>
                <a:lnTo>
                  <a:pt x="44050" y="49678"/>
                </a:lnTo>
                <a:cubicBezTo>
                  <a:pt x="44283" y="49421"/>
                  <a:pt x="44495" y="49185"/>
                  <a:pt x="44687" y="48970"/>
                </a:cubicBezTo>
                <a:lnTo>
                  <a:pt x="44687" y="48970"/>
                </a:lnTo>
                <a:cubicBezTo>
                  <a:pt x="44816" y="48843"/>
                  <a:pt x="44943" y="48720"/>
                  <a:pt x="45066" y="48600"/>
                </a:cubicBezTo>
                <a:lnTo>
                  <a:pt x="45066" y="48600"/>
                </a:lnTo>
                <a:cubicBezTo>
                  <a:pt x="45078" y="48600"/>
                  <a:pt x="45089" y="48599"/>
                  <a:pt x="45100" y="48599"/>
                </a:cubicBezTo>
                <a:close/>
                <a:moveTo>
                  <a:pt x="44410" y="48595"/>
                </a:moveTo>
                <a:cubicBezTo>
                  <a:pt x="44473" y="48598"/>
                  <a:pt x="44537" y="48600"/>
                  <a:pt x="44600" y="48601"/>
                </a:cubicBezTo>
                <a:lnTo>
                  <a:pt x="44600" y="48601"/>
                </a:lnTo>
                <a:lnTo>
                  <a:pt x="38649" y="54505"/>
                </a:lnTo>
                <a:lnTo>
                  <a:pt x="38649" y="54505"/>
                </a:lnTo>
                <a:lnTo>
                  <a:pt x="38462" y="54547"/>
                </a:lnTo>
                <a:cubicBezTo>
                  <a:pt x="38462" y="54580"/>
                  <a:pt x="38467" y="54626"/>
                  <a:pt x="38474" y="54678"/>
                </a:cubicBezTo>
                <a:lnTo>
                  <a:pt x="38474" y="54678"/>
                </a:lnTo>
                <a:lnTo>
                  <a:pt x="38325" y="54826"/>
                </a:lnTo>
                <a:lnTo>
                  <a:pt x="38237" y="54730"/>
                </a:lnTo>
                <a:lnTo>
                  <a:pt x="38237" y="54730"/>
                </a:lnTo>
                <a:lnTo>
                  <a:pt x="38160" y="54807"/>
                </a:lnTo>
                <a:lnTo>
                  <a:pt x="38160" y="54807"/>
                </a:lnTo>
                <a:cubicBezTo>
                  <a:pt x="38182" y="54769"/>
                  <a:pt x="38202" y="54736"/>
                  <a:pt x="38218" y="54710"/>
                </a:cubicBezTo>
                <a:lnTo>
                  <a:pt x="38237" y="54730"/>
                </a:lnTo>
                <a:lnTo>
                  <a:pt x="38237" y="54730"/>
                </a:lnTo>
                <a:lnTo>
                  <a:pt x="44410" y="48595"/>
                </a:lnTo>
                <a:close/>
                <a:moveTo>
                  <a:pt x="38943" y="54874"/>
                </a:moveTo>
                <a:cubicBezTo>
                  <a:pt x="38935" y="54914"/>
                  <a:pt x="38928" y="54950"/>
                  <a:pt x="38923" y="54981"/>
                </a:cubicBezTo>
                <a:cubicBezTo>
                  <a:pt x="38915" y="54964"/>
                  <a:pt x="38905" y="54945"/>
                  <a:pt x="38895" y="54923"/>
                </a:cubicBezTo>
                <a:lnTo>
                  <a:pt x="38895" y="54923"/>
                </a:lnTo>
                <a:cubicBezTo>
                  <a:pt x="38911" y="54907"/>
                  <a:pt x="38927" y="54891"/>
                  <a:pt x="38943" y="54874"/>
                </a:cubicBezTo>
                <a:close/>
                <a:moveTo>
                  <a:pt x="32413" y="55225"/>
                </a:moveTo>
                <a:lnTo>
                  <a:pt x="32371" y="55247"/>
                </a:lnTo>
                <a:lnTo>
                  <a:pt x="32371" y="55247"/>
                </a:lnTo>
                <a:lnTo>
                  <a:pt x="32369" y="55248"/>
                </a:lnTo>
                <a:lnTo>
                  <a:pt x="32369" y="55248"/>
                </a:lnTo>
                <a:lnTo>
                  <a:pt x="32413" y="55225"/>
                </a:lnTo>
                <a:close/>
                <a:moveTo>
                  <a:pt x="32587" y="55103"/>
                </a:moveTo>
                <a:cubicBezTo>
                  <a:pt x="32519" y="55109"/>
                  <a:pt x="32456" y="55146"/>
                  <a:pt x="32413" y="55225"/>
                </a:cubicBezTo>
                <a:cubicBezTo>
                  <a:pt x="32415" y="55236"/>
                  <a:pt x="32416" y="55246"/>
                  <a:pt x="32418" y="55257"/>
                </a:cubicBezTo>
                <a:lnTo>
                  <a:pt x="32418" y="55257"/>
                </a:lnTo>
                <a:lnTo>
                  <a:pt x="32587" y="55103"/>
                </a:lnTo>
                <a:close/>
                <a:moveTo>
                  <a:pt x="31613" y="55654"/>
                </a:moveTo>
                <a:lnTo>
                  <a:pt x="31598" y="55680"/>
                </a:lnTo>
                <a:lnTo>
                  <a:pt x="31598" y="55680"/>
                </a:lnTo>
                <a:cubicBezTo>
                  <a:pt x="31607" y="55673"/>
                  <a:pt x="31617" y="55666"/>
                  <a:pt x="31627" y="55659"/>
                </a:cubicBezTo>
                <a:cubicBezTo>
                  <a:pt x="31622" y="55657"/>
                  <a:pt x="31618" y="55656"/>
                  <a:pt x="31613" y="55654"/>
                </a:cubicBezTo>
                <a:close/>
                <a:moveTo>
                  <a:pt x="40018" y="54169"/>
                </a:moveTo>
                <a:cubicBezTo>
                  <a:pt x="39997" y="54241"/>
                  <a:pt x="39975" y="54312"/>
                  <a:pt x="39954" y="54384"/>
                </a:cubicBezTo>
                <a:lnTo>
                  <a:pt x="39871" y="54307"/>
                </a:lnTo>
                <a:lnTo>
                  <a:pt x="39871" y="54307"/>
                </a:lnTo>
                <a:lnTo>
                  <a:pt x="39513" y="54642"/>
                </a:lnTo>
                <a:lnTo>
                  <a:pt x="39513" y="54642"/>
                </a:lnTo>
                <a:lnTo>
                  <a:pt x="39547" y="54682"/>
                </a:lnTo>
                <a:lnTo>
                  <a:pt x="39503" y="54651"/>
                </a:lnTo>
                <a:lnTo>
                  <a:pt x="39503" y="54651"/>
                </a:lnTo>
                <a:lnTo>
                  <a:pt x="38019" y="56040"/>
                </a:lnTo>
                <a:lnTo>
                  <a:pt x="38019" y="56040"/>
                </a:lnTo>
                <a:cubicBezTo>
                  <a:pt x="38516" y="55531"/>
                  <a:pt x="38983" y="55049"/>
                  <a:pt x="39423" y="54593"/>
                </a:cubicBezTo>
                <a:lnTo>
                  <a:pt x="39423" y="54593"/>
                </a:lnTo>
                <a:lnTo>
                  <a:pt x="39503" y="54651"/>
                </a:lnTo>
                <a:lnTo>
                  <a:pt x="39503" y="54651"/>
                </a:lnTo>
                <a:lnTo>
                  <a:pt x="39513" y="54642"/>
                </a:lnTo>
                <a:lnTo>
                  <a:pt x="39513" y="54642"/>
                </a:lnTo>
                <a:lnTo>
                  <a:pt x="39450" y="54565"/>
                </a:lnTo>
                <a:lnTo>
                  <a:pt x="39450" y="54565"/>
                </a:lnTo>
                <a:cubicBezTo>
                  <a:pt x="39441" y="54575"/>
                  <a:pt x="39432" y="54584"/>
                  <a:pt x="39423" y="54593"/>
                </a:cubicBezTo>
                <a:lnTo>
                  <a:pt x="39423" y="54593"/>
                </a:lnTo>
                <a:lnTo>
                  <a:pt x="39305" y="54508"/>
                </a:lnTo>
                <a:lnTo>
                  <a:pt x="39305" y="54508"/>
                </a:lnTo>
                <a:cubicBezTo>
                  <a:pt x="39323" y="54490"/>
                  <a:pt x="39341" y="54472"/>
                  <a:pt x="39358" y="54454"/>
                </a:cubicBezTo>
                <a:lnTo>
                  <a:pt x="39358" y="54454"/>
                </a:lnTo>
                <a:lnTo>
                  <a:pt x="39450" y="54565"/>
                </a:lnTo>
                <a:lnTo>
                  <a:pt x="39450" y="54565"/>
                </a:lnTo>
                <a:cubicBezTo>
                  <a:pt x="39562" y="54450"/>
                  <a:pt x="39672" y="54336"/>
                  <a:pt x="39780" y="54224"/>
                </a:cubicBezTo>
                <a:lnTo>
                  <a:pt x="39780" y="54224"/>
                </a:lnTo>
                <a:lnTo>
                  <a:pt x="39871" y="54307"/>
                </a:lnTo>
                <a:lnTo>
                  <a:pt x="39871" y="54307"/>
                </a:lnTo>
                <a:lnTo>
                  <a:pt x="40018" y="54169"/>
                </a:lnTo>
                <a:close/>
                <a:moveTo>
                  <a:pt x="53133" y="35174"/>
                </a:moveTo>
                <a:lnTo>
                  <a:pt x="38597" y="49610"/>
                </a:lnTo>
                <a:lnTo>
                  <a:pt x="32587" y="55103"/>
                </a:lnTo>
                <a:lnTo>
                  <a:pt x="32587" y="55103"/>
                </a:lnTo>
                <a:cubicBezTo>
                  <a:pt x="32595" y="55102"/>
                  <a:pt x="32602" y="55102"/>
                  <a:pt x="32610" y="55102"/>
                </a:cubicBezTo>
                <a:cubicBezTo>
                  <a:pt x="32709" y="55102"/>
                  <a:pt x="32816" y="55161"/>
                  <a:pt x="32887" y="55244"/>
                </a:cubicBezTo>
                <a:lnTo>
                  <a:pt x="32887" y="55244"/>
                </a:lnTo>
                <a:cubicBezTo>
                  <a:pt x="32787" y="55339"/>
                  <a:pt x="32686" y="55434"/>
                  <a:pt x="32585" y="55529"/>
                </a:cubicBezTo>
                <a:lnTo>
                  <a:pt x="32585" y="55529"/>
                </a:lnTo>
                <a:cubicBezTo>
                  <a:pt x="32500" y="55461"/>
                  <a:pt x="32440" y="55363"/>
                  <a:pt x="32418" y="55257"/>
                </a:cubicBezTo>
                <a:lnTo>
                  <a:pt x="32418" y="55257"/>
                </a:lnTo>
                <a:lnTo>
                  <a:pt x="31355" y="56228"/>
                </a:lnTo>
                <a:lnTo>
                  <a:pt x="32369" y="55248"/>
                </a:lnTo>
                <a:lnTo>
                  <a:pt x="32369" y="55248"/>
                </a:lnTo>
                <a:lnTo>
                  <a:pt x="32006" y="55442"/>
                </a:lnTo>
                <a:lnTo>
                  <a:pt x="31301" y="56174"/>
                </a:lnTo>
                <a:lnTo>
                  <a:pt x="31598" y="55680"/>
                </a:lnTo>
                <a:lnTo>
                  <a:pt x="31598" y="55680"/>
                </a:lnTo>
                <a:cubicBezTo>
                  <a:pt x="31424" y="55804"/>
                  <a:pt x="31240" y="55909"/>
                  <a:pt x="31049" y="55990"/>
                </a:cubicBezTo>
                <a:lnTo>
                  <a:pt x="31049" y="55990"/>
                </a:lnTo>
                <a:cubicBezTo>
                  <a:pt x="31175" y="55866"/>
                  <a:pt x="31301" y="55743"/>
                  <a:pt x="31426" y="55621"/>
                </a:cubicBezTo>
                <a:lnTo>
                  <a:pt x="31426" y="55621"/>
                </a:lnTo>
                <a:cubicBezTo>
                  <a:pt x="31485" y="55623"/>
                  <a:pt x="31547" y="55634"/>
                  <a:pt x="31613" y="55654"/>
                </a:cubicBezTo>
                <a:lnTo>
                  <a:pt x="31613" y="55654"/>
                </a:lnTo>
                <a:lnTo>
                  <a:pt x="31627" y="55632"/>
                </a:lnTo>
                <a:lnTo>
                  <a:pt x="32371" y="55247"/>
                </a:lnTo>
                <a:lnTo>
                  <a:pt x="32371" y="55247"/>
                </a:lnTo>
                <a:lnTo>
                  <a:pt x="53133" y="35174"/>
                </a:lnTo>
                <a:close/>
                <a:moveTo>
                  <a:pt x="29916" y="56203"/>
                </a:moveTo>
                <a:cubicBezTo>
                  <a:pt x="30024" y="56203"/>
                  <a:pt x="30118" y="56249"/>
                  <a:pt x="30162" y="56364"/>
                </a:cubicBezTo>
                <a:cubicBezTo>
                  <a:pt x="30108" y="56562"/>
                  <a:pt x="29840" y="56712"/>
                  <a:pt x="29618" y="56712"/>
                </a:cubicBezTo>
                <a:cubicBezTo>
                  <a:pt x="29505" y="56712"/>
                  <a:pt x="29403" y="56673"/>
                  <a:pt x="29348" y="56581"/>
                </a:cubicBezTo>
                <a:lnTo>
                  <a:pt x="28480" y="57368"/>
                </a:lnTo>
                <a:lnTo>
                  <a:pt x="28182" y="57069"/>
                </a:lnTo>
                <a:lnTo>
                  <a:pt x="27612" y="57151"/>
                </a:lnTo>
                <a:lnTo>
                  <a:pt x="29348" y="56581"/>
                </a:lnTo>
                <a:cubicBezTo>
                  <a:pt x="29403" y="56398"/>
                  <a:pt x="29692" y="56203"/>
                  <a:pt x="29916" y="56203"/>
                </a:cubicBezTo>
                <a:close/>
                <a:moveTo>
                  <a:pt x="17015" y="57022"/>
                </a:moveTo>
                <a:cubicBezTo>
                  <a:pt x="17158" y="57022"/>
                  <a:pt x="17305" y="57106"/>
                  <a:pt x="17305" y="57259"/>
                </a:cubicBezTo>
                <a:cubicBezTo>
                  <a:pt x="17282" y="57375"/>
                  <a:pt x="17180" y="57426"/>
                  <a:pt x="17070" y="57426"/>
                </a:cubicBezTo>
                <a:cubicBezTo>
                  <a:pt x="16923" y="57426"/>
                  <a:pt x="16763" y="57333"/>
                  <a:pt x="16763" y="57178"/>
                </a:cubicBezTo>
                <a:cubicBezTo>
                  <a:pt x="16798" y="57072"/>
                  <a:pt x="16905" y="57022"/>
                  <a:pt x="17015" y="57022"/>
                </a:cubicBezTo>
                <a:close/>
                <a:moveTo>
                  <a:pt x="30270" y="58100"/>
                </a:moveTo>
                <a:lnTo>
                  <a:pt x="30598" y="58373"/>
                </a:lnTo>
                <a:lnTo>
                  <a:pt x="30598" y="58373"/>
                </a:lnTo>
                <a:cubicBezTo>
                  <a:pt x="30579" y="58418"/>
                  <a:pt x="30560" y="58463"/>
                  <a:pt x="30542" y="58507"/>
                </a:cubicBezTo>
                <a:lnTo>
                  <a:pt x="30318" y="58507"/>
                </a:lnTo>
                <a:cubicBezTo>
                  <a:pt x="30302" y="58357"/>
                  <a:pt x="30286" y="58196"/>
                  <a:pt x="30270" y="58100"/>
                </a:cubicBezTo>
                <a:close/>
                <a:moveTo>
                  <a:pt x="26771" y="57585"/>
                </a:moveTo>
                <a:lnTo>
                  <a:pt x="26175" y="58019"/>
                </a:lnTo>
                <a:lnTo>
                  <a:pt x="26365" y="58344"/>
                </a:lnTo>
                <a:lnTo>
                  <a:pt x="25958" y="58371"/>
                </a:lnTo>
                <a:lnTo>
                  <a:pt x="26148" y="58019"/>
                </a:lnTo>
                <a:lnTo>
                  <a:pt x="26148" y="58019"/>
                </a:lnTo>
                <a:cubicBezTo>
                  <a:pt x="25903" y="58100"/>
                  <a:pt x="25551" y="58073"/>
                  <a:pt x="25361" y="58290"/>
                </a:cubicBezTo>
                <a:lnTo>
                  <a:pt x="25497" y="58615"/>
                </a:lnTo>
                <a:lnTo>
                  <a:pt x="24873" y="58724"/>
                </a:lnTo>
                <a:cubicBezTo>
                  <a:pt x="25225" y="57991"/>
                  <a:pt x="26012" y="57693"/>
                  <a:pt x="26771" y="57585"/>
                </a:cubicBezTo>
                <a:close/>
                <a:moveTo>
                  <a:pt x="24213" y="58405"/>
                </a:moveTo>
                <a:cubicBezTo>
                  <a:pt x="24297" y="58405"/>
                  <a:pt x="24382" y="58420"/>
                  <a:pt x="24466" y="58453"/>
                </a:cubicBezTo>
                <a:cubicBezTo>
                  <a:pt x="24086" y="58642"/>
                  <a:pt x="23679" y="58859"/>
                  <a:pt x="23489" y="59266"/>
                </a:cubicBezTo>
                <a:cubicBezTo>
                  <a:pt x="23462" y="59185"/>
                  <a:pt x="23381" y="59022"/>
                  <a:pt x="23354" y="58941"/>
                </a:cubicBezTo>
                <a:cubicBezTo>
                  <a:pt x="23083" y="58995"/>
                  <a:pt x="22811" y="59022"/>
                  <a:pt x="22540" y="59076"/>
                </a:cubicBezTo>
                <a:cubicBezTo>
                  <a:pt x="22791" y="58972"/>
                  <a:pt x="23042" y="58771"/>
                  <a:pt x="23317" y="58771"/>
                </a:cubicBezTo>
                <a:cubicBezTo>
                  <a:pt x="23399" y="58771"/>
                  <a:pt x="23484" y="58789"/>
                  <a:pt x="23571" y="58832"/>
                </a:cubicBezTo>
                <a:cubicBezTo>
                  <a:pt x="23695" y="58563"/>
                  <a:pt x="23945" y="58405"/>
                  <a:pt x="24213" y="58405"/>
                </a:cubicBezTo>
                <a:close/>
                <a:moveTo>
                  <a:pt x="1790" y="53923"/>
                </a:moveTo>
                <a:lnTo>
                  <a:pt x="2984" y="59700"/>
                </a:lnTo>
                <a:lnTo>
                  <a:pt x="2713" y="58751"/>
                </a:lnTo>
                <a:lnTo>
                  <a:pt x="1790" y="53923"/>
                </a:lnTo>
                <a:close/>
                <a:moveTo>
                  <a:pt x="22174" y="59327"/>
                </a:moveTo>
                <a:cubicBezTo>
                  <a:pt x="22281" y="59327"/>
                  <a:pt x="22388" y="59377"/>
                  <a:pt x="22459" y="59483"/>
                </a:cubicBezTo>
                <a:cubicBezTo>
                  <a:pt x="22427" y="59625"/>
                  <a:pt x="22258" y="59712"/>
                  <a:pt x="22101" y="59712"/>
                </a:cubicBezTo>
                <a:cubicBezTo>
                  <a:pt x="21988" y="59712"/>
                  <a:pt x="21880" y="59667"/>
                  <a:pt x="21835" y="59565"/>
                </a:cubicBezTo>
                <a:cubicBezTo>
                  <a:pt x="21896" y="59411"/>
                  <a:pt x="22035" y="59327"/>
                  <a:pt x="22174" y="59327"/>
                </a:cubicBezTo>
                <a:close/>
                <a:moveTo>
                  <a:pt x="26392" y="55605"/>
                </a:moveTo>
                <a:lnTo>
                  <a:pt x="26392" y="55605"/>
                </a:lnTo>
                <a:cubicBezTo>
                  <a:pt x="25578" y="55957"/>
                  <a:pt x="24764" y="56310"/>
                  <a:pt x="23951" y="56690"/>
                </a:cubicBezTo>
                <a:lnTo>
                  <a:pt x="23571" y="56608"/>
                </a:lnTo>
                <a:cubicBezTo>
                  <a:pt x="19746" y="58019"/>
                  <a:pt x="15732" y="58941"/>
                  <a:pt x="11663" y="59293"/>
                </a:cubicBezTo>
                <a:cubicBezTo>
                  <a:pt x="9716" y="59558"/>
                  <a:pt x="7624" y="60007"/>
                  <a:pt x="5590" y="60007"/>
                </a:cubicBezTo>
                <a:cubicBezTo>
                  <a:pt x="4705" y="60007"/>
                  <a:pt x="3831" y="59922"/>
                  <a:pt x="2984" y="59700"/>
                </a:cubicBezTo>
                <a:lnTo>
                  <a:pt x="2984" y="59700"/>
                </a:lnTo>
                <a:cubicBezTo>
                  <a:pt x="3349" y="59708"/>
                  <a:pt x="3714" y="59711"/>
                  <a:pt x="4079" y="59711"/>
                </a:cubicBezTo>
                <a:cubicBezTo>
                  <a:pt x="11662" y="59711"/>
                  <a:pt x="19249" y="58115"/>
                  <a:pt x="26392" y="55605"/>
                </a:cubicBezTo>
                <a:close/>
                <a:moveTo>
                  <a:pt x="29568" y="60431"/>
                </a:moveTo>
                <a:lnTo>
                  <a:pt x="29419" y="60576"/>
                </a:lnTo>
                <a:lnTo>
                  <a:pt x="29419" y="60576"/>
                </a:lnTo>
                <a:cubicBezTo>
                  <a:pt x="29500" y="60551"/>
                  <a:pt x="29578" y="60524"/>
                  <a:pt x="29647" y="60487"/>
                </a:cubicBezTo>
                <a:cubicBezTo>
                  <a:pt x="29618" y="60468"/>
                  <a:pt x="29592" y="60449"/>
                  <a:pt x="29568" y="60431"/>
                </a:cubicBezTo>
                <a:close/>
                <a:moveTo>
                  <a:pt x="21265" y="59293"/>
                </a:moveTo>
                <a:lnTo>
                  <a:pt x="20641" y="59727"/>
                </a:lnTo>
                <a:lnTo>
                  <a:pt x="20858" y="60026"/>
                </a:lnTo>
                <a:cubicBezTo>
                  <a:pt x="20235" y="60161"/>
                  <a:pt x="19611" y="60297"/>
                  <a:pt x="18987" y="60487"/>
                </a:cubicBezTo>
                <a:lnTo>
                  <a:pt x="18851" y="60161"/>
                </a:lnTo>
                <a:lnTo>
                  <a:pt x="18363" y="60351"/>
                </a:lnTo>
                <a:lnTo>
                  <a:pt x="18689" y="60622"/>
                </a:lnTo>
                <a:cubicBezTo>
                  <a:pt x="18119" y="60758"/>
                  <a:pt x="17549" y="60839"/>
                  <a:pt x="17007" y="60948"/>
                </a:cubicBezTo>
                <a:lnTo>
                  <a:pt x="17414" y="60541"/>
                </a:lnTo>
                <a:lnTo>
                  <a:pt x="17007" y="60216"/>
                </a:lnTo>
                <a:cubicBezTo>
                  <a:pt x="18444" y="59999"/>
                  <a:pt x="19855" y="59673"/>
                  <a:pt x="21265" y="59293"/>
                </a:cubicBezTo>
                <a:close/>
                <a:moveTo>
                  <a:pt x="28996" y="60378"/>
                </a:moveTo>
                <a:cubicBezTo>
                  <a:pt x="28727" y="60796"/>
                  <a:pt x="28450" y="61214"/>
                  <a:pt x="28161" y="61623"/>
                </a:cubicBezTo>
                <a:lnTo>
                  <a:pt x="28161" y="61623"/>
                </a:lnTo>
                <a:lnTo>
                  <a:pt x="28782" y="61015"/>
                </a:lnTo>
                <a:lnTo>
                  <a:pt x="28782" y="61015"/>
                </a:lnTo>
                <a:cubicBezTo>
                  <a:pt x="28781" y="61019"/>
                  <a:pt x="28780" y="61024"/>
                  <a:pt x="28779" y="61029"/>
                </a:cubicBezTo>
                <a:lnTo>
                  <a:pt x="28872" y="61108"/>
                </a:lnTo>
                <a:lnTo>
                  <a:pt x="29419" y="60576"/>
                </a:lnTo>
                <a:lnTo>
                  <a:pt x="29419" y="60576"/>
                </a:lnTo>
                <a:cubicBezTo>
                  <a:pt x="29327" y="60605"/>
                  <a:pt x="29230" y="60630"/>
                  <a:pt x="29141" y="60663"/>
                </a:cubicBezTo>
                <a:lnTo>
                  <a:pt x="29141" y="60663"/>
                </a:lnTo>
                <a:lnTo>
                  <a:pt x="28782" y="61015"/>
                </a:lnTo>
                <a:lnTo>
                  <a:pt x="28782" y="61015"/>
                </a:lnTo>
                <a:cubicBezTo>
                  <a:pt x="28827" y="60818"/>
                  <a:pt x="28971" y="60726"/>
                  <a:pt x="29141" y="60663"/>
                </a:cubicBezTo>
                <a:lnTo>
                  <a:pt x="29141" y="60663"/>
                </a:lnTo>
                <a:lnTo>
                  <a:pt x="29348" y="60460"/>
                </a:lnTo>
                <a:lnTo>
                  <a:pt x="28996" y="60378"/>
                </a:lnTo>
                <a:close/>
                <a:moveTo>
                  <a:pt x="15285" y="60569"/>
                </a:moveTo>
                <a:cubicBezTo>
                  <a:pt x="15461" y="60569"/>
                  <a:pt x="15631" y="60613"/>
                  <a:pt x="15786" y="60758"/>
                </a:cubicBezTo>
                <a:lnTo>
                  <a:pt x="15135" y="60921"/>
                </a:lnTo>
                <a:lnTo>
                  <a:pt x="15596" y="61192"/>
                </a:lnTo>
                <a:cubicBezTo>
                  <a:pt x="14593" y="61518"/>
                  <a:pt x="13535" y="61463"/>
                  <a:pt x="12531" y="61762"/>
                </a:cubicBezTo>
                <a:lnTo>
                  <a:pt x="12179" y="61273"/>
                </a:lnTo>
                <a:lnTo>
                  <a:pt x="12287" y="61735"/>
                </a:lnTo>
                <a:lnTo>
                  <a:pt x="11067" y="61870"/>
                </a:lnTo>
                <a:lnTo>
                  <a:pt x="10877" y="62196"/>
                </a:lnTo>
                <a:cubicBezTo>
                  <a:pt x="10551" y="62114"/>
                  <a:pt x="10172" y="62060"/>
                  <a:pt x="9819" y="62033"/>
                </a:cubicBezTo>
                <a:cubicBezTo>
                  <a:pt x="9738" y="61789"/>
                  <a:pt x="9629" y="61545"/>
                  <a:pt x="9521" y="61301"/>
                </a:cubicBezTo>
                <a:lnTo>
                  <a:pt x="9494" y="61273"/>
                </a:lnTo>
                <a:cubicBezTo>
                  <a:pt x="11071" y="61172"/>
                  <a:pt x="12601" y="60807"/>
                  <a:pt x="14150" y="60807"/>
                </a:cubicBezTo>
                <a:cubicBezTo>
                  <a:pt x="14252" y="60807"/>
                  <a:pt x="14355" y="60809"/>
                  <a:pt x="14457" y="60812"/>
                </a:cubicBezTo>
                <a:lnTo>
                  <a:pt x="13915" y="61273"/>
                </a:lnTo>
                <a:lnTo>
                  <a:pt x="14484" y="61111"/>
                </a:lnTo>
                <a:cubicBezTo>
                  <a:pt x="14484" y="61002"/>
                  <a:pt x="14511" y="60785"/>
                  <a:pt x="14511" y="60677"/>
                </a:cubicBezTo>
                <a:cubicBezTo>
                  <a:pt x="14767" y="60661"/>
                  <a:pt x="15033" y="60569"/>
                  <a:pt x="15285" y="60569"/>
                </a:cubicBezTo>
                <a:close/>
                <a:moveTo>
                  <a:pt x="8741" y="61322"/>
                </a:moveTo>
                <a:cubicBezTo>
                  <a:pt x="9372" y="61322"/>
                  <a:pt x="9760" y="61499"/>
                  <a:pt x="9494" y="62114"/>
                </a:cubicBezTo>
                <a:lnTo>
                  <a:pt x="8978" y="61707"/>
                </a:lnTo>
                <a:lnTo>
                  <a:pt x="9304" y="62141"/>
                </a:lnTo>
                <a:lnTo>
                  <a:pt x="9114" y="62250"/>
                </a:lnTo>
                <a:cubicBezTo>
                  <a:pt x="8987" y="62169"/>
                  <a:pt x="8837" y="62150"/>
                  <a:pt x="8682" y="62150"/>
                </a:cubicBezTo>
                <a:cubicBezTo>
                  <a:pt x="8558" y="62150"/>
                  <a:pt x="8432" y="62162"/>
                  <a:pt x="8313" y="62162"/>
                </a:cubicBezTo>
                <a:cubicBezTo>
                  <a:pt x="8135" y="62162"/>
                  <a:pt x="7975" y="62136"/>
                  <a:pt x="7866" y="62006"/>
                </a:cubicBezTo>
                <a:cubicBezTo>
                  <a:pt x="7840" y="61826"/>
                  <a:pt x="7760" y="61744"/>
                  <a:pt x="7677" y="61744"/>
                </a:cubicBezTo>
                <a:cubicBezTo>
                  <a:pt x="7584" y="61744"/>
                  <a:pt x="7488" y="61847"/>
                  <a:pt x="7459" y="62033"/>
                </a:cubicBezTo>
                <a:cubicBezTo>
                  <a:pt x="7316" y="62228"/>
                  <a:pt x="7099" y="62267"/>
                  <a:pt x="6863" y="62267"/>
                </a:cubicBezTo>
                <a:cubicBezTo>
                  <a:pt x="6704" y="62267"/>
                  <a:pt x="6536" y="62249"/>
                  <a:pt x="6377" y="62249"/>
                </a:cubicBezTo>
                <a:cubicBezTo>
                  <a:pt x="6281" y="62249"/>
                  <a:pt x="6188" y="62256"/>
                  <a:pt x="6103" y="62277"/>
                </a:cubicBezTo>
                <a:lnTo>
                  <a:pt x="6618" y="62738"/>
                </a:lnTo>
                <a:cubicBezTo>
                  <a:pt x="6212" y="62603"/>
                  <a:pt x="5967" y="62196"/>
                  <a:pt x="6022" y="61789"/>
                </a:cubicBezTo>
                <a:lnTo>
                  <a:pt x="6022" y="61789"/>
                </a:lnTo>
                <a:cubicBezTo>
                  <a:pt x="5723" y="61843"/>
                  <a:pt x="5425" y="61924"/>
                  <a:pt x="5154" y="61979"/>
                </a:cubicBezTo>
                <a:lnTo>
                  <a:pt x="5506" y="61599"/>
                </a:lnTo>
                <a:cubicBezTo>
                  <a:pt x="5595" y="61634"/>
                  <a:pt x="5719" y="61649"/>
                  <a:pt x="5869" y="61649"/>
                </a:cubicBezTo>
                <a:cubicBezTo>
                  <a:pt x="6582" y="61649"/>
                  <a:pt x="7885" y="61322"/>
                  <a:pt x="8741" y="61322"/>
                </a:cubicBezTo>
                <a:close/>
                <a:moveTo>
                  <a:pt x="28872" y="61108"/>
                </a:moveTo>
                <a:lnTo>
                  <a:pt x="27702" y="62246"/>
                </a:lnTo>
                <a:lnTo>
                  <a:pt x="27702" y="62246"/>
                </a:lnTo>
                <a:cubicBezTo>
                  <a:pt x="27610" y="62366"/>
                  <a:pt x="27517" y="62485"/>
                  <a:pt x="27422" y="62603"/>
                </a:cubicBezTo>
                <a:cubicBezTo>
                  <a:pt x="27504" y="62792"/>
                  <a:pt x="27585" y="62982"/>
                  <a:pt x="27667" y="63199"/>
                </a:cubicBezTo>
                <a:cubicBezTo>
                  <a:pt x="27598" y="62540"/>
                  <a:pt x="27721" y="62338"/>
                  <a:pt x="28210" y="62338"/>
                </a:cubicBezTo>
                <a:cubicBezTo>
                  <a:pt x="28304" y="62338"/>
                  <a:pt x="28412" y="62345"/>
                  <a:pt x="28535" y="62358"/>
                </a:cubicBezTo>
                <a:cubicBezTo>
                  <a:pt x="28724" y="62006"/>
                  <a:pt x="28914" y="61680"/>
                  <a:pt x="29131" y="61328"/>
                </a:cubicBezTo>
                <a:lnTo>
                  <a:pt x="28872" y="61108"/>
                </a:lnTo>
                <a:close/>
                <a:moveTo>
                  <a:pt x="64094" y="1"/>
                </a:moveTo>
                <a:cubicBezTo>
                  <a:pt x="63334" y="136"/>
                  <a:pt x="62656" y="516"/>
                  <a:pt x="62141" y="1059"/>
                </a:cubicBezTo>
                <a:cubicBezTo>
                  <a:pt x="62385" y="1086"/>
                  <a:pt x="62629" y="1167"/>
                  <a:pt x="62846" y="1276"/>
                </a:cubicBezTo>
                <a:cubicBezTo>
                  <a:pt x="62358" y="1764"/>
                  <a:pt x="61815" y="2171"/>
                  <a:pt x="61246" y="2496"/>
                </a:cubicBezTo>
                <a:cubicBezTo>
                  <a:pt x="61273" y="2279"/>
                  <a:pt x="61327" y="2035"/>
                  <a:pt x="61382" y="1818"/>
                </a:cubicBezTo>
                <a:lnTo>
                  <a:pt x="61571" y="2144"/>
                </a:lnTo>
                <a:cubicBezTo>
                  <a:pt x="61843" y="1899"/>
                  <a:pt x="62114" y="1682"/>
                  <a:pt x="62385" y="1465"/>
                </a:cubicBezTo>
                <a:lnTo>
                  <a:pt x="62060" y="1032"/>
                </a:lnTo>
                <a:cubicBezTo>
                  <a:pt x="57096" y="4042"/>
                  <a:pt x="55143" y="10145"/>
                  <a:pt x="51807" y="14648"/>
                </a:cubicBezTo>
                <a:cubicBezTo>
                  <a:pt x="48986" y="18364"/>
                  <a:pt x="46463" y="22351"/>
                  <a:pt x="42937" y="25470"/>
                </a:cubicBezTo>
                <a:cubicBezTo>
                  <a:pt x="39764" y="28833"/>
                  <a:pt x="36265" y="31898"/>
                  <a:pt x="32522" y="34611"/>
                </a:cubicBezTo>
                <a:cubicBezTo>
                  <a:pt x="31952" y="35045"/>
                  <a:pt x="31111" y="35343"/>
                  <a:pt x="31138" y="36157"/>
                </a:cubicBezTo>
                <a:lnTo>
                  <a:pt x="30894" y="35804"/>
                </a:lnTo>
                <a:cubicBezTo>
                  <a:pt x="26093" y="38734"/>
                  <a:pt x="21265" y="41907"/>
                  <a:pt x="15732" y="43290"/>
                </a:cubicBezTo>
                <a:cubicBezTo>
                  <a:pt x="12396" y="44267"/>
                  <a:pt x="8951" y="44755"/>
                  <a:pt x="5533" y="45189"/>
                </a:cubicBezTo>
                <a:cubicBezTo>
                  <a:pt x="3635" y="45569"/>
                  <a:pt x="1492" y="45542"/>
                  <a:pt x="27" y="47006"/>
                </a:cubicBezTo>
                <a:lnTo>
                  <a:pt x="434" y="47142"/>
                </a:lnTo>
                <a:cubicBezTo>
                  <a:pt x="271" y="47495"/>
                  <a:pt x="0" y="47874"/>
                  <a:pt x="271" y="48227"/>
                </a:cubicBezTo>
                <a:cubicBezTo>
                  <a:pt x="488" y="48797"/>
                  <a:pt x="27" y="49339"/>
                  <a:pt x="217" y="49963"/>
                </a:cubicBezTo>
                <a:cubicBezTo>
                  <a:pt x="488" y="49176"/>
                  <a:pt x="678" y="48335"/>
                  <a:pt x="1682" y="48335"/>
                </a:cubicBezTo>
                <a:cubicBezTo>
                  <a:pt x="1465" y="48905"/>
                  <a:pt x="1329" y="49502"/>
                  <a:pt x="1275" y="50098"/>
                </a:cubicBezTo>
                <a:cubicBezTo>
                  <a:pt x="705" y="50098"/>
                  <a:pt x="651" y="50587"/>
                  <a:pt x="651" y="51021"/>
                </a:cubicBezTo>
                <a:lnTo>
                  <a:pt x="353" y="51455"/>
                </a:lnTo>
                <a:cubicBezTo>
                  <a:pt x="516" y="51590"/>
                  <a:pt x="678" y="51699"/>
                  <a:pt x="841" y="51834"/>
                </a:cubicBezTo>
                <a:cubicBezTo>
                  <a:pt x="760" y="52160"/>
                  <a:pt x="678" y="52485"/>
                  <a:pt x="570" y="52784"/>
                </a:cubicBezTo>
                <a:cubicBezTo>
                  <a:pt x="760" y="53299"/>
                  <a:pt x="1194" y="53625"/>
                  <a:pt x="1438" y="54113"/>
                </a:cubicBezTo>
                <a:lnTo>
                  <a:pt x="1085" y="54330"/>
                </a:lnTo>
                <a:lnTo>
                  <a:pt x="1329" y="54601"/>
                </a:lnTo>
                <a:cubicBezTo>
                  <a:pt x="678" y="55496"/>
                  <a:pt x="1329" y="56771"/>
                  <a:pt x="1817" y="57639"/>
                </a:cubicBezTo>
                <a:cubicBezTo>
                  <a:pt x="1817" y="57991"/>
                  <a:pt x="2007" y="58290"/>
                  <a:pt x="2279" y="58507"/>
                </a:cubicBezTo>
                <a:lnTo>
                  <a:pt x="1845" y="58832"/>
                </a:lnTo>
                <a:cubicBezTo>
                  <a:pt x="1926" y="59321"/>
                  <a:pt x="1899" y="59809"/>
                  <a:pt x="1790" y="60270"/>
                </a:cubicBezTo>
                <a:lnTo>
                  <a:pt x="2468" y="60216"/>
                </a:lnTo>
                <a:lnTo>
                  <a:pt x="1953" y="60758"/>
                </a:lnTo>
                <a:cubicBezTo>
                  <a:pt x="1980" y="60948"/>
                  <a:pt x="2007" y="61111"/>
                  <a:pt x="2062" y="61273"/>
                </a:cubicBezTo>
                <a:lnTo>
                  <a:pt x="2143" y="60731"/>
                </a:lnTo>
                <a:lnTo>
                  <a:pt x="2767" y="61273"/>
                </a:lnTo>
                <a:lnTo>
                  <a:pt x="3391" y="60704"/>
                </a:lnTo>
                <a:lnTo>
                  <a:pt x="3933" y="61138"/>
                </a:lnTo>
                <a:cubicBezTo>
                  <a:pt x="3608" y="61111"/>
                  <a:pt x="3309" y="61111"/>
                  <a:pt x="3011" y="61111"/>
                </a:cubicBezTo>
                <a:cubicBezTo>
                  <a:pt x="3147" y="61246"/>
                  <a:pt x="3391" y="61518"/>
                  <a:pt x="3526" y="61626"/>
                </a:cubicBezTo>
                <a:cubicBezTo>
                  <a:pt x="3709" y="61558"/>
                  <a:pt x="3882" y="61526"/>
                  <a:pt x="4045" y="61526"/>
                </a:cubicBezTo>
                <a:cubicBezTo>
                  <a:pt x="4533" y="61526"/>
                  <a:pt x="4930" y="61816"/>
                  <a:pt x="5235" y="62304"/>
                </a:cubicBezTo>
                <a:cubicBezTo>
                  <a:pt x="5054" y="62286"/>
                  <a:pt x="4876" y="62277"/>
                  <a:pt x="4700" y="62277"/>
                </a:cubicBezTo>
                <a:cubicBezTo>
                  <a:pt x="4346" y="62277"/>
                  <a:pt x="3996" y="62313"/>
                  <a:pt x="3635" y="62386"/>
                </a:cubicBezTo>
                <a:cubicBezTo>
                  <a:pt x="3336" y="61979"/>
                  <a:pt x="2848" y="61816"/>
                  <a:pt x="2414" y="61572"/>
                </a:cubicBezTo>
                <a:lnTo>
                  <a:pt x="2414" y="61572"/>
                </a:lnTo>
                <a:cubicBezTo>
                  <a:pt x="2279" y="62114"/>
                  <a:pt x="2550" y="62494"/>
                  <a:pt x="2902" y="62874"/>
                </a:cubicBezTo>
                <a:cubicBezTo>
                  <a:pt x="2970" y="62851"/>
                  <a:pt x="3038" y="62840"/>
                  <a:pt x="3104" y="62840"/>
                </a:cubicBezTo>
                <a:cubicBezTo>
                  <a:pt x="3354" y="62840"/>
                  <a:pt x="3576" y="62996"/>
                  <a:pt x="3662" y="63254"/>
                </a:cubicBezTo>
                <a:lnTo>
                  <a:pt x="4204" y="63226"/>
                </a:lnTo>
                <a:cubicBezTo>
                  <a:pt x="4379" y="63323"/>
                  <a:pt x="4595" y="63614"/>
                  <a:pt x="4803" y="63614"/>
                </a:cubicBezTo>
                <a:cubicBezTo>
                  <a:pt x="4886" y="63614"/>
                  <a:pt x="4968" y="63567"/>
                  <a:pt x="5045" y="63443"/>
                </a:cubicBezTo>
                <a:cubicBezTo>
                  <a:pt x="5289" y="63525"/>
                  <a:pt x="5506" y="63579"/>
                  <a:pt x="5750" y="63660"/>
                </a:cubicBezTo>
                <a:lnTo>
                  <a:pt x="6266" y="63226"/>
                </a:lnTo>
                <a:lnTo>
                  <a:pt x="6835" y="63470"/>
                </a:lnTo>
                <a:lnTo>
                  <a:pt x="6971" y="63254"/>
                </a:lnTo>
                <a:lnTo>
                  <a:pt x="7134" y="63470"/>
                </a:lnTo>
                <a:cubicBezTo>
                  <a:pt x="7239" y="63342"/>
                  <a:pt x="7339" y="63279"/>
                  <a:pt x="7429" y="63279"/>
                </a:cubicBezTo>
                <a:cubicBezTo>
                  <a:pt x="7550" y="63279"/>
                  <a:pt x="7653" y="63390"/>
                  <a:pt x="7730" y="63606"/>
                </a:cubicBezTo>
                <a:lnTo>
                  <a:pt x="8056" y="63118"/>
                </a:lnTo>
                <a:cubicBezTo>
                  <a:pt x="8124" y="63113"/>
                  <a:pt x="8192" y="63111"/>
                  <a:pt x="8259" y="63111"/>
                </a:cubicBezTo>
                <a:cubicBezTo>
                  <a:pt x="8598" y="63111"/>
                  <a:pt x="8933" y="63168"/>
                  <a:pt x="9249" y="63281"/>
                </a:cubicBezTo>
                <a:cubicBezTo>
                  <a:pt x="9525" y="63005"/>
                  <a:pt x="9868" y="62945"/>
                  <a:pt x="10225" y="62945"/>
                </a:cubicBezTo>
                <a:cubicBezTo>
                  <a:pt x="10324" y="62945"/>
                  <a:pt x="10424" y="62949"/>
                  <a:pt x="10524" y="62955"/>
                </a:cubicBezTo>
                <a:lnTo>
                  <a:pt x="10524" y="63470"/>
                </a:lnTo>
                <a:cubicBezTo>
                  <a:pt x="10551" y="63281"/>
                  <a:pt x="10578" y="63091"/>
                  <a:pt x="10606" y="62901"/>
                </a:cubicBezTo>
                <a:cubicBezTo>
                  <a:pt x="10758" y="62876"/>
                  <a:pt x="10910" y="62855"/>
                  <a:pt x="11057" y="62855"/>
                </a:cubicBezTo>
                <a:cubicBezTo>
                  <a:pt x="11380" y="62855"/>
                  <a:pt x="11675" y="62953"/>
                  <a:pt x="11880" y="63308"/>
                </a:cubicBezTo>
                <a:cubicBezTo>
                  <a:pt x="11799" y="63118"/>
                  <a:pt x="11718" y="62928"/>
                  <a:pt x="11636" y="62738"/>
                </a:cubicBezTo>
                <a:cubicBezTo>
                  <a:pt x="12423" y="62684"/>
                  <a:pt x="13210" y="62575"/>
                  <a:pt x="13996" y="62494"/>
                </a:cubicBezTo>
                <a:cubicBezTo>
                  <a:pt x="14105" y="62630"/>
                  <a:pt x="14267" y="62901"/>
                  <a:pt x="14376" y="63037"/>
                </a:cubicBezTo>
                <a:cubicBezTo>
                  <a:pt x="14349" y="62874"/>
                  <a:pt x="14349" y="62521"/>
                  <a:pt x="14349" y="62358"/>
                </a:cubicBezTo>
                <a:lnTo>
                  <a:pt x="14349" y="62358"/>
                </a:lnTo>
                <a:lnTo>
                  <a:pt x="14945" y="62847"/>
                </a:lnTo>
                <a:cubicBezTo>
                  <a:pt x="14973" y="62711"/>
                  <a:pt x="15000" y="62494"/>
                  <a:pt x="15027" y="62386"/>
                </a:cubicBezTo>
                <a:lnTo>
                  <a:pt x="15461" y="62711"/>
                </a:lnTo>
                <a:lnTo>
                  <a:pt x="15461" y="62331"/>
                </a:lnTo>
                <a:cubicBezTo>
                  <a:pt x="16085" y="62196"/>
                  <a:pt x="16681" y="62114"/>
                  <a:pt x="17305" y="62060"/>
                </a:cubicBezTo>
                <a:cubicBezTo>
                  <a:pt x="17489" y="61910"/>
                  <a:pt x="17724" y="61831"/>
                  <a:pt x="17960" y="61831"/>
                </a:cubicBezTo>
                <a:cubicBezTo>
                  <a:pt x="18107" y="61831"/>
                  <a:pt x="18255" y="61862"/>
                  <a:pt x="18390" y="61924"/>
                </a:cubicBezTo>
                <a:lnTo>
                  <a:pt x="18851" y="61626"/>
                </a:lnTo>
                <a:lnTo>
                  <a:pt x="19312" y="62196"/>
                </a:lnTo>
                <a:lnTo>
                  <a:pt x="19394" y="61518"/>
                </a:lnTo>
                <a:lnTo>
                  <a:pt x="19584" y="61735"/>
                </a:lnTo>
                <a:cubicBezTo>
                  <a:pt x="19686" y="61640"/>
                  <a:pt x="19787" y="61605"/>
                  <a:pt x="19886" y="61605"/>
                </a:cubicBezTo>
                <a:cubicBezTo>
                  <a:pt x="20128" y="61605"/>
                  <a:pt x="20364" y="61813"/>
                  <a:pt x="20614" y="61870"/>
                </a:cubicBezTo>
                <a:cubicBezTo>
                  <a:pt x="20533" y="61626"/>
                  <a:pt x="20479" y="61382"/>
                  <a:pt x="20424" y="61111"/>
                </a:cubicBezTo>
                <a:lnTo>
                  <a:pt x="20424" y="61111"/>
                </a:lnTo>
                <a:lnTo>
                  <a:pt x="20641" y="61165"/>
                </a:lnTo>
                <a:cubicBezTo>
                  <a:pt x="20858" y="61355"/>
                  <a:pt x="21130" y="61490"/>
                  <a:pt x="21428" y="61518"/>
                </a:cubicBezTo>
                <a:cubicBezTo>
                  <a:pt x="21374" y="61382"/>
                  <a:pt x="21292" y="61138"/>
                  <a:pt x="21265" y="61002"/>
                </a:cubicBezTo>
                <a:lnTo>
                  <a:pt x="21265" y="61002"/>
                </a:lnTo>
                <a:cubicBezTo>
                  <a:pt x="21386" y="61140"/>
                  <a:pt x="21538" y="61212"/>
                  <a:pt x="21696" y="61212"/>
                </a:cubicBezTo>
                <a:cubicBezTo>
                  <a:pt x="21788" y="61212"/>
                  <a:pt x="21881" y="61188"/>
                  <a:pt x="21971" y="61138"/>
                </a:cubicBezTo>
                <a:lnTo>
                  <a:pt x="21781" y="60867"/>
                </a:lnTo>
                <a:lnTo>
                  <a:pt x="21971" y="61084"/>
                </a:lnTo>
                <a:cubicBezTo>
                  <a:pt x="22215" y="60894"/>
                  <a:pt x="22459" y="60731"/>
                  <a:pt x="22730" y="60568"/>
                </a:cubicBezTo>
                <a:lnTo>
                  <a:pt x="22730" y="60568"/>
                </a:lnTo>
                <a:lnTo>
                  <a:pt x="22215" y="61002"/>
                </a:lnTo>
                <a:cubicBezTo>
                  <a:pt x="22332" y="61094"/>
                  <a:pt x="22449" y="61135"/>
                  <a:pt x="22552" y="61135"/>
                </a:cubicBezTo>
                <a:cubicBezTo>
                  <a:pt x="22782" y="61135"/>
                  <a:pt x="22941" y="60931"/>
                  <a:pt x="22866" y="60650"/>
                </a:cubicBezTo>
                <a:lnTo>
                  <a:pt x="22866" y="60650"/>
                </a:lnTo>
                <a:cubicBezTo>
                  <a:pt x="23272" y="60894"/>
                  <a:pt x="23761" y="60785"/>
                  <a:pt x="24195" y="60948"/>
                </a:cubicBezTo>
                <a:lnTo>
                  <a:pt x="23869" y="60650"/>
                </a:lnTo>
                <a:cubicBezTo>
                  <a:pt x="24656" y="60107"/>
                  <a:pt x="25659" y="60297"/>
                  <a:pt x="26473" y="59836"/>
                </a:cubicBezTo>
                <a:cubicBezTo>
                  <a:pt x="26663" y="59944"/>
                  <a:pt x="26880" y="60053"/>
                  <a:pt x="27070" y="60107"/>
                </a:cubicBezTo>
                <a:lnTo>
                  <a:pt x="26663" y="59700"/>
                </a:lnTo>
                <a:cubicBezTo>
                  <a:pt x="26927" y="59568"/>
                  <a:pt x="27209" y="59436"/>
                  <a:pt x="27479" y="59304"/>
                </a:cubicBezTo>
                <a:lnTo>
                  <a:pt x="27479" y="59304"/>
                </a:lnTo>
                <a:lnTo>
                  <a:pt x="27070" y="59700"/>
                </a:lnTo>
                <a:cubicBezTo>
                  <a:pt x="27152" y="59773"/>
                  <a:pt x="27223" y="59809"/>
                  <a:pt x="27281" y="59809"/>
                </a:cubicBezTo>
                <a:cubicBezTo>
                  <a:pt x="27374" y="59809"/>
                  <a:pt x="27433" y="59712"/>
                  <a:pt x="27450" y="59510"/>
                </a:cubicBezTo>
                <a:cubicBezTo>
                  <a:pt x="27537" y="59425"/>
                  <a:pt x="27623" y="59340"/>
                  <a:pt x="27710" y="59256"/>
                </a:cubicBezTo>
                <a:lnTo>
                  <a:pt x="27710" y="59256"/>
                </a:lnTo>
                <a:lnTo>
                  <a:pt x="27911" y="59456"/>
                </a:lnTo>
                <a:lnTo>
                  <a:pt x="28155" y="59212"/>
                </a:lnTo>
                <a:lnTo>
                  <a:pt x="28011" y="58961"/>
                </a:lnTo>
                <a:lnTo>
                  <a:pt x="28011" y="58961"/>
                </a:lnTo>
                <a:cubicBezTo>
                  <a:pt x="27911" y="59059"/>
                  <a:pt x="27811" y="59157"/>
                  <a:pt x="27710" y="59256"/>
                </a:cubicBezTo>
                <a:lnTo>
                  <a:pt x="27710" y="59256"/>
                </a:lnTo>
                <a:lnTo>
                  <a:pt x="27667" y="59212"/>
                </a:lnTo>
                <a:cubicBezTo>
                  <a:pt x="27605" y="59243"/>
                  <a:pt x="27542" y="59274"/>
                  <a:pt x="27479" y="59304"/>
                </a:cubicBezTo>
                <a:lnTo>
                  <a:pt x="27479" y="59304"/>
                </a:lnTo>
                <a:lnTo>
                  <a:pt x="27948" y="58851"/>
                </a:lnTo>
                <a:lnTo>
                  <a:pt x="27948" y="58851"/>
                </a:lnTo>
                <a:lnTo>
                  <a:pt x="27938" y="58832"/>
                </a:lnTo>
                <a:cubicBezTo>
                  <a:pt x="27950" y="58830"/>
                  <a:pt x="27961" y="58828"/>
                  <a:pt x="27973" y="58827"/>
                </a:cubicBezTo>
                <a:lnTo>
                  <a:pt x="27973" y="58827"/>
                </a:lnTo>
                <a:lnTo>
                  <a:pt x="27948" y="58851"/>
                </a:lnTo>
                <a:lnTo>
                  <a:pt x="27948" y="58851"/>
                </a:lnTo>
                <a:lnTo>
                  <a:pt x="28011" y="58961"/>
                </a:lnTo>
                <a:lnTo>
                  <a:pt x="28011" y="58961"/>
                </a:lnTo>
                <a:cubicBezTo>
                  <a:pt x="28064" y="58910"/>
                  <a:pt x="28116" y="58859"/>
                  <a:pt x="28168" y="58808"/>
                </a:cubicBezTo>
                <a:lnTo>
                  <a:pt x="28168" y="58808"/>
                </a:lnTo>
                <a:cubicBezTo>
                  <a:pt x="28102" y="58811"/>
                  <a:pt x="28037" y="58817"/>
                  <a:pt x="27973" y="58827"/>
                </a:cubicBezTo>
                <a:lnTo>
                  <a:pt x="27973" y="58827"/>
                </a:lnTo>
                <a:lnTo>
                  <a:pt x="30821" y="56073"/>
                </a:lnTo>
                <a:lnTo>
                  <a:pt x="30821" y="56073"/>
                </a:lnTo>
                <a:cubicBezTo>
                  <a:pt x="30643" y="56129"/>
                  <a:pt x="30459" y="56164"/>
                  <a:pt x="30270" y="56174"/>
                </a:cubicBezTo>
                <a:cubicBezTo>
                  <a:pt x="30648" y="56069"/>
                  <a:pt x="30913" y="55704"/>
                  <a:pt x="31277" y="55633"/>
                </a:cubicBezTo>
                <a:lnTo>
                  <a:pt x="31277" y="55633"/>
                </a:lnTo>
                <a:lnTo>
                  <a:pt x="43065" y="44236"/>
                </a:lnTo>
                <a:lnTo>
                  <a:pt x="43065" y="44236"/>
                </a:lnTo>
                <a:cubicBezTo>
                  <a:pt x="39762" y="47468"/>
                  <a:pt x="35912" y="51234"/>
                  <a:pt x="31426" y="55621"/>
                </a:cubicBezTo>
                <a:lnTo>
                  <a:pt x="31426" y="55621"/>
                </a:lnTo>
                <a:cubicBezTo>
                  <a:pt x="31418" y="55621"/>
                  <a:pt x="31410" y="55620"/>
                  <a:pt x="31401" y="55620"/>
                </a:cubicBezTo>
                <a:cubicBezTo>
                  <a:pt x="31358" y="55620"/>
                  <a:pt x="31317" y="55625"/>
                  <a:pt x="31277" y="55633"/>
                </a:cubicBezTo>
                <a:lnTo>
                  <a:pt x="31277" y="55633"/>
                </a:lnTo>
                <a:lnTo>
                  <a:pt x="30821" y="56073"/>
                </a:lnTo>
                <a:lnTo>
                  <a:pt x="30821" y="56073"/>
                </a:lnTo>
                <a:cubicBezTo>
                  <a:pt x="30898" y="56049"/>
                  <a:pt x="30974" y="56021"/>
                  <a:pt x="31049" y="55990"/>
                </a:cubicBezTo>
                <a:lnTo>
                  <a:pt x="31049" y="55990"/>
                </a:lnTo>
                <a:cubicBezTo>
                  <a:pt x="30116" y="56902"/>
                  <a:pt x="29156" y="57841"/>
                  <a:pt x="28168" y="58808"/>
                </a:cubicBezTo>
                <a:lnTo>
                  <a:pt x="28168" y="58808"/>
                </a:lnTo>
                <a:cubicBezTo>
                  <a:pt x="28202" y="58806"/>
                  <a:pt x="28236" y="58805"/>
                  <a:pt x="28270" y="58805"/>
                </a:cubicBezTo>
                <a:cubicBezTo>
                  <a:pt x="28495" y="58805"/>
                  <a:pt x="28724" y="58841"/>
                  <a:pt x="28941" y="58914"/>
                </a:cubicBezTo>
                <a:lnTo>
                  <a:pt x="28209" y="59212"/>
                </a:lnTo>
                <a:cubicBezTo>
                  <a:pt x="28296" y="59268"/>
                  <a:pt x="28376" y="59292"/>
                  <a:pt x="28451" y="59292"/>
                </a:cubicBezTo>
                <a:cubicBezTo>
                  <a:pt x="28776" y="59292"/>
                  <a:pt x="29013" y="58856"/>
                  <a:pt x="29321" y="58724"/>
                </a:cubicBezTo>
                <a:cubicBezTo>
                  <a:pt x="29484" y="58832"/>
                  <a:pt x="29701" y="58941"/>
                  <a:pt x="29891" y="59049"/>
                </a:cubicBezTo>
                <a:cubicBezTo>
                  <a:pt x="29809" y="58914"/>
                  <a:pt x="29647" y="58615"/>
                  <a:pt x="29565" y="58480"/>
                </a:cubicBezTo>
                <a:cubicBezTo>
                  <a:pt x="29595" y="58477"/>
                  <a:pt x="29625" y="58476"/>
                  <a:pt x="29656" y="58476"/>
                </a:cubicBezTo>
                <a:cubicBezTo>
                  <a:pt x="29810" y="58476"/>
                  <a:pt x="29962" y="58512"/>
                  <a:pt x="30096" y="58580"/>
                </a:cubicBezTo>
                <a:lnTo>
                  <a:pt x="30096" y="58580"/>
                </a:lnTo>
                <a:cubicBezTo>
                  <a:pt x="30362" y="58813"/>
                  <a:pt x="30147" y="58985"/>
                  <a:pt x="29999" y="59158"/>
                </a:cubicBezTo>
                <a:cubicBezTo>
                  <a:pt x="30762" y="59736"/>
                  <a:pt x="28822" y="59856"/>
                  <a:pt x="29568" y="60431"/>
                </a:cubicBezTo>
                <a:lnTo>
                  <a:pt x="29568" y="60431"/>
                </a:lnTo>
                <a:lnTo>
                  <a:pt x="32353" y="57723"/>
                </a:lnTo>
                <a:lnTo>
                  <a:pt x="32522" y="57883"/>
                </a:lnTo>
                <a:cubicBezTo>
                  <a:pt x="32766" y="57612"/>
                  <a:pt x="33010" y="57341"/>
                  <a:pt x="33281" y="57069"/>
                </a:cubicBezTo>
                <a:lnTo>
                  <a:pt x="33498" y="57503"/>
                </a:lnTo>
                <a:cubicBezTo>
                  <a:pt x="33742" y="57151"/>
                  <a:pt x="34068" y="56825"/>
                  <a:pt x="34420" y="56581"/>
                </a:cubicBezTo>
                <a:cubicBezTo>
                  <a:pt x="34475" y="56717"/>
                  <a:pt x="34556" y="56988"/>
                  <a:pt x="34610" y="57124"/>
                </a:cubicBezTo>
                <a:lnTo>
                  <a:pt x="34692" y="56445"/>
                </a:lnTo>
                <a:cubicBezTo>
                  <a:pt x="34963" y="56391"/>
                  <a:pt x="35234" y="56337"/>
                  <a:pt x="35505" y="56283"/>
                </a:cubicBezTo>
                <a:cubicBezTo>
                  <a:pt x="35831" y="55984"/>
                  <a:pt x="36211" y="55740"/>
                  <a:pt x="36617" y="55577"/>
                </a:cubicBezTo>
                <a:lnTo>
                  <a:pt x="36238" y="55388"/>
                </a:lnTo>
                <a:lnTo>
                  <a:pt x="36997" y="55062"/>
                </a:lnTo>
                <a:lnTo>
                  <a:pt x="36536" y="55360"/>
                </a:lnTo>
                <a:lnTo>
                  <a:pt x="36889" y="55632"/>
                </a:lnTo>
                <a:cubicBezTo>
                  <a:pt x="37106" y="55415"/>
                  <a:pt x="37323" y="55225"/>
                  <a:pt x="37540" y="55008"/>
                </a:cubicBezTo>
                <a:cubicBezTo>
                  <a:pt x="37513" y="54926"/>
                  <a:pt x="37431" y="54791"/>
                  <a:pt x="37404" y="54710"/>
                </a:cubicBezTo>
                <a:lnTo>
                  <a:pt x="37404" y="54710"/>
                </a:lnTo>
                <a:lnTo>
                  <a:pt x="37775" y="55189"/>
                </a:lnTo>
                <a:lnTo>
                  <a:pt x="38160" y="54807"/>
                </a:lnTo>
                <a:lnTo>
                  <a:pt x="38160" y="54807"/>
                </a:lnTo>
                <a:cubicBezTo>
                  <a:pt x="38081" y="54940"/>
                  <a:pt x="37971" y="55127"/>
                  <a:pt x="37900" y="55248"/>
                </a:cubicBezTo>
                <a:lnTo>
                  <a:pt x="37900" y="55248"/>
                </a:lnTo>
                <a:lnTo>
                  <a:pt x="37855" y="55293"/>
                </a:lnTo>
                <a:lnTo>
                  <a:pt x="37855" y="55293"/>
                </a:lnTo>
                <a:lnTo>
                  <a:pt x="37775" y="55189"/>
                </a:lnTo>
                <a:lnTo>
                  <a:pt x="31654" y="61273"/>
                </a:lnTo>
                <a:cubicBezTo>
                  <a:pt x="31700" y="61320"/>
                  <a:pt x="31760" y="61340"/>
                  <a:pt x="31826" y="61340"/>
                </a:cubicBezTo>
                <a:cubicBezTo>
                  <a:pt x="32109" y="61340"/>
                  <a:pt x="32506" y="60973"/>
                  <a:pt x="32440" y="60731"/>
                </a:cubicBezTo>
                <a:lnTo>
                  <a:pt x="32440" y="60731"/>
                </a:lnTo>
                <a:cubicBezTo>
                  <a:pt x="32531" y="60821"/>
                  <a:pt x="32623" y="60909"/>
                  <a:pt x="32717" y="60994"/>
                </a:cubicBezTo>
                <a:lnTo>
                  <a:pt x="32717" y="60994"/>
                </a:lnTo>
                <a:lnTo>
                  <a:pt x="33213" y="60484"/>
                </a:lnTo>
                <a:lnTo>
                  <a:pt x="33213" y="60484"/>
                </a:lnTo>
                <a:cubicBezTo>
                  <a:pt x="33223" y="60493"/>
                  <a:pt x="33233" y="60501"/>
                  <a:pt x="33244" y="60510"/>
                </a:cubicBezTo>
                <a:lnTo>
                  <a:pt x="33244" y="60510"/>
                </a:lnTo>
                <a:lnTo>
                  <a:pt x="32721" y="60998"/>
                </a:lnTo>
                <a:lnTo>
                  <a:pt x="32721" y="60998"/>
                </a:lnTo>
                <a:cubicBezTo>
                  <a:pt x="32720" y="60997"/>
                  <a:pt x="32718" y="60996"/>
                  <a:pt x="32717" y="60994"/>
                </a:cubicBezTo>
                <a:lnTo>
                  <a:pt x="32717" y="60994"/>
                </a:lnTo>
                <a:lnTo>
                  <a:pt x="32630" y="61084"/>
                </a:lnTo>
                <a:lnTo>
                  <a:pt x="32721" y="60998"/>
                </a:lnTo>
                <a:lnTo>
                  <a:pt x="32721" y="60998"/>
                </a:lnTo>
                <a:cubicBezTo>
                  <a:pt x="34427" y="62552"/>
                  <a:pt x="36585" y="63325"/>
                  <a:pt x="38741" y="63325"/>
                </a:cubicBezTo>
                <a:cubicBezTo>
                  <a:pt x="41062" y="63325"/>
                  <a:pt x="43382" y="62430"/>
                  <a:pt x="45134" y="60650"/>
                </a:cubicBezTo>
                <a:cubicBezTo>
                  <a:pt x="48098" y="57663"/>
                  <a:pt x="48513" y="53118"/>
                  <a:pt x="46426" y="49688"/>
                </a:cubicBezTo>
                <a:lnTo>
                  <a:pt x="46426" y="49688"/>
                </a:lnTo>
                <a:lnTo>
                  <a:pt x="46680" y="49773"/>
                </a:lnTo>
                <a:cubicBezTo>
                  <a:pt x="46707" y="49719"/>
                  <a:pt x="46789" y="49583"/>
                  <a:pt x="46816" y="49529"/>
                </a:cubicBezTo>
                <a:lnTo>
                  <a:pt x="47196" y="49393"/>
                </a:lnTo>
                <a:lnTo>
                  <a:pt x="47060" y="49041"/>
                </a:lnTo>
                <a:lnTo>
                  <a:pt x="47738" y="49203"/>
                </a:lnTo>
                <a:cubicBezTo>
                  <a:pt x="47657" y="49095"/>
                  <a:pt x="47521" y="48851"/>
                  <a:pt x="47467" y="48742"/>
                </a:cubicBezTo>
                <a:lnTo>
                  <a:pt x="47467" y="48742"/>
                </a:lnTo>
                <a:lnTo>
                  <a:pt x="48118" y="48797"/>
                </a:lnTo>
                <a:lnTo>
                  <a:pt x="48118" y="48688"/>
                </a:lnTo>
                <a:cubicBezTo>
                  <a:pt x="47767" y="48442"/>
                  <a:pt x="47927" y="48254"/>
                  <a:pt x="48157" y="48254"/>
                </a:cubicBezTo>
                <a:cubicBezTo>
                  <a:pt x="48282" y="48254"/>
                  <a:pt x="48429" y="48310"/>
                  <a:pt x="48525" y="48444"/>
                </a:cubicBezTo>
                <a:lnTo>
                  <a:pt x="48606" y="48363"/>
                </a:lnTo>
                <a:cubicBezTo>
                  <a:pt x="48508" y="48167"/>
                  <a:pt x="48537" y="47962"/>
                  <a:pt x="48636" y="47809"/>
                </a:cubicBezTo>
                <a:lnTo>
                  <a:pt x="48636" y="47809"/>
                </a:lnTo>
                <a:cubicBezTo>
                  <a:pt x="47823" y="48161"/>
                  <a:pt x="46955" y="48406"/>
                  <a:pt x="46050" y="48523"/>
                </a:cubicBezTo>
                <a:lnTo>
                  <a:pt x="46050" y="48523"/>
                </a:lnTo>
                <a:lnTo>
                  <a:pt x="48349" y="46372"/>
                </a:lnTo>
                <a:lnTo>
                  <a:pt x="48349" y="46372"/>
                </a:lnTo>
                <a:cubicBezTo>
                  <a:pt x="48406" y="46452"/>
                  <a:pt x="48465" y="46528"/>
                  <a:pt x="48525" y="46599"/>
                </a:cubicBezTo>
                <a:cubicBezTo>
                  <a:pt x="48525" y="46469"/>
                  <a:pt x="48525" y="46338"/>
                  <a:pt x="48525" y="46208"/>
                </a:cubicBezTo>
                <a:lnTo>
                  <a:pt x="48525" y="46208"/>
                </a:lnTo>
                <a:lnTo>
                  <a:pt x="48349" y="46372"/>
                </a:lnTo>
                <a:lnTo>
                  <a:pt x="48349" y="46372"/>
                </a:lnTo>
                <a:cubicBezTo>
                  <a:pt x="48339" y="46359"/>
                  <a:pt x="48330" y="46345"/>
                  <a:pt x="48320" y="46332"/>
                </a:cubicBezTo>
                <a:lnTo>
                  <a:pt x="48320" y="46332"/>
                </a:lnTo>
                <a:lnTo>
                  <a:pt x="48525" y="46123"/>
                </a:lnTo>
                <a:lnTo>
                  <a:pt x="48525" y="46123"/>
                </a:lnTo>
                <a:cubicBezTo>
                  <a:pt x="48525" y="46151"/>
                  <a:pt x="48525" y="46179"/>
                  <a:pt x="48525" y="46208"/>
                </a:cubicBezTo>
                <a:lnTo>
                  <a:pt x="48826" y="45926"/>
                </a:lnTo>
                <a:lnTo>
                  <a:pt x="48763" y="45880"/>
                </a:lnTo>
                <a:lnTo>
                  <a:pt x="48956" y="45684"/>
                </a:lnTo>
                <a:lnTo>
                  <a:pt x="48977" y="45784"/>
                </a:lnTo>
                <a:lnTo>
                  <a:pt x="50297" y="44549"/>
                </a:lnTo>
                <a:lnTo>
                  <a:pt x="50297" y="44549"/>
                </a:lnTo>
                <a:cubicBezTo>
                  <a:pt x="50312" y="44553"/>
                  <a:pt x="50326" y="44554"/>
                  <a:pt x="50339" y="44554"/>
                </a:cubicBezTo>
                <a:cubicBezTo>
                  <a:pt x="50431" y="44554"/>
                  <a:pt x="50493" y="44479"/>
                  <a:pt x="50544" y="44318"/>
                </a:cubicBezTo>
                <a:lnTo>
                  <a:pt x="50544" y="44318"/>
                </a:lnTo>
                <a:lnTo>
                  <a:pt x="50297" y="44549"/>
                </a:lnTo>
                <a:lnTo>
                  <a:pt x="50297" y="44549"/>
                </a:lnTo>
                <a:cubicBezTo>
                  <a:pt x="50255" y="44540"/>
                  <a:pt x="50207" y="44518"/>
                  <a:pt x="50152" y="44484"/>
                </a:cubicBezTo>
                <a:lnTo>
                  <a:pt x="50748" y="43877"/>
                </a:lnTo>
                <a:lnTo>
                  <a:pt x="50748" y="43877"/>
                </a:lnTo>
                <a:cubicBezTo>
                  <a:pt x="50775" y="43907"/>
                  <a:pt x="50793" y="43946"/>
                  <a:pt x="50809" y="43989"/>
                </a:cubicBezTo>
                <a:lnTo>
                  <a:pt x="50809" y="43989"/>
                </a:lnTo>
                <a:cubicBezTo>
                  <a:pt x="51550" y="43165"/>
                  <a:pt x="52144" y="42501"/>
                  <a:pt x="52620" y="41970"/>
                </a:cubicBezTo>
                <a:lnTo>
                  <a:pt x="52620" y="41970"/>
                </a:lnTo>
                <a:lnTo>
                  <a:pt x="52008" y="42593"/>
                </a:lnTo>
                <a:lnTo>
                  <a:pt x="52008" y="42593"/>
                </a:lnTo>
                <a:cubicBezTo>
                  <a:pt x="52011" y="42584"/>
                  <a:pt x="52014" y="42575"/>
                  <a:pt x="52017" y="42566"/>
                </a:cubicBezTo>
                <a:lnTo>
                  <a:pt x="52017" y="42566"/>
                </a:lnTo>
                <a:lnTo>
                  <a:pt x="51865" y="42721"/>
                </a:lnTo>
                <a:lnTo>
                  <a:pt x="51865" y="42721"/>
                </a:lnTo>
                <a:cubicBezTo>
                  <a:pt x="51873" y="42719"/>
                  <a:pt x="51881" y="42717"/>
                  <a:pt x="51889" y="42714"/>
                </a:cubicBezTo>
                <a:lnTo>
                  <a:pt x="51889" y="42714"/>
                </a:lnTo>
                <a:lnTo>
                  <a:pt x="50748" y="43877"/>
                </a:lnTo>
                <a:lnTo>
                  <a:pt x="50748" y="43877"/>
                </a:lnTo>
                <a:cubicBezTo>
                  <a:pt x="50745" y="43874"/>
                  <a:pt x="50742" y="43871"/>
                  <a:pt x="50739" y="43868"/>
                </a:cubicBezTo>
                <a:lnTo>
                  <a:pt x="50739" y="43868"/>
                </a:lnTo>
                <a:lnTo>
                  <a:pt x="51865" y="42721"/>
                </a:lnTo>
                <a:lnTo>
                  <a:pt x="51865" y="42721"/>
                </a:lnTo>
                <a:cubicBezTo>
                  <a:pt x="51850" y="42724"/>
                  <a:pt x="51835" y="42725"/>
                  <a:pt x="51819" y="42725"/>
                </a:cubicBezTo>
                <a:cubicBezTo>
                  <a:pt x="51673" y="42725"/>
                  <a:pt x="51497" y="42604"/>
                  <a:pt x="51457" y="42461"/>
                </a:cubicBezTo>
                <a:lnTo>
                  <a:pt x="51457" y="42461"/>
                </a:lnTo>
                <a:cubicBezTo>
                  <a:pt x="51489" y="42323"/>
                  <a:pt x="51623" y="42258"/>
                  <a:pt x="51753" y="42258"/>
                </a:cubicBezTo>
                <a:cubicBezTo>
                  <a:pt x="51858" y="42258"/>
                  <a:pt x="51960" y="42299"/>
                  <a:pt x="52006" y="42377"/>
                </a:cubicBezTo>
                <a:lnTo>
                  <a:pt x="52006" y="42377"/>
                </a:lnTo>
                <a:cubicBezTo>
                  <a:pt x="51938" y="42072"/>
                  <a:pt x="52003" y="41847"/>
                  <a:pt x="51956" y="41847"/>
                </a:cubicBezTo>
                <a:cubicBezTo>
                  <a:pt x="51902" y="41847"/>
                  <a:pt x="51704" y="42133"/>
                  <a:pt x="51005" y="42910"/>
                </a:cubicBezTo>
                <a:lnTo>
                  <a:pt x="51005" y="42910"/>
                </a:lnTo>
                <a:lnTo>
                  <a:pt x="49206" y="44754"/>
                </a:lnTo>
                <a:lnTo>
                  <a:pt x="49206" y="44754"/>
                </a:lnTo>
                <a:cubicBezTo>
                  <a:pt x="48624" y="45243"/>
                  <a:pt x="47821" y="45968"/>
                  <a:pt x="46707" y="47023"/>
                </a:cubicBezTo>
                <a:lnTo>
                  <a:pt x="46707" y="47023"/>
                </a:lnTo>
                <a:lnTo>
                  <a:pt x="46707" y="46925"/>
                </a:lnTo>
                <a:lnTo>
                  <a:pt x="46707" y="46925"/>
                </a:lnTo>
                <a:cubicBezTo>
                  <a:pt x="46745" y="46885"/>
                  <a:pt x="46781" y="46847"/>
                  <a:pt x="46817" y="46809"/>
                </a:cubicBezTo>
                <a:lnTo>
                  <a:pt x="46817" y="46809"/>
                </a:lnTo>
                <a:lnTo>
                  <a:pt x="47141" y="46545"/>
                </a:lnTo>
                <a:lnTo>
                  <a:pt x="47064" y="46545"/>
                </a:lnTo>
                <a:cubicBezTo>
                  <a:pt x="47244" y="46352"/>
                  <a:pt x="47395" y="46189"/>
                  <a:pt x="47519" y="46050"/>
                </a:cubicBezTo>
                <a:lnTo>
                  <a:pt x="47519" y="46050"/>
                </a:lnTo>
                <a:cubicBezTo>
                  <a:pt x="47538" y="46068"/>
                  <a:pt x="47556" y="46089"/>
                  <a:pt x="47575" y="46111"/>
                </a:cubicBezTo>
                <a:cubicBezTo>
                  <a:pt x="47575" y="46072"/>
                  <a:pt x="47573" y="46033"/>
                  <a:pt x="47570" y="45993"/>
                </a:cubicBezTo>
                <a:lnTo>
                  <a:pt x="47570" y="45993"/>
                </a:lnTo>
                <a:cubicBezTo>
                  <a:pt x="48005" y="45506"/>
                  <a:pt x="48089" y="45364"/>
                  <a:pt x="48023" y="45364"/>
                </a:cubicBezTo>
                <a:cubicBezTo>
                  <a:pt x="47974" y="45364"/>
                  <a:pt x="47843" y="45441"/>
                  <a:pt x="47711" y="45515"/>
                </a:cubicBezTo>
                <a:lnTo>
                  <a:pt x="47578" y="45647"/>
                </a:lnTo>
                <a:lnTo>
                  <a:pt x="47578" y="45647"/>
                </a:lnTo>
                <a:cubicBezTo>
                  <a:pt x="47744" y="45305"/>
                  <a:pt x="47801" y="44899"/>
                  <a:pt x="47955" y="44565"/>
                </a:cubicBezTo>
                <a:lnTo>
                  <a:pt x="47955" y="44565"/>
                </a:lnTo>
                <a:lnTo>
                  <a:pt x="47603" y="44864"/>
                </a:lnTo>
                <a:cubicBezTo>
                  <a:pt x="47575" y="45053"/>
                  <a:pt x="47548" y="45243"/>
                  <a:pt x="47548" y="45433"/>
                </a:cubicBezTo>
                <a:cubicBezTo>
                  <a:pt x="46659" y="45888"/>
                  <a:pt x="46230" y="46746"/>
                  <a:pt x="45696" y="47514"/>
                </a:cubicBezTo>
                <a:lnTo>
                  <a:pt x="45696" y="47514"/>
                </a:lnTo>
                <a:lnTo>
                  <a:pt x="45151" y="48054"/>
                </a:lnTo>
                <a:lnTo>
                  <a:pt x="45151" y="48054"/>
                </a:lnTo>
                <a:cubicBezTo>
                  <a:pt x="45119" y="48021"/>
                  <a:pt x="45086" y="47988"/>
                  <a:pt x="45053" y="47956"/>
                </a:cubicBezTo>
                <a:lnTo>
                  <a:pt x="44410" y="48595"/>
                </a:lnTo>
                <a:lnTo>
                  <a:pt x="44410" y="48595"/>
                </a:lnTo>
                <a:cubicBezTo>
                  <a:pt x="43809" y="48570"/>
                  <a:pt x="43199" y="48489"/>
                  <a:pt x="42583" y="48348"/>
                </a:cubicBezTo>
                <a:lnTo>
                  <a:pt x="42583" y="48348"/>
                </a:lnTo>
                <a:lnTo>
                  <a:pt x="51406" y="39578"/>
                </a:lnTo>
                <a:lnTo>
                  <a:pt x="51406" y="39578"/>
                </a:lnTo>
                <a:cubicBezTo>
                  <a:pt x="51365" y="39639"/>
                  <a:pt x="51327" y="39700"/>
                  <a:pt x="51291" y="39764"/>
                </a:cubicBezTo>
                <a:cubicBezTo>
                  <a:pt x="51888" y="39303"/>
                  <a:pt x="52404" y="38734"/>
                  <a:pt x="52946" y="38218"/>
                </a:cubicBezTo>
                <a:lnTo>
                  <a:pt x="52882" y="38111"/>
                </a:lnTo>
                <a:lnTo>
                  <a:pt x="51406" y="39578"/>
                </a:lnTo>
                <a:lnTo>
                  <a:pt x="51406" y="39578"/>
                </a:lnTo>
                <a:cubicBezTo>
                  <a:pt x="51793" y="38999"/>
                  <a:pt x="52373" y="38574"/>
                  <a:pt x="52865" y="38083"/>
                </a:cubicBezTo>
                <a:lnTo>
                  <a:pt x="52882" y="38111"/>
                </a:lnTo>
                <a:lnTo>
                  <a:pt x="54302" y="36699"/>
                </a:lnTo>
                <a:lnTo>
                  <a:pt x="54302" y="36699"/>
                </a:lnTo>
                <a:cubicBezTo>
                  <a:pt x="54492" y="37547"/>
                  <a:pt x="54567" y="38384"/>
                  <a:pt x="54540" y="39197"/>
                </a:cubicBezTo>
                <a:lnTo>
                  <a:pt x="54540" y="39197"/>
                </a:lnTo>
                <a:cubicBezTo>
                  <a:pt x="55273" y="38373"/>
                  <a:pt x="56231" y="37737"/>
                  <a:pt x="56879" y="36808"/>
                </a:cubicBezTo>
                <a:cubicBezTo>
                  <a:pt x="56933" y="36916"/>
                  <a:pt x="57015" y="37133"/>
                  <a:pt x="57069" y="37269"/>
                </a:cubicBezTo>
                <a:cubicBezTo>
                  <a:pt x="56852" y="37486"/>
                  <a:pt x="56635" y="37703"/>
                  <a:pt x="56418" y="37947"/>
                </a:cubicBezTo>
                <a:cubicBezTo>
                  <a:pt x="56359" y="37935"/>
                  <a:pt x="56308" y="37929"/>
                  <a:pt x="56264" y="37929"/>
                </a:cubicBezTo>
                <a:cubicBezTo>
                  <a:pt x="55918" y="37929"/>
                  <a:pt x="55991" y="38276"/>
                  <a:pt x="56255" y="38517"/>
                </a:cubicBezTo>
                <a:lnTo>
                  <a:pt x="55306" y="39466"/>
                </a:lnTo>
                <a:lnTo>
                  <a:pt x="54899" y="39303"/>
                </a:lnTo>
                <a:cubicBezTo>
                  <a:pt x="54756" y="39432"/>
                  <a:pt x="54644" y="39612"/>
                  <a:pt x="54506" y="39739"/>
                </a:cubicBezTo>
                <a:lnTo>
                  <a:pt x="54506" y="39739"/>
                </a:lnTo>
                <a:cubicBezTo>
                  <a:pt x="54500" y="39809"/>
                  <a:pt x="54493" y="39878"/>
                  <a:pt x="54485" y="39947"/>
                </a:cubicBezTo>
                <a:lnTo>
                  <a:pt x="54485" y="39947"/>
                </a:lnTo>
                <a:cubicBezTo>
                  <a:pt x="54398" y="39982"/>
                  <a:pt x="54018" y="40409"/>
                  <a:pt x="52620" y="41970"/>
                </a:cubicBezTo>
                <a:lnTo>
                  <a:pt x="52620" y="41970"/>
                </a:lnTo>
                <a:lnTo>
                  <a:pt x="54468" y="40087"/>
                </a:lnTo>
                <a:lnTo>
                  <a:pt x="54468" y="40087"/>
                </a:lnTo>
                <a:cubicBezTo>
                  <a:pt x="54355" y="40972"/>
                  <a:pt x="54121" y="41821"/>
                  <a:pt x="53783" y="42618"/>
                </a:cubicBezTo>
                <a:lnTo>
                  <a:pt x="53783" y="42618"/>
                </a:lnTo>
                <a:cubicBezTo>
                  <a:pt x="54777" y="41645"/>
                  <a:pt x="55745" y="40623"/>
                  <a:pt x="56662" y="39574"/>
                </a:cubicBezTo>
                <a:cubicBezTo>
                  <a:pt x="56727" y="39790"/>
                  <a:pt x="56805" y="39872"/>
                  <a:pt x="56889" y="39872"/>
                </a:cubicBezTo>
                <a:cubicBezTo>
                  <a:pt x="57123" y="39872"/>
                  <a:pt x="57405" y="39239"/>
                  <a:pt x="57584" y="39059"/>
                </a:cubicBezTo>
                <a:lnTo>
                  <a:pt x="57259" y="38951"/>
                </a:lnTo>
                <a:cubicBezTo>
                  <a:pt x="57828" y="38489"/>
                  <a:pt x="58235" y="37784"/>
                  <a:pt x="59022" y="37730"/>
                </a:cubicBezTo>
                <a:lnTo>
                  <a:pt x="58588" y="37296"/>
                </a:lnTo>
                <a:lnTo>
                  <a:pt x="58778" y="37188"/>
                </a:lnTo>
                <a:cubicBezTo>
                  <a:pt x="58832" y="37296"/>
                  <a:pt x="58967" y="37567"/>
                  <a:pt x="59022" y="37703"/>
                </a:cubicBezTo>
                <a:cubicBezTo>
                  <a:pt x="59212" y="37513"/>
                  <a:pt x="59401" y="37350"/>
                  <a:pt x="59591" y="37188"/>
                </a:cubicBezTo>
                <a:cubicBezTo>
                  <a:pt x="59591" y="36916"/>
                  <a:pt x="59673" y="36672"/>
                  <a:pt x="59808" y="36455"/>
                </a:cubicBezTo>
                <a:lnTo>
                  <a:pt x="59808" y="37133"/>
                </a:lnTo>
                <a:cubicBezTo>
                  <a:pt x="60107" y="36726"/>
                  <a:pt x="60432" y="36347"/>
                  <a:pt x="60785" y="35940"/>
                </a:cubicBezTo>
                <a:cubicBezTo>
                  <a:pt x="60595" y="35587"/>
                  <a:pt x="60731" y="35153"/>
                  <a:pt x="61110" y="34963"/>
                </a:cubicBezTo>
                <a:cubicBezTo>
                  <a:pt x="61137" y="35153"/>
                  <a:pt x="61165" y="35506"/>
                  <a:pt x="61192" y="35696"/>
                </a:cubicBezTo>
                <a:cubicBezTo>
                  <a:pt x="61354" y="35180"/>
                  <a:pt x="61653" y="34719"/>
                  <a:pt x="61599" y="34123"/>
                </a:cubicBezTo>
                <a:lnTo>
                  <a:pt x="61599" y="34123"/>
                </a:lnTo>
                <a:lnTo>
                  <a:pt x="62005" y="34475"/>
                </a:lnTo>
                <a:cubicBezTo>
                  <a:pt x="62114" y="34150"/>
                  <a:pt x="62249" y="33878"/>
                  <a:pt x="62439" y="33607"/>
                </a:cubicBezTo>
                <a:lnTo>
                  <a:pt x="62195" y="33444"/>
                </a:lnTo>
                <a:cubicBezTo>
                  <a:pt x="62602" y="33309"/>
                  <a:pt x="63036" y="33119"/>
                  <a:pt x="62575" y="32712"/>
                </a:cubicBezTo>
                <a:cubicBezTo>
                  <a:pt x="63063" y="32251"/>
                  <a:pt x="63714" y="31980"/>
                  <a:pt x="64121" y="31437"/>
                </a:cubicBezTo>
                <a:lnTo>
                  <a:pt x="64121" y="31437"/>
                </a:lnTo>
                <a:cubicBezTo>
                  <a:pt x="63958" y="31492"/>
                  <a:pt x="63660" y="31654"/>
                  <a:pt x="63524" y="31736"/>
                </a:cubicBezTo>
                <a:lnTo>
                  <a:pt x="63416" y="31654"/>
                </a:lnTo>
                <a:cubicBezTo>
                  <a:pt x="63579" y="31437"/>
                  <a:pt x="63714" y="31220"/>
                  <a:pt x="63877" y="31003"/>
                </a:cubicBezTo>
                <a:lnTo>
                  <a:pt x="64013" y="31220"/>
                </a:lnTo>
                <a:cubicBezTo>
                  <a:pt x="64202" y="31003"/>
                  <a:pt x="64419" y="30786"/>
                  <a:pt x="64664" y="30596"/>
                </a:cubicBezTo>
                <a:lnTo>
                  <a:pt x="64528" y="30162"/>
                </a:lnTo>
                <a:cubicBezTo>
                  <a:pt x="64962" y="29728"/>
                  <a:pt x="65342" y="29295"/>
                  <a:pt x="65748" y="28833"/>
                </a:cubicBezTo>
                <a:cubicBezTo>
                  <a:pt x="65721" y="28725"/>
                  <a:pt x="65694" y="28508"/>
                  <a:pt x="65667" y="28399"/>
                </a:cubicBezTo>
                <a:lnTo>
                  <a:pt x="66074" y="28291"/>
                </a:lnTo>
                <a:lnTo>
                  <a:pt x="65938" y="27613"/>
                </a:lnTo>
                <a:lnTo>
                  <a:pt x="65938" y="27613"/>
                </a:lnTo>
                <a:cubicBezTo>
                  <a:pt x="66074" y="27694"/>
                  <a:pt x="66291" y="27884"/>
                  <a:pt x="66399" y="27965"/>
                </a:cubicBezTo>
                <a:cubicBezTo>
                  <a:pt x="66345" y="27748"/>
                  <a:pt x="66318" y="27504"/>
                  <a:pt x="66291" y="27260"/>
                </a:cubicBezTo>
                <a:lnTo>
                  <a:pt x="66942" y="27043"/>
                </a:lnTo>
                <a:lnTo>
                  <a:pt x="66562" y="26745"/>
                </a:lnTo>
                <a:lnTo>
                  <a:pt x="66915" y="26365"/>
                </a:lnTo>
                <a:lnTo>
                  <a:pt x="67050" y="26609"/>
                </a:lnTo>
                <a:cubicBezTo>
                  <a:pt x="67050" y="26311"/>
                  <a:pt x="67213" y="26040"/>
                  <a:pt x="67484" y="25904"/>
                </a:cubicBezTo>
                <a:cubicBezTo>
                  <a:pt x="67322" y="25741"/>
                  <a:pt x="67159" y="25551"/>
                  <a:pt x="66996" y="25389"/>
                </a:cubicBezTo>
                <a:cubicBezTo>
                  <a:pt x="67100" y="25252"/>
                  <a:pt x="67190" y="25201"/>
                  <a:pt x="67271" y="25201"/>
                </a:cubicBezTo>
                <a:cubicBezTo>
                  <a:pt x="67463" y="25201"/>
                  <a:pt x="67603" y="25491"/>
                  <a:pt x="67756" y="25606"/>
                </a:cubicBezTo>
                <a:cubicBezTo>
                  <a:pt x="67701" y="25199"/>
                  <a:pt x="67566" y="24765"/>
                  <a:pt x="67945" y="24439"/>
                </a:cubicBezTo>
                <a:lnTo>
                  <a:pt x="67810" y="24060"/>
                </a:lnTo>
                <a:cubicBezTo>
                  <a:pt x="68027" y="23951"/>
                  <a:pt x="68407" y="23978"/>
                  <a:pt x="68379" y="23626"/>
                </a:cubicBezTo>
                <a:cubicBezTo>
                  <a:pt x="68407" y="23137"/>
                  <a:pt x="68786" y="22622"/>
                  <a:pt x="68434" y="22188"/>
                </a:cubicBezTo>
                <a:lnTo>
                  <a:pt x="68434" y="22188"/>
                </a:lnTo>
                <a:lnTo>
                  <a:pt x="68705" y="22297"/>
                </a:lnTo>
                <a:cubicBezTo>
                  <a:pt x="68841" y="22134"/>
                  <a:pt x="68976" y="21971"/>
                  <a:pt x="69112" y="21835"/>
                </a:cubicBezTo>
                <a:cubicBezTo>
                  <a:pt x="69166" y="21537"/>
                  <a:pt x="69220" y="21239"/>
                  <a:pt x="69275" y="20913"/>
                </a:cubicBezTo>
                <a:lnTo>
                  <a:pt x="69573" y="21184"/>
                </a:lnTo>
                <a:lnTo>
                  <a:pt x="69627" y="21103"/>
                </a:lnTo>
                <a:cubicBezTo>
                  <a:pt x="69329" y="20723"/>
                  <a:pt x="69627" y="20289"/>
                  <a:pt x="69763" y="19910"/>
                </a:cubicBezTo>
                <a:lnTo>
                  <a:pt x="70088" y="19828"/>
                </a:lnTo>
                <a:cubicBezTo>
                  <a:pt x="70115" y="19069"/>
                  <a:pt x="70251" y="18336"/>
                  <a:pt x="70522" y="17658"/>
                </a:cubicBezTo>
                <a:lnTo>
                  <a:pt x="70929" y="17767"/>
                </a:lnTo>
                <a:lnTo>
                  <a:pt x="70414" y="17279"/>
                </a:lnTo>
                <a:cubicBezTo>
                  <a:pt x="70604" y="17089"/>
                  <a:pt x="70821" y="16899"/>
                  <a:pt x="71038" y="16736"/>
                </a:cubicBezTo>
                <a:cubicBezTo>
                  <a:pt x="70441" y="16438"/>
                  <a:pt x="71146" y="15922"/>
                  <a:pt x="70983" y="15461"/>
                </a:cubicBezTo>
                <a:cubicBezTo>
                  <a:pt x="71173" y="15299"/>
                  <a:pt x="71390" y="15136"/>
                  <a:pt x="71607" y="15000"/>
                </a:cubicBezTo>
                <a:lnTo>
                  <a:pt x="71607" y="15000"/>
                </a:lnTo>
                <a:lnTo>
                  <a:pt x="71146" y="15055"/>
                </a:lnTo>
                <a:cubicBezTo>
                  <a:pt x="71227" y="14729"/>
                  <a:pt x="71363" y="14404"/>
                  <a:pt x="71553" y="14132"/>
                </a:cubicBezTo>
                <a:cubicBezTo>
                  <a:pt x="71444" y="14078"/>
                  <a:pt x="71336" y="13997"/>
                  <a:pt x="71255" y="13942"/>
                </a:cubicBezTo>
                <a:lnTo>
                  <a:pt x="71580" y="13264"/>
                </a:lnTo>
                <a:cubicBezTo>
                  <a:pt x="71227" y="11203"/>
                  <a:pt x="71390" y="9060"/>
                  <a:pt x="70875" y="7026"/>
                </a:cubicBezTo>
                <a:lnTo>
                  <a:pt x="70577" y="7406"/>
                </a:lnTo>
                <a:lnTo>
                  <a:pt x="70848" y="7758"/>
                </a:lnTo>
                <a:cubicBezTo>
                  <a:pt x="70549" y="9169"/>
                  <a:pt x="70685" y="10633"/>
                  <a:pt x="70604" y="12071"/>
                </a:cubicBezTo>
                <a:cubicBezTo>
                  <a:pt x="70305" y="10823"/>
                  <a:pt x="70441" y="9521"/>
                  <a:pt x="70387" y="8246"/>
                </a:cubicBezTo>
                <a:lnTo>
                  <a:pt x="69953" y="8111"/>
                </a:lnTo>
                <a:cubicBezTo>
                  <a:pt x="70061" y="7704"/>
                  <a:pt x="70224" y="7324"/>
                  <a:pt x="70441" y="6972"/>
                </a:cubicBezTo>
                <a:cubicBezTo>
                  <a:pt x="70278" y="6890"/>
                  <a:pt x="70115" y="6782"/>
                  <a:pt x="69980" y="6700"/>
                </a:cubicBezTo>
                <a:cubicBezTo>
                  <a:pt x="69953" y="6456"/>
                  <a:pt x="69926" y="6239"/>
                  <a:pt x="69926" y="6022"/>
                </a:cubicBezTo>
                <a:cubicBezTo>
                  <a:pt x="69709" y="6212"/>
                  <a:pt x="69681" y="6538"/>
                  <a:pt x="69817" y="6782"/>
                </a:cubicBezTo>
                <a:lnTo>
                  <a:pt x="69519" y="6863"/>
                </a:lnTo>
                <a:cubicBezTo>
                  <a:pt x="69492" y="6483"/>
                  <a:pt x="69464" y="6077"/>
                  <a:pt x="69410" y="5697"/>
                </a:cubicBezTo>
                <a:lnTo>
                  <a:pt x="69275" y="6348"/>
                </a:lnTo>
                <a:lnTo>
                  <a:pt x="68922" y="6565"/>
                </a:lnTo>
                <a:cubicBezTo>
                  <a:pt x="68976" y="6321"/>
                  <a:pt x="69030" y="6049"/>
                  <a:pt x="69058" y="5805"/>
                </a:cubicBezTo>
                <a:lnTo>
                  <a:pt x="69058" y="5805"/>
                </a:lnTo>
                <a:lnTo>
                  <a:pt x="68596" y="5887"/>
                </a:lnTo>
                <a:lnTo>
                  <a:pt x="68596" y="5887"/>
                </a:lnTo>
                <a:lnTo>
                  <a:pt x="68949" y="5588"/>
                </a:lnTo>
                <a:cubicBezTo>
                  <a:pt x="68895" y="5534"/>
                  <a:pt x="68813" y="5344"/>
                  <a:pt x="68786" y="5263"/>
                </a:cubicBezTo>
                <a:cubicBezTo>
                  <a:pt x="69247" y="4558"/>
                  <a:pt x="68434" y="3771"/>
                  <a:pt x="68135" y="3174"/>
                </a:cubicBezTo>
                <a:lnTo>
                  <a:pt x="67918" y="3418"/>
                </a:lnTo>
                <a:cubicBezTo>
                  <a:pt x="67566" y="3093"/>
                  <a:pt x="66915" y="2795"/>
                  <a:pt x="67322" y="2225"/>
                </a:cubicBezTo>
                <a:cubicBezTo>
                  <a:pt x="67160" y="2163"/>
                  <a:pt x="66998" y="2112"/>
                  <a:pt x="66854" y="2112"/>
                </a:cubicBezTo>
                <a:cubicBezTo>
                  <a:pt x="66685" y="2112"/>
                  <a:pt x="66542" y="2182"/>
                  <a:pt x="66454" y="2388"/>
                </a:cubicBezTo>
                <a:lnTo>
                  <a:pt x="66182" y="2116"/>
                </a:lnTo>
                <a:cubicBezTo>
                  <a:pt x="66427" y="1927"/>
                  <a:pt x="66589" y="1710"/>
                  <a:pt x="66454" y="1384"/>
                </a:cubicBezTo>
                <a:lnTo>
                  <a:pt x="66454" y="1384"/>
                </a:lnTo>
                <a:cubicBezTo>
                  <a:pt x="66212" y="1485"/>
                  <a:pt x="65941" y="1541"/>
                  <a:pt x="65673" y="1541"/>
                </a:cubicBezTo>
                <a:cubicBezTo>
                  <a:pt x="65580" y="1541"/>
                  <a:pt x="65487" y="1534"/>
                  <a:pt x="65396" y="1520"/>
                </a:cubicBezTo>
                <a:lnTo>
                  <a:pt x="65857" y="1086"/>
                </a:lnTo>
                <a:lnTo>
                  <a:pt x="65287" y="733"/>
                </a:lnTo>
                <a:lnTo>
                  <a:pt x="65667" y="272"/>
                </a:lnTo>
                <a:cubicBezTo>
                  <a:pt x="65540" y="250"/>
                  <a:pt x="65415" y="240"/>
                  <a:pt x="65291" y="240"/>
                </a:cubicBezTo>
                <a:cubicBezTo>
                  <a:pt x="64488" y="240"/>
                  <a:pt x="63748" y="666"/>
                  <a:pt x="63090" y="1113"/>
                </a:cubicBezTo>
                <a:lnTo>
                  <a:pt x="62982" y="1032"/>
                </a:lnTo>
                <a:cubicBezTo>
                  <a:pt x="63063" y="869"/>
                  <a:pt x="63145" y="706"/>
                  <a:pt x="63226" y="543"/>
                </a:cubicBezTo>
                <a:cubicBezTo>
                  <a:pt x="63551" y="408"/>
                  <a:pt x="63850" y="245"/>
                  <a:pt x="64094" y="1"/>
                </a:cubicBezTo>
                <a:close/>
                <a:moveTo>
                  <a:pt x="28161" y="61623"/>
                </a:moveTo>
                <a:lnTo>
                  <a:pt x="1655" y="87584"/>
                </a:lnTo>
                <a:lnTo>
                  <a:pt x="1655" y="87584"/>
                </a:lnTo>
                <a:lnTo>
                  <a:pt x="27702" y="62246"/>
                </a:lnTo>
                <a:lnTo>
                  <a:pt x="27702" y="62246"/>
                </a:lnTo>
                <a:cubicBezTo>
                  <a:pt x="27859" y="62042"/>
                  <a:pt x="28011" y="61834"/>
                  <a:pt x="28161" y="6162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4"/>
          <p:cNvSpPr/>
          <p:nvPr/>
        </p:nvSpPr>
        <p:spPr>
          <a:xfrm flipH="1">
            <a:off x="251152" y="4963798"/>
            <a:ext cx="12513" cy="12211"/>
          </a:xfrm>
          <a:custGeom>
            <a:avLst/>
            <a:gdLst/>
            <a:ahLst/>
            <a:cxnLst/>
            <a:rect l="l" t="t" r="r" b="b"/>
            <a:pathLst>
              <a:path w="662" h="646" extrusionOk="0">
                <a:moveTo>
                  <a:pt x="570" y="0"/>
                </a:moveTo>
                <a:lnTo>
                  <a:pt x="570" y="0"/>
                </a:lnTo>
                <a:cubicBezTo>
                  <a:pt x="272" y="55"/>
                  <a:pt x="28" y="299"/>
                  <a:pt x="1" y="597"/>
                </a:cubicBezTo>
                <a:cubicBezTo>
                  <a:pt x="34" y="631"/>
                  <a:pt x="74" y="646"/>
                  <a:pt x="116" y="646"/>
                </a:cubicBezTo>
                <a:cubicBezTo>
                  <a:pt x="347" y="646"/>
                  <a:pt x="662" y="207"/>
                  <a:pt x="5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4"/>
          <p:cNvGrpSpPr/>
          <p:nvPr/>
        </p:nvGrpSpPr>
        <p:grpSpPr>
          <a:xfrm>
            <a:off x="22986" y="4603508"/>
            <a:ext cx="468839" cy="391833"/>
            <a:chOff x="11941" y="4642456"/>
            <a:chExt cx="530121" cy="442999"/>
          </a:xfrm>
        </p:grpSpPr>
        <p:sp>
          <p:nvSpPr>
            <p:cNvPr id="26" name="Google Shape;26;p4"/>
            <p:cNvSpPr/>
            <p:nvPr/>
          </p:nvSpPr>
          <p:spPr>
            <a:xfrm flipH="1">
              <a:off x="468210" y="4642456"/>
              <a:ext cx="73852" cy="442999"/>
            </a:xfrm>
            <a:custGeom>
              <a:avLst/>
              <a:gdLst/>
              <a:ahLst/>
              <a:cxnLst/>
              <a:rect l="l" t="t" r="r" b="b"/>
              <a:pathLst>
                <a:path w="3907" h="23436" extrusionOk="0">
                  <a:moveTo>
                    <a:pt x="2160" y="1"/>
                  </a:moveTo>
                  <a:cubicBezTo>
                    <a:pt x="1404" y="1"/>
                    <a:pt x="651" y="496"/>
                    <a:pt x="651" y="1486"/>
                  </a:cubicBezTo>
                  <a:lnTo>
                    <a:pt x="678" y="5256"/>
                  </a:lnTo>
                  <a:cubicBezTo>
                    <a:pt x="461" y="11006"/>
                    <a:pt x="0" y="16946"/>
                    <a:pt x="760" y="22561"/>
                  </a:cubicBezTo>
                  <a:cubicBezTo>
                    <a:pt x="850" y="23149"/>
                    <a:pt x="1375" y="23435"/>
                    <a:pt x="1909" y="23435"/>
                  </a:cubicBezTo>
                  <a:cubicBezTo>
                    <a:pt x="2015" y="23435"/>
                    <a:pt x="2121" y="23424"/>
                    <a:pt x="2224" y="23402"/>
                  </a:cubicBezTo>
                  <a:cubicBezTo>
                    <a:pt x="2267" y="23405"/>
                    <a:pt x="2310" y="23406"/>
                    <a:pt x="2353" y="23406"/>
                  </a:cubicBezTo>
                  <a:cubicBezTo>
                    <a:pt x="3127" y="23406"/>
                    <a:pt x="3906" y="22939"/>
                    <a:pt x="3906" y="21937"/>
                  </a:cubicBezTo>
                  <a:lnTo>
                    <a:pt x="3798" y="2652"/>
                  </a:lnTo>
                  <a:cubicBezTo>
                    <a:pt x="3798" y="2462"/>
                    <a:pt x="3770" y="2245"/>
                    <a:pt x="3689" y="2082"/>
                  </a:cubicBezTo>
                  <a:lnTo>
                    <a:pt x="3689" y="1486"/>
                  </a:lnTo>
                  <a:cubicBezTo>
                    <a:pt x="3676" y="496"/>
                    <a:pt x="2916" y="1"/>
                    <a:pt x="2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flipH="1">
              <a:off x="354398" y="4642456"/>
              <a:ext cx="73852" cy="442999"/>
            </a:xfrm>
            <a:custGeom>
              <a:avLst/>
              <a:gdLst/>
              <a:ahLst/>
              <a:cxnLst/>
              <a:rect l="l" t="t" r="r" b="b"/>
              <a:pathLst>
                <a:path w="3907" h="23436" extrusionOk="0">
                  <a:moveTo>
                    <a:pt x="2160" y="1"/>
                  </a:moveTo>
                  <a:cubicBezTo>
                    <a:pt x="1404" y="1"/>
                    <a:pt x="652" y="496"/>
                    <a:pt x="652" y="1486"/>
                  </a:cubicBezTo>
                  <a:lnTo>
                    <a:pt x="679" y="5256"/>
                  </a:lnTo>
                  <a:cubicBezTo>
                    <a:pt x="462" y="11006"/>
                    <a:pt x="1" y="16946"/>
                    <a:pt x="760" y="22561"/>
                  </a:cubicBezTo>
                  <a:cubicBezTo>
                    <a:pt x="851" y="23149"/>
                    <a:pt x="1375" y="23435"/>
                    <a:pt x="1909" y="23435"/>
                  </a:cubicBezTo>
                  <a:cubicBezTo>
                    <a:pt x="2015" y="23435"/>
                    <a:pt x="2122" y="23424"/>
                    <a:pt x="2225" y="23402"/>
                  </a:cubicBezTo>
                  <a:cubicBezTo>
                    <a:pt x="2268" y="23405"/>
                    <a:pt x="2310" y="23406"/>
                    <a:pt x="2353" y="23406"/>
                  </a:cubicBezTo>
                  <a:cubicBezTo>
                    <a:pt x="3127" y="23406"/>
                    <a:pt x="3907" y="22939"/>
                    <a:pt x="3907" y="21937"/>
                  </a:cubicBezTo>
                  <a:lnTo>
                    <a:pt x="3798" y="2652"/>
                  </a:lnTo>
                  <a:cubicBezTo>
                    <a:pt x="3798" y="2462"/>
                    <a:pt x="3771" y="2245"/>
                    <a:pt x="3690" y="2082"/>
                  </a:cubicBezTo>
                  <a:lnTo>
                    <a:pt x="3690" y="1486"/>
                  </a:lnTo>
                  <a:cubicBezTo>
                    <a:pt x="3676" y="496"/>
                    <a:pt x="2917" y="1"/>
                    <a:pt x="2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flipH="1">
              <a:off x="240113" y="4642456"/>
              <a:ext cx="73795" cy="442999"/>
            </a:xfrm>
            <a:custGeom>
              <a:avLst/>
              <a:gdLst/>
              <a:ahLst/>
              <a:cxnLst/>
              <a:rect l="l" t="t" r="r" b="b"/>
              <a:pathLst>
                <a:path w="3904" h="23436" extrusionOk="0">
                  <a:moveTo>
                    <a:pt x="2147" y="1"/>
                  </a:moveTo>
                  <a:cubicBezTo>
                    <a:pt x="1384" y="1"/>
                    <a:pt x="624" y="496"/>
                    <a:pt x="624" y="1486"/>
                  </a:cubicBezTo>
                  <a:lnTo>
                    <a:pt x="678" y="5256"/>
                  </a:lnTo>
                  <a:cubicBezTo>
                    <a:pt x="461" y="11006"/>
                    <a:pt x="0" y="16946"/>
                    <a:pt x="760" y="22561"/>
                  </a:cubicBezTo>
                  <a:cubicBezTo>
                    <a:pt x="828" y="23149"/>
                    <a:pt x="1368" y="23435"/>
                    <a:pt x="1907" y="23435"/>
                  </a:cubicBezTo>
                  <a:cubicBezTo>
                    <a:pt x="2014" y="23435"/>
                    <a:pt x="2121" y="23424"/>
                    <a:pt x="2225" y="23402"/>
                  </a:cubicBezTo>
                  <a:cubicBezTo>
                    <a:pt x="2297" y="23413"/>
                    <a:pt x="2369" y="23418"/>
                    <a:pt x="2440" y="23418"/>
                  </a:cubicBezTo>
                  <a:cubicBezTo>
                    <a:pt x="3222" y="23418"/>
                    <a:pt x="3904" y="22758"/>
                    <a:pt x="3879" y="21937"/>
                  </a:cubicBezTo>
                  <a:lnTo>
                    <a:pt x="3798" y="2652"/>
                  </a:lnTo>
                  <a:cubicBezTo>
                    <a:pt x="3771" y="2462"/>
                    <a:pt x="3743" y="2245"/>
                    <a:pt x="3689" y="2082"/>
                  </a:cubicBezTo>
                  <a:lnTo>
                    <a:pt x="3689" y="1486"/>
                  </a:lnTo>
                  <a:cubicBezTo>
                    <a:pt x="3676" y="496"/>
                    <a:pt x="2909" y="1"/>
                    <a:pt x="21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flipH="1">
              <a:off x="126245" y="4642456"/>
              <a:ext cx="73852" cy="442999"/>
            </a:xfrm>
            <a:custGeom>
              <a:avLst/>
              <a:gdLst/>
              <a:ahLst/>
              <a:cxnLst/>
              <a:rect l="l" t="t" r="r" b="b"/>
              <a:pathLst>
                <a:path w="3907" h="23436" extrusionOk="0">
                  <a:moveTo>
                    <a:pt x="2147" y="1"/>
                  </a:moveTo>
                  <a:cubicBezTo>
                    <a:pt x="1384" y="1"/>
                    <a:pt x="625" y="496"/>
                    <a:pt x="625" y="1486"/>
                  </a:cubicBezTo>
                  <a:cubicBezTo>
                    <a:pt x="625" y="2733"/>
                    <a:pt x="652" y="4008"/>
                    <a:pt x="679" y="5256"/>
                  </a:cubicBezTo>
                  <a:cubicBezTo>
                    <a:pt x="462" y="11006"/>
                    <a:pt x="1" y="16946"/>
                    <a:pt x="760" y="22561"/>
                  </a:cubicBezTo>
                  <a:cubicBezTo>
                    <a:pt x="851" y="23149"/>
                    <a:pt x="1376" y="23435"/>
                    <a:pt x="1909" y="23435"/>
                  </a:cubicBezTo>
                  <a:cubicBezTo>
                    <a:pt x="2015" y="23435"/>
                    <a:pt x="2122" y="23424"/>
                    <a:pt x="2225" y="23402"/>
                  </a:cubicBezTo>
                  <a:cubicBezTo>
                    <a:pt x="2300" y="23413"/>
                    <a:pt x="2373" y="23418"/>
                    <a:pt x="2446" y="23418"/>
                  </a:cubicBezTo>
                  <a:cubicBezTo>
                    <a:pt x="3246" y="23418"/>
                    <a:pt x="3907" y="22758"/>
                    <a:pt x="3907" y="21937"/>
                  </a:cubicBezTo>
                  <a:cubicBezTo>
                    <a:pt x="3852" y="15509"/>
                    <a:pt x="3825" y="9080"/>
                    <a:pt x="3798" y="2652"/>
                  </a:cubicBezTo>
                  <a:cubicBezTo>
                    <a:pt x="3798" y="2462"/>
                    <a:pt x="3744" y="2245"/>
                    <a:pt x="3690" y="2082"/>
                  </a:cubicBezTo>
                  <a:lnTo>
                    <a:pt x="3690" y="1486"/>
                  </a:lnTo>
                  <a:cubicBezTo>
                    <a:pt x="3676" y="496"/>
                    <a:pt x="2910" y="1"/>
                    <a:pt x="21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p:nvPr/>
          </p:nvSpPr>
          <p:spPr>
            <a:xfrm flipH="1">
              <a:off x="11941" y="4642456"/>
              <a:ext cx="74325" cy="442999"/>
            </a:xfrm>
            <a:custGeom>
              <a:avLst/>
              <a:gdLst/>
              <a:ahLst/>
              <a:cxnLst/>
              <a:rect l="l" t="t" r="r" b="b"/>
              <a:pathLst>
                <a:path w="3932" h="23436" extrusionOk="0">
                  <a:moveTo>
                    <a:pt x="2170" y="1"/>
                  </a:moveTo>
                  <a:cubicBezTo>
                    <a:pt x="1411" y="1"/>
                    <a:pt x="651" y="496"/>
                    <a:pt x="651" y="1486"/>
                  </a:cubicBezTo>
                  <a:lnTo>
                    <a:pt x="678" y="5256"/>
                  </a:lnTo>
                  <a:cubicBezTo>
                    <a:pt x="461" y="11006"/>
                    <a:pt x="0" y="16946"/>
                    <a:pt x="760" y="22561"/>
                  </a:cubicBezTo>
                  <a:cubicBezTo>
                    <a:pt x="850" y="23149"/>
                    <a:pt x="1375" y="23435"/>
                    <a:pt x="1909" y="23435"/>
                  </a:cubicBezTo>
                  <a:cubicBezTo>
                    <a:pt x="2015" y="23435"/>
                    <a:pt x="2121" y="23424"/>
                    <a:pt x="2225" y="23402"/>
                  </a:cubicBezTo>
                  <a:cubicBezTo>
                    <a:pt x="2299" y="23413"/>
                    <a:pt x="2373" y="23418"/>
                    <a:pt x="2446" y="23418"/>
                  </a:cubicBezTo>
                  <a:cubicBezTo>
                    <a:pt x="3249" y="23418"/>
                    <a:pt x="3931" y="22758"/>
                    <a:pt x="3906" y="21937"/>
                  </a:cubicBezTo>
                  <a:cubicBezTo>
                    <a:pt x="3879" y="15509"/>
                    <a:pt x="3852" y="9080"/>
                    <a:pt x="3798" y="2652"/>
                  </a:cubicBezTo>
                  <a:cubicBezTo>
                    <a:pt x="3798" y="2462"/>
                    <a:pt x="3771" y="2245"/>
                    <a:pt x="3689" y="2082"/>
                  </a:cubicBezTo>
                  <a:lnTo>
                    <a:pt x="3689" y="1486"/>
                  </a:lnTo>
                  <a:cubicBezTo>
                    <a:pt x="3689" y="496"/>
                    <a:pt x="2930" y="1"/>
                    <a:pt x="2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Google Shape;31;p4"/>
          <p:cNvSpPr txBox="1">
            <a:spLocks noGrp="1"/>
          </p:cNvSpPr>
          <p:nvPr>
            <p:ph type="title"/>
          </p:nvPr>
        </p:nvSpPr>
        <p:spPr>
          <a:xfrm>
            <a:off x="720000" y="540000"/>
            <a:ext cx="77040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Font typeface="Merriweather"/>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ble of contents 1">
  <p:cSld name="CUSTOM_15_1">
    <p:bg>
      <p:bgPr>
        <a:solidFill>
          <a:schemeClr val="lt1"/>
        </a:solidFill>
        <a:effectLst/>
      </p:bgPr>
    </p:bg>
    <p:spTree>
      <p:nvGrpSpPr>
        <p:cNvPr id="1" name="Shape 117"/>
        <p:cNvGrpSpPr/>
        <p:nvPr/>
      </p:nvGrpSpPr>
      <p:grpSpPr>
        <a:xfrm>
          <a:off x="0" y="0"/>
          <a:ext cx="0" cy="0"/>
          <a:chOff x="0" y="0"/>
          <a:chExt cx="0" cy="0"/>
        </a:xfrm>
      </p:grpSpPr>
      <p:sp>
        <p:nvSpPr>
          <p:cNvPr id="118" name="Google Shape;118;p14"/>
          <p:cNvSpPr txBox="1">
            <a:spLocks noGrp="1"/>
          </p:cNvSpPr>
          <p:nvPr>
            <p:ph type="title"/>
          </p:nvPr>
        </p:nvSpPr>
        <p:spPr>
          <a:xfrm>
            <a:off x="720000" y="540000"/>
            <a:ext cx="53211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Font typeface="Merriweather"/>
              <a:buNone/>
              <a:defRPr sz="3000">
                <a:latin typeface="Merriweather"/>
                <a:ea typeface="Merriweather"/>
                <a:cs typeface="Merriweather"/>
                <a:sym typeface="Merriweather"/>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9" name="Google Shape;119;p14"/>
          <p:cNvSpPr txBox="1">
            <a:spLocks noGrp="1"/>
          </p:cNvSpPr>
          <p:nvPr>
            <p:ph type="title" idx="2"/>
          </p:nvPr>
        </p:nvSpPr>
        <p:spPr>
          <a:xfrm>
            <a:off x="711050" y="3530000"/>
            <a:ext cx="2557200" cy="5727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2"/>
              </a:buClr>
              <a:buSzPts val="1800"/>
              <a:buNone/>
              <a:defRPr sz="1800">
                <a:solidFill>
                  <a:schemeClr val="lt2"/>
                </a:solidFill>
              </a:defRPr>
            </a:lvl1pPr>
            <a:lvl2pPr lvl="1" algn="ctr" rtl="0">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2pPr>
            <a:lvl3pPr lvl="2" algn="ctr" rtl="0">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3pPr>
            <a:lvl4pPr lvl="3" algn="ctr" rtl="0">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4pPr>
            <a:lvl5pPr lvl="4" algn="ctr" rtl="0">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5pPr>
            <a:lvl6pPr lvl="5" algn="ctr" rtl="0">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6pPr>
            <a:lvl7pPr lvl="6" algn="ctr" rtl="0">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7pPr>
            <a:lvl8pPr lvl="7" algn="ctr" rtl="0">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8pPr>
            <a:lvl9pPr lvl="8" algn="ctr" rtl="0">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9pPr>
          </a:lstStyle>
          <a:p>
            <a:endParaRPr/>
          </a:p>
        </p:txBody>
      </p:sp>
      <p:sp>
        <p:nvSpPr>
          <p:cNvPr id="120" name="Google Shape;120;p14"/>
          <p:cNvSpPr txBox="1">
            <a:spLocks noGrp="1"/>
          </p:cNvSpPr>
          <p:nvPr>
            <p:ph type="subTitle" idx="1"/>
          </p:nvPr>
        </p:nvSpPr>
        <p:spPr>
          <a:xfrm>
            <a:off x="711050" y="3966100"/>
            <a:ext cx="2557200" cy="6399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400"/>
              <a:buNone/>
              <a:defRPr sz="1400">
                <a:solidFill>
                  <a:schemeClr val="dk2"/>
                </a:solidFill>
                <a:latin typeface="Montserrat"/>
                <a:ea typeface="Montserrat"/>
                <a:cs typeface="Montserrat"/>
                <a:sym typeface="Montserrat"/>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21" name="Google Shape;121;p14"/>
          <p:cNvSpPr txBox="1">
            <a:spLocks noGrp="1"/>
          </p:cNvSpPr>
          <p:nvPr>
            <p:ph type="title" idx="3"/>
          </p:nvPr>
        </p:nvSpPr>
        <p:spPr>
          <a:xfrm>
            <a:off x="3293363" y="3530000"/>
            <a:ext cx="2557200" cy="5727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2"/>
              </a:buClr>
              <a:buSzPts val="1800"/>
              <a:buNone/>
              <a:defRPr sz="1820">
                <a:solidFill>
                  <a:schemeClr val="lt2"/>
                </a:solidFill>
              </a:defRPr>
            </a:lvl1pPr>
            <a:lvl2pPr lvl="1" algn="ctr" rtl="0">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2pPr>
            <a:lvl3pPr lvl="2" algn="ctr" rtl="0">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3pPr>
            <a:lvl4pPr lvl="3" algn="ctr" rtl="0">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4pPr>
            <a:lvl5pPr lvl="4" algn="ctr" rtl="0">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5pPr>
            <a:lvl6pPr lvl="5" algn="ctr" rtl="0">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6pPr>
            <a:lvl7pPr lvl="6" algn="ctr" rtl="0">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7pPr>
            <a:lvl8pPr lvl="7" algn="ctr" rtl="0">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8pPr>
            <a:lvl9pPr lvl="8" algn="ctr" rtl="0">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9pPr>
          </a:lstStyle>
          <a:p>
            <a:endParaRPr/>
          </a:p>
        </p:txBody>
      </p:sp>
      <p:sp>
        <p:nvSpPr>
          <p:cNvPr id="122" name="Google Shape;122;p14"/>
          <p:cNvSpPr txBox="1">
            <a:spLocks noGrp="1"/>
          </p:cNvSpPr>
          <p:nvPr>
            <p:ph type="subTitle" idx="4"/>
          </p:nvPr>
        </p:nvSpPr>
        <p:spPr>
          <a:xfrm>
            <a:off x="3293363" y="3966100"/>
            <a:ext cx="2557200" cy="6399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400"/>
              <a:buNone/>
              <a:defRPr sz="1400">
                <a:solidFill>
                  <a:schemeClr val="dk2"/>
                </a:solidFill>
                <a:latin typeface="Montserrat"/>
                <a:ea typeface="Montserrat"/>
                <a:cs typeface="Montserrat"/>
                <a:sym typeface="Montserrat"/>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23" name="Google Shape;123;p14"/>
          <p:cNvSpPr txBox="1">
            <a:spLocks noGrp="1"/>
          </p:cNvSpPr>
          <p:nvPr>
            <p:ph type="title" idx="5"/>
          </p:nvPr>
        </p:nvSpPr>
        <p:spPr>
          <a:xfrm>
            <a:off x="5875675" y="3530000"/>
            <a:ext cx="2557200" cy="5727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2"/>
              </a:buClr>
              <a:buSzPts val="1800"/>
              <a:buNone/>
              <a:defRPr sz="1820">
                <a:solidFill>
                  <a:schemeClr val="lt2"/>
                </a:solidFill>
              </a:defRPr>
            </a:lvl1pPr>
            <a:lvl2pPr lvl="1" algn="ctr" rtl="0">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2pPr>
            <a:lvl3pPr lvl="2" algn="ctr" rtl="0">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3pPr>
            <a:lvl4pPr lvl="3" algn="ctr" rtl="0">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4pPr>
            <a:lvl5pPr lvl="4" algn="ctr" rtl="0">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5pPr>
            <a:lvl6pPr lvl="5" algn="ctr" rtl="0">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6pPr>
            <a:lvl7pPr lvl="6" algn="ctr" rtl="0">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7pPr>
            <a:lvl8pPr lvl="7" algn="ctr" rtl="0">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8pPr>
            <a:lvl9pPr lvl="8" algn="ctr" rtl="0">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9pPr>
          </a:lstStyle>
          <a:p>
            <a:endParaRPr/>
          </a:p>
        </p:txBody>
      </p:sp>
      <p:sp>
        <p:nvSpPr>
          <p:cNvPr id="124" name="Google Shape;124;p14"/>
          <p:cNvSpPr txBox="1">
            <a:spLocks noGrp="1"/>
          </p:cNvSpPr>
          <p:nvPr>
            <p:ph type="subTitle" idx="6"/>
          </p:nvPr>
        </p:nvSpPr>
        <p:spPr>
          <a:xfrm>
            <a:off x="5875675" y="3966100"/>
            <a:ext cx="2557200" cy="6399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400"/>
              <a:buNone/>
              <a:defRPr sz="1400">
                <a:solidFill>
                  <a:schemeClr val="dk2"/>
                </a:solidFill>
                <a:latin typeface="Montserrat"/>
                <a:ea typeface="Montserrat"/>
                <a:cs typeface="Montserrat"/>
                <a:sym typeface="Montserrat"/>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25" name="Google Shape;125;p14"/>
          <p:cNvSpPr txBox="1">
            <a:spLocks noGrp="1"/>
          </p:cNvSpPr>
          <p:nvPr>
            <p:ph type="title" idx="7"/>
          </p:nvPr>
        </p:nvSpPr>
        <p:spPr>
          <a:xfrm>
            <a:off x="711050" y="1965688"/>
            <a:ext cx="2557200" cy="5727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2"/>
              </a:buClr>
              <a:buSzPts val="1800"/>
              <a:buNone/>
              <a:defRPr sz="2022">
                <a:solidFill>
                  <a:schemeClr val="lt2"/>
                </a:solidFill>
              </a:defRPr>
            </a:lvl1pPr>
            <a:lvl2pPr lvl="1" algn="ctr" rtl="0">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2pPr>
            <a:lvl3pPr lvl="2" algn="ctr" rtl="0">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3pPr>
            <a:lvl4pPr lvl="3" algn="ctr" rtl="0">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4pPr>
            <a:lvl5pPr lvl="4" algn="ctr" rtl="0">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5pPr>
            <a:lvl6pPr lvl="5" algn="ctr" rtl="0">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6pPr>
            <a:lvl7pPr lvl="6" algn="ctr" rtl="0">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7pPr>
            <a:lvl8pPr lvl="7" algn="ctr" rtl="0">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8pPr>
            <a:lvl9pPr lvl="8" algn="ctr" rtl="0">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9pPr>
          </a:lstStyle>
          <a:p>
            <a:endParaRPr/>
          </a:p>
        </p:txBody>
      </p:sp>
      <p:sp>
        <p:nvSpPr>
          <p:cNvPr id="126" name="Google Shape;126;p14"/>
          <p:cNvSpPr txBox="1">
            <a:spLocks noGrp="1"/>
          </p:cNvSpPr>
          <p:nvPr>
            <p:ph type="subTitle" idx="8"/>
          </p:nvPr>
        </p:nvSpPr>
        <p:spPr>
          <a:xfrm>
            <a:off x="711050" y="2374575"/>
            <a:ext cx="2557200" cy="6399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400"/>
              <a:buNone/>
              <a:defRPr sz="1400">
                <a:solidFill>
                  <a:schemeClr val="dk2"/>
                </a:solidFill>
                <a:latin typeface="Montserrat"/>
                <a:ea typeface="Montserrat"/>
                <a:cs typeface="Montserrat"/>
                <a:sym typeface="Montserrat"/>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27" name="Google Shape;127;p14"/>
          <p:cNvSpPr txBox="1">
            <a:spLocks noGrp="1"/>
          </p:cNvSpPr>
          <p:nvPr>
            <p:ph type="title" idx="9"/>
          </p:nvPr>
        </p:nvSpPr>
        <p:spPr>
          <a:xfrm>
            <a:off x="3293363" y="1965688"/>
            <a:ext cx="2557200" cy="5727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2"/>
              </a:buClr>
              <a:buSzPts val="1800"/>
              <a:buNone/>
              <a:defRPr sz="1820">
                <a:solidFill>
                  <a:schemeClr val="lt2"/>
                </a:solidFill>
              </a:defRPr>
            </a:lvl1pPr>
            <a:lvl2pPr lvl="1" algn="ctr" rtl="0">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2pPr>
            <a:lvl3pPr lvl="2" algn="ctr" rtl="0">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3pPr>
            <a:lvl4pPr lvl="3" algn="ctr" rtl="0">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4pPr>
            <a:lvl5pPr lvl="4" algn="ctr" rtl="0">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5pPr>
            <a:lvl6pPr lvl="5" algn="ctr" rtl="0">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6pPr>
            <a:lvl7pPr lvl="6" algn="ctr" rtl="0">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7pPr>
            <a:lvl8pPr lvl="7" algn="ctr" rtl="0">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8pPr>
            <a:lvl9pPr lvl="8" algn="ctr" rtl="0">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9pPr>
          </a:lstStyle>
          <a:p>
            <a:endParaRPr/>
          </a:p>
        </p:txBody>
      </p:sp>
      <p:sp>
        <p:nvSpPr>
          <p:cNvPr id="128" name="Google Shape;128;p14"/>
          <p:cNvSpPr txBox="1">
            <a:spLocks noGrp="1"/>
          </p:cNvSpPr>
          <p:nvPr>
            <p:ph type="subTitle" idx="13"/>
          </p:nvPr>
        </p:nvSpPr>
        <p:spPr>
          <a:xfrm>
            <a:off x="3293363" y="2374575"/>
            <a:ext cx="2557200" cy="6399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400"/>
              <a:buNone/>
              <a:defRPr sz="1400">
                <a:solidFill>
                  <a:schemeClr val="dk2"/>
                </a:solidFill>
                <a:latin typeface="Montserrat"/>
                <a:ea typeface="Montserrat"/>
                <a:cs typeface="Montserrat"/>
                <a:sym typeface="Montserrat"/>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29" name="Google Shape;129;p14"/>
          <p:cNvSpPr txBox="1">
            <a:spLocks noGrp="1"/>
          </p:cNvSpPr>
          <p:nvPr>
            <p:ph type="title" idx="14"/>
          </p:nvPr>
        </p:nvSpPr>
        <p:spPr>
          <a:xfrm>
            <a:off x="5875675" y="1965688"/>
            <a:ext cx="2557200" cy="5727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2"/>
              </a:buClr>
              <a:buSzPts val="1800"/>
              <a:buNone/>
              <a:defRPr sz="1820">
                <a:solidFill>
                  <a:schemeClr val="lt2"/>
                </a:solidFill>
              </a:defRPr>
            </a:lvl1pPr>
            <a:lvl2pPr lvl="1" algn="ctr" rtl="0">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2pPr>
            <a:lvl3pPr lvl="2" algn="ctr" rtl="0">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3pPr>
            <a:lvl4pPr lvl="3" algn="ctr" rtl="0">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4pPr>
            <a:lvl5pPr lvl="4" algn="ctr" rtl="0">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5pPr>
            <a:lvl6pPr lvl="5" algn="ctr" rtl="0">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6pPr>
            <a:lvl7pPr lvl="6" algn="ctr" rtl="0">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7pPr>
            <a:lvl8pPr lvl="7" algn="ctr" rtl="0">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8pPr>
            <a:lvl9pPr lvl="8" algn="ctr" rtl="0">
              <a:spcBef>
                <a:spcPts val="0"/>
              </a:spcBef>
              <a:spcAft>
                <a:spcPts val="0"/>
              </a:spcAft>
              <a:buClr>
                <a:schemeClr val="lt2"/>
              </a:buClr>
              <a:buSzPts val="1800"/>
              <a:buNone/>
              <a:defRPr sz="1800">
                <a:solidFill>
                  <a:schemeClr val="lt2"/>
                </a:solidFill>
                <a:latin typeface="Montserrat Medium"/>
                <a:ea typeface="Montserrat Medium"/>
                <a:cs typeface="Montserrat Medium"/>
                <a:sym typeface="Montserrat Medium"/>
              </a:defRPr>
            </a:lvl9pPr>
          </a:lstStyle>
          <a:p>
            <a:endParaRPr/>
          </a:p>
        </p:txBody>
      </p:sp>
      <p:sp>
        <p:nvSpPr>
          <p:cNvPr id="130" name="Google Shape;130;p14"/>
          <p:cNvSpPr txBox="1">
            <a:spLocks noGrp="1"/>
          </p:cNvSpPr>
          <p:nvPr>
            <p:ph type="subTitle" idx="15"/>
          </p:nvPr>
        </p:nvSpPr>
        <p:spPr>
          <a:xfrm>
            <a:off x="5875675" y="2374575"/>
            <a:ext cx="2557200" cy="6399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400"/>
              <a:buNone/>
              <a:defRPr sz="1400">
                <a:solidFill>
                  <a:schemeClr val="dk2"/>
                </a:solidFill>
                <a:latin typeface="Montserrat"/>
                <a:ea typeface="Montserrat"/>
                <a:cs typeface="Montserrat"/>
                <a:sym typeface="Montserrat"/>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31" name="Google Shape;131;p14"/>
          <p:cNvSpPr txBox="1">
            <a:spLocks noGrp="1"/>
          </p:cNvSpPr>
          <p:nvPr>
            <p:ph type="title" idx="16" hasCustomPrompt="1"/>
          </p:nvPr>
        </p:nvSpPr>
        <p:spPr>
          <a:xfrm>
            <a:off x="711050" y="1518050"/>
            <a:ext cx="524700" cy="415800"/>
          </a:xfrm>
          <a:prstGeom prst="rect">
            <a:avLst/>
          </a:prstGeom>
        </p:spPr>
        <p:txBody>
          <a:bodyPr spcFirstLastPara="1" wrap="square" lIns="91425" tIns="91425" rIns="91425" bIns="91425" anchor="b" anchorCtr="0">
            <a:normAutofit/>
          </a:bodyPr>
          <a:lstStyle>
            <a:lvl1pPr lvl="0" rtl="0">
              <a:spcBef>
                <a:spcPts val="0"/>
              </a:spcBef>
              <a:spcAft>
                <a:spcPts val="0"/>
              </a:spcAft>
              <a:buSzPts val="2000"/>
              <a:buFont typeface="Merriweather"/>
              <a:buNone/>
              <a:defRPr sz="2000">
                <a:latin typeface="Merriweather"/>
                <a:ea typeface="Merriweather"/>
                <a:cs typeface="Merriweather"/>
                <a:sym typeface="Merriweather"/>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32" name="Google Shape;132;p14"/>
          <p:cNvSpPr txBox="1">
            <a:spLocks noGrp="1"/>
          </p:cNvSpPr>
          <p:nvPr>
            <p:ph type="title" idx="17" hasCustomPrompt="1"/>
          </p:nvPr>
        </p:nvSpPr>
        <p:spPr>
          <a:xfrm>
            <a:off x="3293363" y="1518050"/>
            <a:ext cx="524700" cy="415800"/>
          </a:xfrm>
          <a:prstGeom prst="rect">
            <a:avLst/>
          </a:prstGeom>
        </p:spPr>
        <p:txBody>
          <a:bodyPr spcFirstLastPara="1" wrap="square" lIns="91425" tIns="91425" rIns="91425" bIns="91425" anchor="b" anchorCtr="0">
            <a:normAutofit/>
          </a:bodyPr>
          <a:lstStyle>
            <a:lvl1pPr lvl="0" rtl="0">
              <a:spcBef>
                <a:spcPts val="0"/>
              </a:spcBef>
              <a:spcAft>
                <a:spcPts val="0"/>
              </a:spcAft>
              <a:buSzPts val="2000"/>
              <a:buFont typeface="Merriweather"/>
              <a:buNone/>
              <a:defRPr sz="2000">
                <a:latin typeface="Merriweather"/>
                <a:ea typeface="Merriweather"/>
                <a:cs typeface="Merriweather"/>
                <a:sym typeface="Merriweather"/>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33" name="Google Shape;133;p14"/>
          <p:cNvSpPr txBox="1">
            <a:spLocks noGrp="1"/>
          </p:cNvSpPr>
          <p:nvPr>
            <p:ph type="title" idx="18" hasCustomPrompt="1"/>
          </p:nvPr>
        </p:nvSpPr>
        <p:spPr>
          <a:xfrm>
            <a:off x="5875675" y="1518050"/>
            <a:ext cx="524700" cy="415800"/>
          </a:xfrm>
          <a:prstGeom prst="rect">
            <a:avLst/>
          </a:prstGeom>
        </p:spPr>
        <p:txBody>
          <a:bodyPr spcFirstLastPara="1" wrap="square" lIns="91425" tIns="91425" rIns="91425" bIns="91425" anchor="b" anchorCtr="0">
            <a:normAutofit/>
          </a:bodyPr>
          <a:lstStyle>
            <a:lvl1pPr lvl="0" rtl="0">
              <a:spcBef>
                <a:spcPts val="0"/>
              </a:spcBef>
              <a:spcAft>
                <a:spcPts val="0"/>
              </a:spcAft>
              <a:buSzPts val="2000"/>
              <a:buFont typeface="Merriweather"/>
              <a:buNone/>
              <a:defRPr sz="2000">
                <a:latin typeface="Merriweather"/>
                <a:ea typeface="Merriweather"/>
                <a:cs typeface="Merriweather"/>
                <a:sym typeface="Merriweather"/>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34" name="Google Shape;134;p14"/>
          <p:cNvSpPr txBox="1">
            <a:spLocks noGrp="1"/>
          </p:cNvSpPr>
          <p:nvPr>
            <p:ph type="title" idx="19" hasCustomPrompt="1"/>
          </p:nvPr>
        </p:nvSpPr>
        <p:spPr>
          <a:xfrm>
            <a:off x="711050" y="3129195"/>
            <a:ext cx="524700" cy="415800"/>
          </a:xfrm>
          <a:prstGeom prst="rect">
            <a:avLst/>
          </a:prstGeom>
        </p:spPr>
        <p:txBody>
          <a:bodyPr spcFirstLastPara="1" wrap="square" lIns="91425" tIns="91425" rIns="91425" bIns="91425" anchor="b" anchorCtr="0">
            <a:normAutofit/>
          </a:bodyPr>
          <a:lstStyle>
            <a:lvl1pPr lvl="0" rtl="0">
              <a:spcBef>
                <a:spcPts val="0"/>
              </a:spcBef>
              <a:spcAft>
                <a:spcPts val="0"/>
              </a:spcAft>
              <a:buSzPts val="2000"/>
              <a:buFont typeface="Merriweather"/>
              <a:buNone/>
              <a:defRPr sz="2000">
                <a:latin typeface="Merriweather"/>
                <a:ea typeface="Merriweather"/>
                <a:cs typeface="Merriweather"/>
                <a:sym typeface="Merriweather"/>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35" name="Google Shape;135;p14"/>
          <p:cNvSpPr txBox="1">
            <a:spLocks noGrp="1"/>
          </p:cNvSpPr>
          <p:nvPr>
            <p:ph type="title" idx="20" hasCustomPrompt="1"/>
          </p:nvPr>
        </p:nvSpPr>
        <p:spPr>
          <a:xfrm>
            <a:off x="3293363" y="3129195"/>
            <a:ext cx="524700" cy="415800"/>
          </a:xfrm>
          <a:prstGeom prst="rect">
            <a:avLst/>
          </a:prstGeom>
        </p:spPr>
        <p:txBody>
          <a:bodyPr spcFirstLastPara="1" wrap="square" lIns="91425" tIns="91425" rIns="91425" bIns="91425" anchor="b" anchorCtr="0">
            <a:normAutofit/>
          </a:bodyPr>
          <a:lstStyle>
            <a:lvl1pPr lvl="0" rtl="0">
              <a:spcBef>
                <a:spcPts val="0"/>
              </a:spcBef>
              <a:spcAft>
                <a:spcPts val="0"/>
              </a:spcAft>
              <a:buSzPts val="2000"/>
              <a:buFont typeface="Merriweather"/>
              <a:buNone/>
              <a:defRPr sz="2000">
                <a:latin typeface="Merriweather"/>
                <a:ea typeface="Merriweather"/>
                <a:cs typeface="Merriweather"/>
                <a:sym typeface="Merriweather"/>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36" name="Google Shape;136;p14"/>
          <p:cNvSpPr txBox="1">
            <a:spLocks noGrp="1"/>
          </p:cNvSpPr>
          <p:nvPr>
            <p:ph type="title" idx="21" hasCustomPrompt="1"/>
          </p:nvPr>
        </p:nvSpPr>
        <p:spPr>
          <a:xfrm>
            <a:off x="5875675" y="3129195"/>
            <a:ext cx="524700" cy="415800"/>
          </a:xfrm>
          <a:prstGeom prst="rect">
            <a:avLst/>
          </a:prstGeom>
        </p:spPr>
        <p:txBody>
          <a:bodyPr spcFirstLastPara="1" wrap="square" lIns="91425" tIns="91425" rIns="91425" bIns="91425" anchor="b" anchorCtr="0">
            <a:normAutofit/>
          </a:bodyPr>
          <a:lstStyle>
            <a:lvl1pPr lvl="0" rtl="0">
              <a:spcBef>
                <a:spcPts val="0"/>
              </a:spcBef>
              <a:spcAft>
                <a:spcPts val="0"/>
              </a:spcAft>
              <a:buSzPts val="2000"/>
              <a:buFont typeface="Merriweather"/>
              <a:buNone/>
              <a:defRPr sz="2000">
                <a:latin typeface="Merriweather"/>
                <a:ea typeface="Merriweather"/>
                <a:cs typeface="Merriweather"/>
                <a:sym typeface="Merriweather"/>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cSld name="CUSTOM_3_1">
    <p:bg>
      <p:bgPr>
        <a:solidFill>
          <a:schemeClr val="accent3"/>
        </a:solidFill>
        <a:effectLst/>
      </p:bgPr>
    </p:bg>
    <p:spTree>
      <p:nvGrpSpPr>
        <p:cNvPr id="1" name="Shape 137"/>
        <p:cNvGrpSpPr/>
        <p:nvPr/>
      </p:nvGrpSpPr>
      <p:grpSpPr>
        <a:xfrm>
          <a:off x="0" y="0"/>
          <a:ext cx="0" cy="0"/>
          <a:chOff x="0" y="0"/>
          <a:chExt cx="0" cy="0"/>
        </a:xfrm>
      </p:grpSpPr>
      <p:sp>
        <p:nvSpPr>
          <p:cNvPr id="138" name="Google Shape;138;p15"/>
          <p:cNvSpPr/>
          <p:nvPr/>
        </p:nvSpPr>
        <p:spPr>
          <a:xfrm rot="-8100000">
            <a:off x="-1600334" y="-1522217"/>
            <a:ext cx="7980274" cy="8369059"/>
          </a:xfrm>
          <a:custGeom>
            <a:avLst/>
            <a:gdLst/>
            <a:ahLst/>
            <a:cxnLst/>
            <a:rect l="l" t="t" r="r" b="b"/>
            <a:pathLst>
              <a:path w="104663" h="109762" extrusionOk="0">
                <a:moveTo>
                  <a:pt x="61492" y="0"/>
                </a:moveTo>
                <a:cubicBezTo>
                  <a:pt x="50465" y="0"/>
                  <a:pt x="40621" y="9146"/>
                  <a:pt x="32052" y="15324"/>
                </a:cubicBezTo>
                <a:cubicBezTo>
                  <a:pt x="19882" y="24104"/>
                  <a:pt x="10169" y="35842"/>
                  <a:pt x="3800" y="49422"/>
                </a:cubicBezTo>
                <a:cubicBezTo>
                  <a:pt x="1639" y="54040"/>
                  <a:pt x="1" y="59795"/>
                  <a:pt x="2913" y="63981"/>
                </a:cubicBezTo>
                <a:cubicBezTo>
                  <a:pt x="5239" y="67321"/>
                  <a:pt x="9616" y="68315"/>
                  <a:pt x="13780" y="68315"/>
                </a:cubicBezTo>
                <a:cubicBezTo>
                  <a:pt x="14380" y="68315"/>
                  <a:pt x="14976" y="68295"/>
                  <a:pt x="15560" y="68257"/>
                </a:cubicBezTo>
                <a:cubicBezTo>
                  <a:pt x="18177" y="68104"/>
                  <a:pt x="20852" y="67736"/>
                  <a:pt x="23463" y="67736"/>
                </a:cubicBezTo>
                <a:cubicBezTo>
                  <a:pt x="25504" y="67736"/>
                  <a:pt x="27507" y="67961"/>
                  <a:pt x="29413" y="68690"/>
                </a:cubicBezTo>
                <a:cubicBezTo>
                  <a:pt x="35510" y="71055"/>
                  <a:pt x="38626" y="77789"/>
                  <a:pt x="40287" y="84112"/>
                </a:cubicBezTo>
                <a:cubicBezTo>
                  <a:pt x="41925" y="90413"/>
                  <a:pt x="42857" y="97260"/>
                  <a:pt x="46883" y="102401"/>
                </a:cubicBezTo>
                <a:cubicBezTo>
                  <a:pt x="50905" y="107554"/>
                  <a:pt x="57119" y="109761"/>
                  <a:pt x="63668" y="109761"/>
                </a:cubicBezTo>
                <a:cubicBezTo>
                  <a:pt x="69898" y="109761"/>
                  <a:pt x="76430" y="107763"/>
                  <a:pt x="81664" y="104403"/>
                </a:cubicBezTo>
                <a:cubicBezTo>
                  <a:pt x="95882" y="95236"/>
                  <a:pt x="104139" y="78198"/>
                  <a:pt x="104412" y="61274"/>
                </a:cubicBezTo>
                <a:cubicBezTo>
                  <a:pt x="104662" y="44327"/>
                  <a:pt x="97588" y="27767"/>
                  <a:pt x="86623" y="14846"/>
                </a:cubicBezTo>
                <a:cubicBezTo>
                  <a:pt x="81164" y="8431"/>
                  <a:pt x="74431" y="2608"/>
                  <a:pt x="66242" y="584"/>
                </a:cubicBezTo>
                <a:cubicBezTo>
                  <a:pt x="64635" y="183"/>
                  <a:pt x="63051" y="0"/>
                  <a:pt x="614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5"/>
          <p:cNvSpPr txBox="1">
            <a:spLocks noGrp="1"/>
          </p:cNvSpPr>
          <p:nvPr>
            <p:ph type="title"/>
          </p:nvPr>
        </p:nvSpPr>
        <p:spPr>
          <a:xfrm>
            <a:off x="1584700" y="1280475"/>
            <a:ext cx="5974500" cy="20490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chemeClr val="dk2"/>
              </a:buClr>
              <a:buSzPts val="2000"/>
              <a:buFont typeface="Montserrat Medium"/>
              <a:buNone/>
              <a:defRPr sz="3000" b="0">
                <a:solidFill>
                  <a:schemeClr val="dk2"/>
                </a:solidFill>
                <a:latin typeface="Montserrat"/>
                <a:ea typeface="Montserrat"/>
                <a:cs typeface="Montserrat"/>
                <a:sym typeface="Montserrat"/>
              </a:defRPr>
            </a:lvl1pPr>
            <a:lvl2pPr lvl="1" rtl="0">
              <a:spcBef>
                <a:spcPts val="0"/>
              </a:spcBef>
              <a:spcAft>
                <a:spcPts val="0"/>
              </a:spcAft>
              <a:buClr>
                <a:schemeClr val="dk2"/>
              </a:buClr>
              <a:buSzPts val="2800"/>
              <a:buFont typeface="Montserrat Medium"/>
              <a:buNone/>
              <a:defRPr>
                <a:solidFill>
                  <a:schemeClr val="dk2"/>
                </a:solidFill>
                <a:latin typeface="Montserrat Medium"/>
                <a:ea typeface="Montserrat Medium"/>
                <a:cs typeface="Montserrat Medium"/>
                <a:sym typeface="Montserrat Medium"/>
              </a:defRPr>
            </a:lvl2pPr>
            <a:lvl3pPr lvl="2" rtl="0">
              <a:spcBef>
                <a:spcPts val="0"/>
              </a:spcBef>
              <a:spcAft>
                <a:spcPts val="0"/>
              </a:spcAft>
              <a:buClr>
                <a:schemeClr val="dk2"/>
              </a:buClr>
              <a:buSzPts val="2800"/>
              <a:buFont typeface="Montserrat Medium"/>
              <a:buNone/>
              <a:defRPr>
                <a:solidFill>
                  <a:schemeClr val="dk2"/>
                </a:solidFill>
                <a:latin typeface="Montserrat Medium"/>
                <a:ea typeface="Montserrat Medium"/>
                <a:cs typeface="Montserrat Medium"/>
                <a:sym typeface="Montserrat Medium"/>
              </a:defRPr>
            </a:lvl3pPr>
            <a:lvl4pPr lvl="3" rtl="0">
              <a:spcBef>
                <a:spcPts val="0"/>
              </a:spcBef>
              <a:spcAft>
                <a:spcPts val="0"/>
              </a:spcAft>
              <a:buClr>
                <a:schemeClr val="dk2"/>
              </a:buClr>
              <a:buSzPts val="2800"/>
              <a:buFont typeface="Montserrat Medium"/>
              <a:buNone/>
              <a:defRPr>
                <a:solidFill>
                  <a:schemeClr val="dk2"/>
                </a:solidFill>
                <a:latin typeface="Montserrat Medium"/>
                <a:ea typeface="Montserrat Medium"/>
                <a:cs typeface="Montserrat Medium"/>
                <a:sym typeface="Montserrat Medium"/>
              </a:defRPr>
            </a:lvl4pPr>
            <a:lvl5pPr lvl="4" rtl="0">
              <a:spcBef>
                <a:spcPts val="0"/>
              </a:spcBef>
              <a:spcAft>
                <a:spcPts val="0"/>
              </a:spcAft>
              <a:buClr>
                <a:schemeClr val="dk2"/>
              </a:buClr>
              <a:buSzPts val="2800"/>
              <a:buFont typeface="Montserrat Medium"/>
              <a:buNone/>
              <a:defRPr>
                <a:solidFill>
                  <a:schemeClr val="dk2"/>
                </a:solidFill>
                <a:latin typeface="Montserrat Medium"/>
                <a:ea typeface="Montserrat Medium"/>
                <a:cs typeface="Montserrat Medium"/>
                <a:sym typeface="Montserrat Medium"/>
              </a:defRPr>
            </a:lvl5pPr>
            <a:lvl6pPr lvl="5" rtl="0">
              <a:spcBef>
                <a:spcPts val="0"/>
              </a:spcBef>
              <a:spcAft>
                <a:spcPts val="0"/>
              </a:spcAft>
              <a:buClr>
                <a:schemeClr val="dk2"/>
              </a:buClr>
              <a:buSzPts val="2800"/>
              <a:buFont typeface="Montserrat Medium"/>
              <a:buNone/>
              <a:defRPr>
                <a:solidFill>
                  <a:schemeClr val="dk2"/>
                </a:solidFill>
                <a:latin typeface="Montserrat Medium"/>
                <a:ea typeface="Montserrat Medium"/>
                <a:cs typeface="Montserrat Medium"/>
                <a:sym typeface="Montserrat Medium"/>
              </a:defRPr>
            </a:lvl6pPr>
            <a:lvl7pPr lvl="6" rtl="0">
              <a:spcBef>
                <a:spcPts val="0"/>
              </a:spcBef>
              <a:spcAft>
                <a:spcPts val="0"/>
              </a:spcAft>
              <a:buClr>
                <a:schemeClr val="dk2"/>
              </a:buClr>
              <a:buSzPts val="2800"/>
              <a:buFont typeface="Montserrat Medium"/>
              <a:buNone/>
              <a:defRPr>
                <a:solidFill>
                  <a:schemeClr val="dk2"/>
                </a:solidFill>
                <a:latin typeface="Montserrat Medium"/>
                <a:ea typeface="Montserrat Medium"/>
                <a:cs typeface="Montserrat Medium"/>
                <a:sym typeface="Montserrat Medium"/>
              </a:defRPr>
            </a:lvl7pPr>
            <a:lvl8pPr lvl="7" rtl="0">
              <a:spcBef>
                <a:spcPts val="0"/>
              </a:spcBef>
              <a:spcAft>
                <a:spcPts val="0"/>
              </a:spcAft>
              <a:buClr>
                <a:schemeClr val="dk2"/>
              </a:buClr>
              <a:buSzPts val="2800"/>
              <a:buFont typeface="Montserrat Medium"/>
              <a:buNone/>
              <a:defRPr>
                <a:solidFill>
                  <a:schemeClr val="dk2"/>
                </a:solidFill>
                <a:latin typeface="Montserrat Medium"/>
                <a:ea typeface="Montserrat Medium"/>
                <a:cs typeface="Montserrat Medium"/>
                <a:sym typeface="Montserrat Medium"/>
              </a:defRPr>
            </a:lvl8pPr>
            <a:lvl9pPr lvl="8" rtl="0">
              <a:spcBef>
                <a:spcPts val="0"/>
              </a:spcBef>
              <a:spcAft>
                <a:spcPts val="0"/>
              </a:spcAft>
              <a:buClr>
                <a:schemeClr val="dk2"/>
              </a:buClr>
              <a:buSzPts val="2800"/>
              <a:buFont typeface="Montserrat Medium"/>
              <a:buNone/>
              <a:defRPr>
                <a:solidFill>
                  <a:schemeClr val="dk2"/>
                </a:solidFill>
                <a:latin typeface="Montserrat Medium"/>
                <a:ea typeface="Montserrat Medium"/>
                <a:cs typeface="Montserrat Medium"/>
                <a:sym typeface="Montserrat Medium"/>
              </a:defRPr>
            </a:lvl9pPr>
          </a:lstStyle>
          <a:p>
            <a:endParaRPr/>
          </a:p>
        </p:txBody>
      </p:sp>
      <p:sp>
        <p:nvSpPr>
          <p:cNvPr id="140" name="Google Shape;140;p15"/>
          <p:cNvSpPr txBox="1">
            <a:spLocks noGrp="1"/>
          </p:cNvSpPr>
          <p:nvPr>
            <p:ph type="subTitle" idx="1"/>
          </p:nvPr>
        </p:nvSpPr>
        <p:spPr>
          <a:xfrm>
            <a:off x="2541600" y="3396225"/>
            <a:ext cx="4060800" cy="4668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chemeClr val="dk1"/>
              </a:buClr>
              <a:buSzPts val="1500"/>
              <a:buFont typeface="Merriweather"/>
              <a:buChar char="-"/>
              <a:defRPr b="1">
                <a:solidFill>
                  <a:schemeClr val="accent1"/>
                </a:solidFill>
                <a:latin typeface="Merriweather"/>
                <a:ea typeface="Merriweather"/>
                <a:cs typeface="Merriweather"/>
                <a:sym typeface="Merriweather"/>
              </a:defRPr>
            </a:lvl1pPr>
            <a:lvl2pPr lvl="1" rtl="0">
              <a:spcBef>
                <a:spcPts val="0"/>
              </a:spcBef>
              <a:spcAft>
                <a:spcPts val="0"/>
              </a:spcAft>
              <a:buClr>
                <a:schemeClr val="dk1"/>
              </a:buClr>
              <a:buSzPts val="1500"/>
              <a:buFont typeface="Merriweather"/>
              <a:buChar char="-"/>
              <a:defRPr sz="1500" b="1">
                <a:solidFill>
                  <a:schemeClr val="dk1"/>
                </a:solidFill>
                <a:latin typeface="Merriweather"/>
                <a:ea typeface="Merriweather"/>
                <a:cs typeface="Merriweather"/>
                <a:sym typeface="Merriweather"/>
              </a:defRPr>
            </a:lvl2pPr>
            <a:lvl3pPr lvl="2" rtl="0">
              <a:spcBef>
                <a:spcPts val="0"/>
              </a:spcBef>
              <a:spcAft>
                <a:spcPts val="0"/>
              </a:spcAft>
              <a:buClr>
                <a:schemeClr val="dk1"/>
              </a:buClr>
              <a:buSzPts val="1500"/>
              <a:buFont typeface="Merriweather"/>
              <a:buChar char="-"/>
              <a:defRPr sz="1500" b="1">
                <a:solidFill>
                  <a:schemeClr val="dk1"/>
                </a:solidFill>
                <a:latin typeface="Merriweather"/>
                <a:ea typeface="Merriweather"/>
                <a:cs typeface="Merriweather"/>
                <a:sym typeface="Merriweather"/>
              </a:defRPr>
            </a:lvl3pPr>
            <a:lvl4pPr lvl="3" rtl="0">
              <a:spcBef>
                <a:spcPts val="0"/>
              </a:spcBef>
              <a:spcAft>
                <a:spcPts val="0"/>
              </a:spcAft>
              <a:buClr>
                <a:schemeClr val="dk1"/>
              </a:buClr>
              <a:buSzPts val="1500"/>
              <a:buFont typeface="Merriweather"/>
              <a:buChar char="-"/>
              <a:defRPr sz="1500" b="1">
                <a:solidFill>
                  <a:schemeClr val="dk1"/>
                </a:solidFill>
                <a:latin typeface="Merriweather"/>
                <a:ea typeface="Merriweather"/>
                <a:cs typeface="Merriweather"/>
                <a:sym typeface="Merriweather"/>
              </a:defRPr>
            </a:lvl4pPr>
            <a:lvl5pPr lvl="4" rtl="0">
              <a:spcBef>
                <a:spcPts val="0"/>
              </a:spcBef>
              <a:spcAft>
                <a:spcPts val="0"/>
              </a:spcAft>
              <a:buClr>
                <a:schemeClr val="dk1"/>
              </a:buClr>
              <a:buSzPts val="1500"/>
              <a:buFont typeface="Merriweather"/>
              <a:buChar char="-"/>
              <a:defRPr sz="1500" b="1">
                <a:solidFill>
                  <a:schemeClr val="dk1"/>
                </a:solidFill>
                <a:latin typeface="Merriweather"/>
                <a:ea typeface="Merriweather"/>
                <a:cs typeface="Merriweather"/>
                <a:sym typeface="Merriweather"/>
              </a:defRPr>
            </a:lvl5pPr>
            <a:lvl6pPr lvl="5" rtl="0">
              <a:spcBef>
                <a:spcPts val="0"/>
              </a:spcBef>
              <a:spcAft>
                <a:spcPts val="0"/>
              </a:spcAft>
              <a:buClr>
                <a:schemeClr val="dk1"/>
              </a:buClr>
              <a:buSzPts val="1500"/>
              <a:buFont typeface="Merriweather"/>
              <a:buChar char="-"/>
              <a:defRPr sz="1500" b="1">
                <a:solidFill>
                  <a:schemeClr val="dk1"/>
                </a:solidFill>
                <a:latin typeface="Merriweather"/>
                <a:ea typeface="Merriweather"/>
                <a:cs typeface="Merriweather"/>
                <a:sym typeface="Merriweather"/>
              </a:defRPr>
            </a:lvl6pPr>
            <a:lvl7pPr lvl="6" rtl="0">
              <a:spcBef>
                <a:spcPts val="0"/>
              </a:spcBef>
              <a:spcAft>
                <a:spcPts val="0"/>
              </a:spcAft>
              <a:buClr>
                <a:schemeClr val="dk1"/>
              </a:buClr>
              <a:buSzPts val="1500"/>
              <a:buFont typeface="Merriweather"/>
              <a:buChar char="-"/>
              <a:defRPr sz="1500" b="1">
                <a:solidFill>
                  <a:schemeClr val="dk1"/>
                </a:solidFill>
                <a:latin typeface="Merriweather"/>
                <a:ea typeface="Merriweather"/>
                <a:cs typeface="Merriweather"/>
                <a:sym typeface="Merriweather"/>
              </a:defRPr>
            </a:lvl7pPr>
            <a:lvl8pPr lvl="7" rtl="0">
              <a:spcBef>
                <a:spcPts val="0"/>
              </a:spcBef>
              <a:spcAft>
                <a:spcPts val="0"/>
              </a:spcAft>
              <a:buClr>
                <a:schemeClr val="dk1"/>
              </a:buClr>
              <a:buSzPts val="1500"/>
              <a:buFont typeface="Merriweather"/>
              <a:buChar char="-"/>
              <a:defRPr sz="1500" b="1">
                <a:solidFill>
                  <a:schemeClr val="dk1"/>
                </a:solidFill>
                <a:latin typeface="Merriweather"/>
                <a:ea typeface="Merriweather"/>
                <a:cs typeface="Merriweather"/>
                <a:sym typeface="Merriweather"/>
              </a:defRPr>
            </a:lvl8pPr>
            <a:lvl9pPr lvl="8" rtl="0">
              <a:spcBef>
                <a:spcPts val="0"/>
              </a:spcBef>
              <a:spcAft>
                <a:spcPts val="0"/>
              </a:spcAft>
              <a:buClr>
                <a:schemeClr val="dk1"/>
              </a:buClr>
              <a:buSzPts val="1500"/>
              <a:buFont typeface="Merriweather"/>
              <a:buChar char="-"/>
              <a:defRPr sz="1500" b="1">
                <a:solidFill>
                  <a:schemeClr val="dk1"/>
                </a:solidFill>
                <a:latin typeface="Merriweather"/>
                <a:ea typeface="Merriweather"/>
                <a:cs typeface="Merriweather"/>
                <a:sym typeface="Merriweather"/>
              </a:defRPr>
            </a:lvl9pPr>
          </a:lstStyle>
          <a:p>
            <a:endParaRPr/>
          </a:p>
        </p:txBody>
      </p:sp>
      <p:sp>
        <p:nvSpPr>
          <p:cNvPr id="141" name="Google Shape;141;p15"/>
          <p:cNvSpPr/>
          <p:nvPr/>
        </p:nvSpPr>
        <p:spPr>
          <a:xfrm rot="5754067">
            <a:off x="6970158" y="2817212"/>
            <a:ext cx="2670517" cy="2799967"/>
          </a:xfrm>
          <a:custGeom>
            <a:avLst/>
            <a:gdLst/>
            <a:ahLst/>
            <a:cxnLst/>
            <a:rect l="l" t="t" r="r" b="b"/>
            <a:pathLst>
              <a:path w="118601" h="124350" extrusionOk="0">
                <a:moveTo>
                  <a:pt x="69677" y="1"/>
                </a:moveTo>
                <a:cubicBezTo>
                  <a:pt x="57181" y="1"/>
                  <a:pt x="46020" y="10360"/>
                  <a:pt x="36320" y="17351"/>
                </a:cubicBezTo>
                <a:cubicBezTo>
                  <a:pt x="22532" y="27309"/>
                  <a:pt x="11517" y="40596"/>
                  <a:pt x="4306" y="55995"/>
                </a:cubicBezTo>
                <a:cubicBezTo>
                  <a:pt x="1876" y="61252"/>
                  <a:pt x="1" y="67750"/>
                  <a:pt x="3302" y="72504"/>
                </a:cubicBezTo>
                <a:cubicBezTo>
                  <a:pt x="5955" y="76264"/>
                  <a:pt x="10905" y="77405"/>
                  <a:pt x="15618" y="77405"/>
                </a:cubicBezTo>
                <a:cubicBezTo>
                  <a:pt x="16301" y="77405"/>
                  <a:pt x="16980" y="77381"/>
                  <a:pt x="17645" y="77338"/>
                </a:cubicBezTo>
                <a:cubicBezTo>
                  <a:pt x="20601" y="77161"/>
                  <a:pt x="23615" y="76743"/>
                  <a:pt x="26561" y="76743"/>
                </a:cubicBezTo>
                <a:cubicBezTo>
                  <a:pt x="28881" y="76743"/>
                  <a:pt x="31160" y="77002"/>
                  <a:pt x="33335" y="77840"/>
                </a:cubicBezTo>
                <a:cubicBezTo>
                  <a:pt x="40230" y="80508"/>
                  <a:pt x="43769" y="88141"/>
                  <a:pt x="45644" y="95300"/>
                </a:cubicBezTo>
                <a:cubicBezTo>
                  <a:pt x="47520" y="102458"/>
                  <a:pt x="48550" y="110197"/>
                  <a:pt x="53120" y="116008"/>
                </a:cubicBezTo>
                <a:cubicBezTo>
                  <a:pt x="57684" y="121846"/>
                  <a:pt x="64728" y="124350"/>
                  <a:pt x="72147" y="124350"/>
                </a:cubicBezTo>
                <a:cubicBezTo>
                  <a:pt x="79196" y="124350"/>
                  <a:pt x="86583" y="122089"/>
                  <a:pt x="92503" y="118280"/>
                </a:cubicBezTo>
                <a:cubicBezTo>
                  <a:pt x="108643" y="107899"/>
                  <a:pt x="117967" y="88590"/>
                  <a:pt x="118284" y="69414"/>
                </a:cubicBezTo>
                <a:cubicBezTo>
                  <a:pt x="118601" y="50210"/>
                  <a:pt x="110571" y="31456"/>
                  <a:pt x="98156" y="16823"/>
                </a:cubicBezTo>
                <a:cubicBezTo>
                  <a:pt x="91975" y="9533"/>
                  <a:pt x="84315" y="2955"/>
                  <a:pt x="75044" y="657"/>
                </a:cubicBezTo>
                <a:cubicBezTo>
                  <a:pt x="73229" y="207"/>
                  <a:pt x="71440" y="1"/>
                  <a:pt x="696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1">
  <p:cSld name="CUSTOM_3_1_1">
    <p:bg>
      <p:bgPr>
        <a:solidFill>
          <a:schemeClr val="lt1"/>
        </a:solidFill>
        <a:effectLst/>
      </p:bgPr>
    </p:bg>
    <p:spTree>
      <p:nvGrpSpPr>
        <p:cNvPr id="1" name="Shape 142"/>
        <p:cNvGrpSpPr/>
        <p:nvPr/>
      </p:nvGrpSpPr>
      <p:grpSpPr>
        <a:xfrm>
          <a:off x="0" y="0"/>
          <a:ext cx="0" cy="0"/>
          <a:chOff x="0" y="0"/>
          <a:chExt cx="0" cy="0"/>
        </a:xfrm>
      </p:grpSpPr>
      <p:sp>
        <p:nvSpPr>
          <p:cNvPr id="143" name="Google Shape;143;p16"/>
          <p:cNvSpPr/>
          <p:nvPr/>
        </p:nvSpPr>
        <p:spPr>
          <a:xfrm rot="899933">
            <a:off x="7313527" y="-57183"/>
            <a:ext cx="2537802" cy="1370998"/>
          </a:xfrm>
          <a:custGeom>
            <a:avLst/>
            <a:gdLst/>
            <a:ahLst/>
            <a:cxnLst/>
            <a:rect l="l" t="t" r="r" b="b"/>
            <a:pathLst>
              <a:path w="111793" h="60394" extrusionOk="0">
                <a:moveTo>
                  <a:pt x="8698" y="0"/>
                </a:moveTo>
                <a:cubicBezTo>
                  <a:pt x="4448" y="0"/>
                  <a:pt x="1" y="4800"/>
                  <a:pt x="575" y="10353"/>
                </a:cubicBezTo>
                <a:cubicBezTo>
                  <a:pt x="971" y="13972"/>
                  <a:pt x="3137" y="17722"/>
                  <a:pt x="6254" y="19413"/>
                </a:cubicBezTo>
                <a:cubicBezTo>
                  <a:pt x="7568" y="20126"/>
                  <a:pt x="9180" y="20254"/>
                  <a:pt x="10807" y="20254"/>
                </a:cubicBezTo>
                <a:cubicBezTo>
                  <a:pt x="11718" y="20254"/>
                  <a:pt x="12633" y="20214"/>
                  <a:pt x="13504" y="20214"/>
                </a:cubicBezTo>
                <a:cubicBezTo>
                  <a:pt x="15113" y="20214"/>
                  <a:pt x="16569" y="20350"/>
                  <a:pt x="17560" y="21130"/>
                </a:cubicBezTo>
                <a:cubicBezTo>
                  <a:pt x="20888" y="23798"/>
                  <a:pt x="14020" y="32884"/>
                  <a:pt x="21522" y="37137"/>
                </a:cubicBezTo>
                <a:cubicBezTo>
                  <a:pt x="22579" y="37730"/>
                  <a:pt x="23568" y="37941"/>
                  <a:pt x="24512" y="37941"/>
                </a:cubicBezTo>
                <a:cubicBezTo>
                  <a:pt x="26858" y="37941"/>
                  <a:pt x="28923" y="36634"/>
                  <a:pt x="31063" y="36634"/>
                </a:cubicBezTo>
                <a:cubicBezTo>
                  <a:pt x="31437" y="36634"/>
                  <a:pt x="31813" y="36673"/>
                  <a:pt x="32193" y="36767"/>
                </a:cubicBezTo>
                <a:cubicBezTo>
                  <a:pt x="39695" y="38590"/>
                  <a:pt x="34993" y="43106"/>
                  <a:pt x="36868" y="48284"/>
                </a:cubicBezTo>
                <a:cubicBezTo>
                  <a:pt x="38347" y="52451"/>
                  <a:pt x="41622" y="54331"/>
                  <a:pt x="45210" y="54331"/>
                </a:cubicBezTo>
                <a:cubicBezTo>
                  <a:pt x="47262" y="54331"/>
                  <a:pt x="49417" y="53716"/>
                  <a:pt x="51396" y="52563"/>
                </a:cubicBezTo>
                <a:cubicBezTo>
                  <a:pt x="55381" y="50242"/>
                  <a:pt x="57622" y="46755"/>
                  <a:pt x="59930" y="46755"/>
                </a:cubicBezTo>
                <a:cubicBezTo>
                  <a:pt x="61248" y="46755"/>
                  <a:pt x="62587" y="47892"/>
                  <a:pt x="64286" y="51031"/>
                </a:cubicBezTo>
                <a:cubicBezTo>
                  <a:pt x="66056" y="54280"/>
                  <a:pt x="67694" y="57925"/>
                  <a:pt x="71947" y="59642"/>
                </a:cubicBezTo>
                <a:cubicBezTo>
                  <a:pt x="73154" y="60141"/>
                  <a:pt x="74434" y="60393"/>
                  <a:pt x="75714" y="60393"/>
                </a:cubicBezTo>
                <a:cubicBezTo>
                  <a:pt x="76871" y="60393"/>
                  <a:pt x="78028" y="60188"/>
                  <a:pt x="79131" y="59774"/>
                </a:cubicBezTo>
                <a:cubicBezTo>
                  <a:pt x="83410" y="58110"/>
                  <a:pt x="83226" y="53091"/>
                  <a:pt x="86263" y="51295"/>
                </a:cubicBezTo>
                <a:cubicBezTo>
                  <a:pt x="87089" y="50807"/>
                  <a:pt x="87903" y="50603"/>
                  <a:pt x="88716" y="50603"/>
                </a:cubicBezTo>
                <a:cubicBezTo>
                  <a:pt x="92980" y="50603"/>
                  <a:pt x="97213" y="56233"/>
                  <a:pt x="102836" y="56233"/>
                </a:cubicBezTo>
                <a:cubicBezTo>
                  <a:pt x="104275" y="56233"/>
                  <a:pt x="105804" y="55865"/>
                  <a:pt x="107447" y="54940"/>
                </a:cubicBezTo>
                <a:cubicBezTo>
                  <a:pt x="111792" y="52508"/>
                  <a:pt x="110353" y="47395"/>
                  <a:pt x="105262" y="47395"/>
                </a:cubicBezTo>
                <a:cubicBezTo>
                  <a:pt x="104658" y="47395"/>
                  <a:pt x="104003" y="47466"/>
                  <a:pt x="103300" y="47623"/>
                </a:cubicBezTo>
                <a:cubicBezTo>
                  <a:pt x="103062" y="47676"/>
                  <a:pt x="102823" y="47701"/>
                  <a:pt x="102581" y="47701"/>
                </a:cubicBezTo>
                <a:cubicBezTo>
                  <a:pt x="97946" y="47701"/>
                  <a:pt x="92740" y="38516"/>
                  <a:pt x="87692" y="38516"/>
                </a:cubicBezTo>
                <a:cubicBezTo>
                  <a:pt x="87436" y="38516"/>
                  <a:pt x="87179" y="38540"/>
                  <a:pt x="86924" y="38590"/>
                </a:cubicBezTo>
                <a:cubicBezTo>
                  <a:pt x="81086" y="39752"/>
                  <a:pt x="81667" y="46699"/>
                  <a:pt x="78075" y="48231"/>
                </a:cubicBezTo>
                <a:cubicBezTo>
                  <a:pt x="77543" y="48459"/>
                  <a:pt x="77028" y="48564"/>
                  <a:pt x="76527" y="48564"/>
                </a:cubicBezTo>
                <a:cubicBezTo>
                  <a:pt x="71231" y="48564"/>
                  <a:pt x="67466" y="36883"/>
                  <a:pt x="61143" y="36160"/>
                </a:cubicBezTo>
                <a:cubicBezTo>
                  <a:pt x="60981" y="36141"/>
                  <a:pt x="60814" y="36131"/>
                  <a:pt x="60644" y="36131"/>
                </a:cubicBezTo>
                <a:cubicBezTo>
                  <a:pt x="56178" y="36131"/>
                  <a:pt x="49201" y="42428"/>
                  <a:pt x="47310" y="42428"/>
                </a:cubicBezTo>
                <a:cubicBezTo>
                  <a:pt x="47270" y="42428"/>
                  <a:pt x="47232" y="42426"/>
                  <a:pt x="47196" y="42420"/>
                </a:cubicBezTo>
                <a:cubicBezTo>
                  <a:pt x="43525" y="41759"/>
                  <a:pt x="47910" y="32145"/>
                  <a:pt x="43049" y="28209"/>
                </a:cubicBezTo>
                <a:cubicBezTo>
                  <a:pt x="41560" y="27001"/>
                  <a:pt x="39828" y="26643"/>
                  <a:pt x="38073" y="26643"/>
                </a:cubicBezTo>
                <a:cubicBezTo>
                  <a:pt x="35513" y="26643"/>
                  <a:pt x="32902" y="27405"/>
                  <a:pt x="30918" y="27405"/>
                </a:cubicBezTo>
                <a:cubicBezTo>
                  <a:pt x="29295" y="27405"/>
                  <a:pt x="28091" y="26895"/>
                  <a:pt x="27676" y="25039"/>
                </a:cubicBezTo>
                <a:cubicBezTo>
                  <a:pt x="26725" y="20786"/>
                  <a:pt x="32246" y="16455"/>
                  <a:pt x="27888" y="11806"/>
                </a:cubicBezTo>
                <a:cubicBezTo>
                  <a:pt x="26918" y="10783"/>
                  <a:pt x="24323" y="9360"/>
                  <a:pt x="21315" y="9360"/>
                </a:cubicBezTo>
                <a:cubicBezTo>
                  <a:pt x="19816" y="9360"/>
                  <a:pt x="18216" y="9713"/>
                  <a:pt x="16661" y="10643"/>
                </a:cubicBezTo>
                <a:cubicBezTo>
                  <a:pt x="15545" y="11179"/>
                  <a:pt x="14670" y="11412"/>
                  <a:pt x="13987" y="11412"/>
                </a:cubicBezTo>
                <a:cubicBezTo>
                  <a:pt x="9614" y="11412"/>
                  <a:pt x="13131" y="1856"/>
                  <a:pt x="11669" y="897"/>
                </a:cubicBezTo>
                <a:cubicBezTo>
                  <a:pt x="10739" y="280"/>
                  <a:pt x="9725" y="0"/>
                  <a:pt x="86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6"/>
          <p:cNvSpPr/>
          <p:nvPr/>
        </p:nvSpPr>
        <p:spPr>
          <a:xfrm rot="-5400000">
            <a:off x="-1804034" y="-1386436"/>
            <a:ext cx="7980292" cy="8369078"/>
          </a:xfrm>
          <a:custGeom>
            <a:avLst/>
            <a:gdLst/>
            <a:ahLst/>
            <a:cxnLst/>
            <a:rect l="l" t="t" r="r" b="b"/>
            <a:pathLst>
              <a:path w="104663" h="109762" extrusionOk="0">
                <a:moveTo>
                  <a:pt x="61492" y="0"/>
                </a:moveTo>
                <a:cubicBezTo>
                  <a:pt x="50465" y="0"/>
                  <a:pt x="40621" y="9146"/>
                  <a:pt x="32052" y="15324"/>
                </a:cubicBezTo>
                <a:cubicBezTo>
                  <a:pt x="19882" y="24104"/>
                  <a:pt x="10169" y="35842"/>
                  <a:pt x="3800" y="49422"/>
                </a:cubicBezTo>
                <a:cubicBezTo>
                  <a:pt x="1639" y="54040"/>
                  <a:pt x="1" y="59795"/>
                  <a:pt x="2913" y="63981"/>
                </a:cubicBezTo>
                <a:cubicBezTo>
                  <a:pt x="5239" y="67321"/>
                  <a:pt x="9616" y="68315"/>
                  <a:pt x="13780" y="68315"/>
                </a:cubicBezTo>
                <a:cubicBezTo>
                  <a:pt x="14380" y="68315"/>
                  <a:pt x="14976" y="68295"/>
                  <a:pt x="15560" y="68257"/>
                </a:cubicBezTo>
                <a:cubicBezTo>
                  <a:pt x="18177" y="68104"/>
                  <a:pt x="20852" y="67736"/>
                  <a:pt x="23463" y="67736"/>
                </a:cubicBezTo>
                <a:cubicBezTo>
                  <a:pt x="25504" y="67736"/>
                  <a:pt x="27507" y="67961"/>
                  <a:pt x="29413" y="68690"/>
                </a:cubicBezTo>
                <a:cubicBezTo>
                  <a:pt x="35510" y="71055"/>
                  <a:pt x="38626" y="77789"/>
                  <a:pt x="40287" y="84112"/>
                </a:cubicBezTo>
                <a:cubicBezTo>
                  <a:pt x="41925" y="90413"/>
                  <a:pt x="42857" y="97260"/>
                  <a:pt x="46883" y="102401"/>
                </a:cubicBezTo>
                <a:cubicBezTo>
                  <a:pt x="50905" y="107554"/>
                  <a:pt x="57119" y="109761"/>
                  <a:pt x="63668" y="109761"/>
                </a:cubicBezTo>
                <a:cubicBezTo>
                  <a:pt x="69898" y="109761"/>
                  <a:pt x="76430" y="107763"/>
                  <a:pt x="81664" y="104403"/>
                </a:cubicBezTo>
                <a:cubicBezTo>
                  <a:pt x="95882" y="95236"/>
                  <a:pt x="104139" y="78198"/>
                  <a:pt x="104412" y="61274"/>
                </a:cubicBezTo>
                <a:cubicBezTo>
                  <a:pt x="104662" y="44327"/>
                  <a:pt x="97588" y="27767"/>
                  <a:pt x="86623" y="14846"/>
                </a:cubicBezTo>
                <a:cubicBezTo>
                  <a:pt x="81164" y="8431"/>
                  <a:pt x="74431" y="2608"/>
                  <a:pt x="66242" y="584"/>
                </a:cubicBezTo>
                <a:cubicBezTo>
                  <a:pt x="64635" y="183"/>
                  <a:pt x="63051" y="0"/>
                  <a:pt x="614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5" name="Google Shape;145;p16"/>
          <p:cNvGrpSpPr/>
          <p:nvPr/>
        </p:nvGrpSpPr>
        <p:grpSpPr>
          <a:xfrm rot="-8262996">
            <a:off x="3465097" y="3770082"/>
            <a:ext cx="985017" cy="1673821"/>
            <a:chOff x="2922825" y="994925"/>
            <a:chExt cx="2069700" cy="3517002"/>
          </a:xfrm>
        </p:grpSpPr>
        <p:sp>
          <p:nvSpPr>
            <p:cNvPr id="146" name="Google Shape;146;p16"/>
            <p:cNvSpPr/>
            <p:nvPr/>
          </p:nvSpPr>
          <p:spPr>
            <a:xfrm>
              <a:off x="2922825" y="994925"/>
              <a:ext cx="2069700" cy="2082450"/>
            </a:xfrm>
            <a:custGeom>
              <a:avLst/>
              <a:gdLst/>
              <a:ahLst/>
              <a:cxnLst/>
              <a:rect l="l" t="t" r="r" b="b"/>
              <a:pathLst>
                <a:path w="82788" h="83298" extrusionOk="0">
                  <a:moveTo>
                    <a:pt x="31490" y="0"/>
                  </a:moveTo>
                  <a:cubicBezTo>
                    <a:pt x="31252" y="0"/>
                    <a:pt x="31015" y="2"/>
                    <a:pt x="30778" y="5"/>
                  </a:cubicBezTo>
                  <a:cubicBezTo>
                    <a:pt x="22771" y="73"/>
                    <a:pt x="14286" y="1665"/>
                    <a:pt x="8326" y="6988"/>
                  </a:cubicBezTo>
                  <a:cubicBezTo>
                    <a:pt x="2344" y="12334"/>
                    <a:pt x="1" y="22297"/>
                    <a:pt x="5028" y="28553"/>
                  </a:cubicBezTo>
                  <a:cubicBezTo>
                    <a:pt x="6734" y="30669"/>
                    <a:pt x="9077" y="32147"/>
                    <a:pt x="11329" y="33694"/>
                  </a:cubicBezTo>
                  <a:cubicBezTo>
                    <a:pt x="20155" y="39745"/>
                    <a:pt x="28094" y="46979"/>
                    <a:pt x="34918" y="55236"/>
                  </a:cubicBezTo>
                  <a:cubicBezTo>
                    <a:pt x="40901" y="62470"/>
                    <a:pt x="46087" y="70545"/>
                    <a:pt x="53389" y="76459"/>
                  </a:cubicBezTo>
                  <a:cubicBezTo>
                    <a:pt x="59159" y="81130"/>
                    <a:pt x="64764" y="83298"/>
                    <a:pt x="69314" y="83298"/>
                  </a:cubicBezTo>
                  <a:cubicBezTo>
                    <a:pt x="77949" y="83298"/>
                    <a:pt x="82787" y="75492"/>
                    <a:pt x="77752" y="62174"/>
                  </a:cubicBezTo>
                  <a:cubicBezTo>
                    <a:pt x="70859" y="43999"/>
                    <a:pt x="60987" y="26574"/>
                    <a:pt x="49977" y="10583"/>
                  </a:cubicBezTo>
                  <a:cubicBezTo>
                    <a:pt x="47680" y="7239"/>
                    <a:pt x="45177" y="3827"/>
                    <a:pt x="41561" y="1938"/>
                  </a:cubicBezTo>
                  <a:cubicBezTo>
                    <a:pt x="38495" y="342"/>
                    <a:pt x="34952" y="0"/>
                    <a:pt x="314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6"/>
            <p:cNvSpPr/>
            <p:nvPr/>
          </p:nvSpPr>
          <p:spPr>
            <a:xfrm>
              <a:off x="3811890" y="3260727"/>
              <a:ext cx="1078250" cy="1251200"/>
            </a:xfrm>
            <a:custGeom>
              <a:avLst/>
              <a:gdLst/>
              <a:ahLst/>
              <a:cxnLst/>
              <a:rect l="l" t="t" r="r" b="b"/>
              <a:pathLst>
                <a:path w="43130" h="50048" extrusionOk="0">
                  <a:moveTo>
                    <a:pt x="24048" y="0"/>
                  </a:moveTo>
                  <a:cubicBezTo>
                    <a:pt x="16617" y="0"/>
                    <a:pt x="8393" y="4303"/>
                    <a:pt x="5027" y="9837"/>
                  </a:cubicBezTo>
                  <a:cubicBezTo>
                    <a:pt x="3139" y="12953"/>
                    <a:pt x="2161" y="16525"/>
                    <a:pt x="1479" y="20096"/>
                  </a:cubicBezTo>
                  <a:cubicBezTo>
                    <a:pt x="114" y="27307"/>
                    <a:pt x="0" y="35178"/>
                    <a:pt x="3617" y="41570"/>
                  </a:cubicBezTo>
                  <a:cubicBezTo>
                    <a:pt x="6418" y="46489"/>
                    <a:pt x="11980" y="50047"/>
                    <a:pt x="17443" y="50047"/>
                  </a:cubicBezTo>
                  <a:cubicBezTo>
                    <a:pt x="19079" y="50047"/>
                    <a:pt x="20706" y="49728"/>
                    <a:pt x="22247" y="49031"/>
                  </a:cubicBezTo>
                  <a:cubicBezTo>
                    <a:pt x="27593" y="46597"/>
                    <a:pt x="30300" y="40728"/>
                    <a:pt x="32597" y="35337"/>
                  </a:cubicBezTo>
                  <a:cubicBezTo>
                    <a:pt x="36578" y="25897"/>
                    <a:pt x="43129" y="9655"/>
                    <a:pt x="32324" y="2330"/>
                  </a:cubicBezTo>
                  <a:cubicBezTo>
                    <a:pt x="29947" y="709"/>
                    <a:pt x="27063" y="0"/>
                    <a:pt x="240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16"/>
          <p:cNvGrpSpPr/>
          <p:nvPr/>
        </p:nvGrpSpPr>
        <p:grpSpPr>
          <a:xfrm rot="8856158">
            <a:off x="1593091" y="-806946"/>
            <a:ext cx="1934764" cy="1711734"/>
            <a:chOff x="1749700" y="889800"/>
            <a:chExt cx="4276500" cy="3783525"/>
          </a:xfrm>
        </p:grpSpPr>
        <p:sp>
          <p:nvSpPr>
            <p:cNvPr id="149" name="Google Shape;149;p16"/>
            <p:cNvSpPr/>
            <p:nvPr/>
          </p:nvSpPr>
          <p:spPr>
            <a:xfrm>
              <a:off x="2226200" y="889800"/>
              <a:ext cx="183125" cy="226500"/>
            </a:xfrm>
            <a:custGeom>
              <a:avLst/>
              <a:gdLst/>
              <a:ahLst/>
              <a:cxnLst/>
              <a:rect l="l" t="t" r="r" b="b"/>
              <a:pathLst>
                <a:path w="7325" h="9060" extrusionOk="0">
                  <a:moveTo>
                    <a:pt x="3299" y="1"/>
                  </a:moveTo>
                  <a:cubicBezTo>
                    <a:pt x="2841" y="1"/>
                    <a:pt x="2390" y="173"/>
                    <a:pt x="2047" y="502"/>
                  </a:cubicBezTo>
                  <a:cubicBezTo>
                    <a:pt x="1753" y="835"/>
                    <a:pt x="1510" y="1203"/>
                    <a:pt x="1317" y="1604"/>
                  </a:cubicBezTo>
                  <a:lnTo>
                    <a:pt x="1317" y="1604"/>
                  </a:lnTo>
                  <a:cubicBezTo>
                    <a:pt x="1359" y="1507"/>
                    <a:pt x="1373" y="1467"/>
                    <a:pt x="1366" y="1467"/>
                  </a:cubicBezTo>
                  <a:cubicBezTo>
                    <a:pt x="1336" y="1467"/>
                    <a:pt x="865" y="2344"/>
                    <a:pt x="796" y="2481"/>
                  </a:cubicBezTo>
                  <a:cubicBezTo>
                    <a:pt x="0" y="3937"/>
                    <a:pt x="137" y="5234"/>
                    <a:pt x="728" y="6689"/>
                  </a:cubicBezTo>
                  <a:cubicBezTo>
                    <a:pt x="1345" y="8277"/>
                    <a:pt x="2705" y="9059"/>
                    <a:pt x="4024" y="9059"/>
                  </a:cubicBezTo>
                  <a:cubicBezTo>
                    <a:pt x="5577" y="9059"/>
                    <a:pt x="7074" y="7976"/>
                    <a:pt x="7234" y="5848"/>
                  </a:cubicBezTo>
                  <a:cubicBezTo>
                    <a:pt x="7325" y="4255"/>
                    <a:pt x="7097" y="2982"/>
                    <a:pt x="5960" y="1776"/>
                  </a:cubicBezTo>
                  <a:cubicBezTo>
                    <a:pt x="5664" y="1503"/>
                    <a:pt x="5346" y="1230"/>
                    <a:pt x="5027" y="980"/>
                  </a:cubicBezTo>
                  <a:cubicBezTo>
                    <a:pt x="4777" y="684"/>
                    <a:pt x="4504" y="434"/>
                    <a:pt x="4186" y="229"/>
                  </a:cubicBezTo>
                  <a:cubicBezTo>
                    <a:pt x="3906" y="76"/>
                    <a:pt x="3601" y="1"/>
                    <a:pt x="32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6"/>
            <p:cNvSpPr/>
            <p:nvPr/>
          </p:nvSpPr>
          <p:spPr>
            <a:xfrm>
              <a:off x="2327350" y="1533200"/>
              <a:ext cx="283725" cy="185850"/>
            </a:xfrm>
            <a:custGeom>
              <a:avLst/>
              <a:gdLst/>
              <a:ahLst/>
              <a:cxnLst/>
              <a:rect l="l" t="t" r="r" b="b"/>
              <a:pathLst>
                <a:path w="11349" h="7434" extrusionOk="0">
                  <a:moveTo>
                    <a:pt x="6546" y="1"/>
                  </a:moveTo>
                  <a:cubicBezTo>
                    <a:pt x="6377" y="1"/>
                    <a:pt x="6205" y="13"/>
                    <a:pt x="6031" y="39"/>
                  </a:cubicBezTo>
                  <a:cubicBezTo>
                    <a:pt x="4030" y="334"/>
                    <a:pt x="2392" y="2040"/>
                    <a:pt x="1163" y="3542"/>
                  </a:cubicBezTo>
                  <a:cubicBezTo>
                    <a:pt x="1" y="4928"/>
                    <a:pt x="618" y="7434"/>
                    <a:pt x="2647" y="7434"/>
                  </a:cubicBezTo>
                  <a:cubicBezTo>
                    <a:pt x="2683" y="7434"/>
                    <a:pt x="2719" y="7433"/>
                    <a:pt x="2756" y="7432"/>
                  </a:cubicBezTo>
                  <a:cubicBezTo>
                    <a:pt x="5008" y="7318"/>
                    <a:pt x="7419" y="7022"/>
                    <a:pt x="9080" y="5361"/>
                  </a:cubicBezTo>
                  <a:cubicBezTo>
                    <a:pt x="11348" y="3114"/>
                    <a:pt x="9247" y="1"/>
                    <a:pt x="6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6"/>
            <p:cNvSpPr/>
            <p:nvPr/>
          </p:nvSpPr>
          <p:spPr>
            <a:xfrm>
              <a:off x="2677400" y="1195275"/>
              <a:ext cx="265350" cy="220825"/>
            </a:xfrm>
            <a:custGeom>
              <a:avLst/>
              <a:gdLst/>
              <a:ahLst/>
              <a:cxnLst/>
              <a:rect l="l" t="t" r="r" b="b"/>
              <a:pathLst>
                <a:path w="10614" h="8833" extrusionOk="0">
                  <a:moveTo>
                    <a:pt x="5747" y="0"/>
                  </a:moveTo>
                  <a:cubicBezTo>
                    <a:pt x="5142" y="0"/>
                    <a:pt x="4503" y="134"/>
                    <a:pt x="3858" y="430"/>
                  </a:cubicBezTo>
                  <a:cubicBezTo>
                    <a:pt x="2493" y="1067"/>
                    <a:pt x="1765" y="2045"/>
                    <a:pt x="1219" y="3387"/>
                  </a:cubicBezTo>
                  <a:cubicBezTo>
                    <a:pt x="0" y="6257"/>
                    <a:pt x="1858" y="8832"/>
                    <a:pt x="4511" y="8832"/>
                  </a:cubicBezTo>
                  <a:cubicBezTo>
                    <a:pt x="5076" y="8832"/>
                    <a:pt x="5677" y="8716"/>
                    <a:pt x="6292" y="8460"/>
                  </a:cubicBezTo>
                  <a:cubicBezTo>
                    <a:pt x="7634" y="7891"/>
                    <a:pt x="8612" y="7164"/>
                    <a:pt x="9249" y="5821"/>
                  </a:cubicBezTo>
                  <a:cubicBezTo>
                    <a:pt x="10614" y="2849"/>
                    <a:pt x="8538" y="0"/>
                    <a:pt x="57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6"/>
            <p:cNvSpPr/>
            <p:nvPr/>
          </p:nvSpPr>
          <p:spPr>
            <a:xfrm>
              <a:off x="1795700" y="1310500"/>
              <a:ext cx="278100" cy="217600"/>
            </a:xfrm>
            <a:custGeom>
              <a:avLst/>
              <a:gdLst/>
              <a:ahLst/>
              <a:cxnLst/>
              <a:rect l="l" t="t" r="r" b="b"/>
              <a:pathLst>
                <a:path w="11124" h="8704" extrusionOk="0">
                  <a:moveTo>
                    <a:pt x="5323" y="1"/>
                  </a:moveTo>
                  <a:cubicBezTo>
                    <a:pt x="4021" y="1"/>
                    <a:pt x="2717" y="518"/>
                    <a:pt x="1524" y="1554"/>
                  </a:cubicBezTo>
                  <a:cubicBezTo>
                    <a:pt x="410" y="2509"/>
                    <a:pt x="0" y="4807"/>
                    <a:pt x="910" y="6058"/>
                  </a:cubicBezTo>
                  <a:cubicBezTo>
                    <a:pt x="2137" y="7723"/>
                    <a:pt x="3746" y="8703"/>
                    <a:pt x="5530" y="8703"/>
                  </a:cubicBezTo>
                  <a:cubicBezTo>
                    <a:pt x="6426" y="8703"/>
                    <a:pt x="7367" y="8456"/>
                    <a:pt x="8326" y="7923"/>
                  </a:cubicBezTo>
                  <a:cubicBezTo>
                    <a:pt x="10510" y="6717"/>
                    <a:pt x="11124" y="3351"/>
                    <a:pt x="9190" y="1622"/>
                  </a:cubicBezTo>
                  <a:cubicBezTo>
                    <a:pt x="7983" y="541"/>
                    <a:pt x="6654" y="1"/>
                    <a:pt x="53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6"/>
            <p:cNvSpPr/>
            <p:nvPr/>
          </p:nvSpPr>
          <p:spPr>
            <a:xfrm>
              <a:off x="2706175" y="2238800"/>
              <a:ext cx="236600" cy="344700"/>
            </a:xfrm>
            <a:custGeom>
              <a:avLst/>
              <a:gdLst/>
              <a:ahLst/>
              <a:cxnLst/>
              <a:rect l="l" t="t" r="r" b="b"/>
              <a:pathLst>
                <a:path w="9464" h="13788" extrusionOk="0">
                  <a:moveTo>
                    <a:pt x="4399" y="1"/>
                  </a:moveTo>
                  <a:cubicBezTo>
                    <a:pt x="3113" y="1"/>
                    <a:pt x="1775" y="902"/>
                    <a:pt x="1524" y="2433"/>
                  </a:cubicBezTo>
                  <a:cubicBezTo>
                    <a:pt x="0" y="5253"/>
                    <a:pt x="0" y="9371"/>
                    <a:pt x="1661" y="11964"/>
                  </a:cubicBezTo>
                  <a:cubicBezTo>
                    <a:pt x="2447" y="13225"/>
                    <a:pt x="3581" y="13787"/>
                    <a:pt x="4714" y="13787"/>
                  </a:cubicBezTo>
                  <a:cubicBezTo>
                    <a:pt x="6238" y="13787"/>
                    <a:pt x="7761" y="12772"/>
                    <a:pt x="8439" y="11077"/>
                  </a:cubicBezTo>
                  <a:cubicBezTo>
                    <a:pt x="9463" y="8529"/>
                    <a:pt x="8758" y="4207"/>
                    <a:pt x="6824" y="1932"/>
                  </a:cubicBezTo>
                  <a:cubicBezTo>
                    <a:pt x="6457" y="596"/>
                    <a:pt x="5445" y="1"/>
                    <a:pt x="43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6"/>
            <p:cNvSpPr/>
            <p:nvPr/>
          </p:nvSpPr>
          <p:spPr>
            <a:xfrm>
              <a:off x="2003275" y="2384950"/>
              <a:ext cx="313925" cy="216875"/>
            </a:xfrm>
            <a:custGeom>
              <a:avLst/>
              <a:gdLst/>
              <a:ahLst/>
              <a:cxnLst/>
              <a:rect l="l" t="t" r="r" b="b"/>
              <a:pathLst>
                <a:path w="12557" h="8675" extrusionOk="0">
                  <a:moveTo>
                    <a:pt x="8629" y="0"/>
                  </a:moveTo>
                  <a:cubicBezTo>
                    <a:pt x="8514" y="0"/>
                    <a:pt x="8398" y="7"/>
                    <a:pt x="8280" y="22"/>
                  </a:cubicBezTo>
                  <a:cubicBezTo>
                    <a:pt x="5937" y="295"/>
                    <a:pt x="3776" y="749"/>
                    <a:pt x="2002" y="2456"/>
                  </a:cubicBezTo>
                  <a:cubicBezTo>
                    <a:pt x="0" y="4389"/>
                    <a:pt x="1115" y="7574"/>
                    <a:pt x="3594" y="8370"/>
                  </a:cubicBezTo>
                  <a:cubicBezTo>
                    <a:pt x="4282" y="8583"/>
                    <a:pt x="4978" y="8675"/>
                    <a:pt x="5672" y="8675"/>
                  </a:cubicBezTo>
                  <a:cubicBezTo>
                    <a:pt x="6908" y="8675"/>
                    <a:pt x="8139" y="8383"/>
                    <a:pt x="9304" y="7960"/>
                  </a:cubicBezTo>
                  <a:cubicBezTo>
                    <a:pt x="11215" y="7301"/>
                    <a:pt x="12557" y="5640"/>
                    <a:pt x="12261" y="3547"/>
                  </a:cubicBezTo>
                  <a:cubicBezTo>
                    <a:pt x="12025" y="1855"/>
                    <a:pt x="10498" y="0"/>
                    <a:pt x="86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6"/>
            <p:cNvSpPr/>
            <p:nvPr/>
          </p:nvSpPr>
          <p:spPr>
            <a:xfrm>
              <a:off x="1749700" y="1859925"/>
              <a:ext cx="205825" cy="179750"/>
            </a:xfrm>
            <a:custGeom>
              <a:avLst/>
              <a:gdLst/>
              <a:ahLst/>
              <a:cxnLst/>
              <a:rect l="l" t="t" r="r" b="b"/>
              <a:pathLst>
                <a:path w="8233" h="7190" extrusionOk="0">
                  <a:moveTo>
                    <a:pt x="4008" y="0"/>
                  </a:moveTo>
                  <a:cubicBezTo>
                    <a:pt x="1924" y="0"/>
                    <a:pt x="0" y="1624"/>
                    <a:pt x="339" y="4030"/>
                  </a:cubicBezTo>
                  <a:cubicBezTo>
                    <a:pt x="611" y="5922"/>
                    <a:pt x="2314" y="7190"/>
                    <a:pt x="4046" y="7190"/>
                  </a:cubicBezTo>
                  <a:cubicBezTo>
                    <a:pt x="4917" y="7190"/>
                    <a:pt x="5796" y="6869"/>
                    <a:pt x="6504" y="6146"/>
                  </a:cubicBezTo>
                  <a:lnTo>
                    <a:pt x="6799" y="5827"/>
                  </a:lnTo>
                  <a:cubicBezTo>
                    <a:pt x="8232" y="4371"/>
                    <a:pt x="8096" y="1528"/>
                    <a:pt x="6094" y="573"/>
                  </a:cubicBezTo>
                  <a:lnTo>
                    <a:pt x="5730" y="391"/>
                  </a:lnTo>
                  <a:cubicBezTo>
                    <a:pt x="5173" y="125"/>
                    <a:pt x="4585" y="0"/>
                    <a:pt x="40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6"/>
            <p:cNvSpPr/>
            <p:nvPr/>
          </p:nvSpPr>
          <p:spPr>
            <a:xfrm>
              <a:off x="2389975" y="2023950"/>
              <a:ext cx="197925" cy="153525"/>
            </a:xfrm>
            <a:custGeom>
              <a:avLst/>
              <a:gdLst/>
              <a:ahLst/>
              <a:cxnLst/>
              <a:rect l="l" t="t" r="r" b="b"/>
              <a:pathLst>
                <a:path w="7917" h="6141" extrusionOk="0">
                  <a:moveTo>
                    <a:pt x="3454" y="1"/>
                  </a:moveTo>
                  <a:cubicBezTo>
                    <a:pt x="3076" y="1"/>
                    <a:pt x="2699" y="30"/>
                    <a:pt x="2321" y="85"/>
                  </a:cubicBezTo>
                  <a:cubicBezTo>
                    <a:pt x="728" y="313"/>
                    <a:pt x="0" y="2474"/>
                    <a:pt x="774" y="3725"/>
                  </a:cubicBezTo>
                  <a:cubicBezTo>
                    <a:pt x="1138" y="4339"/>
                    <a:pt x="1616" y="4862"/>
                    <a:pt x="2184" y="5294"/>
                  </a:cubicBezTo>
                  <a:cubicBezTo>
                    <a:pt x="2853" y="5842"/>
                    <a:pt x="3672" y="6141"/>
                    <a:pt x="4466" y="6141"/>
                  </a:cubicBezTo>
                  <a:cubicBezTo>
                    <a:pt x="5454" y="6141"/>
                    <a:pt x="6404" y="5679"/>
                    <a:pt x="6984" y="4657"/>
                  </a:cubicBezTo>
                  <a:cubicBezTo>
                    <a:pt x="7917" y="3020"/>
                    <a:pt x="7052" y="586"/>
                    <a:pt x="5119" y="199"/>
                  </a:cubicBezTo>
                  <a:cubicBezTo>
                    <a:pt x="4564" y="64"/>
                    <a:pt x="4009" y="1"/>
                    <a:pt x="34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6"/>
            <p:cNvSpPr/>
            <p:nvPr/>
          </p:nvSpPr>
          <p:spPr>
            <a:xfrm>
              <a:off x="3245425" y="1472775"/>
              <a:ext cx="196275" cy="197875"/>
            </a:xfrm>
            <a:custGeom>
              <a:avLst/>
              <a:gdLst/>
              <a:ahLst/>
              <a:cxnLst/>
              <a:rect l="l" t="t" r="r" b="b"/>
              <a:pathLst>
                <a:path w="7851" h="7915" extrusionOk="0">
                  <a:moveTo>
                    <a:pt x="4513" y="0"/>
                  </a:moveTo>
                  <a:cubicBezTo>
                    <a:pt x="3580" y="0"/>
                    <a:pt x="2631" y="393"/>
                    <a:pt x="2042" y="1273"/>
                  </a:cubicBezTo>
                  <a:cubicBezTo>
                    <a:pt x="1382" y="2205"/>
                    <a:pt x="1314" y="3115"/>
                    <a:pt x="905" y="4116"/>
                  </a:cubicBezTo>
                  <a:cubicBezTo>
                    <a:pt x="0" y="6112"/>
                    <a:pt x="1639" y="7915"/>
                    <a:pt x="3287" y="7915"/>
                  </a:cubicBezTo>
                  <a:cubicBezTo>
                    <a:pt x="4044" y="7915"/>
                    <a:pt x="4802" y="7535"/>
                    <a:pt x="5318" y="6618"/>
                  </a:cubicBezTo>
                  <a:cubicBezTo>
                    <a:pt x="5977" y="5458"/>
                    <a:pt x="6705" y="4662"/>
                    <a:pt x="7160" y="3343"/>
                  </a:cubicBezTo>
                  <a:cubicBezTo>
                    <a:pt x="7850" y="1302"/>
                    <a:pt x="6209" y="0"/>
                    <a:pt x="45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6"/>
            <p:cNvSpPr/>
            <p:nvPr/>
          </p:nvSpPr>
          <p:spPr>
            <a:xfrm>
              <a:off x="3247675" y="933050"/>
              <a:ext cx="233625" cy="177075"/>
            </a:xfrm>
            <a:custGeom>
              <a:avLst/>
              <a:gdLst/>
              <a:ahLst/>
              <a:cxnLst/>
              <a:rect l="l" t="t" r="r" b="b"/>
              <a:pathLst>
                <a:path w="9345" h="7083" extrusionOk="0">
                  <a:moveTo>
                    <a:pt x="4773" y="0"/>
                  </a:moveTo>
                  <a:cubicBezTo>
                    <a:pt x="1" y="0"/>
                    <a:pt x="650" y="7082"/>
                    <a:pt x="4517" y="7082"/>
                  </a:cubicBezTo>
                  <a:cubicBezTo>
                    <a:pt x="4872" y="7082"/>
                    <a:pt x="5253" y="7023"/>
                    <a:pt x="5660" y="6893"/>
                  </a:cubicBezTo>
                  <a:cubicBezTo>
                    <a:pt x="9345" y="5710"/>
                    <a:pt x="8890" y="0"/>
                    <a:pt x="47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6"/>
            <p:cNvSpPr/>
            <p:nvPr/>
          </p:nvSpPr>
          <p:spPr>
            <a:xfrm>
              <a:off x="2950925" y="1955475"/>
              <a:ext cx="288750" cy="274600"/>
            </a:xfrm>
            <a:custGeom>
              <a:avLst/>
              <a:gdLst/>
              <a:ahLst/>
              <a:cxnLst/>
              <a:rect l="l" t="t" r="r" b="b"/>
              <a:pathLst>
                <a:path w="11550" h="10984" extrusionOk="0">
                  <a:moveTo>
                    <a:pt x="2898" y="0"/>
                  </a:moveTo>
                  <a:cubicBezTo>
                    <a:pt x="1277" y="0"/>
                    <a:pt x="0" y="2136"/>
                    <a:pt x="788" y="3711"/>
                  </a:cubicBezTo>
                  <a:cubicBezTo>
                    <a:pt x="1402" y="4917"/>
                    <a:pt x="1834" y="6168"/>
                    <a:pt x="2403" y="7374"/>
                  </a:cubicBezTo>
                  <a:cubicBezTo>
                    <a:pt x="3131" y="8852"/>
                    <a:pt x="4245" y="9785"/>
                    <a:pt x="5633" y="10604"/>
                  </a:cubicBezTo>
                  <a:cubicBezTo>
                    <a:pt x="6092" y="10865"/>
                    <a:pt x="6611" y="10984"/>
                    <a:pt x="7138" y="10984"/>
                  </a:cubicBezTo>
                  <a:cubicBezTo>
                    <a:pt x="9272" y="10984"/>
                    <a:pt x="11549" y="9040"/>
                    <a:pt x="10637" y="6759"/>
                  </a:cubicBezTo>
                  <a:cubicBezTo>
                    <a:pt x="9932" y="5008"/>
                    <a:pt x="9250" y="3689"/>
                    <a:pt x="7612" y="2619"/>
                  </a:cubicBezTo>
                  <a:cubicBezTo>
                    <a:pt x="6452" y="1846"/>
                    <a:pt x="5246" y="1209"/>
                    <a:pt x="4109" y="413"/>
                  </a:cubicBezTo>
                  <a:cubicBezTo>
                    <a:pt x="3701" y="125"/>
                    <a:pt x="3289" y="0"/>
                    <a:pt x="28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6"/>
            <p:cNvSpPr/>
            <p:nvPr/>
          </p:nvSpPr>
          <p:spPr>
            <a:xfrm>
              <a:off x="3434650" y="2244700"/>
              <a:ext cx="193450" cy="190850"/>
            </a:xfrm>
            <a:custGeom>
              <a:avLst/>
              <a:gdLst/>
              <a:ahLst/>
              <a:cxnLst/>
              <a:rect l="l" t="t" r="r" b="b"/>
              <a:pathLst>
                <a:path w="7738" h="7634" extrusionOk="0">
                  <a:moveTo>
                    <a:pt x="4717" y="0"/>
                  </a:moveTo>
                  <a:cubicBezTo>
                    <a:pt x="4251" y="0"/>
                    <a:pt x="3785" y="100"/>
                    <a:pt x="3367" y="309"/>
                  </a:cubicBezTo>
                  <a:cubicBezTo>
                    <a:pt x="2617" y="695"/>
                    <a:pt x="1934" y="1241"/>
                    <a:pt x="1366" y="1901"/>
                  </a:cubicBezTo>
                  <a:cubicBezTo>
                    <a:pt x="1" y="3402"/>
                    <a:pt x="46" y="5677"/>
                    <a:pt x="1729" y="6951"/>
                  </a:cubicBezTo>
                  <a:cubicBezTo>
                    <a:pt x="2324" y="7401"/>
                    <a:pt x="3089" y="7634"/>
                    <a:pt x="3850" y="7634"/>
                  </a:cubicBezTo>
                  <a:cubicBezTo>
                    <a:pt x="5012" y="7634"/>
                    <a:pt x="6166" y="7091"/>
                    <a:pt x="6688" y="5950"/>
                  </a:cubicBezTo>
                  <a:cubicBezTo>
                    <a:pt x="7189" y="4972"/>
                    <a:pt x="7507" y="3880"/>
                    <a:pt x="7598" y="2765"/>
                  </a:cubicBezTo>
                  <a:cubicBezTo>
                    <a:pt x="7737" y="1044"/>
                    <a:pt x="6228" y="0"/>
                    <a:pt x="47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6"/>
            <p:cNvSpPr/>
            <p:nvPr/>
          </p:nvSpPr>
          <p:spPr>
            <a:xfrm>
              <a:off x="3624350" y="1588700"/>
              <a:ext cx="234575" cy="157375"/>
            </a:xfrm>
            <a:custGeom>
              <a:avLst/>
              <a:gdLst/>
              <a:ahLst/>
              <a:cxnLst/>
              <a:rect l="l" t="t" r="r" b="b"/>
              <a:pathLst>
                <a:path w="9383" h="6295" extrusionOk="0">
                  <a:moveTo>
                    <a:pt x="5571" y="1"/>
                  </a:moveTo>
                  <a:cubicBezTo>
                    <a:pt x="3880" y="1"/>
                    <a:pt x="3007" y="894"/>
                    <a:pt x="1853" y="2004"/>
                  </a:cubicBezTo>
                  <a:cubicBezTo>
                    <a:pt x="1" y="3771"/>
                    <a:pt x="1695" y="6295"/>
                    <a:pt x="3840" y="6295"/>
                  </a:cubicBezTo>
                  <a:cubicBezTo>
                    <a:pt x="3987" y="6295"/>
                    <a:pt x="4136" y="6283"/>
                    <a:pt x="4287" y="6258"/>
                  </a:cubicBezTo>
                  <a:cubicBezTo>
                    <a:pt x="6084" y="5985"/>
                    <a:pt x="7017" y="5689"/>
                    <a:pt x="8108" y="4142"/>
                  </a:cubicBezTo>
                  <a:cubicBezTo>
                    <a:pt x="9382" y="2368"/>
                    <a:pt x="7608" y="71"/>
                    <a:pt x="5697" y="2"/>
                  </a:cubicBezTo>
                  <a:cubicBezTo>
                    <a:pt x="5655" y="1"/>
                    <a:pt x="5612" y="1"/>
                    <a:pt x="55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6"/>
            <p:cNvSpPr/>
            <p:nvPr/>
          </p:nvSpPr>
          <p:spPr>
            <a:xfrm>
              <a:off x="3196375" y="2966875"/>
              <a:ext cx="193950" cy="304450"/>
            </a:xfrm>
            <a:custGeom>
              <a:avLst/>
              <a:gdLst/>
              <a:ahLst/>
              <a:cxnLst/>
              <a:rect l="l" t="t" r="r" b="b"/>
              <a:pathLst>
                <a:path w="7758" h="12178" extrusionOk="0">
                  <a:moveTo>
                    <a:pt x="3248" y="0"/>
                  </a:moveTo>
                  <a:cubicBezTo>
                    <a:pt x="1824" y="0"/>
                    <a:pt x="296" y="1239"/>
                    <a:pt x="569" y="3109"/>
                  </a:cubicBezTo>
                  <a:cubicBezTo>
                    <a:pt x="683" y="3973"/>
                    <a:pt x="114" y="5247"/>
                    <a:pt x="69" y="6134"/>
                  </a:cubicBezTo>
                  <a:cubicBezTo>
                    <a:pt x="0" y="7272"/>
                    <a:pt x="182" y="8432"/>
                    <a:pt x="615" y="9501"/>
                  </a:cubicBezTo>
                  <a:cubicBezTo>
                    <a:pt x="1193" y="11008"/>
                    <a:pt x="2407" y="12177"/>
                    <a:pt x="4054" y="12177"/>
                  </a:cubicBezTo>
                  <a:cubicBezTo>
                    <a:pt x="4223" y="12177"/>
                    <a:pt x="4396" y="12165"/>
                    <a:pt x="4573" y="12140"/>
                  </a:cubicBezTo>
                  <a:cubicBezTo>
                    <a:pt x="6370" y="11889"/>
                    <a:pt x="7712" y="10388"/>
                    <a:pt x="7735" y="8568"/>
                  </a:cubicBezTo>
                  <a:cubicBezTo>
                    <a:pt x="7757" y="7272"/>
                    <a:pt x="7507" y="5975"/>
                    <a:pt x="6961" y="4792"/>
                  </a:cubicBezTo>
                  <a:cubicBezTo>
                    <a:pt x="6506" y="3769"/>
                    <a:pt x="5642" y="2927"/>
                    <a:pt x="5392" y="1835"/>
                  </a:cubicBezTo>
                  <a:cubicBezTo>
                    <a:pt x="5100" y="552"/>
                    <a:pt x="4197" y="0"/>
                    <a:pt x="3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6"/>
            <p:cNvSpPr/>
            <p:nvPr/>
          </p:nvSpPr>
          <p:spPr>
            <a:xfrm>
              <a:off x="2532150" y="3339825"/>
              <a:ext cx="221250" cy="225125"/>
            </a:xfrm>
            <a:custGeom>
              <a:avLst/>
              <a:gdLst/>
              <a:ahLst/>
              <a:cxnLst/>
              <a:rect l="l" t="t" r="r" b="b"/>
              <a:pathLst>
                <a:path w="8850" h="9005" extrusionOk="0">
                  <a:moveTo>
                    <a:pt x="4832" y="1"/>
                  </a:moveTo>
                  <a:cubicBezTo>
                    <a:pt x="3906" y="1"/>
                    <a:pt x="2946" y="324"/>
                    <a:pt x="2161" y="952"/>
                  </a:cubicBezTo>
                  <a:cubicBezTo>
                    <a:pt x="0" y="2704"/>
                    <a:pt x="23" y="4888"/>
                    <a:pt x="979" y="7253"/>
                  </a:cubicBezTo>
                  <a:cubicBezTo>
                    <a:pt x="1449" y="8423"/>
                    <a:pt x="2772" y="9004"/>
                    <a:pt x="4032" y="9004"/>
                  </a:cubicBezTo>
                  <a:cubicBezTo>
                    <a:pt x="4660" y="9004"/>
                    <a:pt x="5272" y="8860"/>
                    <a:pt x="5755" y="8573"/>
                  </a:cubicBezTo>
                  <a:cubicBezTo>
                    <a:pt x="8053" y="7208"/>
                    <a:pt x="8849" y="5161"/>
                    <a:pt x="8189" y="2590"/>
                  </a:cubicBezTo>
                  <a:cubicBezTo>
                    <a:pt x="7727" y="837"/>
                    <a:pt x="6321" y="1"/>
                    <a:pt x="48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6"/>
            <p:cNvSpPr/>
            <p:nvPr/>
          </p:nvSpPr>
          <p:spPr>
            <a:xfrm>
              <a:off x="1958625" y="3174175"/>
              <a:ext cx="242000" cy="191000"/>
            </a:xfrm>
            <a:custGeom>
              <a:avLst/>
              <a:gdLst/>
              <a:ahLst/>
              <a:cxnLst/>
              <a:rect l="l" t="t" r="r" b="b"/>
              <a:pathLst>
                <a:path w="9680" h="7640" extrusionOk="0">
                  <a:moveTo>
                    <a:pt x="4775" y="1"/>
                  </a:moveTo>
                  <a:cubicBezTo>
                    <a:pt x="4719" y="1"/>
                    <a:pt x="4663" y="1"/>
                    <a:pt x="4607" y="3"/>
                  </a:cubicBezTo>
                  <a:cubicBezTo>
                    <a:pt x="4588" y="3"/>
                    <a:pt x="4569" y="3"/>
                    <a:pt x="4550" y="3"/>
                  </a:cubicBezTo>
                  <a:cubicBezTo>
                    <a:pt x="1226" y="3"/>
                    <a:pt x="0" y="3975"/>
                    <a:pt x="1991" y="6282"/>
                  </a:cubicBezTo>
                  <a:cubicBezTo>
                    <a:pt x="2754" y="7148"/>
                    <a:pt x="3834" y="7640"/>
                    <a:pt x="4978" y="7640"/>
                  </a:cubicBezTo>
                  <a:cubicBezTo>
                    <a:pt x="5096" y="7640"/>
                    <a:pt x="5215" y="7634"/>
                    <a:pt x="5335" y="7624"/>
                  </a:cubicBezTo>
                  <a:cubicBezTo>
                    <a:pt x="7678" y="7419"/>
                    <a:pt x="9680" y="5440"/>
                    <a:pt x="8974" y="2915"/>
                  </a:cubicBezTo>
                  <a:cubicBezTo>
                    <a:pt x="8838" y="2369"/>
                    <a:pt x="8565" y="1846"/>
                    <a:pt x="8178" y="1414"/>
                  </a:cubicBezTo>
                  <a:cubicBezTo>
                    <a:pt x="7285" y="498"/>
                    <a:pt x="6057" y="1"/>
                    <a:pt x="4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6"/>
            <p:cNvSpPr/>
            <p:nvPr/>
          </p:nvSpPr>
          <p:spPr>
            <a:xfrm>
              <a:off x="2539550" y="2853075"/>
              <a:ext cx="256500" cy="211525"/>
            </a:xfrm>
            <a:custGeom>
              <a:avLst/>
              <a:gdLst/>
              <a:ahLst/>
              <a:cxnLst/>
              <a:rect l="l" t="t" r="r" b="b"/>
              <a:pathLst>
                <a:path w="10260" h="8461" extrusionOk="0">
                  <a:moveTo>
                    <a:pt x="4757" y="0"/>
                  </a:moveTo>
                  <a:cubicBezTo>
                    <a:pt x="4293" y="0"/>
                    <a:pt x="3827" y="51"/>
                    <a:pt x="3367" y="154"/>
                  </a:cubicBezTo>
                  <a:cubicBezTo>
                    <a:pt x="1069" y="609"/>
                    <a:pt x="0" y="3498"/>
                    <a:pt x="1137" y="5432"/>
                  </a:cubicBezTo>
                  <a:cubicBezTo>
                    <a:pt x="2002" y="6933"/>
                    <a:pt x="3207" y="7661"/>
                    <a:pt x="4800" y="8275"/>
                  </a:cubicBezTo>
                  <a:cubicBezTo>
                    <a:pt x="5137" y="8403"/>
                    <a:pt x="5486" y="8461"/>
                    <a:pt x="5835" y="8461"/>
                  </a:cubicBezTo>
                  <a:cubicBezTo>
                    <a:pt x="7420" y="8461"/>
                    <a:pt x="9014" y="7262"/>
                    <a:pt x="9554" y="5864"/>
                  </a:cubicBezTo>
                  <a:cubicBezTo>
                    <a:pt x="10259" y="4044"/>
                    <a:pt x="9668" y="1769"/>
                    <a:pt x="7848" y="814"/>
                  </a:cubicBezTo>
                  <a:cubicBezTo>
                    <a:pt x="6895" y="274"/>
                    <a:pt x="5831" y="0"/>
                    <a:pt x="47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6"/>
            <p:cNvSpPr/>
            <p:nvPr/>
          </p:nvSpPr>
          <p:spPr>
            <a:xfrm>
              <a:off x="3151475" y="2647950"/>
              <a:ext cx="320175" cy="314225"/>
            </a:xfrm>
            <a:custGeom>
              <a:avLst/>
              <a:gdLst/>
              <a:ahLst/>
              <a:cxnLst/>
              <a:rect l="l" t="t" r="r" b="b"/>
              <a:pathLst>
                <a:path w="12807" h="12569" extrusionOk="0">
                  <a:moveTo>
                    <a:pt x="6778" y="1"/>
                  </a:moveTo>
                  <a:cubicBezTo>
                    <a:pt x="5404" y="1"/>
                    <a:pt x="4128" y="608"/>
                    <a:pt x="3412" y="1808"/>
                  </a:cubicBezTo>
                  <a:cubicBezTo>
                    <a:pt x="1683" y="2923"/>
                    <a:pt x="227" y="4788"/>
                    <a:pt x="136" y="6812"/>
                  </a:cubicBezTo>
                  <a:cubicBezTo>
                    <a:pt x="1" y="10193"/>
                    <a:pt x="3214" y="12568"/>
                    <a:pt x="6370" y="12568"/>
                  </a:cubicBezTo>
                  <a:cubicBezTo>
                    <a:pt x="6400" y="12568"/>
                    <a:pt x="6430" y="12568"/>
                    <a:pt x="6460" y="12568"/>
                  </a:cubicBezTo>
                  <a:cubicBezTo>
                    <a:pt x="9758" y="12545"/>
                    <a:pt x="12602" y="9861"/>
                    <a:pt x="12715" y="6539"/>
                  </a:cubicBezTo>
                  <a:cubicBezTo>
                    <a:pt x="12806" y="3560"/>
                    <a:pt x="10531" y="489"/>
                    <a:pt x="7506" y="56"/>
                  </a:cubicBezTo>
                  <a:cubicBezTo>
                    <a:pt x="7262" y="19"/>
                    <a:pt x="7019" y="1"/>
                    <a:pt x="67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6"/>
            <p:cNvSpPr/>
            <p:nvPr/>
          </p:nvSpPr>
          <p:spPr>
            <a:xfrm>
              <a:off x="3489825" y="1861150"/>
              <a:ext cx="179150" cy="139350"/>
            </a:xfrm>
            <a:custGeom>
              <a:avLst/>
              <a:gdLst/>
              <a:ahLst/>
              <a:cxnLst/>
              <a:rect l="l" t="t" r="r" b="b"/>
              <a:pathLst>
                <a:path w="7166" h="5574" extrusionOk="0">
                  <a:moveTo>
                    <a:pt x="3594" y="0"/>
                  </a:moveTo>
                  <a:cubicBezTo>
                    <a:pt x="0" y="0"/>
                    <a:pt x="0" y="5574"/>
                    <a:pt x="3594" y="5574"/>
                  </a:cubicBezTo>
                  <a:cubicBezTo>
                    <a:pt x="7166" y="5574"/>
                    <a:pt x="7166" y="0"/>
                    <a:pt x="3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6"/>
            <p:cNvSpPr/>
            <p:nvPr/>
          </p:nvSpPr>
          <p:spPr>
            <a:xfrm>
              <a:off x="3652450" y="2995700"/>
              <a:ext cx="192300" cy="155750"/>
            </a:xfrm>
            <a:custGeom>
              <a:avLst/>
              <a:gdLst/>
              <a:ahLst/>
              <a:cxnLst/>
              <a:rect l="l" t="t" r="r" b="b"/>
              <a:pathLst>
                <a:path w="7692" h="6230" extrusionOk="0">
                  <a:moveTo>
                    <a:pt x="3570" y="0"/>
                  </a:moveTo>
                  <a:cubicBezTo>
                    <a:pt x="3443" y="0"/>
                    <a:pt x="3314" y="8"/>
                    <a:pt x="3186" y="22"/>
                  </a:cubicBezTo>
                  <a:cubicBezTo>
                    <a:pt x="1616" y="113"/>
                    <a:pt x="1" y="1660"/>
                    <a:pt x="615" y="3366"/>
                  </a:cubicBezTo>
                  <a:cubicBezTo>
                    <a:pt x="1161" y="4890"/>
                    <a:pt x="1889" y="5687"/>
                    <a:pt x="3504" y="6119"/>
                  </a:cubicBezTo>
                  <a:cubicBezTo>
                    <a:pt x="3793" y="6194"/>
                    <a:pt x="4067" y="6229"/>
                    <a:pt x="4325" y="6229"/>
                  </a:cubicBezTo>
                  <a:cubicBezTo>
                    <a:pt x="6704" y="6229"/>
                    <a:pt x="7691" y="3230"/>
                    <a:pt x="6234" y="1342"/>
                  </a:cubicBezTo>
                  <a:cubicBezTo>
                    <a:pt x="5605" y="490"/>
                    <a:pt x="4616" y="0"/>
                    <a:pt x="35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6"/>
            <p:cNvSpPr/>
            <p:nvPr/>
          </p:nvSpPr>
          <p:spPr>
            <a:xfrm>
              <a:off x="2518350" y="3867100"/>
              <a:ext cx="206050" cy="166900"/>
            </a:xfrm>
            <a:custGeom>
              <a:avLst/>
              <a:gdLst/>
              <a:ahLst/>
              <a:cxnLst/>
              <a:rect l="l" t="t" r="r" b="b"/>
              <a:pathLst>
                <a:path w="8242" h="6676" extrusionOk="0">
                  <a:moveTo>
                    <a:pt x="4399" y="1"/>
                  </a:moveTo>
                  <a:cubicBezTo>
                    <a:pt x="3869" y="1"/>
                    <a:pt x="3336" y="133"/>
                    <a:pt x="2850" y="425"/>
                  </a:cubicBezTo>
                  <a:lnTo>
                    <a:pt x="2395" y="721"/>
                  </a:lnTo>
                  <a:cubicBezTo>
                    <a:pt x="0" y="2171"/>
                    <a:pt x="576" y="6675"/>
                    <a:pt x="3630" y="6675"/>
                  </a:cubicBezTo>
                  <a:cubicBezTo>
                    <a:pt x="3738" y="6675"/>
                    <a:pt x="3850" y="6670"/>
                    <a:pt x="3964" y="6658"/>
                  </a:cubicBezTo>
                  <a:lnTo>
                    <a:pt x="4488" y="6590"/>
                  </a:lnTo>
                  <a:cubicBezTo>
                    <a:pt x="6558" y="6362"/>
                    <a:pt x="8241" y="4656"/>
                    <a:pt x="7672" y="2450"/>
                  </a:cubicBezTo>
                  <a:cubicBezTo>
                    <a:pt x="7289" y="999"/>
                    <a:pt x="5855" y="1"/>
                    <a:pt x="43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6"/>
            <p:cNvSpPr/>
            <p:nvPr/>
          </p:nvSpPr>
          <p:spPr>
            <a:xfrm>
              <a:off x="2267150" y="3707100"/>
              <a:ext cx="242850" cy="211025"/>
            </a:xfrm>
            <a:custGeom>
              <a:avLst/>
              <a:gdLst/>
              <a:ahLst/>
              <a:cxnLst/>
              <a:rect l="l" t="t" r="r" b="b"/>
              <a:pathLst>
                <a:path w="9714" h="8441" extrusionOk="0">
                  <a:moveTo>
                    <a:pt x="4845" y="1"/>
                  </a:moveTo>
                  <a:cubicBezTo>
                    <a:pt x="2320" y="1"/>
                    <a:pt x="0" y="2639"/>
                    <a:pt x="842" y="5210"/>
                  </a:cubicBezTo>
                  <a:lnTo>
                    <a:pt x="955" y="5506"/>
                  </a:lnTo>
                  <a:cubicBezTo>
                    <a:pt x="1524" y="7462"/>
                    <a:pt x="3190" y="8440"/>
                    <a:pt x="4857" y="8440"/>
                  </a:cubicBezTo>
                  <a:cubicBezTo>
                    <a:pt x="6523" y="8440"/>
                    <a:pt x="8189" y="7462"/>
                    <a:pt x="8758" y="5506"/>
                  </a:cubicBezTo>
                  <a:lnTo>
                    <a:pt x="8872" y="5210"/>
                  </a:lnTo>
                  <a:cubicBezTo>
                    <a:pt x="9713" y="2639"/>
                    <a:pt x="7393" y="1"/>
                    <a:pt x="48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6"/>
            <p:cNvSpPr/>
            <p:nvPr/>
          </p:nvSpPr>
          <p:spPr>
            <a:xfrm>
              <a:off x="3253800" y="3352875"/>
              <a:ext cx="176325" cy="238050"/>
            </a:xfrm>
            <a:custGeom>
              <a:avLst/>
              <a:gdLst/>
              <a:ahLst/>
              <a:cxnLst/>
              <a:rect l="l" t="t" r="r" b="b"/>
              <a:pathLst>
                <a:path w="7053" h="9522" extrusionOk="0">
                  <a:moveTo>
                    <a:pt x="3063" y="0"/>
                  </a:moveTo>
                  <a:cubicBezTo>
                    <a:pt x="1572" y="0"/>
                    <a:pt x="60" y="958"/>
                    <a:pt x="274" y="2682"/>
                  </a:cubicBezTo>
                  <a:cubicBezTo>
                    <a:pt x="410" y="3592"/>
                    <a:pt x="1" y="4275"/>
                    <a:pt x="1" y="5185"/>
                  </a:cubicBezTo>
                  <a:cubicBezTo>
                    <a:pt x="1" y="6185"/>
                    <a:pt x="410" y="7141"/>
                    <a:pt x="888" y="7982"/>
                  </a:cubicBezTo>
                  <a:cubicBezTo>
                    <a:pt x="1480" y="9012"/>
                    <a:pt x="2587" y="9521"/>
                    <a:pt x="3683" y="9521"/>
                  </a:cubicBezTo>
                  <a:cubicBezTo>
                    <a:pt x="5032" y="9521"/>
                    <a:pt x="6362" y="8750"/>
                    <a:pt x="6689" y="7232"/>
                  </a:cubicBezTo>
                  <a:cubicBezTo>
                    <a:pt x="7053" y="5457"/>
                    <a:pt x="6757" y="4229"/>
                    <a:pt x="5938" y="2887"/>
                  </a:cubicBezTo>
                  <a:cubicBezTo>
                    <a:pt x="5824" y="2591"/>
                    <a:pt x="5756" y="2296"/>
                    <a:pt x="5711" y="1977"/>
                  </a:cubicBezTo>
                  <a:cubicBezTo>
                    <a:pt x="5456" y="625"/>
                    <a:pt x="4267" y="0"/>
                    <a:pt x="30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6"/>
            <p:cNvSpPr/>
            <p:nvPr/>
          </p:nvSpPr>
          <p:spPr>
            <a:xfrm>
              <a:off x="3582775" y="2711750"/>
              <a:ext cx="129700" cy="113975"/>
            </a:xfrm>
            <a:custGeom>
              <a:avLst/>
              <a:gdLst/>
              <a:ahLst/>
              <a:cxnLst/>
              <a:rect l="l" t="t" r="r" b="b"/>
              <a:pathLst>
                <a:path w="5188" h="4559" extrusionOk="0">
                  <a:moveTo>
                    <a:pt x="2595" y="1"/>
                  </a:moveTo>
                  <a:cubicBezTo>
                    <a:pt x="1679" y="1"/>
                    <a:pt x="763" y="518"/>
                    <a:pt x="513" y="1553"/>
                  </a:cubicBezTo>
                  <a:lnTo>
                    <a:pt x="422" y="1872"/>
                  </a:lnTo>
                  <a:cubicBezTo>
                    <a:pt x="1" y="3660"/>
                    <a:pt x="1308" y="4559"/>
                    <a:pt x="2606" y="4559"/>
                  </a:cubicBezTo>
                  <a:cubicBezTo>
                    <a:pt x="3901" y="4559"/>
                    <a:pt x="5187" y="3666"/>
                    <a:pt x="4744" y="1872"/>
                  </a:cubicBezTo>
                  <a:lnTo>
                    <a:pt x="4676" y="1553"/>
                  </a:lnTo>
                  <a:cubicBezTo>
                    <a:pt x="4426" y="518"/>
                    <a:pt x="3510" y="1"/>
                    <a:pt x="25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6"/>
            <p:cNvSpPr/>
            <p:nvPr/>
          </p:nvSpPr>
          <p:spPr>
            <a:xfrm>
              <a:off x="3683175" y="3719650"/>
              <a:ext cx="191950" cy="166825"/>
            </a:xfrm>
            <a:custGeom>
              <a:avLst/>
              <a:gdLst/>
              <a:ahLst/>
              <a:cxnLst/>
              <a:rect l="l" t="t" r="r" b="b"/>
              <a:pathLst>
                <a:path w="7678" h="6673" extrusionOk="0">
                  <a:moveTo>
                    <a:pt x="4056" y="1"/>
                  </a:moveTo>
                  <a:cubicBezTo>
                    <a:pt x="3160" y="1"/>
                    <a:pt x="2263" y="307"/>
                    <a:pt x="1638" y="932"/>
                  </a:cubicBezTo>
                  <a:cubicBezTo>
                    <a:pt x="0" y="2592"/>
                    <a:pt x="569" y="6164"/>
                    <a:pt x="3162" y="6551"/>
                  </a:cubicBezTo>
                  <a:lnTo>
                    <a:pt x="3572" y="6619"/>
                  </a:lnTo>
                  <a:cubicBezTo>
                    <a:pt x="3799" y="6655"/>
                    <a:pt x="4021" y="6673"/>
                    <a:pt x="4235" y="6673"/>
                  </a:cubicBezTo>
                  <a:cubicBezTo>
                    <a:pt x="6291" y="6673"/>
                    <a:pt x="7677" y="5049"/>
                    <a:pt x="7348" y="2865"/>
                  </a:cubicBezTo>
                  <a:cubicBezTo>
                    <a:pt x="7325" y="2729"/>
                    <a:pt x="7302" y="2592"/>
                    <a:pt x="7280" y="2456"/>
                  </a:cubicBezTo>
                  <a:cubicBezTo>
                    <a:pt x="7024" y="839"/>
                    <a:pt x="5540" y="1"/>
                    <a:pt x="40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6"/>
            <p:cNvSpPr/>
            <p:nvPr/>
          </p:nvSpPr>
          <p:spPr>
            <a:xfrm>
              <a:off x="3697825" y="4246275"/>
              <a:ext cx="218100" cy="175300"/>
            </a:xfrm>
            <a:custGeom>
              <a:avLst/>
              <a:gdLst/>
              <a:ahLst/>
              <a:cxnLst/>
              <a:rect l="l" t="t" r="r" b="b"/>
              <a:pathLst>
                <a:path w="8724" h="7012" extrusionOk="0">
                  <a:moveTo>
                    <a:pt x="5929" y="1"/>
                  </a:moveTo>
                  <a:cubicBezTo>
                    <a:pt x="5713" y="1"/>
                    <a:pt x="5489" y="36"/>
                    <a:pt x="5260" y="112"/>
                  </a:cubicBezTo>
                  <a:cubicBezTo>
                    <a:pt x="3918" y="567"/>
                    <a:pt x="2826" y="1022"/>
                    <a:pt x="1803" y="2068"/>
                  </a:cubicBezTo>
                  <a:cubicBezTo>
                    <a:pt x="1" y="3889"/>
                    <a:pt x="1638" y="7012"/>
                    <a:pt x="3812" y="7012"/>
                  </a:cubicBezTo>
                  <a:cubicBezTo>
                    <a:pt x="4272" y="7012"/>
                    <a:pt x="4757" y="6872"/>
                    <a:pt x="5238" y="6550"/>
                  </a:cubicBezTo>
                  <a:cubicBezTo>
                    <a:pt x="6352" y="5799"/>
                    <a:pt x="7285" y="4753"/>
                    <a:pt x="7899" y="3524"/>
                  </a:cubicBezTo>
                  <a:cubicBezTo>
                    <a:pt x="8724" y="2056"/>
                    <a:pt x="7574" y="1"/>
                    <a:pt x="59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6"/>
            <p:cNvSpPr/>
            <p:nvPr/>
          </p:nvSpPr>
          <p:spPr>
            <a:xfrm>
              <a:off x="2856525" y="4282625"/>
              <a:ext cx="175475" cy="138900"/>
            </a:xfrm>
            <a:custGeom>
              <a:avLst/>
              <a:gdLst/>
              <a:ahLst/>
              <a:cxnLst/>
              <a:rect l="l" t="t" r="r" b="b"/>
              <a:pathLst>
                <a:path w="7019" h="5556" extrusionOk="0">
                  <a:moveTo>
                    <a:pt x="3735" y="1"/>
                  </a:moveTo>
                  <a:cubicBezTo>
                    <a:pt x="3211" y="1"/>
                    <a:pt x="2661" y="190"/>
                    <a:pt x="2152" y="637"/>
                  </a:cubicBezTo>
                  <a:cubicBezTo>
                    <a:pt x="1447" y="1274"/>
                    <a:pt x="1197" y="1888"/>
                    <a:pt x="765" y="2684"/>
                  </a:cubicBezTo>
                  <a:cubicBezTo>
                    <a:pt x="1" y="4082"/>
                    <a:pt x="1129" y="5556"/>
                    <a:pt x="2475" y="5556"/>
                  </a:cubicBezTo>
                  <a:cubicBezTo>
                    <a:pt x="2773" y="5556"/>
                    <a:pt x="3080" y="5484"/>
                    <a:pt x="3381" y="5323"/>
                  </a:cubicBezTo>
                  <a:cubicBezTo>
                    <a:pt x="4200" y="4891"/>
                    <a:pt x="4814" y="4641"/>
                    <a:pt x="5451" y="3936"/>
                  </a:cubicBezTo>
                  <a:cubicBezTo>
                    <a:pt x="7018" y="2227"/>
                    <a:pt x="5531" y="1"/>
                    <a:pt x="37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6"/>
            <p:cNvSpPr/>
            <p:nvPr/>
          </p:nvSpPr>
          <p:spPr>
            <a:xfrm>
              <a:off x="3037700" y="3743500"/>
              <a:ext cx="209300" cy="162100"/>
            </a:xfrm>
            <a:custGeom>
              <a:avLst/>
              <a:gdLst/>
              <a:ahLst/>
              <a:cxnLst/>
              <a:rect l="l" t="t" r="r" b="b"/>
              <a:pathLst>
                <a:path w="8372" h="6484" extrusionOk="0">
                  <a:moveTo>
                    <a:pt x="4186" y="1"/>
                  </a:moveTo>
                  <a:cubicBezTo>
                    <a:pt x="1" y="1"/>
                    <a:pt x="1" y="6484"/>
                    <a:pt x="4186" y="6484"/>
                  </a:cubicBezTo>
                  <a:cubicBezTo>
                    <a:pt x="8372" y="6484"/>
                    <a:pt x="8372" y="1"/>
                    <a:pt x="41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6"/>
            <p:cNvSpPr/>
            <p:nvPr/>
          </p:nvSpPr>
          <p:spPr>
            <a:xfrm>
              <a:off x="3500625" y="4075050"/>
              <a:ext cx="174600" cy="134800"/>
            </a:xfrm>
            <a:custGeom>
              <a:avLst/>
              <a:gdLst/>
              <a:ahLst/>
              <a:cxnLst/>
              <a:rect l="l" t="t" r="r" b="b"/>
              <a:pathLst>
                <a:path w="6984" h="5392" extrusionOk="0">
                  <a:moveTo>
                    <a:pt x="3503" y="0"/>
                  </a:moveTo>
                  <a:cubicBezTo>
                    <a:pt x="0" y="0"/>
                    <a:pt x="0" y="5392"/>
                    <a:pt x="3503" y="5392"/>
                  </a:cubicBezTo>
                  <a:cubicBezTo>
                    <a:pt x="6984" y="5392"/>
                    <a:pt x="6984" y="0"/>
                    <a:pt x="35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6"/>
            <p:cNvSpPr/>
            <p:nvPr/>
          </p:nvSpPr>
          <p:spPr>
            <a:xfrm>
              <a:off x="2911450" y="3001375"/>
              <a:ext cx="178600" cy="138775"/>
            </a:xfrm>
            <a:custGeom>
              <a:avLst/>
              <a:gdLst/>
              <a:ahLst/>
              <a:cxnLst/>
              <a:rect l="l" t="t" r="r" b="b"/>
              <a:pathLst>
                <a:path w="7144" h="5551" extrusionOk="0">
                  <a:moveTo>
                    <a:pt x="3572" y="0"/>
                  </a:moveTo>
                  <a:cubicBezTo>
                    <a:pt x="1" y="0"/>
                    <a:pt x="1" y="5551"/>
                    <a:pt x="3572" y="5551"/>
                  </a:cubicBezTo>
                  <a:cubicBezTo>
                    <a:pt x="7144" y="5551"/>
                    <a:pt x="7144" y="0"/>
                    <a:pt x="35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6"/>
            <p:cNvSpPr/>
            <p:nvPr/>
          </p:nvSpPr>
          <p:spPr>
            <a:xfrm>
              <a:off x="3544425" y="3350275"/>
              <a:ext cx="166075" cy="121125"/>
            </a:xfrm>
            <a:custGeom>
              <a:avLst/>
              <a:gdLst/>
              <a:ahLst/>
              <a:cxnLst/>
              <a:rect l="l" t="t" r="r" b="b"/>
              <a:pathLst>
                <a:path w="6643" h="4845" extrusionOk="0">
                  <a:moveTo>
                    <a:pt x="3126" y="0"/>
                  </a:moveTo>
                  <a:cubicBezTo>
                    <a:pt x="17" y="0"/>
                    <a:pt x="0" y="4845"/>
                    <a:pt x="3123" y="4845"/>
                  </a:cubicBezTo>
                  <a:cubicBezTo>
                    <a:pt x="3314" y="4845"/>
                    <a:pt x="3516" y="4826"/>
                    <a:pt x="3731" y="4788"/>
                  </a:cubicBezTo>
                  <a:lnTo>
                    <a:pt x="4367" y="4674"/>
                  </a:lnTo>
                  <a:cubicBezTo>
                    <a:pt x="6642" y="4265"/>
                    <a:pt x="6642" y="580"/>
                    <a:pt x="4367" y="170"/>
                  </a:cubicBezTo>
                  <a:lnTo>
                    <a:pt x="3731" y="57"/>
                  </a:lnTo>
                  <a:cubicBezTo>
                    <a:pt x="3517" y="18"/>
                    <a:pt x="3316" y="0"/>
                    <a:pt x="3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6"/>
            <p:cNvSpPr/>
            <p:nvPr/>
          </p:nvSpPr>
          <p:spPr>
            <a:xfrm>
              <a:off x="4353075" y="3522925"/>
              <a:ext cx="187700" cy="347900"/>
            </a:xfrm>
            <a:custGeom>
              <a:avLst/>
              <a:gdLst/>
              <a:ahLst/>
              <a:cxnLst/>
              <a:rect l="l" t="t" r="r" b="b"/>
              <a:pathLst>
                <a:path w="7508" h="13916" extrusionOk="0">
                  <a:moveTo>
                    <a:pt x="4508" y="0"/>
                  </a:moveTo>
                  <a:cubicBezTo>
                    <a:pt x="3298" y="0"/>
                    <a:pt x="2002" y="742"/>
                    <a:pt x="1570" y="1977"/>
                  </a:cubicBezTo>
                  <a:cubicBezTo>
                    <a:pt x="501" y="5139"/>
                    <a:pt x="1" y="8937"/>
                    <a:pt x="1206" y="12145"/>
                  </a:cubicBezTo>
                  <a:cubicBezTo>
                    <a:pt x="1614" y="13235"/>
                    <a:pt x="2657" y="13915"/>
                    <a:pt x="3686" y="13915"/>
                  </a:cubicBezTo>
                  <a:cubicBezTo>
                    <a:pt x="4439" y="13915"/>
                    <a:pt x="5184" y="13550"/>
                    <a:pt x="5665" y="12713"/>
                  </a:cubicBezTo>
                  <a:cubicBezTo>
                    <a:pt x="7485" y="9483"/>
                    <a:pt x="7508" y="5548"/>
                    <a:pt x="6871" y="1977"/>
                  </a:cubicBezTo>
                  <a:cubicBezTo>
                    <a:pt x="6612" y="599"/>
                    <a:pt x="5595" y="0"/>
                    <a:pt x="45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6"/>
            <p:cNvSpPr/>
            <p:nvPr/>
          </p:nvSpPr>
          <p:spPr>
            <a:xfrm>
              <a:off x="3884475" y="3526250"/>
              <a:ext cx="200775" cy="135950"/>
            </a:xfrm>
            <a:custGeom>
              <a:avLst/>
              <a:gdLst/>
              <a:ahLst/>
              <a:cxnLst/>
              <a:rect l="l" t="t" r="r" b="b"/>
              <a:pathLst>
                <a:path w="8031" h="5438" extrusionOk="0">
                  <a:moveTo>
                    <a:pt x="3385" y="1"/>
                  </a:moveTo>
                  <a:cubicBezTo>
                    <a:pt x="3083" y="1"/>
                    <a:pt x="2780" y="31"/>
                    <a:pt x="2480" y="92"/>
                  </a:cubicBezTo>
                  <a:cubicBezTo>
                    <a:pt x="1" y="479"/>
                    <a:pt x="319" y="3572"/>
                    <a:pt x="1866" y="4733"/>
                  </a:cubicBezTo>
                  <a:cubicBezTo>
                    <a:pt x="2640" y="5324"/>
                    <a:pt x="3527" y="5438"/>
                    <a:pt x="4482" y="5438"/>
                  </a:cubicBezTo>
                  <a:cubicBezTo>
                    <a:pt x="6984" y="5438"/>
                    <a:pt x="8031" y="1866"/>
                    <a:pt x="5733" y="638"/>
                  </a:cubicBezTo>
                  <a:cubicBezTo>
                    <a:pt x="5018" y="222"/>
                    <a:pt x="4206" y="1"/>
                    <a:pt x="33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6"/>
            <p:cNvSpPr/>
            <p:nvPr/>
          </p:nvSpPr>
          <p:spPr>
            <a:xfrm>
              <a:off x="4163150" y="4152950"/>
              <a:ext cx="244225" cy="149975"/>
            </a:xfrm>
            <a:custGeom>
              <a:avLst/>
              <a:gdLst/>
              <a:ahLst/>
              <a:cxnLst/>
              <a:rect l="l" t="t" r="r" b="b"/>
              <a:pathLst>
                <a:path w="9769" h="5999" extrusionOk="0">
                  <a:moveTo>
                    <a:pt x="3737" y="0"/>
                  </a:moveTo>
                  <a:cubicBezTo>
                    <a:pt x="3354" y="0"/>
                    <a:pt x="2960" y="54"/>
                    <a:pt x="2548" y="183"/>
                  </a:cubicBezTo>
                  <a:cubicBezTo>
                    <a:pt x="728" y="751"/>
                    <a:pt x="0" y="3026"/>
                    <a:pt x="1388" y="4459"/>
                  </a:cubicBezTo>
                  <a:cubicBezTo>
                    <a:pt x="2502" y="5597"/>
                    <a:pt x="3731" y="5733"/>
                    <a:pt x="5232" y="5961"/>
                  </a:cubicBezTo>
                  <a:cubicBezTo>
                    <a:pt x="5409" y="5986"/>
                    <a:pt x="5580" y="5999"/>
                    <a:pt x="5746" y="5999"/>
                  </a:cubicBezTo>
                  <a:cubicBezTo>
                    <a:pt x="8786" y="5999"/>
                    <a:pt x="9769" y="1828"/>
                    <a:pt x="6597" y="706"/>
                  </a:cubicBezTo>
                  <a:cubicBezTo>
                    <a:pt x="5618" y="347"/>
                    <a:pt x="4710" y="0"/>
                    <a:pt x="37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6"/>
            <p:cNvSpPr/>
            <p:nvPr/>
          </p:nvSpPr>
          <p:spPr>
            <a:xfrm>
              <a:off x="4896125" y="3932625"/>
              <a:ext cx="246525" cy="186950"/>
            </a:xfrm>
            <a:custGeom>
              <a:avLst/>
              <a:gdLst/>
              <a:ahLst/>
              <a:cxnLst/>
              <a:rect l="l" t="t" r="r" b="b"/>
              <a:pathLst>
                <a:path w="9861" h="7478" extrusionOk="0">
                  <a:moveTo>
                    <a:pt x="6107" y="1"/>
                  </a:moveTo>
                  <a:cubicBezTo>
                    <a:pt x="6029" y="1"/>
                    <a:pt x="5951" y="4"/>
                    <a:pt x="5872" y="11"/>
                  </a:cubicBezTo>
                  <a:cubicBezTo>
                    <a:pt x="4689" y="79"/>
                    <a:pt x="3665" y="215"/>
                    <a:pt x="2778" y="1102"/>
                  </a:cubicBezTo>
                  <a:cubicBezTo>
                    <a:pt x="2164" y="1717"/>
                    <a:pt x="1936" y="2445"/>
                    <a:pt x="1595" y="3195"/>
                  </a:cubicBezTo>
                  <a:cubicBezTo>
                    <a:pt x="1" y="4790"/>
                    <a:pt x="1099" y="7477"/>
                    <a:pt x="3079" y="7477"/>
                  </a:cubicBezTo>
                  <a:cubicBezTo>
                    <a:pt x="3472" y="7477"/>
                    <a:pt x="3899" y="7371"/>
                    <a:pt x="4348" y="7131"/>
                  </a:cubicBezTo>
                  <a:lnTo>
                    <a:pt x="4348" y="7131"/>
                  </a:lnTo>
                  <a:cubicBezTo>
                    <a:pt x="4283" y="7171"/>
                    <a:pt x="4476" y="7185"/>
                    <a:pt x="4761" y="7185"/>
                  </a:cubicBezTo>
                  <a:cubicBezTo>
                    <a:pt x="5280" y="7185"/>
                    <a:pt x="6103" y="7137"/>
                    <a:pt x="6236" y="7108"/>
                  </a:cubicBezTo>
                  <a:cubicBezTo>
                    <a:pt x="7441" y="6789"/>
                    <a:pt x="8124" y="5948"/>
                    <a:pt x="8715" y="4924"/>
                  </a:cubicBezTo>
                  <a:cubicBezTo>
                    <a:pt x="9860" y="2964"/>
                    <a:pt x="8468" y="1"/>
                    <a:pt x="61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6"/>
            <p:cNvSpPr/>
            <p:nvPr/>
          </p:nvSpPr>
          <p:spPr>
            <a:xfrm>
              <a:off x="4843300" y="3335850"/>
              <a:ext cx="214425" cy="225575"/>
            </a:xfrm>
            <a:custGeom>
              <a:avLst/>
              <a:gdLst/>
              <a:ahLst/>
              <a:cxnLst/>
              <a:rect l="l" t="t" r="r" b="b"/>
              <a:pathLst>
                <a:path w="8577" h="9023" extrusionOk="0">
                  <a:moveTo>
                    <a:pt x="4479" y="0"/>
                  </a:moveTo>
                  <a:cubicBezTo>
                    <a:pt x="4181" y="0"/>
                    <a:pt x="3883" y="43"/>
                    <a:pt x="3594" y="133"/>
                  </a:cubicBezTo>
                  <a:lnTo>
                    <a:pt x="3253" y="247"/>
                  </a:lnTo>
                  <a:cubicBezTo>
                    <a:pt x="1911" y="656"/>
                    <a:pt x="614" y="1703"/>
                    <a:pt x="341" y="3159"/>
                  </a:cubicBezTo>
                  <a:cubicBezTo>
                    <a:pt x="0" y="4592"/>
                    <a:pt x="182" y="6116"/>
                    <a:pt x="819" y="7435"/>
                  </a:cubicBezTo>
                  <a:cubicBezTo>
                    <a:pt x="1339" y="8563"/>
                    <a:pt x="2439" y="9023"/>
                    <a:pt x="3559" y="9023"/>
                  </a:cubicBezTo>
                  <a:cubicBezTo>
                    <a:pt x="4155" y="9023"/>
                    <a:pt x="4756" y="8893"/>
                    <a:pt x="5278" y="8663"/>
                  </a:cubicBezTo>
                  <a:cubicBezTo>
                    <a:pt x="6438" y="8163"/>
                    <a:pt x="7211" y="7276"/>
                    <a:pt x="7871" y="6229"/>
                  </a:cubicBezTo>
                  <a:cubicBezTo>
                    <a:pt x="8576" y="4978"/>
                    <a:pt x="8576" y="3432"/>
                    <a:pt x="7871" y="2180"/>
                  </a:cubicBezTo>
                  <a:lnTo>
                    <a:pt x="7666" y="1862"/>
                  </a:lnTo>
                  <a:cubicBezTo>
                    <a:pt x="7039" y="774"/>
                    <a:pt x="5755" y="0"/>
                    <a:pt x="44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6"/>
            <p:cNvSpPr/>
            <p:nvPr/>
          </p:nvSpPr>
          <p:spPr>
            <a:xfrm>
              <a:off x="4666925" y="3855150"/>
              <a:ext cx="191050" cy="163825"/>
            </a:xfrm>
            <a:custGeom>
              <a:avLst/>
              <a:gdLst/>
              <a:ahLst/>
              <a:cxnLst/>
              <a:rect l="l" t="t" r="r" b="b"/>
              <a:pathLst>
                <a:path w="7642" h="6553" extrusionOk="0">
                  <a:moveTo>
                    <a:pt x="3839" y="1"/>
                  </a:moveTo>
                  <a:cubicBezTo>
                    <a:pt x="1082" y="1"/>
                    <a:pt x="0" y="3857"/>
                    <a:pt x="1801" y="5657"/>
                  </a:cubicBezTo>
                  <a:cubicBezTo>
                    <a:pt x="2414" y="6271"/>
                    <a:pt x="3255" y="6553"/>
                    <a:pt x="4101" y="6553"/>
                  </a:cubicBezTo>
                  <a:cubicBezTo>
                    <a:pt x="5861" y="6553"/>
                    <a:pt x="7642" y="5334"/>
                    <a:pt x="7442" y="3337"/>
                  </a:cubicBezTo>
                  <a:lnTo>
                    <a:pt x="7419" y="2996"/>
                  </a:lnTo>
                  <a:cubicBezTo>
                    <a:pt x="7237" y="1290"/>
                    <a:pt x="6191" y="243"/>
                    <a:pt x="4485" y="61"/>
                  </a:cubicBezTo>
                  <a:lnTo>
                    <a:pt x="4144" y="16"/>
                  </a:lnTo>
                  <a:cubicBezTo>
                    <a:pt x="4040" y="6"/>
                    <a:pt x="3938" y="1"/>
                    <a:pt x="38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6"/>
            <p:cNvSpPr/>
            <p:nvPr/>
          </p:nvSpPr>
          <p:spPr>
            <a:xfrm>
              <a:off x="5385250" y="3407400"/>
              <a:ext cx="250825" cy="194525"/>
            </a:xfrm>
            <a:custGeom>
              <a:avLst/>
              <a:gdLst/>
              <a:ahLst/>
              <a:cxnLst/>
              <a:rect l="l" t="t" r="r" b="b"/>
              <a:pathLst>
                <a:path w="10033" h="7781" extrusionOk="0">
                  <a:moveTo>
                    <a:pt x="5005" y="1"/>
                  </a:moveTo>
                  <a:cubicBezTo>
                    <a:pt x="1" y="1"/>
                    <a:pt x="1" y="7780"/>
                    <a:pt x="5005" y="7780"/>
                  </a:cubicBezTo>
                  <a:cubicBezTo>
                    <a:pt x="10032" y="7780"/>
                    <a:pt x="10032" y="1"/>
                    <a:pt x="50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6"/>
            <p:cNvSpPr/>
            <p:nvPr/>
          </p:nvSpPr>
          <p:spPr>
            <a:xfrm>
              <a:off x="5173125" y="3149225"/>
              <a:ext cx="186550" cy="328425"/>
            </a:xfrm>
            <a:custGeom>
              <a:avLst/>
              <a:gdLst/>
              <a:ahLst/>
              <a:cxnLst/>
              <a:rect l="l" t="t" r="r" b="b"/>
              <a:pathLst>
                <a:path w="7462" h="13137" extrusionOk="0">
                  <a:moveTo>
                    <a:pt x="3292" y="0"/>
                  </a:moveTo>
                  <a:cubicBezTo>
                    <a:pt x="2290" y="0"/>
                    <a:pt x="1320" y="655"/>
                    <a:pt x="1343" y="1980"/>
                  </a:cubicBezTo>
                  <a:cubicBezTo>
                    <a:pt x="1388" y="3663"/>
                    <a:pt x="1388" y="4891"/>
                    <a:pt x="751" y="6438"/>
                  </a:cubicBezTo>
                  <a:cubicBezTo>
                    <a:pt x="1" y="8121"/>
                    <a:pt x="137" y="10078"/>
                    <a:pt x="1138" y="11624"/>
                  </a:cubicBezTo>
                  <a:cubicBezTo>
                    <a:pt x="1716" y="12591"/>
                    <a:pt x="2825" y="13136"/>
                    <a:pt x="3906" y="13136"/>
                  </a:cubicBezTo>
                  <a:cubicBezTo>
                    <a:pt x="4910" y="13136"/>
                    <a:pt x="5889" y="12665"/>
                    <a:pt x="6393" y="11624"/>
                  </a:cubicBezTo>
                  <a:cubicBezTo>
                    <a:pt x="7234" y="9918"/>
                    <a:pt x="7462" y="8190"/>
                    <a:pt x="6598" y="6438"/>
                  </a:cubicBezTo>
                  <a:cubicBezTo>
                    <a:pt x="6347" y="5892"/>
                    <a:pt x="5915" y="5414"/>
                    <a:pt x="5733" y="4846"/>
                  </a:cubicBezTo>
                  <a:cubicBezTo>
                    <a:pt x="5437" y="3959"/>
                    <a:pt x="5506" y="2889"/>
                    <a:pt x="5437" y="1980"/>
                  </a:cubicBezTo>
                  <a:cubicBezTo>
                    <a:pt x="5346" y="666"/>
                    <a:pt x="4302" y="0"/>
                    <a:pt x="32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6"/>
            <p:cNvSpPr/>
            <p:nvPr/>
          </p:nvSpPr>
          <p:spPr>
            <a:xfrm>
              <a:off x="5200825" y="3921075"/>
              <a:ext cx="353350" cy="199425"/>
            </a:xfrm>
            <a:custGeom>
              <a:avLst/>
              <a:gdLst/>
              <a:ahLst/>
              <a:cxnLst/>
              <a:rect l="l" t="t" r="r" b="b"/>
              <a:pathLst>
                <a:path w="14134" h="7977" extrusionOk="0">
                  <a:moveTo>
                    <a:pt x="7050" y="0"/>
                  </a:moveTo>
                  <a:cubicBezTo>
                    <a:pt x="6033" y="0"/>
                    <a:pt x="5004" y="189"/>
                    <a:pt x="3988" y="518"/>
                  </a:cubicBezTo>
                  <a:cubicBezTo>
                    <a:pt x="3880" y="506"/>
                    <a:pt x="3774" y="501"/>
                    <a:pt x="3670" y="501"/>
                  </a:cubicBezTo>
                  <a:cubicBezTo>
                    <a:pt x="953" y="501"/>
                    <a:pt x="0" y="4398"/>
                    <a:pt x="2805" y="5341"/>
                  </a:cubicBezTo>
                  <a:cubicBezTo>
                    <a:pt x="4303" y="6922"/>
                    <a:pt x="6348" y="7976"/>
                    <a:pt x="8523" y="7976"/>
                  </a:cubicBezTo>
                  <a:cubicBezTo>
                    <a:pt x="8694" y="7976"/>
                    <a:pt x="8866" y="7970"/>
                    <a:pt x="9038" y="7956"/>
                  </a:cubicBezTo>
                  <a:cubicBezTo>
                    <a:pt x="12632" y="7683"/>
                    <a:pt x="14134" y="3066"/>
                    <a:pt x="10858" y="1041"/>
                  </a:cubicBezTo>
                  <a:cubicBezTo>
                    <a:pt x="9643" y="312"/>
                    <a:pt x="8356" y="0"/>
                    <a:pt x="70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6"/>
            <p:cNvSpPr/>
            <p:nvPr/>
          </p:nvSpPr>
          <p:spPr>
            <a:xfrm>
              <a:off x="5754325" y="3980375"/>
              <a:ext cx="271875" cy="188325"/>
            </a:xfrm>
            <a:custGeom>
              <a:avLst/>
              <a:gdLst/>
              <a:ahLst/>
              <a:cxnLst/>
              <a:rect l="l" t="t" r="r" b="b"/>
              <a:pathLst>
                <a:path w="10875" h="7533" extrusionOk="0">
                  <a:moveTo>
                    <a:pt x="5448" y="1"/>
                  </a:moveTo>
                  <a:cubicBezTo>
                    <a:pt x="4353" y="1"/>
                    <a:pt x="3268" y="334"/>
                    <a:pt x="2457" y="1058"/>
                  </a:cubicBezTo>
                  <a:cubicBezTo>
                    <a:pt x="410" y="1649"/>
                    <a:pt x="1" y="4834"/>
                    <a:pt x="1980" y="5744"/>
                  </a:cubicBezTo>
                  <a:cubicBezTo>
                    <a:pt x="2860" y="6900"/>
                    <a:pt x="4341" y="7532"/>
                    <a:pt x="5800" y="7532"/>
                  </a:cubicBezTo>
                  <a:cubicBezTo>
                    <a:pt x="6264" y="7532"/>
                    <a:pt x="6727" y="7468"/>
                    <a:pt x="7166" y="7336"/>
                  </a:cubicBezTo>
                  <a:cubicBezTo>
                    <a:pt x="10146" y="6449"/>
                    <a:pt x="10874" y="2263"/>
                    <a:pt x="8031" y="648"/>
                  </a:cubicBezTo>
                  <a:cubicBezTo>
                    <a:pt x="7260" y="227"/>
                    <a:pt x="6350" y="1"/>
                    <a:pt x="54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6"/>
            <p:cNvSpPr/>
            <p:nvPr/>
          </p:nvSpPr>
          <p:spPr>
            <a:xfrm>
              <a:off x="5580875" y="4411875"/>
              <a:ext cx="216700" cy="236975"/>
            </a:xfrm>
            <a:custGeom>
              <a:avLst/>
              <a:gdLst/>
              <a:ahLst/>
              <a:cxnLst/>
              <a:rect l="l" t="t" r="r" b="b"/>
              <a:pathLst>
                <a:path w="8668" h="9479" extrusionOk="0">
                  <a:moveTo>
                    <a:pt x="4482" y="0"/>
                  </a:moveTo>
                  <a:cubicBezTo>
                    <a:pt x="2851" y="0"/>
                    <a:pt x="1240" y="1214"/>
                    <a:pt x="615" y="2837"/>
                  </a:cubicBezTo>
                  <a:cubicBezTo>
                    <a:pt x="1" y="4452"/>
                    <a:pt x="456" y="6022"/>
                    <a:pt x="1184" y="7501"/>
                  </a:cubicBezTo>
                  <a:cubicBezTo>
                    <a:pt x="1814" y="8762"/>
                    <a:pt x="3276" y="9478"/>
                    <a:pt x="4670" y="9478"/>
                  </a:cubicBezTo>
                  <a:cubicBezTo>
                    <a:pt x="4986" y="9478"/>
                    <a:pt x="5298" y="9442"/>
                    <a:pt x="5597" y="9366"/>
                  </a:cubicBezTo>
                  <a:cubicBezTo>
                    <a:pt x="7371" y="8888"/>
                    <a:pt x="8372" y="7319"/>
                    <a:pt x="8508" y="5567"/>
                  </a:cubicBezTo>
                  <a:cubicBezTo>
                    <a:pt x="8668" y="3816"/>
                    <a:pt x="8099" y="2428"/>
                    <a:pt x="6939" y="1131"/>
                  </a:cubicBezTo>
                  <a:cubicBezTo>
                    <a:pt x="6208" y="338"/>
                    <a:pt x="5342" y="0"/>
                    <a:pt x="44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6"/>
            <p:cNvSpPr/>
            <p:nvPr/>
          </p:nvSpPr>
          <p:spPr>
            <a:xfrm>
              <a:off x="5731675" y="3595750"/>
              <a:ext cx="242750" cy="181425"/>
            </a:xfrm>
            <a:custGeom>
              <a:avLst/>
              <a:gdLst/>
              <a:ahLst/>
              <a:cxnLst/>
              <a:rect l="l" t="t" r="r" b="b"/>
              <a:pathLst>
                <a:path w="9710" h="7257" extrusionOk="0">
                  <a:moveTo>
                    <a:pt x="5615" y="0"/>
                  </a:moveTo>
                  <a:cubicBezTo>
                    <a:pt x="5329" y="0"/>
                    <a:pt x="5025" y="35"/>
                    <a:pt x="4706" y="110"/>
                  </a:cubicBezTo>
                  <a:cubicBezTo>
                    <a:pt x="3068" y="474"/>
                    <a:pt x="2249" y="1407"/>
                    <a:pt x="1293" y="2726"/>
                  </a:cubicBezTo>
                  <a:cubicBezTo>
                    <a:pt x="0" y="4532"/>
                    <a:pt x="1723" y="7256"/>
                    <a:pt x="3806" y="7256"/>
                  </a:cubicBezTo>
                  <a:cubicBezTo>
                    <a:pt x="3848" y="7256"/>
                    <a:pt x="3890" y="7255"/>
                    <a:pt x="3932" y="7253"/>
                  </a:cubicBezTo>
                  <a:cubicBezTo>
                    <a:pt x="5570" y="7184"/>
                    <a:pt x="6707" y="6889"/>
                    <a:pt x="7913" y="5729"/>
                  </a:cubicBezTo>
                  <a:lnTo>
                    <a:pt x="7845" y="5638"/>
                  </a:lnTo>
                  <a:cubicBezTo>
                    <a:pt x="9710" y="3669"/>
                    <a:pt x="8554" y="0"/>
                    <a:pt x="56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6"/>
            <p:cNvSpPr/>
            <p:nvPr/>
          </p:nvSpPr>
          <p:spPr>
            <a:xfrm>
              <a:off x="5104900" y="3659900"/>
              <a:ext cx="147875" cy="114325"/>
            </a:xfrm>
            <a:custGeom>
              <a:avLst/>
              <a:gdLst/>
              <a:ahLst/>
              <a:cxnLst/>
              <a:rect l="l" t="t" r="r" b="b"/>
              <a:pathLst>
                <a:path w="5915" h="4573" extrusionOk="0">
                  <a:moveTo>
                    <a:pt x="2957" y="1"/>
                  </a:moveTo>
                  <a:cubicBezTo>
                    <a:pt x="0" y="1"/>
                    <a:pt x="0" y="4573"/>
                    <a:pt x="2957" y="4573"/>
                  </a:cubicBezTo>
                  <a:cubicBezTo>
                    <a:pt x="5892" y="4573"/>
                    <a:pt x="5914" y="1"/>
                    <a:pt x="29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6"/>
            <p:cNvSpPr/>
            <p:nvPr/>
          </p:nvSpPr>
          <p:spPr>
            <a:xfrm>
              <a:off x="5576900" y="3102725"/>
              <a:ext cx="223525" cy="187425"/>
            </a:xfrm>
            <a:custGeom>
              <a:avLst/>
              <a:gdLst/>
              <a:ahLst/>
              <a:cxnLst/>
              <a:rect l="l" t="t" r="r" b="b"/>
              <a:pathLst>
                <a:path w="8941" h="7497" extrusionOk="0">
                  <a:moveTo>
                    <a:pt x="5085" y="1"/>
                  </a:moveTo>
                  <a:cubicBezTo>
                    <a:pt x="4214" y="1"/>
                    <a:pt x="3344" y="325"/>
                    <a:pt x="2662" y="973"/>
                  </a:cubicBezTo>
                  <a:cubicBezTo>
                    <a:pt x="1092" y="2452"/>
                    <a:pt x="1" y="6342"/>
                    <a:pt x="2798" y="7252"/>
                  </a:cubicBezTo>
                  <a:cubicBezTo>
                    <a:pt x="3263" y="7417"/>
                    <a:pt x="3740" y="7496"/>
                    <a:pt x="4211" y="7496"/>
                  </a:cubicBezTo>
                  <a:cubicBezTo>
                    <a:pt x="5493" y="7496"/>
                    <a:pt x="6725" y="6906"/>
                    <a:pt x="7507" y="5841"/>
                  </a:cubicBezTo>
                  <a:cubicBezTo>
                    <a:pt x="8622" y="4363"/>
                    <a:pt x="8940" y="2406"/>
                    <a:pt x="7507" y="973"/>
                  </a:cubicBezTo>
                  <a:cubicBezTo>
                    <a:pt x="6825" y="325"/>
                    <a:pt x="5955" y="1"/>
                    <a:pt x="50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6"/>
            <p:cNvSpPr/>
            <p:nvPr/>
          </p:nvSpPr>
          <p:spPr>
            <a:xfrm>
              <a:off x="4744225" y="4350900"/>
              <a:ext cx="212850" cy="272900"/>
            </a:xfrm>
            <a:custGeom>
              <a:avLst/>
              <a:gdLst/>
              <a:ahLst/>
              <a:cxnLst/>
              <a:rect l="l" t="t" r="r" b="b"/>
              <a:pathLst>
                <a:path w="8514" h="10916" extrusionOk="0">
                  <a:moveTo>
                    <a:pt x="2737" y="0"/>
                  </a:moveTo>
                  <a:cubicBezTo>
                    <a:pt x="1353" y="0"/>
                    <a:pt x="0" y="1479"/>
                    <a:pt x="779" y="3161"/>
                  </a:cubicBezTo>
                  <a:cubicBezTo>
                    <a:pt x="1325" y="4366"/>
                    <a:pt x="1916" y="5572"/>
                    <a:pt x="2439" y="6800"/>
                  </a:cubicBezTo>
                  <a:cubicBezTo>
                    <a:pt x="2985" y="8097"/>
                    <a:pt x="3304" y="9257"/>
                    <a:pt x="4350" y="10235"/>
                  </a:cubicBezTo>
                  <a:cubicBezTo>
                    <a:pt x="4857" y="10710"/>
                    <a:pt x="5416" y="10915"/>
                    <a:pt x="5950" y="10915"/>
                  </a:cubicBezTo>
                  <a:cubicBezTo>
                    <a:pt x="7312" y="10915"/>
                    <a:pt x="8514" y="9584"/>
                    <a:pt x="8285" y="7983"/>
                  </a:cubicBezTo>
                  <a:cubicBezTo>
                    <a:pt x="8081" y="6618"/>
                    <a:pt x="7216" y="5618"/>
                    <a:pt x="6511" y="4480"/>
                  </a:cubicBezTo>
                  <a:cubicBezTo>
                    <a:pt x="5806" y="3320"/>
                    <a:pt x="5146" y="2205"/>
                    <a:pt x="4464" y="1068"/>
                  </a:cubicBezTo>
                  <a:cubicBezTo>
                    <a:pt x="4019" y="314"/>
                    <a:pt x="3374" y="0"/>
                    <a:pt x="27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6"/>
            <p:cNvSpPr/>
            <p:nvPr/>
          </p:nvSpPr>
          <p:spPr>
            <a:xfrm>
              <a:off x="3826475" y="4462325"/>
              <a:ext cx="271850" cy="211000"/>
            </a:xfrm>
            <a:custGeom>
              <a:avLst/>
              <a:gdLst/>
              <a:ahLst/>
              <a:cxnLst/>
              <a:rect l="l" t="t" r="r" b="b"/>
              <a:pathLst>
                <a:path w="10874" h="8440" extrusionOk="0">
                  <a:moveTo>
                    <a:pt x="5437" y="0"/>
                  </a:moveTo>
                  <a:cubicBezTo>
                    <a:pt x="1" y="0"/>
                    <a:pt x="1" y="8440"/>
                    <a:pt x="5437" y="8440"/>
                  </a:cubicBezTo>
                  <a:cubicBezTo>
                    <a:pt x="10874" y="8440"/>
                    <a:pt x="10874" y="0"/>
                    <a:pt x="54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6"/>
            <p:cNvSpPr/>
            <p:nvPr/>
          </p:nvSpPr>
          <p:spPr>
            <a:xfrm>
              <a:off x="2341075" y="4212675"/>
              <a:ext cx="229775" cy="177450"/>
            </a:xfrm>
            <a:custGeom>
              <a:avLst/>
              <a:gdLst/>
              <a:ahLst/>
              <a:cxnLst/>
              <a:rect l="l" t="t" r="r" b="b"/>
              <a:pathLst>
                <a:path w="9191" h="7098" extrusionOk="0">
                  <a:moveTo>
                    <a:pt x="4595" y="0"/>
                  </a:moveTo>
                  <a:cubicBezTo>
                    <a:pt x="0" y="0"/>
                    <a:pt x="0" y="7098"/>
                    <a:pt x="4595" y="7098"/>
                  </a:cubicBezTo>
                  <a:cubicBezTo>
                    <a:pt x="9190" y="7098"/>
                    <a:pt x="9167" y="0"/>
                    <a:pt x="45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6"/>
            <p:cNvSpPr/>
            <p:nvPr/>
          </p:nvSpPr>
          <p:spPr>
            <a:xfrm>
              <a:off x="3104825" y="4105200"/>
              <a:ext cx="183700" cy="142750"/>
            </a:xfrm>
            <a:custGeom>
              <a:avLst/>
              <a:gdLst/>
              <a:ahLst/>
              <a:cxnLst/>
              <a:rect l="l" t="t" r="r" b="b"/>
              <a:pathLst>
                <a:path w="7348" h="5710" extrusionOk="0">
                  <a:moveTo>
                    <a:pt x="3685" y="0"/>
                  </a:moveTo>
                  <a:cubicBezTo>
                    <a:pt x="0" y="0"/>
                    <a:pt x="0" y="5710"/>
                    <a:pt x="3685" y="5710"/>
                  </a:cubicBezTo>
                  <a:cubicBezTo>
                    <a:pt x="7348" y="5710"/>
                    <a:pt x="7348" y="0"/>
                    <a:pt x="36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 name="Google Shape;198;p16"/>
          <p:cNvSpPr/>
          <p:nvPr/>
        </p:nvSpPr>
        <p:spPr>
          <a:xfrm rot="5140586" flipH="1">
            <a:off x="7568098" y="4332105"/>
            <a:ext cx="1711800" cy="2177743"/>
          </a:xfrm>
          <a:custGeom>
            <a:avLst/>
            <a:gdLst/>
            <a:ahLst/>
            <a:cxnLst/>
            <a:rect l="l" t="t" r="r" b="b"/>
            <a:pathLst>
              <a:path w="68462" h="87097" extrusionOk="0">
                <a:moveTo>
                  <a:pt x="38749" y="20088"/>
                </a:moveTo>
                <a:lnTo>
                  <a:pt x="38749" y="20088"/>
                </a:lnTo>
                <a:cubicBezTo>
                  <a:pt x="38711" y="20104"/>
                  <a:pt x="38665" y="20121"/>
                  <a:pt x="38598" y="20138"/>
                </a:cubicBezTo>
                <a:lnTo>
                  <a:pt x="38082" y="20300"/>
                </a:lnTo>
                <a:cubicBezTo>
                  <a:pt x="38137" y="20273"/>
                  <a:pt x="38191" y="20246"/>
                  <a:pt x="38245" y="20219"/>
                </a:cubicBezTo>
                <a:lnTo>
                  <a:pt x="38749" y="20088"/>
                </a:lnTo>
                <a:close/>
                <a:moveTo>
                  <a:pt x="10986" y="19595"/>
                </a:moveTo>
                <a:cubicBezTo>
                  <a:pt x="10199" y="20273"/>
                  <a:pt x="9928" y="20517"/>
                  <a:pt x="8517" y="21792"/>
                </a:cubicBezTo>
                <a:cubicBezTo>
                  <a:pt x="9304" y="21006"/>
                  <a:pt x="10118" y="20273"/>
                  <a:pt x="10986" y="19595"/>
                </a:cubicBezTo>
                <a:close/>
                <a:moveTo>
                  <a:pt x="8409" y="22172"/>
                </a:moveTo>
                <a:lnTo>
                  <a:pt x="8273" y="22308"/>
                </a:lnTo>
                <a:lnTo>
                  <a:pt x="7679" y="22848"/>
                </a:lnTo>
                <a:lnTo>
                  <a:pt x="7679" y="22848"/>
                </a:lnTo>
                <a:cubicBezTo>
                  <a:pt x="7859" y="22670"/>
                  <a:pt x="8039" y="22515"/>
                  <a:pt x="8219" y="22335"/>
                </a:cubicBezTo>
                <a:lnTo>
                  <a:pt x="8409" y="22172"/>
                </a:lnTo>
                <a:close/>
                <a:moveTo>
                  <a:pt x="8626" y="21819"/>
                </a:moveTo>
                <a:cubicBezTo>
                  <a:pt x="8138" y="22253"/>
                  <a:pt x="7649" y="22687"/>
                  <a:pt x="6754" y="23582"/>
                </a:cubicBezTo>
                <a:cubicBezTo>
                  <a:pt x="7487" y="22823"/>
                  <a:pt x="7921" y="22389"/>
                  <a:pt x="8192" y="22145"/>
                </a:cubicBezTo>
                <a:cubicBezTo>
                  <a:pt x="8327" y="22036"/>
                  <a:pt x="8463" y="21928"/>
                  <a:pt x="8626" y="21819"/>
                </a:cubicBezTo>
                <a:close/>
                <a:moveTo>
                  <a:pt x="7677" y="22796"/>
                </a:moveTo>
                <a:lnTo>
                  <a:pt x="7677" y="22796"/>
                </a:lnTo>
                <a:lnTo>
                  <a:pt x="7677" y="22796"/>
                </a:lnTo>
                <a:cubicBezTo>
                  <a:pt x="7323" y="23149"/>
                  <a:pt x="6971" y="23502"/>
                  <a:pt x="6641" y="23855"/>
                </a:cubicBezTo>
                <a:lnTo>
                  <a:pt x="6641" y="23855"/>
                </a:lnTo>
                <a:cubicBezTo>
                  <a:pt x="6960" y="23485"/>
                  <a:pt x="7305" y="23140"/>
                  <a:pt x="7677" y="22796"/>
                </a:cubicBezTo>
                <a:close/>
                <a:moveTo>
                  <a:pt x="6076" y="24288"/>
                </a:moveTo>
                <a:lnTo>
                  <a:pt x="6022" y="24342"/>
                </a:lnTo>
                <a:lnTo>
                  <a:pt x="6022" y="24342"/>
                </a:lnTo>
                <a:lnTo>
                  <a:pt x="6022" y="24342"/>
                </a:lnTo>
                <a:lnTo>
                  <a:pt x="6076" y="24288"/>
                </a:lnTo>
                <a:close/>
                <a:moveTo>
                  <a:pt x="5975" y="24396"/>
                </a:moveTo>
                <a:lnTo>
                  <a:pt x="5859" y="24559"/>
                </a:lnTo>
                <a:lnTo>
                  <a:pt x="5859" y="24532"/>
                </a:lnTo>
                <a:lnTo>
                  <a:pt x="5975" y="24396"/>
                </a:lnTo>
                <a:close/>
                <a:moveTo>
                  <a:pt x="5267" y="25585"/>
                </a:moveTo>
                <a:lnTo>
                  <a:pt x="5235" y="25617"/>
                </a:lnTo>
                <a:lnTo>
                  <a:pt x="5235" y="25617"/>
                </a:lnTo>
                <a:lnTo>
                  <a:pt x="5267" y="25585"/>
                </a:lnTo>
                <a:close/>
                <a:moveTo>
                  <a:pt x="5515" y="25090"/>
                </a:moveTo>
                <a:cubicBezTo>
                  <a:pt x="5526" y="25090"/>
                  <a:pt x="5497" y="25132"/>
                  <a:pt x="5398" y="25264"/>
                </a:cubicBezTo>
                <a:cubicBezTo>
                  <a:pt x="5290" y="25372"/>
                  <a:pt x="5154" y="25535"/>
                  <a:pt x="4964" y="25834"/>
                </a:cubicBezTo>
                <a:cubicBezTo>
                  <a:pt x="4747" y="26105"/>
                  <a:pt x="4476" y="26457"/>
                  <a:pt x="4123" y="26973"/>
                </a:cubicBezTo>
                <a:cubicBezTo>
                  <a:pt x="4747" y="26023"/>
                  <a:pt x="5073" y="25617"/>
                  <a:pt x="5452" y="25128"/>
                </a:cubicBezTo>
                <a:cubicBezTo>
                  <a:pt x="5484" y="25107"/>
                  <a:pt x="5508" y="25090"/>
                  <a:pt x="5515" y="25090"/>
                </a:cubicBezTo>
                <a:close/>
                <a:moveTo>
                  <a:pt x="54791" y="29197"/>
                </a:moveTo>
                <a:lnTo>
                  <a:pt x="54953" y="29251"/>
                </a:lnTo>
                <a:lnTo>
                  <a:pt x="55089" y="29305"/>
                </a:lnTo>
                <a:lnTo>
                  <a:pt x="54791" y="29197"/>
                </a:lnTo>
                <a:close/>
                <a:moveTo>
                  <a:pt x="45650" y="30146"/>
                </a:moveTo>
                <a:cubicBezTo>
                  <a:pt x="45507" y="30187"/>
                  <a:pt x="45364" y="30228"/>
                  <a:pt x="45222" y="30280"/>
                </a:cubicBezTo>
                <a:lnTo>
                  <a:pt x="45222" y="30280"/>
                </a:lnTo>
                <a:cubicBezTo>
                  <a:pt x="45363" y="30234"/>
                  <a:pt x="45506" y="30189"/>
                  <a:pt x="45650" y="30146"/>
                </a:cubicBezTo>
                <a:close/>
                <a:moveTo>
                  <a:pt x="3310" y="28220"/>
                </a:moveTo>
                <a:lnTo>
                  <a:pt x="3310" y="28220"/>
                </a:lnTo>
                <a:cubicBezTo>
                  <a:pt x="3120" y="28573"/>
                  <a:pt x="2930" y="28899"/>
                  <a:pt x="2767" y="29278"/>
                </a:cubicBezTo>
                <a:cubicBezTo>
                  <a:pt x="2577" y="29631"/>
                  <a:pt x="2414" y="29984"/>
                  <a:pt x="2279" y="30336"/>
                </a:cubicBezTo>
                <a:lnTo>
                  <a:pt x="2197" y="30526"/>
                </a:lnTo>
                <a:cubicBezTo>
                  <a:pt x="2306" y="30173"/>
                  <a:pt x="2442" y="29875"/>
                  <a:pt x="2631" y="29495"/>
                </a:cubicBezTo>
                <a:cubicBezTo>
                  <a:pt x="2713" y="29305"/>
                  <a:pt x="2821" y="29116"/>
                  <a:pt x="2930" y="28899"/>
                </a:cubicBezTo>
                <a:cubicBezTo>
                  <a:pt x="3038" y="28709"/>
                  <a:pt x="3174" y="28465"/>
                  <a:pt x="3310" y="28220"/>
                </a:cubicBezTo>
                <a:close/>
                <a:moveTo>
                  <a:pt x="50625" y="28637"/>
                </a:moveTo>
                <a:cubicBezTo>
                  <a:pt x="51222" y="28637"/>
                  <a:pt x="51819" y="28670"/>
                  <a:pt x="52414" y="28735"/>
                </a:cubicBezTo>
                <a:lnTo>
                  <a:pt x="52414" y="28735"/>
                </a:lnTo>
                <a:cubicBezTo>
                  <a:pt x="51885" y="28680"/>
                  <a:pt x="51352" y="28656"/>
                  <a:pt x="50821" y="28656"/>
                </a:cubicBezTo>
                <a:cubicBezTo>
                  <a:pt x="50497" y="28656"/>
                  <a:pt x="50174" y="28665"/>
                  <a:pt x="49854" y="28682"/>
                </a:cubicBezTo>
                <a:cubicBezTo>
                  <a:pt x="49529" y="28709"/>
                  <a:pt x="49230" y="28736"/>
                  <a:pt x="48905" y="28790"/>
                </a:cubicBezTo>
                <a:lnTo>
                  <a:pt x="48335" y="28817"/>
                </a:lnTo>
                <a:cubicBezTo>
                  <a:pt x="46328" y="29116"/>
                  <a:pt x="44375" y="29712"/>
                  <a:pt x="42531" y="30580"/>
                </a:cubicBezTo>
                <a:lnTo>
                  <a:pt x="42531" y="30580"/>
                </a:lnTo>
                <a:lnTo>
                  <a:pt x="42585" y="30553"/>
                </a:lnTo>
                <a:cubicBezTo>
                  <a:pt x="42992" y="30336"/>
                  <a:pt x="43372" y="30173"/>
                  <a:pt x="43860" y="29984"/>
                </a:cubicBezTo>
                <a:cubicBezTo>
                  <a:pt x="44538" y="29712"/>
                  <a:pt x="45216" y="29495"/>
                  <a:pt x="45894" y="29305"/>
                </a:cubicBezTo>
                <a:cubicBezTo>
                  <a:pt x="46599" y="29116"/>
                  <a:pt x="47332" y="28953"/>
                  <a:pt x="48064" y="28844"/>
                </a:cubicBezTo>
                <a:cubicBezTo>
                  <a:pt x="48913" y="28705"/>
                  <a:pt x="49769" y="28637"/>
                  <a:pt x="50625" y="28637"/>
                </a:cubicBezTo>
                <a:close/>
                <a:moveTo>
                  <a:pt x="43387" y="30988"/>
                </a:moveTo>
                <a:lnTo>
                  <a:pt x="43387" y="30988"/>
                </a:lnTo>
                <a:cubicBezTo>
                  <a:pt x="43224" y="31063"/>
                  <a:pt x="43051" y="31133"/>
                  <a:pt x="42878" y="31205"/>
                </a:cubicBezTo>
                <a:lnTo>
                  <a:pt x="42878" y="31205"/>
                </a:lnTo>
                <a:cubicBezTo>
                  <a:pt x="43048" y="31128"/>
                  <a:pt x="43217" y="31055"/>
                  <a:pt x="43387" y="30988"/>
                </a:cubicBezTo>
                <a:close/>
                <a:moveTo>
                  <a:pt x="41093" y="32072"/>
                </a:moveTo>
                <a:lnTo>
                  <a:pt x="40985" y="32153"/>
                </a:lnTo>
                <a:lnTo>
                  <a:pt x="40713" y="32289"/>
                </a:lnTo>
                <a:lnTo>
                  <a:pt x="40849" y="32208"/>
                </a:lnTo>
                <a:lnTo>
                  <a:pt x="41093" y="32072"/>
                </a:lnTo>
                <a:close/>
                <a:moveTo>
                  <a:pt x="1411" y="32696"/>
                </a:moveTo>
                <a:lnTo>
                  <a:pt x="1357" y="32940"/>
                </a:lnTo>
                <a:cubicBezTo>
                  <a:pt x="1357" y="32962"/>
                  <a:pt x="1339" y="33002"/>
                  <a:pt x="1332" y="33002"/>
                </a:cubicBezTo>
                <a:cubicBezTo>
                  <a:pt x="1331" y="33002"/>
                  <a:pt x="1330" y="32999"/>
                  <a:pt x="1330" y="32994"/>
                </a:cubicBezTo>
                <a:lnTo>
                  <a:pt x="1384" y="32777"/>
                </a:lnTo>
                <a:lnTo>
                  <a:pt x="1411" y="32696"/>
                </a:lnTo>
                <a:close/>
                <a:moveTo>
                  <a:pt x="39303" y="33076"/>
                </a:moveTo>
                <a:lnTo>
                  <a:pt x="38950" y="33320"/>
                </a:lnTo>
                <a:lnTo>
                  <a:pt x="39167" y="33157"/>
                </a:lnTo>
                <a:lnTo>
                  <a:pt x="39303" y="33076"/>
                </a:lnTo>
                <a:close/>
                <a:moveTo>
                  <a:pt x="60769" y="33587"/>
                </a:moveTo>
                <a:lnTo>
                  <a:pt x="60769" y="33587"/>
                </a:lnTo>
                <a:cubicBezTo>
                  <a:pt x="60838" y="33697"/>
                  <a:pt x="60906" y="33807"/>
                  <a:pt x="60975" y="33916"/>
                </a:cubicBezTo>
                <a:cubicBezTo>
                  <a:pt x="60901" y="33813"/>
                  <a:pt x="60835" y="33702"/>
                  <a:pt x="60769" y="33587"/>
                </a:cubicBezTo>
                <a:close/>
                <a:moveTo>
                  <a:pt x="60975" y="33916"/>
                </a:moveTo>
                <a:cubicBezTo>
                  <a:pt x="61068" y="34040"/>
                  <a:pt x="61134" y="34173"/>
                  <a:pt x="61194" y="34304"/>
                </a:cubicBezTo>
                <a:lnTo>
                  <a:pt x="61194" y="34304"/>
                </a:lnTo>
                <a:cubicBezTo>
                  <a:pt x="61127" y="34175"/>
                  <a:pt x="61056" y="34046"/>
                  <a:pt x="60975" y="33916"/>
                </a:cubicBezTo>
                <a:close/>
                <a:moveTo>
                  <a:pt x="651" y="36303"/>
                </a:moveTo>
                <a:lnTo>
                  <a:pt x="651" y="36358"/>
                </a:lnTo>
                <a:lnTo>
                  <a:pt x="543" y="37090"/>
                </a:lnTo>
                <a:lnTo>
                  <a:pt x="543" y="37063"/>
                </a:lnTo>
                <a:lnTo>
                  <a:pt x="651" y="36303"/>
                </a:lnTo>
                <a:close/>
                <a:moveTo>
                  <a:pt x="597" y="37470"/>
                </a:moveTo>
                <a:lnTo>
                  <a:pt x="570" y="37741"/>
                </a:lnTo>
                <a:cubicBezTo>
                  <a:pt x="570" y="37814"/>
                  <a:pt x="548" y="37822"/>
                  <a:pt x="544" y="37842"/>
                </a:cubicBezTo>
                <a:lnTo>
                  <a:pt x="544" y="37842"/>
                </a:lnTo>
                <a:lnTo>
                  <a:pt x="570" y="37578"/>
                </a:lnTo>
                <a:cubicBezTo>
                  <a:pt x="570" y="37524"/>
                  <a:pt x="570" y="37497"/>
                  <a:pt x="597" y="37470"/>
                </a:cubicBezTo>
                <a:close/>
                <a:moveTo>
                  <a:pt x="33146" y="36276"/>
                </a:moveTo>
                <a:lnTo>
                  <a:pt x="30298" y="38283"/>
                </a:lnTo>
                <a:cubicBezTo>
                  <a:pt x="30786" y="37877"/>
                  <a:pt x="30786" y="37877"/>
                  <a:pt x="33146" y="36276"/>
                </a:cubicBezTo>
                <a:close/>
                <a:moveTo>
                  <a:pt x="28481" y="40399"/>
                </a:moveTo>
                <a:lnTo>
                  <a:pt x="28426" y="40426"/>
                </a:lnTo>
                <a:cubicBezTo>
                  <a:pt x="28400" y="40449"/>
                  <a:pt x="28367" y="40476"/>
                  <a:pt x="28328" y="40507"/>
                </a:cubicBezTo>
                <a:lnTo>
                  <a:pt x="28328" y="40507"/>
                </a:lnTo>
                <a:lnTo>
                  <a:pt x="28481" y="40399"/>
                </a:lnTo>
                <a:close/>
                <a:moveTo>
                  <a:pt x="245" y="41536"/>
                </a:moveTo>
                <a:cubicBezTo>
                  <a:pt x="245" y="41537"/>
                  <a:pt x="245" y="41538"/>
                  <a:pt x="245" y="41538"/>
                </a:cubicBezTo>
                <a:lnTo>
                  <a:pt x="245" y="41593"/>
                </a:lnTo>
                <a:cubicBezTo>
                  <a:pt x="245" y="41574"/>
                  <a:pt x="245" y="41555"/>
                  <a:pt x="245" y="41536"/>
                </a:cubicBezTo>
                <a:close/>
                <a:moveTo>
                  <a:pt x="43652" y="46854"/>
                </a:moveTo>
                <a:cubicBezTo>
                  <a:pt x="43910" y="46881"/>
                  <a:pt x="44169" y="46908"/>
                  <a:pt x="44429" y="46936"/>
                </a:cubicBezTo>
                <a:lnTo>
                  <a:pt x="45894" y="47072"/>
                </a:lnTo>
                <a:lnTo>
                  <a:pt x="45840" y="47072"/>
                </a:lnTo>
                <a:lnTo>
                  <a:pt x="46708" y="47126"/>
                </a:lnTo>
                <a:cubicBezTo>
                  <a:pt x="47440" y="47234"/>
                  <a:pt x="48064" y="47289"/>
                  <a:pt x="48606" y="47343"/>
                </a:cubicBezTo>
                <a:cubicBezTo>
                  <a:pt x="47494" y="47316"/>
                  <a:pt x="46220" y="47153"/>
                  <a:pt x="45107" y="47017"/>
                </a:cubicBezTo>
                <a:lnTo>
                  <a:pt x="44619" y="46990"/>
                </a:lnTo>
                <a:lnTo>
                  <a:pt x="44402" y="46936"/>
                </a:lnTo>
                <a:lnTo>
                  <a:pt x="43652" y="46854"/>
                </a:lnTo>
                <a:close/>
                <a:moveTo>
                  <a:pt x="62277" y="39016"/>
                </a:moveTo>
                <a:lnTo>
                  <a:pt x="62304" y="39070"/>
                </a:lnTo>
                <a:cubicBezTo>
                  <a:pt x="62304" y="39206"/>
                  <a:pt x="62304" y="39341"/>
                  <a:pt x="62277" y="39450"/>
                </a:cubicBezTo>
                <a:lnTo>
                  <a:pt x="62223" y="39829"/>
                </a:lnTo>
                <a:lnTo>
                  <a:pt x="62168" y="40209"/>
                </a:lnTo>
                <a:lnTo>
                  <a:pt x="62060" y="40589"/>
                </a:lnTo>
                <a:cubicBezTo>
                  <a:pt x="61762" y="41728"/>
                  <a:pt x="61219" y="42759"/>
                  <a:pt x="60460" y="43627"/>
                </a:cubicBezTo>
                <a:cubicBezTo>
                  <a:pt x="59700" y="44495"/>
                  <a:pt x="58805" y="45200"/>
                  <a:pt x="57774" y="45742"/>
                </a:cubicBezTo>
                <a:cubicBezTo>
                  <a:pt x="57340" y="45987"/>
                  <a:pt x="56879" y="46176"/>
                  <a:pt x="56418" y="46366"/>
                </a:cubicBezTo>
                <a:cubicBezTo>
                  <a:pt x="55550" y="46665"/>
                  <a:pt x="54682" y="46909"/>
                  <a:pt x="53787" y="47072"/>
                </a:cubicBezTo>
                <a:cubicBezTo>
                  <a:pt x="52865" y="47234"/>
                  <a:pt x="51970" y="47316"/>
                  <a:pt x="51075" y="47343"/>
                </a:cubicBezTo>
                <a:lnTo>
                  <a:pt x="50342" y="47343"/>
                </a:lnTo>
                <a:cubicBezTo>
                  <a:pt x="51319" y="47343"/>
                  <a:pt x="52322" y="47261"/>
                  <a:pt x="53272" y="47099"/>
                </a:cubicBezTo>
                <a:cubicBezTo>
                  <a:pt x="54248" y="46963"/>
                  <a:pt x="55225" y="46719"/>
                  <a:pt x="56147" y="46366"/>
                </a:cubicBezTo>
                <a:cubicBezTo>
                  <a:pt x="57096" y="46041"/>
                  <a:pt x="57991" y="45580"/>
                  <a:pt x="58805" y="45010"/>
                </a:cubicBezTo>
                <a:cubicBezTo>
                  <a:pt x="59646" y="44441"/>
                  <a:pt x="60351" y="43735"/>
                  <a:pt x="60948" y="42894"/>
                </a:cubicBezTo>
                <a:cubicBezTo>
                  <a:pt x="61192" y="42542"/>
                  <a:pt x="61409" y="42189"/>
                  <a:pt x="61599" y="41810"/>
                </a:cubicBezTo>
                <a:cubicBezTo>
                  <a:pt x="61680" y="41620"/>
                  <a:pt x="61734" y="41430"/>
                  <a:pt x="61816" y="41240"/>
                </a:cubicBezTo>
                <a:cubicBezTo>
                  <a:pt x="61897" y="41023"/>
                  <a:pt x="61979" y="40833"/>
                  <a:pt x="62033" y="40643"/>
                </a:cubicBezTo>
                <a:lnTo>
                  <a:pt x="62114" y="40236"/>
                </a:lnTo>
                <a:cubicBezTo>
                  <a:pt x="62141" y="40101"/>
                  <a:pt x="62168" y="39965"/>
                  <a:pt x="62195" y="39829"/>
                </a:cubicBezTo>
                <a:lnTo>
                  <a:pt x="62250" y="39423"/>
                </a:lnTo>
                <a:lnTo>
                  <a:pt x="62277" y="39016"/>
                </a:lnTo>
                <a:close/>
                <a:moveTo>
                  <a:pt x="46681" y="54639"/>
                </a:moveTo>
                <a:cubicBezTo>
                  <a:pt x="47277" y="54639"/>
                  <a:pt x="47901" y="54639"/>
                  <a:pt x="48498" y="54693"/>
                </a:cubicBezTo>
                <a:lnTo>
                  <a:pt x="48498" y="54720"/>
                </a:lnTo>
                <a:cubicBezTo>
                  <a:pt x="47847" y="54693"/>
                  <a:pt x="47196" y="54693"/>
                  <a:pt x="46545" y="54666"/>
                </a:cubicBezTo>
                <a:lnTo>
                  <a:pt x="46572" y="54666"/>
                </a:lnTo>
                <a:cubicBezTo>
                  <a:pt x="46599" y="54639"/>
                  <a:pt x="46654" y="54639"/>
                  <a:pt x="46681" y="54639"/>
                </a:cubicBezTo>
                <a:close/>
                <a:moveTo>
                  <a:pt x="43760" y="54729"/>
                </a:moveTo>
                <a:lnTo>
                  <a:pt x="43760" y="54729"/>
                </a:lnTo>
                <a:cubicBezTo>
                  <a:pt x="43401" y="54753"/>
                  <a:pt x="43058" y="54778"/>
                  <a:pt x="42693" y="54802"/>
                </a:cubicBezTo>
                <a:lnTo>
                  <a:pt x="42395" y="54802"/>
                </a:lnTo>
                <a:cubicBezTo>
                  <a:pt x="42857" y="54778"/>
                  <a:pt x="43318" y="54753"/>
                  <a:pt x="43760" y="54729"/>
                </a:cubicBezTo>
                <a:close/>
                <a:moveTo>
                  <a:pt x="39503" y="46546"/>
                </a:moveTo>
                <a:cubicBezTo>
                  <a:pt x="39524" y="46546"/>
                  <a:pt x="39545" y="46546"/>
                  <a:pt x="39566" y="46546"/>
                </a:cubicBezTo>
                <a:lnTo>
                  <a:pt x="39566" y="46546"/>
                </a:lnTo>
                <a:cubicBezTo>
                  <a:pt x="38788" y="46552"/>
                  <a:pt x="38015" y="46601"/>
                  <a:pt x="37242" y="46692"/>
                </a:cubicBezTo>
                <a:cubicBezTo>
                  <a:pt x="36536" y="46773"/>
                  <a:pt x="35831" y="46909"/>
                  <a:pt x="35126" y="47072"/>
                </a:cubicBezTo>
                <a:cubicBezTo>
                  <a:pt x="34394" y="47289"/>
                  <a:pt x="33688" y="47560"/>
                  <a:pt x="33037" y="47939"/>
                </a:cubicBezTo>
                <a:cubicBezTo>
                  <a:pt x="31383" y="48835"/>
                  <a:pt x="29999" y="50191"/>
                  <a:pt x="29104" y="51845"/>
                </a:cubicBezTo>
                <a:cubicBezTo>
                  <a:pt x="28670" y="52605"/>
                  <a:pt x="28426" y="53446"/>
                  <a:pt x="28318" y="54286"/>
                </a:cubicBezTo>
                <a:cubicBezTo>
                  <a:pt x="28291" y="54720"/>
                  <a:pt x="28291" y="55154"/>
                  <a:pt x="28345" y="55561"/>
                </a:cubicBezTo>
                <a:cubicBezTo>
                  <a:pt x="28372" y="55778"/>
                  <a:pt x="28426" y="55968"/>
                  <a:pt x="28481" y="56185"/>
                </a:cubicBezTo>
                <a:cubicBezTo>
                  <a:pt x="28508" y="56294"/>
                  <a:pt x="28535" y="56402"/>
                  <a:pt x="28562" y="56483"/>
                </a:cubicBezTo>
                <a:cubicBezTo>
                  <a:pt x="28589" y="56565"/>
                  <a:pt x="28616" y="56619"/>
                  <a:pt x="28643" y="56673"/>
                </a:cubicBezTo>
                <a:lnTo>
                  <a:pt x="28725" y="56863"/>
                </a:lnTo>
                <a:cubicBezTo>
                  <a:pt x="28725" y="56872"/>
                  <a:pt x="28728" y="56875"/>
                  <a:pt x="28732" y="56875"/>
                </a:cubicBezTo>
                <a:cubicBezTo>
                  <a:pt x="28740" y="56875"/>
                  <a:pt x="28752" y="56863"/>
                  <a:pt x="28752" y="56863"/>
                </a:cubicBezTo>
                <a:lnTo>
                  <a:pt x="28806" y="56863"/>
                </a:lnTo>
                <a:lnTo>
                  <a:pt x="28915" y="56836"/>
                </a:lnTo>
                <a:lnTo>
                  <a:pt x="29430" y="56673"/>
                </a:lnTo>
                <a:cubicBezTo>
                  <a:pt x="29864" y="56565"/>
                  <a:pt x="30298" y="56429"/>
                  <a:pt x="30732" y="56321"/>
                </a:cubicBezTo>
                <a:lnTo>
                  <a:pt x="32007" y="55968"/>
                </a:lnTo>
                <a:lnTo>
                  <a:pt x="33309" y="55670"/>
                </a:lnTo>
                <a:cubicBezTo>
                  <a:pt x="36374" y="54965"/>
                  <a:pt x="39493" y="54531"/>
                  <a:pt x="42612" y="54341"/>
                </a:cubicBezTo>
                <a:cubicBezTo>
                  <a:pt x="43792" y="54280"/>
                  <a:pt x="44957" y="54249"/>
                  <a:pt x="46129" y="54249"/>
                </a:cubicBezTo>
                <a:cubicBezTo>
                  <a:pt x="46520" y="54249"/>
                  <a:pt x="46911" y="54253"/>
                  <a:pt x="47304" y="54259"/>
                </a:cubicBezTo>
                <a:cubicBezTo>
                  <a:pt x="48878" y="54259"/>
                  <a:pt x="50451" y="54449"/>
                  <a:pt x="51970" y="54829"/>
                </a:cubicBezTo>
                <a:cubicBezTo>
                  <a:pt x="53326" y="55127"/>
                  <a:pt x="54601" y="55697"/>
                  <a:pt x="55767" y="56429"/>
                </a:cubicBezTo>
                <a:cubicBezTo>
                  <a:pt x="56364" y="56836"/>
                  <a:pt x="56879" y="57297"/>
                  <a:pt x="57340" y="57840"/>
                </a:cubicBezTo>
                <a:cubicBezTo>
                  <a:pt x="57557" y="58111"/>
                  <a:pt x="57747" y="58409"/>
                  <a:pt x="57910" y="58708"/>
                </a:cubicBezTo>
                <a:cubicBezTo>
                  <a:pt x="57991" y="58870"/>
                  <a:pt x="58073" y="59033"/>
                  <a:pt x="58154" y="59196"/>
                </a:cubicBezTo>
                <a:lnTo>
                  <a:pt x="58317" y="59711"/>
                </a:lnTo>
                <a:cubicBezTo>
                  <a:pt x="58805" y="61257"/>
                  <a:pt x="58561" y="63047"/>
                  <a:pt x="57367" y="64702"/>
                </a:cubicBezTo>
                <a:cubicBezTo>
                  <a:pt x="57937" y="63834"/>
                  <a:pt x="58344" y="62858"/>
                  <a:pt x="58480" y="61854"/>
                </a:cubicBezTo>
                <a:cubicBezTo>
                  <a:pt x="58588" y="60796"/>
                  <a:pt x="58371" y="59765"/>
                  <a:pt x="57883" y="58843"/>
                </a:cubicBezTo>
                <a:cubicBezTo>
                  <a:pt x="57422" y="57975"/>
                  <a:pt x="56744" y="57216"/>
                  <a:pt x="55930" y="56646"/>
                </a:cubicBezTo>
                <a:cubicBezTo>
                  <a:pt x="55198" y="56131"/>
                  <a:pt x="54384" y="55670"/>
                  <a:pt x="53516" y="55344"/>
                </a:cubicBezTo>
                <a:cubicBezTo>
                  <a:pt x="53299" y="55290"/>
                  <a:pt x="53055" y="55209"/>
                  <a:pt x="52838" y="55182"/>
                </a:cubicBezTo>
                <a:cubicBezTo>
                  <a:pt x="51482" y="54775"/>
                  <a:pt x="50071" y="54503"/>
                  <a:pt x="48661" y="54422"/>
                </a:cubicBezTo>
                <a:cubicBezTo>
                  <a:pt x="48335" y="54395"/>
                  <a:pt x="47928" y="54368"/>
                  <a:pt x="47494" y="54368"/>
                </a:cubicBezTo>
                <a:cubicBezTo>
                  <a:pt x="47205" y="54368"/>
                  <a:pt x="46904" y="54356"/>
                  <a:pt x="46606" y="54356"/>
                </a:cubicBezTo>
                <a:cubicBezTo>
                  <a:pt x="46458" y="54356"/>
                  <a:pt x="46310" y="54359"/>
                  <a:pt x="46165" y="54368"/>
                </a:cubicBezTo>
                <a:lnTo>
                  <a:pt x="45867" y="54368"/>
                </a:lnTo>
                <a:cubicBezTo>
                  <a:pt x="42558" y="54422"/>
                  <a:pt x="39276" y="54693"/>
                  <a:pt x="36021" y="55236"/>
                </a:cubicBezTo>
                <a:cubicBezTo>
                  <a:pt x="35506" y="55344"/>
                  <a:pt x="35126" y="55426"/>
                  <a:pt x="34746" y="55507"/>
                </a:cubicBezTo>
                <a:cubicBezTo>
                  <a:pt x="33905" y="55670"/>
                  <a:pt x="33064" y="55833"/>
                  <a:pt x="32196" y="56050"/>
                </a:cubicBezTo>
                <a:cubicBezTo>
                  <a:pt x="31410" y="56239"/>
                  <a:pt x="30542" y="56483"/>
                  <a:pt x="29782" y="56700"/>
                </a:cubicBezTo>
                <a:lnTo>
                  <a:pt x="29077" y="56917"/>
                </a:lnTo>
                <a:lnTo>
                  <a:pt x="28779" y="56999"/>
                </a:lnTo>
                <a:lnTo>
                  <a:pt x="28725" y="57026"/>
                </a:lnTo>
                <a:cubicBezTo>
                  <a:pt x="28707" y="57026"/>
                  <a:pt x="28688" y="57038"/>
                  <a:pt x="28670" y="57038"/>
                </a:cubicBezTo>
                <a:cubicBezTo>
                  <a:pt x="28661" y="57038"/>
                  <a:pt x="28652" y="57035"/>
                  <a:pt x="28643" y="57026"/>
                </a:cubicBezTo>
                <a:lnTo>
                  <a:pt x="28589" y="56890"/>
                </a:lnTo>
                <a:cubicBezTo>
                  <a:pt x="28562" y="56782"/>
                  <a:pt x="28508" y="56700"/>
                  <a:pt x="28481" y="56619"/>
                </a:cubicBezTo>
                <a:cubicBezTo>
                  <a:pt x="28453" y="56511"/>
                  <a:pt x="28399" y="56375"/>
                  <a:pt x="28372" y="56267"/>
                </a:cubicBezTo>
                <a:cubicBezTo>
                  <a:pt x="28318" y="56022"/>
                  <a:pt x="28264" y="55778"/>
                  <a:pt x="28236" y="55534"/>
                </a:cubicBezTo>
                <a:cubicBezTo>
                  <a:pt x="28128" y="54503"/>
                  <a:pt x="28264" y="53473"/>
                  <a:pt x="28698" y="52523"/>
                </a:cubicBezTo>
                <a:cubicBezTo>
                  <a:pt x="29837" y="49974"/>
                  <a:pt x="32007" y="48021"/>
                  <a:pt x="34692" y="47153"/>
                </a:cubicBezTo>
                <a:cubicBezTo>
                  <a:pt x="34990" y="47044"/>
                  <a:pt x="35343" y="46963"/>
                  <a:pt x="35668" y="46909"/>
                </a:cubicBezTo>
                <a:cubicBezTo>
                  <a:pt x="36021" y="46827"/>
                  <a:pt x="36346" y="46773"/>
                  <a:pt x="36699" y="46719"/>
                </a:cubicBezTo>
                <a:cubicBezTo>
                  <a:pt x="37617" y="46607"/>
                  <a:pt x="38560" y="46546"/>
                  <a:pt x="39503" y="46546"/>
                </a:cubicBezTo>
                <a:close/>
                <a:moveTo>
                  <a:pt x="52772" y="1"/>
                </a:moveTo>
                <a:cubicBezTo>
                  <a:pt x="52016" y="1"/>
                  <a:pt x="51261" y="55"/>
                  <a:pt x="50505" y="147"/>
                </a:cubicBezTo>
                <a:cubicBezTo>
                  <a:pt x="50261" y="174"/>
                  <a:pt x="49637" y="202"/>
                  <a:pt x="49203" y="283"/>
                </a:cubicBezTo>
                <a:lnTo>
                  <a:pt x="48959" y="283"/>
                </a:lnTo>
                <a:cubicBezTo>
                  <a:pt x="48145" y="419"/>
                  <a:pt x="47684" y="500"/>
                  <a:pt x="47223" y="608"/>
                </a:cubicBezTo>
                <a:cubicBezTo>
                  <a:pt x="46572" y="717"/>
                  <a:pt x="46247" y="798"/>
                  <a:pt x="45894" y="880"/>
                </a:cubicBezTo>
                <a:cubicBezTo>
                  <a:pt x="45541" y="934"/>
                  <a:pt x="45162" y="1042"/>
                  <a:pt x="44456" y="1205"/>
                </a:cubicBezTo>
                <a:cubicBezTo>
                  <a:pt x="42639" y="1666"/>
                  <a:pt x="40768" y="2263"/>
                  <a:pt x="38977" y="2887"/>
                </a:cubicBezTo>
                <a:cubicBezTo>
                  <a:pt x="38543" y="3050"/>
                  <a:pt x="37893" y="3267"/>
                  <a:pt x="37214" y="3538"/>
                </a:cubicBezTo>
                <a:cubicBezTo>
                  <a:pt x="36536" y="3782"/>
                  <a:pt x="35804" y="4107"/>
                  <a:pt x="35153" y="4352"/>
                </a:cubicBezTo>
                <a:cubicBezTo>
                  <a:pt x="35158" y="4351"/>
                  <a:pt x="35161" y="4350"/>
                  <a:pt x="35164" y="4350"/>
                </a:cubicBezTo>
                <a:cubicBezTo>
                  <a:pt x="35256" y="4350"/>
                  <a:pt x="34236" y="4795"/>
                  <a:pt x="33471" y="5111"/>
                </a:cubicBezTo>
                <a:cubicBezTo>
                  <a:pt x="32495" y="5572"/>
                  <a:pt x="31491" y="6006"/>
                  <a:pt x="30569" y="6467"/>
                </a:cubicBezTo>
                <a:cubicBezTo>
                  <a:pt x="29159" y="7145"/>
                  <a:pt x="28236" y="7661"/>
                  <a:pt x="27396" y="8149"/>
                </a:cubicBezTo>
                <a:lnTo>
                  <a:pt x="27423" y="8122"/>
                </a:lnTo>
                <a:lnTo>
                  <a:pt x="26690" y="8529"/>
                </a:lnTo>
                <a:lnTo>
                  <a:pt x="26745" y="8501"/>
                </a:lnTo>
                <a:lnTo>
                  <a:pt x="26745" y="8501"/>
                </a:lnTo>
                <a:lnTo>
                  <a:pt x="24114" y="9993"/>
                </a:lnTo>
                <a:cubicBezTo>
                  <a:pt x="22459" y="10916"/>
                  <a:pt x="20750" y="12000"/>
                  <a:pt x="19041" y="13167"/>
                </a:cubicBezTo>
                <a:lnTo>
                  <a:pt x="17387" y="14333"/>
                </a:lnTo>
                <a:cubicBezTo>
                  <a:pt x="15461" y="15662"/>
                  <a:pt x="14457" y="16449"/>
                  <a:pt x="13590" y="17154"/>
                </a:cubicBezTo>
                <a:lnTo>
                  <a:pt x="13617" y="17127"/>
                </a:lnTo>
                <a:lnTo>
                  <a:pt x="13617" y="17127"/>
                </a:lnTo>
                <a:cubicBezTo>
                  <a:pt x="13454" y="17235"/>
                  <a:pt x="13698" y="16991"/>
                  <a:pt x="12423" y="17941"/>
                </a:cubicBezTo>
                <a:cubicBezTo>
                  <a:pt x="11745" y="18483"/>
                  <a:pt x="10958" y="19107"/>
                  <a:pt x="10145" y="19812"/>
                </a:cubicBezTo>
                <a:lnTo>
                  <a:pt x="10823" y="19297"/>
                </a:lnTo>
                <a:lnTo>
                  <a:pt x="10823" y="19297"/>
                </a:lnTo>
                <a:cubicBezTo>
                  <a:pt x="9792" y="20165"/>
                  <a:pt x="8517" y="21250"/>
                  <a:pt x="7270" y="22470"/>
                </a:cubicBezTo>
                <a:lnTo>
                  <a:pt x="7297" y="22443"/>
                </a:lnTo>
                <a:lnTo>
                  <a:pt x="6700" y="23040"/>
                </a:lnTo>
                <a:lnTo>
                  <a:pt x="6754" y="23013"/>
                </a:lnTo>
                <a:lnTo>
                  <a:pt x="6754" y="23013"/>
                </a:lnTo>
                <a:cubicBezTo>
                  <a:pt x="5127" y="24613"/>
                  <a:pt x="3744" y="26430"/>
                  <a:pt x="2659" y="28410"/>
                </a:cubicBezTo>
                <a:lnTo>
                  <a:pt x="2740" y="28248"/>
                </a:lnTo>
                <a:lnTo>
                  <a:pt x="2659" y="28356"/>
                </a:lnTo>
                <a:cubicBezTo>
                  <a:pt x="2279" y="29143"/>
                  <a:pt x="1926" y="29929"/>
                  <a:pt x="1628" y="30743"/>
                </a:cubicBezTo>
                <a:cubicBezTo>
                  <a:pt x="1465" y="31177"/>
                  <a:pt x="1330" y="31530"/>
                  <a:pt x="1248" y="31801"/>
                </a:cubicBezTo>
                <a:cubicBezTo>
                  <a:pt x="1140" y="32072"/>
                  <a:pt x="1113" y="32289"/>
                  <a:pt x="1058" y="32452"/>
                </a:cubicBezTo>
                <a:cubicBezTo>
                  <a:pt x="950" y="32777"/>
                  <a:pt x="923" y="32994"/>
                  <a:pt x="841" y="33347"/>
                </a:cubicBezTo>
                <a:lnTo>
                  <a:pt x="868" y="33347"/>
                </a:lnTo>
                <a:lnTo>
                  <a:pt x="868" y="33401"/>
                </a:lnTo>
                <a:lnTo>
                  <a:pt x="1085" y="32642"/>
                </a:lnTo>
                <a:lnTo>
                  <a:pt x="1085" y="32669"/>
                </a:lnTo>
                <a:lnTo>
                  <a:pt x="1113" y="32669"/>
                </a:lnTo>
                <a:cubicBezTo>
                  <a:pt x="1113" y="32662"/>
                  <a:pt x="1114" y="32662"/>
                  <a:pt x="1118" y="32662"/>
                </a:cubicBezTo>
                <a:lnTo>
                  <a:pt x="1118" y="32662"/>
                </a:lnTo>
                <a:cubicBezTo>
                  <a:pt x="1129" y="32662"/>
                  <a:pt x="1160" y="32662"/>
                  <a:pt x="1221" y="32479"/>
                </a:cubicBezTo>
                <a:cubicBezTo>
                  <a:pt x="1330" y="32262"/>
                  <a:pt x="1465" y="31692"/>
                  <a:pt x="2008" y="30390"/>
                </a:cubicBezTo>
                <a:cubicBezTo>
                  <a:pt x="2116" y="30146"/>
                  <a:pt x="2252" y="29902"/>
                  <a:pt x="2360" y="29685"/>
                </a:cubicBezTo>
                <a:cubicBezTo>
                  <a:pt x="2523" y="29305"/>
                  <a:pt x="2686" y="29007"/>
                  <a:pt x="2821" y="28736"/>
                </a:cubicBezTo>
                <a:cubicBezTo>
                  <a:pt x="2984" y="28437"/>
                  <a:pt x="3120" y="28166"/>
                  <a:pt x="3282" y="27895"/>
                </a:cubicBezTo>
                <a:cubicBezTo>
                  <a:pt x="3499" y="27515"/>
                  <a:pt x="3798" y="27081"/>
                  <a:pt x="4069" y="26674"/>
                </a:cubicBezTo>
                <a:lnTo>
                  <a:pt x="4096" y="26647"/>
                </a:lnTo>
                <a:lnTo>
                  <a:pt x="4096" y="26647"/>
                </a:lnTo>
                <a:cubicBezTo>
                  <a:pt x="3337" y="27759"/>
                  <a:pt x="2713" y="28926"/>
                  <a:pt x="2170" y="30173"/>
                </a:cubicBezTo>
                <a:cubicBezTo>
                  <a:pt x="1655" y="31448"/>
                  <a:pt x="1248" y="32750"/>
                  <a:pt x="950" y="34079"/>
                </a:cubicBezTo>
                <a:lnTo>
                  <a:pt x="1085" y="33727"/>
                </a:lnTo>
                <a:lnTo>
                  <a:pt x="1085" y="33727"/>
                </a:lnTo>
                <a:cubicBezTo>
                  <a:pt x="760" y="35083"/>
                  <a:pt x="543" y="36439"/>
                  <a:pt x="407" y="37822"/>
                </a:cubicBezTo>
                <a:lnTo>
                  <a:pt x="407" y="37795"/>
                </a:lnTo>
                <a:cubicBezTo>
                  <a:pt x="353" y="38365"/>
                  <a:pt x="299" y="38989"/>
                  <a:pt x="190" y="40101"/>
                </a:cubicBezTo>
                <a:lnTo>
                  <a:pt x="190" y="40046"/>
                </a:lnTo>
                <a:cubicBezTo>
                  <a:pt x="109" y="41321"/>
                  <a:pt x="55" y="42569"/>
                  <a:pt x="0" y="43952"/>
                </a:cubicBezTo>
                <a:cubicBezTo>
                  <a:pt x="82" y="42677"/>
                  <a:pt x="163" y="41647"/>
                  <a:pt x="272" y="40426"/>
                </a:cubicBezTo>
                <a:lnTo>
                  <a:pt x="272" y="40426"/>
                </a:lnTo>
                <a:cubicBezTo>
                  <a:pt x="272" y="40609"/>
                  <a:pt x="247" y="41067"/>
                  <a:pt x="245" y="41536"/>
                </a:cubicBezTo>
                <a:lnTo>
                  <a:pt x="245" y="41536"/>
                </a:lnTo>
                <a:cubicBezTo>
                  <a:pt x="299" y="40560"/>
                  <a:pt x="380" y="39612"/>
                  <a:pt x="489" y="38555"/>
                </a:cubicBezTo>
                <a:cubicBezTo>
                  <a:pt x="597" y="37524"/>
                  <a:pt x="706" y="36792"/>
                  <a:pt x="814" y="36141"/>
                </a:cubicBezTo>
                <a:cubicBezTo>
                  <a:pt x="896" y="35517"/>
                  <a:pt x="1004" y="34947"/>
                  <a:pt x="1140" y="34242"/>
                </a:cubicBezTo>
                <a:lnTo>
                  <a:pt x="1140" y="34188"/>
                </a:lnTo>
                <a:cubicBezTo>
                  <a:pt x="1031" y="34676"/>
                  <a:pt x="923" y="35164"/>
                  <a:pt x="841" y="35652"/>
                </a:cubicBezTo>
                <a:lnTo>
                  <a:pt x="841" y="35625"/>
                </a:lnTo>
                <a:lnTo>
                  <a:pt x="819" y="35625"/>
                </a:lnTo>
                <a:cubicBezTo>
                  <a:pt x="952" y="34830"/>
                  <a:pt x="1032" y="34428"/>
                  <a:pt x="1113" y="34079"/>
                </a:cubicBezTo>
                <a:cubicBezTo>
                  <a:pt x="1194" y="33700"/>
                  <a:pt x="1302" y="33401"/>
                  <a:pt x="1492" y="32750"/>
                </a:cubicBezTo>
                <a:lnTo>
                  <a:pt x="1492" y="32804"/>
                </a:lnTo>
                <a:cubicBezTo>
                  <a:pt x="1872" y="31475"/>
                  <a:pt x="2360" y="30201"/>
                  <a:pt x="3011" y="28980"/>
                </a:cubicBezTo>
                <a:cubicBezTo>
                  <a:pt x="3635" y="27814"/>
                  <a:pt x="4367" y="26702"/>
                  <a:pt x="5208" y="25644"/>
                </a:cubicBezTo>
                <a:lnTo>
                  <a:pt x="5235" y="25617"/>
                </a:lnTo>
                <a:lnTo>
                  <a:pt x="5235" y="25617"/>
                </a:lnTo>
                <a:cubicBezTo>
                  <a:pt x="4422" y="26647"/>
                  <a:pt x="3716" y="27732"/>
                  <a:pt x="3147" y="28899"/>
                </a:cubicBezTo>
                <a:cubicBezTo>
                  <a:pt x="3608" y="28058"/>
                  <a:pt x="4150" y="27244"/>
                  <a:pt x="4747" y="26485"/>
                </a:cubicBezTo>
                <a:cubicBezTo>
                  <a:pt x="5127" y="25942"/>
                  <a:pt x="5425" y="25535"/>
                  <a:pt x="5751" y="25156"/>
                </a:cubicBezTo>
                <a:lnTo>
                  <a:pt x="5751" y="25156"/>
                </a:lnTo>
                <a:lnTo>
                  <a:pt x="5724" y="25183"/>
                </a:lnTo>
                <a:cubicBezTo>
                  <a:pt x="5886" y="24966"/>
                  <a:pt x="6076" y="24776"/>
                  <a:pt x="6239" y="24586"/>
                </a:cubicBezTo>
                <a:cubicBezTo>
                  <a:pt x="6402" y="24396"/>
                  <a:pt x="6564" y="24206"/>
                  <a:pt x="6754" y="24017"/>
                </a:cubicBezTo>
                <a:lnTo>
                  <a:pt x="6754" y="24017"/>
                </a:lnTo>
                <a:lnTo>
                  <a:pt x="6727" y="24043"/>
                </a:lnTo>
                <a:lnTo>
                  <a:pt x="7243" y="23474"/>
                </a:lnTo>
                <a:lnTo>
                  <a:pt x="7188" y="23501"/>
                </a:lnTo>
                <a:cubicBezTo>
                  <a:pt x="7915" y="22794"/>
                  <a:pt x="8210" y="22544"/>
                  <a:pt x="8245" y="22544"/>
                </a:cubicBezTo>
                <a:cubicBezTo>
                  <a:pt x="8260" y="22544"/>
                  <a:pt x="8229" y="22588"/>
                  <a:pt x="8165" y="22660"/>
                </a:cubicBezTo>
                <a:cubicBezTo>
                  <a:pt x="7921" y="22904"/>
                  <a:pt x="7785" y="23094"/>
                  <a:pt x="7649" y="23257"/>
                </a:cubicBezTo>
                <a:cubicBezTo>
                  <a:pt x="8327" y="22606"/>
                  <a:pt x="8951" y="22091"/>
                  <a:pt x="9494" y="21629"/>
                </a:cubicBezTo>
                <a:cubicBezTo>
                  <a:pt x="10389" y="20897"/>
                  <a:pt x="11637" y="19866"/>
                  <a:pt x="13183" y="18673"/>
                </a:cubicBezTo>
                <a:cubicBezTo>
                  <a:pt x="14376" y="17778"/>
                  <a:pt x="15597" y="16856"/>
                  <a:pt x="16763" y="16015"/>
                </a:cubicBezTo>
                <a:cubicBezTo>
                  <a:pt x="22106" y="12109"/>
                  <a:pt x="27857" y="8746"/>
                  <a:pt x="33878" y="6006"/>
                </a:cubicBezTo>
                <a:lnTo>
                  <a:pt x="33878" y="6006"/>
                </a:lnTo>
                <a:lnTo>
                  <a:pt x="33851" y="6033"/>
                </a:lnTo>
                <a:cubicBezTo>
                  <a:pt x="37459" y="4379"/>
                  <a:pt x="41229" y="3050"/>
                  <a:pt x="45080" y="2046"/>
                </a:cubicBezTo>
                <a:cubicBezTo>
                  <a:pt x="45758" y="1883"/>
                  <a:pt x="46464" y="1748"/>
                  <a:pt x="47196" y="1585"/>
                </a:cubicBezTo>
                <a:cubicBezTo>
                  <a:pt x="48823" y="1287"/>
                  <a:pt x="50505" y="1097"/>
                  <a:pt x="52187" y="1042"/>
                </a:cubicBezTo>
                <a:cubicBezTo>
                  <a:pt x="52463" y="1033"/>
                  <a:pt x="52739" y="1029"/>
                  <a:pt x="53016" y="1029"/>
                </a:cubicBezTo>
                <a:cubicBezTo>
                  <a:pt x="54401" y="1029"/>
                  <a:pt x="55799" y="1142"/>
                  <a:pt x="57178" y="1368"/>
                </a:cubicBezTo>
                <a:cubicBezTo>
                  <a:pt x="57584" y="1422"/>
                  <a:pt x="57937" y="1531"/>
                  <a:pt x="58344" y="1612"/>
                </a:cubicBezTo>
                <a:cubicBezTo>
                  <a:pt x="58724" y="1693"/>
                  <a:pt x="59103" y="1802"/>
                  <a:pt x="59483" y="1910"/>
                </a:cubicBezTo>
                <a:cubicBezTo>
                  <a:pt x="60215" y="2100"/>
                  <a:pt x="60948" y="2372"/>
                  <a:pt x="61680" y="2697"/>
                </a:cubicBezTo>
                <a:cubicBezTo>
                  <a:pt x="63091" y="3294"/>
                  <a:pt x="64365" y="4162"/>
                  <a:pt x="65423" y="5274"/>
                </a:cubicBezTo>
                <a:cubicBezTo>
                  <a:pt x="66291" y="6142"/>
                  <a:pt x="66888" y="7227"/>
                  <a:pt x="67241" y="8420"/>
                </a:cubicBezTo>
                <a:cubicBezTo>
                  <a:pt x="67566" y="9559"/>
                  <a:pt x="67566" y="10780"/>
                  <a:pt x="67213" y="11919"/>
                </a:cubicBezTo>
                <a:cubicBezTo>
                  <a:pt x="67078" y="12353"/>
                  <a:pt x="66861" y="12787"/>
                  <a:pt x="66590" y="13167"/>
                </a:cubicBezTo>
                <a:cubicBezTo>
                  <a:pt x="66318" y="13601"/>
                  <a:pt x="65966" y="14008"/>
                  <a:pt x="65559" y="14333"/>
                </a:cubicBezTo>
                <a:cubicBezTo>
                  <a:pt x="65152" y="14686"/>
                  <a:pt x="64691" y="14984"/>
                  <a:pt x="64230" y="15228"/>
                </a:cubicBezTo>
                <a:cubicBezTo>
                  <a:pt x="63742" y="15472"/>
                  <a:pt x="63226" y="15689"/>
                  <a:pt x="62684" y="15879"/>
                </a:cubicBezTo>
                <a:cubicBezTo>
                  <a:pt x="62114" y="16069"/>
                  <a:pt x="61572" y="16232"/>
                  <a:pt x="60975" y="16340"/>
                </a:cubicBezTo>
                <a:lnTo>
                  <a:pt x="61002" y="16340"/>
                </a:lnTo>
                <a:cubicBezTo>
                  <a:pt x="60243" y="16530"/>
                  <a:pt x="59456" y="16666"/>
                  <a:pt x="58642" y="16774"/>
                </a:cubicBezTo>
                <a:cubicBezTo>
                  <a:pt x="54953" y="17344"/>
                  <a:pt x="51237" y="17751"/>
                  <a:pt x="47521" y="18320"/>
                </a:cubicBezTo>
                <a:cubicBezTo>
                  <a:pt x="45813" y="18592"/>
                  <a:pt x="43887" y="18917"/>
                  <a:pt x="42476" y="19243"/>
                </a:cubicBezTo>
                <a:cubicBezTo>
                  <a:pt x="41581" y="19378"/>
                  <a:pt x="39954" y="19785"/>
                  <a:pt x="38815" y="20056"/>
                </a:cubicBezTo>
                <a:cubicBezTo>
                  <a:pt x="38796" y="20066"/>
                  <a:pt x="38777" y="20075"/>
                  <a:pt x="38756" y="20084"/>
                </a:cubicBezTo>
                <a:lnTo>
                  <a:pt x="38756" y="20084"/>
                </a:lnTo>
                <a:lnTo>
                  <a:pt x="37567" y="20382"/>
                </a:lnTo>
                <a:cubicBezTo>
                  <a:pt x="37133" y="20517"/>
                  <a:pt x="36672" y="20653"/>
                  <a:pt x="36211" y="20816"/>
                </a:cubicBezTo>
                <a:cubicBezTo>
                  <a:pt x="35234" y="21168"/>
                  <a:pt x="34177" y="21521"/>
                  <a:pt x="33173" y="21955"/>
                </a:cubicBezTo>
                <a:cubicBezTo>
                  <a:pt x="32956" y="21982"/>
                  <a:pt x="32956" y="21982"/>
                  <a:pt x="31871" y="22416"/>
                </a:cubicBezTo>
                <a:cubicBezTo>
                  <a:pt x="31871" y="22470"/>
                  <a:pt x="31681" y="22552"/>
                  <a:pt x="31139" y="22823"/>
                </a:cubicBezTo>
                <a:lnTo>
                  <a:pt x="30027" y="23392"/>
                </a:lnTo>
                <a:lnTo>
                  <a:pt x="29213" y="23826"/>
                </a:lnTo>
                <a:cubicBezTo>
                  <a:pt x="28915" y="23989"/>
                  <a:pt x="28589" y="24179"/>
                  <a:pt x="28236" y="24396"/>
                </a:cubicBezTo>
                <a:lnTo>
                  <a:pt x="27450" y="24857"/>
                </a:lnTo>
                <a:cubicBezTo>
                  <a:pt x="27179" y="25020"/>
                  <a:pt x="26934" y="25210"/>
                  <a:pt x="26663" y="25372"/>
                </a:cubicBezTo>
                <a:cubicBezTo>
                  <a:pt x="26419" y="25535"/>
                  <a:pt x="26148" y="25725"/>
                  <a:pt x="25904" y="25888"/>
                </a:cubicBezTo>
                <a:lnTo>
                  <a:pt x="25171" y="26430"/>
                </a:lnTo>
                <a:lnTo>
                  <a:pt x="25199" y="26430"/>
                </a:lnTo>
                <a:cubicBezTo>
                  <a:pt x="24683" y="26810"/>
                  <a:pt x="24249" y="27190"/>
                  <a:pt x="23734" y="27651"/>
                </a:cubicBezTo>
                <a:cubicBezTo>
                  <a:pt x="22323" y="28871"/>
                  <a:pt x="21049" y="30228"/>
                  <a:pt x="19909" y="31692"/>
                </a:cubicBezTo>
                <a:lnTo>
                  <a:pt x="19421" y="32370"/>
                </a:lnTo>
                <a:cubicBezTo>
                  <a:pt x="19258" y="32642"/>
                  <a:pt x="19096" y="32940"/>
                  <a:pt x="18879" y="33266"/>
                </a:cubicBezTo>
                <a:lnTo>
                  <a:pt x="18553" y="33808"/>
                </a:lnTo>
                <a:cubicBezTo>
                  <a:pt x="18445" y="33971"/>
                  <a:pt x="18336" y="34188"/>
                  <a:pt x="18228" y="34378"/>
                </a:cubicBezTo>
                <a:cubicBezTo>
                  <a:pt x="17984" y="34812"/>
                  <a:pt x="17767" y="35246"/>
                  <a:pt x="17577" y="35707"/>
                </a:cubicBezTo>
                <a:lnTo>
                  <a:pt x="17197" y="36602"/>
                </a:lnTo>
                <a:cubicBezTo>
                  <a:pt x="17088" y="36900"/>
                  <a:pt x="16980" y="37198"/>
                  <a:pt x="16872" y="37497"/>
                </a:cubicBezTo>
                <a:cubicBezTo>
                  <a:pt x="16627" y="38121"/>
                  <a:pt x="16465" y="38772"/>
                  <a:pt x="16356" y="39450"/>
                </a:cubicBezTo>
                <a:cubicBezTo>
                  <a:pt x="16166" y="40806"/>
                  <a:pt x="16329" y="42189"/>
                  <a:pt x="16899" y="43437"/>
                </a:cubicBezTo>
                <a:cubicBezTo>
                  <a:pt x="17197" y="44115"/>
                  <a:pt x="17739" y="44685"/>
                  <a:pt x="18390" y="45064"/>
                </a:cubicBezTo>
                <a:cubicBezTo>
                  <a:pt x="18847" y="45302"/>
                  <a:pt x="19352" y="45416"/>
                  <a:pt x="19865" y="45416"/>
                </a:cubicBezTo>
                <a:cubicBezTo>
                  <a:pt x="20114" y="45416"/>
                  <a:pt x="20366" y="45389"/>
                  <a:pt x="20615" y="45336"/>
                </a:cubicBezTo>
                <a:cubicBezTo>
                  <a:pt x="21266" y="45173"/>
                  <a:pt x="21917" y="44875"/>
                  <a:pt x="22486" y="44495"/>
                </a:cubicBezTo>
                <a:cubicBezTo>
                  <a:pt x="23056" y="44142"/>
                  <a:pt x="23544" y="43762"/>
                  <a:pt x="24086" y="43410"/>
                </a:cubicBezTo>
                <a:cubicBezTo>
                  <a:pt x="25226" y="42623"/>
                  <a:pt x="26148" y="41972"/>
                  <a:pt x="27124" y="41348"/>
                </a:cubicBezTo>
                <a:cubicBezTo>
                  <a:pt x="27638" y="41022"/>
                  <a:pt x="28091" y="40695"/>
                  <a:pt x="28328" y="40507"/>
                </a:cubicBezTo>
                <a:lnTo>
                  <a:pt x="28328" y="40507"/>
                </a:lnTo>
                <a:lnTo>
                  <a:pt x="28019" y="40725"/>
                </a:lnTo>
                <a:lnTo>
                  <a:pt x="28481" y="40372"/>
                </a:lnTo>
                <a:lnTo>
                  <a:pt x="28399" y="40426"/>
                </a:lnTo>
                <a:lnTo>
                  <a:pt x="29104" y="39938"/>
                </a:lnTo>
                <a:lnTo>
                  <a:pt x="29104" y="39938"/>
                </a:lnTo>
                <a:lnTo>
                  <a:pt x="29077" y="39965"/>
                </a:lnTo>
                <a:lnTo>
                  <a:pt x="30461" y="39043"/>
                </a:lnTo>
                <a:lnTo>
                  <a:pt x="31112" y="38555"/>
                </a:lnTo>
                <a:cubicBezTo>
                  <a:pt x="33037" y="37198"/>
                  <a:pt x="35099" y="35761"/>
                  <a:pt x="37160" y="34432"/>
                </a:cubicBezTo>
                <a:cubicBezTo>
                  <a:pt x="38571" y="33564"/>
                  <a:pt x="40849" y="32126"/>
                  <a:pt x="42856" y="31258"/>
                </a:cubicBezTo>
                <a:cubicBezTo>
                  <a:pt x="43477" y="30980"/>
                  <a:pt x="43692" y="30888"/>
                  <a:pt x="43649" y="30888"/>
                </a:cubicBezTo>
                <a:cubicBezTo>
                  <a:pt x="43645" y="30888"/>
                  <a:pt x="43640" y="30888"/>
                  <a:pt x="43634" y="30889"/>
                </a:cubicBezTo>
                <a:lnTo>
                  <a:pt x="43634" y="30889"/>
                </a:lnTo>
                <a:cubicBezTo>
                  <a:pt x="44122" y="30677"/>
                  <a:pt x="44625" y="30480"/>
                  <a:pt x="45142" y="30307"/>
                </a:cubicBezTo>
                <a:lnTo>
                  <a:pt x="45142" y="30307"/>
                </a:lnTo>
                <a:cubicBezTo>
                  <a:pt x="45121" y="30316"/>
                  <a:pt x="45101" y="30326"/>
                  <a:pt x="45080" y="30336"/>
                </a:cubicBezTo>
                <a:cubicBezTo>
                  <a:pt x="45127" y="30316"/>
                  <a:pt x="45175" y="30297"/>
                  <a:pt x="45222" y="30280"/>
                </a:cubicBezTo>
                <a:lnTo>
                  <a:pt x="45222" y="30280"/>
                </a:lnTo>
                <a:cubicBezTo>
                  <a:pt x="45195" y="30289"/>
                  <a:pt x="45168" y="30298"/>
                  <a:pt x="45142" y="30307"/>
                </a:cubicBezTo>
                <a:lnTo>
                  <a:pt x="45142" y="30307"/>
                </a:lnTo>
                <a:cubicBezTo>
                  <a:pt x="45284" y="30241"/>
                  <a:pt x="45430" y="30194"/>
                  <a:pt x="45596" y="30146"/>
                </a:cubicBezTo>
                <a:cubicBezTo>
                  <a:pt x="47265" y="29628"/>
                  <a:pt x="48990" y="29353"/>
                  <a:pt x="50740" y="29353"/>
                </a:cubicBezTo>
                <a:cubicBezTo>
                  <a:pt x="51095" y="29353"/>
                  <a:pt x="51450" y="29364"/>
                  <a:pt x="51807" y="29387"/>
                </a:cubicBezTo>
                <a:cubicBezTo>
                  <a:pt x="53028" y="29441"/>
                  <a:pt x="54248" y="29712"/>
                  <a:pt x="55415" y="30146"/>
                </a:cubicBezTo>
                <a:cubicBezTo>
                  <a:pt x="56581" y="30580"/>
                  <a:pt x="57639" y="31231"/>
                  <a:pt x="58561" y="32072"/>
                </a:cubicBezTo>
                <a:cubicBezTo>
                  <a:pt x="58968" y="32425"/>
                  <a:pt x="59347" y="32859"/>
                  <a:pt x="59673" y="33293"/>
                </a:cubicBezTo>
                <a:cubicBezTo>
                  <a:pt x="60161" y="33944"/>
                  <a:pt x="60568" y="34649"/>
                  <a:pt x="60894" y="35408"/>
                </a:cubicBezTo>
                <a:cubicBezTo>
                  <a:pt x="61219" y="36168"/>
                  <a:pt x="61463" y="36981"/>
                  <a:pt x="61545" y="37795"/>
                </a:cubicBezTo>
                <a:cubicBezTo>
                  <a:pt x="61707" y="39124"/>
                  <a:pt x="61490" y="40453"/>
                  <a:pt x="60894" y="41647"/>
                </a:cubicBezTo>
                <a:cubicBezTo>
                  <a:pt x="60812" y="41810"/>
                  <a:pt x="60731" y="41999"/>
                  <a:pt x="60622" y="42162"/>
                </a:cubicBezTo>
                <a:cubicBezTo>
                  <a:pt x="60541" y="42325"/>
                  <a:pt x="60432" y="42460"/>
                  <a:pt x="60324" y="42596"/>
                </a:cubicBezTo>
                <a:lnTo>
                  <a:pt x="60161" y="42840"/>
                </a:lnTo>
                <a:lnTo>
                  <a:pt x="59971" y="43030"/>
                </a:lnTo>
                <a:cubicBezTo>
                  <a:pt x="59844" y="43158"/>
                  <a:pt x="59740" y="43310"/>
                  <a:pt x="59615" y="43440"/>
                </a:cubicBezTo>
                <a:lnTo>
                  <a:pt x="59615" y="43440"/>
                </a:lnTo>
                <a:lnTo>
                  <a:pt x="59239" y="43762"/>
                </a:lnTo>
                <a:cubicBezTo>
                  <a:pt x="59158" y="43844"/>
                  <a:pt x="59076" y="43925"/>
                  <a:pt x="58968" y="44007"/>
                </a:cubicBezTo>
                <a:lnTo>
                  <a:pt x="58615" y="44278"/>
                </a:lnTo>
                <a:cubicBezTo>
                  <a:pt x="58100" y="44685"/>
                  <a:pt x="57530" y="45010"/>
                  <a:pt x="56961" y="45308"/>
                </a:cubicBezTo>
                <a:cubicBezTo>
                  <a:pt x="55198" y="46068"/>
                  <a:pt x="53299" y="46529"/>
                  <a:pt x="51400" y="46610"/>
                </a:cubicBezTo>
                <a:cubicBezTo>
                  <a:pt x="50997" y="46628"/>
                  <a:pt x="50593" y="46637"/>
                  <a:pt x="50189" y="46637"/>
                </a:cubicBezTo>
                <a:cubicBezTo>
                  <a:pt x="49318" y="46637"/>
                  <a:pt x="48447" y="46595"/>
                  <a:pt x="47576" y="46502"/>
                </a:cubicBezTo>
                <a:cubicBezTo>
                  <a:pt x="46301" y="46393"/>
                  <a:pt x="45026" y="46231"/>
                  <a:pt x="43724" y="46095"/>
                </a:cubicBezTo>
                <a:cubicBezTo>
                  <a:pt x="42328" y="45948"/>
                  <a:pt x="40908" y="45825"/>
                  <a:pt x="39486" y="45825"/>
                </a:cubicBezTo>
                <a:cubicBezTo>
                  <a:pt x="38283" y="45825"/>
                  <a:pt x="37079" y="45913"/>
                  <a:pt x="35885" y="46149"/>
                </a:cubicBezTo>
                <a:cubicBezTo>
                  <a:pt x="35560" y="46204"/>
                  <a:pt x="35261" y="46258"/>
                  <a:pt x="34963" y="46339"/>
                </a:cubicBezTo>
                <a:cubicBezTo>
                  <a:pt x="34665" y="46421"/>
                  <a:pt x="34339" y="46529"/>
                  <a:pt x="34041" y="46638"/>
                </a:cubicBezTo>
                <a:cubicBezTo>
                  <a:pt x="33444" y="46855"/>
                  <a:pt x="32875" y="47126"/>
                  <a:pt x="32332" y="47478"/>
                </a:cubicBezTo>
                <a:cubicBezTo>
                  <a:pt x="31220" y="48129"/>
                  <a:pt x="30244" y="48970"/>
                  <a:pt x="29430" y="49974"/>
                </a:cubicBezTo>
                <a:cubicBezTo>
                  <a:pt x="28589" y="50977"/>
                  <a:pt x="28019" y="52144"/>
                  <a:pt x="27694" y="53419"/>
                </a:cubicBezTo>
                <a:cubicBezTo>
                  <a:pt x="27558" y="54042"/>
                  <a:pt x="27504" y="54693"/>
                  <a:pt x="27585" y="55371"/>
                </a:cubicBezTo>
                <a:cubicBezTo>
                  <a:pt x="27613" y="55697"/>
                  <a:pt x="27667" y="56022"/>
                  <a:pt x="27748" y="56321"/>
                </a:cubicBezTo>
                <a:lnTo>
                  <a:pt x="27802" y="56565"/>
                </a:lnTo>
                <a:lnTo>
                  <a:pt x="27911" y="56836"/>
                </a:lnTo>
                <a:cubicBezTo>
                  <a:pt x="27992" y="57080"/>
                  <a:pt x="28101" y="57270"/>
                  <a:pt x="28209" y="57514"/>
                </a:cubicBezTo>
                <a:cubicBezTo>
                  <a:pt x="28236" y="57596"/>
                  <a:pt x="28264" y="57677"/>
                  <a:pt x="28318" y="57758"/>
                </a:cubicBezTo>
                <a:cubicBezTo>
                  <a:pt x="28399" y="57758"/>
                  <a:pt x="28508" y="57704"/>
                  <a:pt x="28589" y="57704"/>
                </a:cubicBezTo>
                <a:lnTo>
                  <a:pt x="29159" y="57514"/>
                </a:lnTo>
                <a:lnTo>
                  <a:pt x="29728" y="57351"/>
                </a:lnTo>
                <a:cubicBezTo>
                  <a:pt x="29918" y="57297"/>
                  <a:pt x="30081" y="57243"/>
                  <a:pt x="30244" y="57189"/>
                </a:cubicBezTo>
                <a:cubicBezTo>
                  <a:pt x="30596" y="57107"/>
                  <a:pt x="30922" y="56999"/>
                  <a:pt x="31274" y="56917"/>
                </a:cubicBezTo>
                <a:cubicBezTo>
                  <a:pt x="31952" y="56728"/>
                  <a:pt x="32630" y="56565"/>
                  <a:pt x="33336" y="56402"/>
                </a:cubicBezTo>
                <a:cubicBezTo>
                  <a:pt x="34692" y="56077"/>
                  <a:pt x="36102" y="55805"/>
                  <a:pt x="37486" y="55616"/>
                </a:cubicBezTo>
                <a:cubicBezTo>
                  <a:pt x="39764" y="55263"/>
                  <a:pt x="42070" y="55046"/>
                  <a:pt x="44375" y="54992"/>
                </a:cubicBezTo>
                <a:lnTo>
                  <a:pt x="45569" y="54965"/>
                </a:lnTo>
                <a:lnTo>
                  <a:pt x="46871" y="54965"/>
                </a:lnTo>
                <a:lnTo>
                  <a:pt x="47521" y="54992"/>
                </a:lnTo>
                <a:cubicBezTo>
                  <a:pt x="49393" y="55019"/>
                  <a:pt x="51237" y="55317"/>
                  <a:pt x="53001" y="55914"/>
                </a:cubicBezTo>
                <a:cubicBezTo>
                  <a:pt x="53868" y="56212"/>
                  <a:pt x="54682" y="56619"/>
                  <a:pt x="55442" y="57134"/>
                </a:cubicBezTo>
                <a:cubicBezTo>
                  <a:pt x="56174" y="57623"/>
                  <a:pt x="56798" y="58274"/>
                  <a:pt x="57232" y="59033"/>
                </a:cubicBezTo>
                <a:cubicBezTo>
                  <a:pt x="57530" y="59576"/>
                  <a:pt x="57720" y="60172"/>
                  <a:pt x="57801" y="60796"/>
                </a:cubicBezTo>
                <a:cubicBezTo>
                  <a:pt x="57856" y="61393"/>
                  <a:pt x="57774" y="62017"/>
                  <a:pt x="57612" y="62613"/>
                </a:cubicBezTo>
                <a:cubicBezTo>
                  <a:pt x="57422" y="63210"/>
                  <a:pt x="57123" y="63780"/>
                  <a:pt x="56744" y="64268"/>
                </a:cubicBezTo>
                <a:cubicBezTo>
                  <a:pt x="56364" y="64783"/>
                  <a:pt x="55930" y="65244"/>
                  <a:pt x="55442" y="65624"/>
                </a:cubicBezTo>
                <a:cubicBezTo>
                  <a:pt x="54628" y="66275"/>
                  <a:pt x="53706" y="66791"/>
                  <a:pt x="52729" y="67116"/>
                </a:cubicBezTo>
                <a:cubicBezTo>
                  <a:pt x="51726" y="67414"/>
                  <a:pt x="50695" y="67631"/>
                  <a:pt x="49664" y="67713"/>
                </a:cubicBezTo>
                <a:cubicBezTo>
                  <a:pt x="48968" y="67767"/>
                  <a:pt x="48266" y="67785"/>
                  <a:pt x="47559" y="67785"/>
                </a:cubicBezTo>
                <a:cubicBezTo>
                  <a:pt x="46144" y="67785"/>
                  <a:pt x="44710" y="67713"/>
                  <a:pt x="43263" y="67713"/>
                </a:cubicBezTo>
                <a:cubicBezTo>
                  <a:pt x="43139" y="67710"/>
                  <a:pt x="43015" y="67709"/>
                  <a:pt x="42891" y="67709"/>
                </a:cubicBezTo>
                <a:cubicBezTo>
                  <a:pt x="41527" y="67709"/>
                  <a:pt x="40187" y="67846"/>
                  <a:pt x="38869" y="68120"/>
                </a:cubicBezTo>
                <a:cubicBezTo>
                  <a:pt x="37431" y="68418"/>
                  <a:pt x="36048" y="68988"/>
                  <a:pt x="34882" y="69856"/>
                </a:cubicBezTo>
                <a:cubicBezTo>
                  <a:pt x="33661" y="70723"/>
                  <a:pt x="32766" y="71944"/>
                  <a:pt x="32278" y="73354"/>
                </a:cubicBezTo>
                <a:cubicBezTo>
                  <a:pt x="31763" y="74765"/>
                  <a:pt x="31627" y="76311"/>
                  <a:pt x="31871" y="77803"/>
                </a:cubicBezTo>
                <a:cubicBezTo>
                  <a:pt x="31871" y="77911"/>
                  <a:pt x="31925" y="78020"/>
                  <a:pt x="31925" y="78128"/>
                </a:cubicBezTo>
                <a:cubicBezTo>
                  <a:pt x="31979" y="78345"/>
                  <a:pt x="32034" y="78562"/>
                  <a:pt x="32088" y="78752"/>
                </a:cubicBezTo>
                <a:cubicBezTo>
                  <a:pt x="32115" y="78969"/>
                  <a:pt x="32169" y="79186"/>
                  <a:pt x="32251" y="79376"/>
                </a:cubicBezTo>
                <a:lnTo>
                  <a:pt x="32468" y="80000"/>
                </a:lnTo>
                <a:lnTo>
                  <a:pt x="32712" y="80569"/>
                </a:lnTo>
                <a:cubicBezTo>
                  <a:pt x="32793" y="80786"/>
                  <a:pt x="32902" y="80976"/>
                  <a:pt x="33010" y="81166"/>
                </a:cubicBezTo>
                <a:cubicBezTo>
                  <a:pt x="33092" y="81356"/>
                  <a:pt x="33200" y="81546"/>
                  <a:pt x="33309" y="81736"/>
                </a:cubicBezTo>
                <a:cubicBezTo>
                  <a:pt x="34204" y="83173"/>
                  <a:pt x="35451" y="84367"/>
                  <a:pt x="36943" y="85208"/>
                </a:cubicBezTo>
                <a:cubicBezTo>
                  <a:pt x="37920" y="85777"/>
                  <a:pt x="38950" y="86211"/>
                  <a:pt x="40035" y="86510"/>
                </a:cubicBezTo>
                <a:cubicBezTo>
                  <a:pt x="41450" y="86894"/>
                  <a:pt x="42911" y="87097"/>
                  <a:pt x="44383" y="87097"/>
                </a:cubicBezTo>
                <a:cubicBezTo>
                  <a:pt x="44886" y="87097"/>
                  <a:pt x="45390" y="87073"/>
                  <a:pt x="45894" y="87025"/>
                </a:cubicBezTo>
                <a:cubicBezTo>
                  <a:pt x="46165" y="87025"/>
                  <a:pt x="46382" y="86998"/>
                  <a:pt x="46545" y="86971"/>
                </a:cubicBezTo>
                <a:cubicBezTo>
                  <a:pt x="46823" y="86931"/>
                  <a:pt x="46912" y="86906"/>
                  <a:pt x="46855" y="86906"/>
                </a:cubicBezTo>
                <a:cubicBezTo>
                  <a:pt x="46834" y="86906"/>
                  <a:pt x="46793" y="86909"/>
                  <a:pt x="46735" y="86916"/>
                </a:cubicBezTo>
                <a:cubicBezTo>
                  <a:pt x="46491" y="86916"/>
                  <a:pt x="45948" y="86971"/>
                  <a:pt x="45189" y="86971"/>
                </a:cubicBezTo>
                <a:cubicBezTo>
                  <a:pt x="44983" y="86978"/>
                  <a:pt x="44779" y="86982"/>
                  <a:pt x="44574" y="86982"/>
                </a:cubicBezTo>
                <a:cubicBezTo>
                  <a:pt x="43349" y="86982"/>
                  <a:pt x="42143" y="86843"/>
                  <a:pt x="40958" y="86564"/>
                </a:cubicBezTo>
                <a:cubicBezTo>
                  <a:pt x="40252" y="86401"/>
                  <a:pt x="39574" y="86184"/>
                  <a:pt x="38923" y="85940"/>
                </a:cubicBezTo>
                <a:cubicBezTo>
                  <a:pt x="38293" y="85688"/>
                  <a:pt x="37687" y="85389"/>
                  <a:pt x="37125" y="85043"/>
                </a:cubicBezTo>
                <a:lnTo>
                  <a:pt x="37125" y="85043"/>
                </a:lnTo>
                <a:cubicBezTo>
                  <a:pt x="38018" y="85508"/>
                  <a:pt x="38960" y="85898"/>
                  <a:pt x="39927" y="86211"/>
                </a:cubicBezTo>
                <a:cubicBezTo>
                  <a:pt x="40849" y="86482"/>
                  <a:pt x="41798" y="86672"/>
                  <a:pt x="42775" y="86754"/>
                </a:cubicBezTo>
                <a:cubicBezTo>
                  <a:pt x="43408" y="86816"/>
                  <a:pt x="44042" y="86849"/>
                  <a:pt x="44676" y="86849"/>
                </a:cubicBezTo>
                <a:cubicBezTo>
                  <a:pt x="45425" y="86849"/>
                  <a:pt x="46175" y="86802"/>
                  <a:pt x="46925" y="86699"/>
                </a:cubicBezTo>
                <a:cubicBezTo>
                  <a:pt x="47494" y="86645"/>
                  <a:pt x="48037" y="86564"/>
                  <a:pt x="48579" y="86401"/>
                </a:cubicBezTo>
                <a:cubicBezTo>
                  <a:pt x="48634" y="86374"/>
                  <a:pt x="48579" y="86374"/>
                  <a:pt x="48579" y="86347"/>
                </a:cubicBezTo>
                <a:cubicBezTo>
                  <a:pt x="47576" y="86537"/>
                  <a:pt x="46545" y="86645"/>
                  <a:pt x="45514" y="86672"/>
                </a:cubicBezTo>
                <a:cubicBezTo>
                  <a:pt x="44646" y="86672"/>
                  <a:pt x="43778" y="86645"/>
                  <a:pt x="42910" y="86537"/>
                </a:cubicBezTo>
                <a:cubicBezTo>
                  <a:pt x="42015" y="86428"/>
                  <a:pt x="41120" y="86238"/>
                  <a:pt x="40252" y="85994"/>
                </a:cubicBezTo>
                <a:cubicBezTo>
                  <a:pt x="38408" y="85479"/>
                  <a:pt x="36699" y="84529"/>
                  <a:pt x="35316" y="83255"/>
                </a:cubicBezTo>
                <a:cubicBezTo>
                  <a:pt x="34692" y="82658"/>
                  <a:pt x="34149" y="81953"/>
                  <a:pt x="33715" y="81220"/>
                </a:cubicBezTo>
                <a:cubicBezTo>
                  <a:pt x="33281" y="80461"/>
                  <a:pt x="32956" y="79674"/>
                  <a:pt x="32739" y="78834"/>
                </a:cubicBezTo>
                <a:cubicBezTo>
                  <a:pt x="32386" y="77532"/>
                  <a:pt x="32332" y="76175"/>
                  <a:pt x="32549" y="74873"/>
                </a:cubicBezTo>
                <a:cubicBezTo>
                  <a:pt x="32739" y="73571"/>
                  <a:pt x="33309" y="72351"/>
                  <a:pt x="34177" y="71374"/>
                </a:cubicBezTo>
                <a:cubicBezTo>
                  <a:pt x="34421" y="71049"/>
                  <a:pt x="34719" y="70778"/>
                  <a:pt x="35044" y="70534"/>
                </a:cubicBezTo>
                <a:cubicBezTo>
                  <a:pt x="35560" y="70127"/>
                  <a:pt x="36102" y="69801"/>
                  <a:pt x="36699" y="69530"/>
                </a:cubicBezTo>
                <a:lnTo>
                  <a:pt x="36699" y="69530"/>
                </a:lnTo>
                <a:cubicBezTo>
                  <a:pt x="35885" y="69910"/>
                  <a:pt x="35126" y="70425"/>
                  <a:pt x="34475" y="71049"/>
                </a:cubicBezTo>
                <a:cubicBezTo>
                  <a:pt x="33797" y="71781"/>
                  <a:pt x="33281" y="72622"/>
                  <a:pt x="32929" y="73544"/>
                </a:cubicBezTo>
                <a:cubicBezTo>
                  <a:pt x="32576" y="74602"/>
                  <a:pt x="32413" y="75687"/>
                  <a:pt x="32468" y="76799"/>
                </a:cubicBezTo>
                <a:cubicBezTo>
                  <a:pt x="32495" y="77233"/>
                  <a:pt x="32549" y="77640"/>
                  <a:pt x="32630" y="78074"/>
                </a:cubicBezTo>
                <a:cubicBezTo>
                  <a:pt x="32712" y="78508"/>
                  <a:pt x="32820" y="78915"/>
                  <a:pt x="32956" y="79349"/>
                </a:cubicBezTo>
                <a:cubicBezTo>
                  <a:pt x="33092" y="79756"/>
                  <a:pt x="33254" y="80135"/>
                  <a:pt x="33444" y="80542"/>
                </a:cubicBezTo>
                <a:cubicBezTo>
                  <a:pt x="33634" y="80922"/>
                  <a:pt x="33851" y="81275"/>
                  <a:pt x="34068" y="81654"/>
                </a:cubicBezTo>
                <a:cubicBezTo>
                  <a:pt x="34502" y="82278"/>
                  <a:pt x="34990" y="82875"/>
                  <a:pt x="35560" y="83390"/>
                </a:cubicBezTo>
                <a:cubicBezTo>
                  <a:pt x="35831" y="83634"/>
                  <a:pt x="36129" y="83851"/>
                  <a:pt x="36455" y="84096"/>
                </a:cubicBezTo>
                <a:cubicBezTo>
                  <a:pt x="36591" y="84177"/>
                  <a:pt x="36753" y="84313"/>
                  <a:pt x="36916" y="84394"/>
                </a:cubicBezTo>
                <a:lnTo>
                  <a:pt x="37377" y="84692"/>
                </a:lnTo>
                <a:cubicBezTo>
                  <a:pt x="38679" y="85425"/>
                  <a:pt x="40117" y="85940"/>
                  <a:pt x="41581" y="86184"/>
                </a:cubicBezTo>
                <a:cubicBezTo>
                  <a:pt x="42247" y="86313"/>
                  <a:pt x="43065" y="86391"/>
                  <a:pt x="43216" y="86391"/>
                </a:cubicBezTo>
                <a:cubicBezTo>
                  <a:pt x="43256" y="86391"/>
                  <a:pt x="43250" y="86385"/>
                  <a:pt x="43182" y="86374"/>
                </a:cubicBezTo>
                <a:cubicBezTo>
                  <a:pt x="42856" y="86320"/>
                  <a:pt x="41690" y="86184"/>
                  <a:pt x="40822" y="85940"/>
                </a:cubicBezTo>
                <a:lnTo>
                  <a:pt x="40008" y="85723"/>
                </a:lnTo>
                <a:cubicBezTo>
                  <a:pt x="39737" y="85642"/>
                  <a:pt x="39493" y="85533"/>
                  <a:pt x="39222" y="85452"/>
                </a:cubicBezTo>
                <a:cubicBezTo>
                  <a:pt x="38326" y="85099"/>
                  <a:pt x="37486" y="84665"/>
                  <a:pt x="36699" y="84123"/>
                </a:cubicBezTo>
                <a:cubicBezTo>
                  <a:pt x="36509" y="83987"/>
                  <a:pt x="36319" y="83851"/>
                  <a:pt x="36129" y="83716"/>
                </a:cubicBezTo>
                <a:lnTo>
                  <a:pt x="35587" y="83255"/>
                </a:lnTo>
                <a:cubicBezTo>
                  <a:pt x="35234" y="82929"/>
                  <a:pt x="34936" y="82577"/>
                  <a:pt x="34638" y="82224"/>
                </a:cubicBezTo>
                <a:cubicBezTo>
                  <a:pt x="34041" y="81465"/>
                  <a:pt x="33580" y="80651"/>
                  <a:pt x="33227" y="79756"/>
                </a:cubicBezTo>
                <a:cubicBezTo>
                  <a:pt x="32902" y="78861"/>
                  <a:pt x="32685" y="77938"/>
                  <a:pt x="32630" y="76989"/>
                </a:cubicBezTo>
                <a:cubicBezTo>
                  <a:pt x="32549" y="76094"/>
                  <a:pt x="32630" y="75226"/>
                  <a:pt x="32847" y="74358"/>
                </a:cubicBezTo>
                <a:cubicBezTo>
                  <a:pt x="33037" y="73490"/>
                  <a:pt x="33390" y="72704"/>
                  <a:pt x="33905" y="71971"/>
                </a:cubicBezTo>
                <a:cubicBezTo>
                  <a:pt x="34936" y="70561"/>
                  <a:pt x="36509" y="69639"/>
                  <a:pt x="38218" y="69150"/>
                </a:cubicBezTo>
                <a:cubicBezTo>
                  <a:pt x="39439" y="68798"/>
                  <a:pt x="40686" y="68608"/>
                  <a:pt x="41934" y="68581"/>
                </a:cubicBezTo>
                <a:cubicBezTo>
                  <a:pt x="42329" y="68564"/>
                  <a:pt x="42727" y="68557"/>
                  <a:pt x="43126" y="68557"/>
                </a:cubicBezTo>
                <a:cubicBezTo>
                  <a:pt x="44014" y="68557"/>
                  <a:pt x="44906" y="68589"/>
                  <a:pt x="45786" y="68608"/>
                </a:cubicBezTo>
                <a:cubicBezTo>
                  <a:pt x="46314" y="68623"/>
                  <a:pt x="46846" y="68634"/>
                  <a:pt x="47380" y="68634"/>
                </a:cubicBezTo>
                <a:cubicBezTo>
                  <a:pt x="48793" y="68634"/>
                  <a:pt x="50220" y="68558"/>
                  <a:pt x="51617" y="68282"/>
                </a:cubicBezTo>
                <a:cubicBezTo>
                  <a:pt x="53624" y="67930"/>
                  <a:pt x="55442" y="66953"/>
                  <a:pt x="56852" y="65516"/>
                </a:cubicBezTo>
                <a:cubicBezTo>
                  <a:pt x="57232" y="65109"/>
                  <a:pt x="57584" y="64648"/>
                  <a:pt x="57856" y="64160"/>
                </a:cubicBezTo>
                <a:cubicBezTo>
                  <a:pt x="58154" y="63671"/>
                  <a:pt x="58371" y="63129"/>
                  <a:pt x="58534" y="62559"/>
                </a:cubicBezTo>
                <a:cubicBezTo>
                  <a:pt x="58561" y="62424"/>
                  <a:pt x="58588" y="62288"/>
                  <a:pt x="58615" y="62125"/>
                </a:cubicBezTo>
                <a:cubicBezTo>
                  <a:pt x="58642" y="61990"/>
                  <a:pt x="58669" y="61854"/>
                  <a:pt x="58669" y="61718"/>
                </a:cubicBezTo>
                <a:lnTo>
                  <a:pt x="58697" y="61284"/>
                </a:lnTo>
                <a:lnTo>
                  <a:pt x="58697" y="60878"/>
                </a:lnTo>
                <a:cubicBezTo>
                  <a:pt x="58669" y="60606"/>
                  <a:pt x="58642" y="60335"/>
                  <a:pt x="58561" y="60091"/>
                </a:cubicBezTo>
                <a:cubicBezTo>
                  <a:pt x="58534" y="59847"/>
                  <a:pt x="58452" y="59603"/>
                  <a:pt x="58344" y="59359"/>
                </a:cubicBezTo>
                <a:cubicBezTo>
                  <a:pt x="57910" y="58192"/>
                  <a:pt x="57123" y="57189"/>
                  <a:pt x="56093" y="56511"/>
                </a:cubicBezTo>
                <a:cubicBezTo>
                  <a:pt x="55089" y="55805"/>
                  <a:pt x="54004" y="55290"/>
                  <a:pt x="52865" y="54937"/>
                </a:cubicBezTo>
                <a:cubicBezTo>
                  <a:pt x="51726" y="54612"/>
                  <a:pt x="50559" y="54368"/>
                  <a:pt x="49366" y="54232"/>
                </a:cubicBezTo>
                <a:cubicBezTo>
                  <a:pt x="49068" y="54205"/>
                  <a:pt x="48796" y="54178"/>
                  <a:pt x="48498" y="54178"/>
                </a:cubicBezTo>
                <a:cubicBezTo>
                  <a:pt x="48200" y="54151"/>
                  <a:pt x="47901" y="54151"/>
                  <a:pt x="47603" y="54124"/>
                </a:cubicBezTo>
                <a:cubicBezTo>
                  <a:pt x="47223" y="54124"/>
                  <a:pt x="46831" y="54112"/>
                  <a:pt x="46444" y="54112"/>
                </a:cubicBezTo>
                <a:cubicBezTo>
                  <a:pt x="46250" y="54112"/>
                  <a:pt x="46057" y="54115"/>
                  <a:pt x="45867" y="54124"/>
                </a:cubicBezTo>
                <a:cubicBezTo>
                  <a:pt x="42015" y="54124"/>
                  <a:pt x="38191" y="54531"/>
                  <a:pt x="34421" y="55290"/>
                </a:cubicBezTo>
                <a:cubicBezTo>
                  <a:pt x="33498" y="55480"/>
                  <a:pt x="32576" y="55697"/>
                  <a:pt x="31708" y="55914"/>
                </a:cubicBezTo>
                <a:cubicBezTo>
                  <a:pt x="31247" y="56050"/>
                  <a:pt x="30786" y="56158"/>
                  <a:pt x="30352" y="56294"/>
                </a:cubicBezTo>
                <a:lnTo>
                  <a:pt x="29674" y="56483"/>
                </a:lnTo>
                <a:lnTo>
                  <a:pt x="29050" y="56673"/>
                </a:lnTo>
                <a:lnTo>
                  <a:pt x="28806" y="56755"/>
                </a:lnTo>
                <a:cubicBezTo>
                  <a:pt x="28752" y="56673"/>
                  <a:pt x="28725" y="56592"/>
                  <a:pt x="28698" y="56511"/>
                </a:cubicBezTo>
                <a:lnTo>
                  <a:pt x="28643" y="56375"/>
                </a:lnTo>
                <a:cubicBezTo>
                  <a:pt x="28616" y="56294"/>
                  <a:pt x="28589" y="56212"/>
                  <a:pt x="28589" y="56131"/>
                </a:cubicBezTo>
                <a:cubicBezTo>
                  <a:pt x="28535" y="55995"/>
                  <a:pt x="28508" y="55833"/>
                  <a:pt x="28481" y="55670"/>
                </a:cubicBezTo>
                <a:cubicBezTo>
                  <a:pt x="28291" y="54503"/>
                  <a:pt x="28508" y="53310"/>
                  <a:pt x="29023" y="52225"/>
                </a:cubicBezTo>
                <a:lnTo>
                  <a:pt x="29023" y="52279"/>
                </a:lnTo>
                <a:cubicBezTo>
                  <a:pt x="29294" y="51601"/>
                  <a:pt x="29674" y="51004"/>
                  <a:pt x="30135" y="50462"/>
                </a:cubicBezTo>
                <a:cubicBezTo>
                  <a:pt x="30976" y="49458"/>
                  <a:pt x="31952" y="48645"/>
                  <a:pt x="33092" y="48021"/>
                </a:cubicBezTo>
                <a:cubicBezTo>
                  <a:pt x="33688" y="47695"/>
                  <a:pt x="34285" y="47424"/>
                  <a:pt x="34936" y="47234"/>
                </a:cubicBezTo>
                <a:cubicBezTo>
                  <a:pt x="35587" y="47072"/>
                  <a:pt x="36238" y="46909"/>
                  <a:pt x="36916" y="46827"/>
                </a:cubicBezTo>
                <a:cubicBezTo>
                  <a:pt x="37786" y="46723"/>
                  <a:pt x="38655" y="46674"/>
                  <a:pt x="39532" y="46674"/>
                </a:cubicBezTo>
                <a:cubicBezTo>
                  <a:pt x="40022" y="46674"/>
                  <a:pt x="40515" y="46690"/>
                  <a:pt x="41012" y="46719"/>
                </a:cubicBezTo>
                <a:cubicBezTo>
                  <a:pt x="43751" y="46882"/>
                  <a:pt x="46518" y="47343"/>
                  <a:pt x="49339" y="47478"/>
                </a:cubicBezTo>
                <a:cubicBezTo>
                  <a:pt x="49650" y="47499"/>
                  <a:pt x="49960" y="47508"/>
                  <a:pt x="50271" y="47508"/>
                </a:cubicBezTo>
                <a:cubicBezTo>
                  <a:pt x="50774" y="47508"/>
                  <a:pt x="51277" y="47485"/>
                  <a:pt x="51780" y="47451"/>
                </a:cubicBezTo>
                <a:cubicBezTo>
                  <a:pt x="52187" y="47424"/>
                  <a:pt x="52567" y="47370"/>
                  <a:pt x="52919" y="47343"/>
                </a:cubicBezTo>
                <a:lnTo>
                  <a:pt x="53868" y="47180"/>
                </a:lnTo>
                <a:cubicBezTo>
                  <a:pt x="55496" y="46882"/>
                  <a:pt x="57069" y="46285"/>
                  <a:pt x="58480" y="45471"/>
                </a:cubicBezTo>
                <a:cubicBezTo>
                  <a:pt x="60351" y="44413"/>
                  <a:pt x="61707" y="42650"/>
                  <a:pt x="62250" y="40589"/>
                </a:cubicBezTo>
                <a:cubicBezTo>
                  <a:pt x="62494" y="39640"/>
                  <a:pt x="62548" y="38636"/>
                  <a:pt x="62440" y="37660"/>
                </a:cubicBezTo>
                <a:cubicBezTo>
                  <a:pt x="62304" y="36710"/>
                  <a:pt x="62060" y="35761"/>
                  <a:pt x="61653" y="34866"/>
                </a:cubicBezTo>
                <a:cubicBezTo>
                  <a:pt x="61300" y="34052"/>
                  <a:pt x="60812" y="33266"/>
                  <a:pt x="60270" y="32560"/>
                </a:cubicBezTo>
                <a:cubicBezTo>
                  <a:pt x="59727" y="31909"/>
                  <a:pt x="59103" y="31313"/>
                  <a:pt x="58425" y="30797"/>
                </a:cubicBezTo>
                <a:cubicBezTo>
                  <a:pt x="56933" y="29712"/>
                  <a:pt x="55198" y="29007"/>
                  <a:pt x="53380" y="28682"/>
                </a:cubicBezTo>
                <a:cubicBezTo>
                  <a:pt x="52485" y="28532"/>
                  <a:pt x="51576" y="28458"/>
                  <a:pt x="50664" y="28458"/>
                </a:cubicBezTo>
                <a:cubicBezTo>
                  <a:pt x="49752" y="28458"/>
                  <a:pt x="48837" y="28532"/>
                  <a:pt x="47928" y="28682"/>
                </a:cubicBezTo>
                <a:cubicBezTo>
                  <a:pt x="46545" y="28926"/>
                  <a:pt x="45189" y="29278"/>
                  <a:pt x="43887" y="29767"/>
                </a:cubicBezTo>
                <a:cubicBezTo>
                  <a:pt x="43209" y="30038"/>
                  <a:pt x="42504" y="30363"/>
                  <a:pt x="41798" y="30716"/>
                </a:cubicBezTo>
                <a:lnTo>
                  <a:pt x="41853" y="30689"/>
                </a:lnTo>
                <a:lnTo>
                  <a:pt x="41853" y="30689"/>
                </a:lnTo>
                <a:cubicBezTo>
                  <a:pt x="40307" y="31448"/>
                  <a:pt x="38815" y="32289"/>
                  <a:pt x="37377" y="33211"/>
                </a:cubicBezTo>
                <a:cubicBezTo>
                  <a:pt x="35858" y="34188"/>
                  <a:pt x="34529" y="35083"/>
                  <a:pt x="32929" y="36222"/>
                </a:cubicBezTo>
                <a:cubicBezTo>
                  <a:pt x="31844" y="36981"/>
                  <a:pt x="30244" y="38066"/>
                  <a:pt x="28942" y="38934"/>
                </a:cubicBezTo>
                <a:lnTo>
                  <a:pt x="26392" y="40697"/>
                </a:lnTo>
                <a:lnTo>
                  <a:pt x="22432" y="43437"/>
                </a:lnTo>
                <a:cubicBezTo>
                  <a:pt x="21808" y="43898"/>
                  <a:pt x="21103" y="44224"/>
                  <a:pt x="20370" y="44441"/>
                </a:cubicBezTo>
                <a:cubicBezTo>
                  <a:pt x="20200" y="44478"/>
                  <a:pt x="20028" y="44497"/>
                  <a:pt x="19858" y="44497"/>
                </a:cubicBezTo>
                <a:cubicBezTo>
                  <a:pt x="19296" y="44497"/>
                  <a:pt x="18752" y="44293"/>
                  <a:pt x="18336" y="43898"/>
                </a:cubicBezTo>
                <a:cubicBezTo>
                  <a:pt x="18038" y="43627"/>
                  <a:pt x="17794" y="43301"/>
                  <a:pt x="17658" y="42922"/>
                </a:cubicBezTo>
                <a:cubicBezTo>
                  <a:pt x="17550" y="42732"/>
                  <a:pt x="17495" y="42542"/>
                  <a:pt x="17441" y="42352"/>
                </a:cubicBezTo>
                <a:cubicBezTo>
                  <a:pt x="17387" y="42135"/>
                  <a:pt x="17333" y="41945"/>
                  <a:pt x="17305" y="41728"/>
                </a:cubicBezTo>
                <a:cubicBezTo>
                  <a:pt x="17143" y="40887"/>
                  <a:pt x="17170" y="40046"/>
                  <a:pt x="17305" y="39206"/>
                </a:cubicBezTo>
                <a:cubicBezTo>
                  <a:pt x="17387" y="38772"/>
                  <a:pt x="17495" y="38365"/>
                  <a:pt x="17658" y="37958"/>
                </a:cubicBezTo>
                <a:lnTo>
                  <a:pt x="17875" y="37334"/>
                </a:lnTo>
                <a:lnTo>
                  <a:pt x="17984" y="37009"/>
                </a:lnTo>
                <a:cubicBezTo>
                  <a:pt x="18011" y="36900"/>
                  <a:pt x="18065" y="36792"/>
                  <a:pt x="18119" y="36710"/>
                </a:cubicBezTo>
                <a:cubicBezTo>
                  <a:pt x="18309" y="36303"/>
                  <a:pt x="18445" y="35869"/>
                  <a:pt x="18662" y="35490"/>
                </a:cubicBezTo>
                <a:lnTo>
                  <a:pt x="19313" y="34296"/>
                </a:lnTo>
                <a:cubicBezTo>
                  <a:pt x="19448" y="34052"/>
                  <a:pt x="19638" y="33754"/>
                  <a:pt x="19828" y="33455"/>
                </a:cubicBezTo>
                <a:cubicBezTo>
                  <a:pt x="19936" y="33293"/>
                  <a:pt x="20018" y="33130"/>
                  <a:pt x="20126" y="32994"/>
                </a:cubicBezTo>
                <a:lnTo>
                  <a:pt x="20452" y="32533"/>
                </a:lnTo>
                <a:lnTo>
                  <a:pt x="20994" y="31774"/>
                </a:lnTo>
                <a:lnTo>
                  <a:pt x="21591" y="31068"/>
                </a:lnTo>
                <a:cubicBezTo>
                  <a:pt x="21990" y="30563"/>
                  <a:pt x="22441" y="30084"/>
                  <a:pt x="22893" y="29631"/>
                </a:cubicBezTo>
                <a:lnTo>
                  <a:pt x="22893" y="29631"/>
                </a:lnTo>
                <a:lnTo>
                  <a:pt x="22947" y="29604"/>
                </a:lnTo>
                <a:cubicBezTo>
                  <a:pt x="24168" y="28410"/>
                  <a:pt x="25497" y="27325"/>
                  <a:pt x="26907" y="26349"/>
                </a:cubicBezTo>
                <a:lnTo>
                  <a:pt x="26907" y="26349"/>
                </a:lnTo>
                <a:lnTo>
                  <a:pt x="26880" y="26376"/>
                </a:lnTo>
                <a:lnTo>
                  <a:pt x="27558" y="25915"/>
                </a:lnTo>
                <a:lnTo>
                  <a:pt x="27504" y="25942"/>
                </a:lnTo>
                <a:cubicBezTo>
                  <a:pt x="27721" y="25806"/>
                  <a:pt x="27965" y="25644"/>
                  <a:pt x="28182" y="25508"/>
                </a:cubicBezTo>
                <a:lnTo>
                  <a:pt x="28182" y="25508"/>
                </a:lnTo>
                <a:lnTo>
                  <a:pt x="28128" y="25535"/>
                </a:lnTo>
                <a:lnTo>
                  <a:pt x="28779" y="25128"/>
                </a:lnTo>
                <a:lnTo>
                  <a:pt x="28752" y="25156"/>
                </a:lnTo>
                <a:cubicBezTo>
                  <a:pt x="29131" y="24911"/>
                  <a:pt x="29538" y="24694"/>
                  <a:pt x="29945" y="24450"/>
                </a:cubicBezTo>
                <a:cubicBezTo>
                  <a:pt x="30840" y="23989"/>
                  <a:pt x="32332" y="23284"/>
                  <a:pt x="33444" y="22823"/>
                </a:cubicBezTo>
                <a:lnTo>
                  <a:pt x="33444" y="22823"/>
                </a:lnTo>
                <a:lnTo>
                  <a:pt x="33390" y="22850"/>
                </a:lnTo>
                <a:cubicBezTo>
                  <a:pt x="34041" y="22579"/>
                  <a:pt x="34665" y="22335"/>
                  <a:pt x="35316" y="22118"/>
                </a:cubicBezTo>
                <a:cubicBezTo>
                  <a:pt x="35777" y="21982"/>
                  <a:pt x="36129" y="21874"/>
                  <a:pt x="36753" y="21684"/>
                </a:cubicBezTo>
                <a:cubicBezTo>
                  <a:pt x="38462" y="21087"/>
                  <a:pt x="40225" y="20626"/>
                  <a:pt x="41988" y="20273"/>
                </a:cubicBezTo>
                <a:lnTo>
                  <a:pt x="41961" y="20273"/>
                </a:lnTo>
                <a:cubicBezTo>
                  <a:pt x="43372" y="20002"/>
                  <a:pt x="44673" y="19758"/>
                  <a:pt x="46138" y="19487"/>
                </a:cubicBezTo>
                <a:cubicBezTo>
                  <a:pt x="47304" y="19297"/>
                  <a:pt x="48742" y="19080"/>
                  <a:pt x="50044" y="18890"/>
                </a:cubicBezTo>
                <a:lnTo>
                  <a:pt x="50121" y="18877"/>
                </a:lnTo>
                <a:lnTo>
                  <a:pt x="50121" y="18877"/>
                </a:lnTo>
                <a:lnTo>
                  <a:pt x="51102" y="18781"/>
                </a:lnTo>
                <a:cubicBezTo>
                  <a:pt x="52133" y="18646"/>
                  <a:pt x="53462" y="18456"/>
                  <a:pt x="53814" y="18402"/>
                </a:cubicBezTo>
                <a:cubicBezTo>
                  <a:pt x="55849" y="18185"/>
                  <a:pt x="57774" y="17859"/>
                  <a:pt x="59727" y="17561"/>
                </a:cubicBezTo>
                <a:lnTo>
                  <a:pt x="59998" y="17561"/>
                </a:lnTo>
                <a:cubicBezTo>
                  <a:pt x="60859" y="17434"/>
                  <a:pt x="61720" y="17213"/>
                  <a:pt x="62537" y="16919"/>
                </a:cubicBezTo>
                <a:lnTo>
                  <a:pt x="62537" y="16919"/>
                </a:lnTo>
                <a:lnTo>
                  <a:pt x="62684" y="16883"/>
                </a:lnTo>
                <a:lnTo>
                  <a:pt x="63308" y="16693"/>
                </a:lnTo>
                <a:lnTo>
                  <a:pt x="63714" y="16530"/>
                </a:lnTo>
                <a:cubicBezTo>
                  <a:pt x="63959" y="16449"/>
                  <a:pt x="63742" y="16557"/>
                  <a:pt x="64148" y="16395"/>
                </a:cubicBezTo>
                <a:cubicBezTo>
                  <a:pt x="64664" y="16178"/>
                  <a:pt x="65179" y="15906"/>
                  <a:pt x="65640" y="15635"/>
                </a:cubicBezTo>
                <a:cubicBezTo>
                  <a:pt x="65855" y="15485"/>
                  <a:pt x="65951" y="15436"/>
                  <a:pt x="65995" y="15436"/>
                </a:cubicBezTo>
                <a:cubicBezTo>
                  <a:pt x="66006" y="15436"/>
                  <a:pt x="66014" y="15440"/>
                  <a:pt x="66020" y="15445"/>
                </a:cubicBezTo>
                <a:cubicBezTo>
                  <a:pt x="66590" y="14984"/>
                  <a:pt x="67078" y="14442"/>
                  <a:pt x="67512" y="13845"/>
                </a:cubicBezTo>
                <a:lnTo>
                  <a:pt x="67729" y="13465"/>
                </a:lnTo>
                <a:cubicBezTo>
                  <a:pt x="67810" y="13357"/>
                  <a:pt x="67837" y="13248"/>
                  <a:pt x="67892" y="13140"/>
                </a:cubicBezTo>
                <a:cubicBezTo>
                  <a:pt x="67946" y="13004"/>
                  <a:pt x="68000" y="12868"/>
                  <a:pt x="68027" y="12760"/>
                </a:cubicBezTo>
                <a:lnTo>
                  <a:pt x="68027" y="12706"/>
                </a:lnTo>
                <a:cubicBezTo>
                  <a:pt x="67892" y="13031"/>
                  <a:pt x="67702" y="13357"/>
                  <a:pt x="67512" y="13628"/>
                </a:cubicBezTo>
                <a:lnTo>
                  <a:pt x="67322" y="13899"/>
                </a:lnTo>
                <a:lnTo>
                  <a:pt x="67186" y="14062"/>
                </a:lnTo>
                <a:cubicBezTo>
                  <a:pt x="67129" y="14119"/>
                  <a:pt x="67101" y="14142"/>
                  <a:pt x="67093" y="14142"/>
                </a:cubicBezTo>
                <a:cubicBezTo>
                  <a:pt x="67083" y="14142"/>
                  <a:pt x="67112" y="14098"/>
                  <a:pt x="67159" y="14035"/>
                </a:cubicBezTo>
                <a:cubicBezTo>
                  <a:pt x="67512" y="13574"/>
                  <a:pt x="67783" y="13058"/>
                  <a:pt x="68000" y="12543"/>
                </a:cubicBezTo>
                <a:cubicBezTo>
                  <a:pt x="68163" y="12136"/>
                  <a:pt x="68271" y="11702"/>
                  <a:pt x="68325" y="11268"/>
                </a:cubicBezTo>
                <a:cubicBezTo>
                  <a:pt x="68431" y="10743"/>
                  <a:pt x="68459" y="10192"/>
                  <a:pt x="68461" y="9640"/>
                </a:cubicBezTo>
                <a:lnTo>
                  <a:pt x="68461" y="9640"/>
                </a:lnTo>
                <a:cubicBezTo>
                  <a:pt x="68461" y="9640"/>
                  <a:pt x="68461" y="9640"/>
                  <a:pt x="68461" y="9641"/>
                </a:cubicBezTo>
                <a:lnTo>
                  <a:pt x="68461" y="9586"/>
                </a:lnTo>
                <a:cubicBezTo>
                  <a:pt x="68461" y="9604"/>
                  <a:pt x="68461" y="9622"/>
                  <a:pt x="68461" y="9640"/>
                </a:cubicBezTo>
                <a:lnTo>
                  <a:pt x="68461" y="9640"/>
                </a:lnTo>
                <a:cubicBezTo>
                  <a:pt x="68407" y="9206"/>
                  <a:pt x="68325" y="8800"/>
                  <a:pt x="68190" y="8366"/>
                </a:cubicBezTo>
                <a:cubicBezTo>
                  <a:pt x="67973" y="7525"/>
                  <a:pt x="67647" y="6738"/>
                  <a:pt x="67186" y="6006"/>
                </a:cubicBezTo>
                <a:cubicBezTo>
                  <a:pt x="66698" y="5220"/>
                  <a:pt x="66074" y="4541"/>
                  <a:pt x="65396" y="3918"/>
                </a:cubicBezTo>
                <a:cubicBezTo>
                  <a:pt x="65071" y="3619"/>
                  <a:pt x="64718" y="3294"/>
                  <a:pt x="64365" y="3022"/>
                </a:cubicBezTo>
                <a:cubicBezTo>
                  <a:pt x="63702" y="2606"/>
                  <a:pt x="63499" y="2483"/>
                  <a:pt x="63486" y="2483"/>
                </a:cubicBezTo>
                <a:lnTo>
                  <a:pt x="63486" y="2483"/>
                </a:lnTo>
                <a:cubicBezTo>
                  <a:pt x="63469" y="2483"/>
                  <a:pt x="63835" y="2730"/>
                  <a:pt x="63815" y="2730"/>
                </a:cubicBezTo>
                <a:cubicBezTo>
                  <a:pt x="63809" y="2730"/>
                  <a:pt x="63765" y="2706"/>
                  <a:pt x="63660" y="2643"/>
                </a:cubicBezTo>
                <a:cubicBezTo>
                  <a:pt x="62856" y="2160"/>
                  <a:pt x="62024" y="1757"/>
                  <a:pt x="61140" y="1433"/>
                </a:cubicBezTo>
                <a:lnTo>
                  <a:pt x="61140" y="1433"/>
                </a:lnTo>
                <a:lnTo>
                  <a:pt x="61002" y="1341"/>
                </a:lnTo>
                <a:cubicBezTo>
                  <a:pt x="60487" y="1151"/>
                  <a:pt x="59944" y="1015"/>
                  <a:pt x="59429" y="907"/>
                </a:cubicBezTo>
                <a:cubicBezTo>
                  <a:pt x="59212" y="853"/>
                  <a:pt x="58941" y="771"/>
                  <a:pt x="58534" y="690"/>
                </a:cubicBezTo>
                <a:cubicBezTo>
                  <a:pt x="58154" y="608"/>
                  <a:pt x="57639" y="473"/>
                  <a:pt x="56879" y="364"/>
                </a:cubicBezTo>
                <a:lnTo>
                  <a:pt x="56879" y="364"/>
                </a:lnTo>
                <a:lnTo>
                  <a:pt x="57639" y="473"/>
                </a:lnTo>
                <a:lnTo>
                  <a:pt x="58154" y="581"/>
                </a:lnTo>
                <a:cubicBezTo>
                  <a:pt x="58452" y="636"/>
                  <a:pt x="58642" y="690"/>
                  <a:pt x="58751" y="690"/>
                </a:cubicBezTo>
                <a:cubicBezTo>
                  <a:pt x="58791" y="703"/>
                  <a:pt x="58832" y="710"/>
                  <a:pt x="58873" y="710"/>
                </a:cubicBezTo>
                <a:cubicBezTo>
                  <a:pt x="58914" y="710"/>
                  <a:pt x="58954" y="703"/>
                  <a:pt x="58995" y="690"/>
                </a:cubicBezTo>
                <a:lnTo>
                  <a:pt x="59049" y="690"/>
                </a:lnTo>
                <a:cubicBezTo>
                  <a:pt x="58751" y="608"/>
                  <a:pt x="58344" y="554"/>
                  <a:pt x="58154" y="527"/>
                </a:cubicBezTo>
                <a:cubicBezTo>
                  <a:pt x="57883" y="473"/>
                  <a:pt x="57720" y="446"/>
                  <a:pt x="57503" y="419"/>
                </a:cubicBezTo>
                <a:lnTo>
                  <a:pt x="57557" y="419"/>
                </a:lnTo>
                <a:cubicBezTo>
                  <a:pt x="56933" y="337"/>
                  <a:pt x="56337" y="229"/>
                  <a:pt x="55713" y="174"/>
                </a:cubicBezTo>
                <a:cubicBezTo>
                  <a:pt x="55415" y="147"/>
                  <a:pt x="55116" y="120"/>
                  <a:pt x="54791" y="93"/>
                </a:cubicBezTo>
                <a:lnTo>
                  <a:pt x="53841" y="39"/>
                </a:lnTo>
                <a:cubicBezTo>
                  <a:pt x="53485" y="13"/>
                  <a:pt x="53128" y="1"/>
                  <a:pt x="527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6"/>
          <p:cNvSpPr txBox="1">
            <a:spLocks noGrp="1"/>
          </p:cNvSpPr>
          <p:nvPr>
            <p:ph type="title"/>
          </p:nvPr>
        </p:nvSpPr>
        <p:spPr>
          <a:xfrm>
            <a:off x="713225" y="1280475"/>
            <a:ext cx="4722300" cy="22956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dk2"/>
              </a:buClr>
              <a:buSzPts val="2000"/>
              <a:buFont typeface="Montserrat Medium"/>
              <a:buNone/>
              <a:defRPr b="0">
                <a:solidFill>
                  <a:schemeClr val="dk2"/>
                </a:solidFill>
                <a:latin typeface="Montserrat"/>
                <a:ea typeface="Montserrat"/>
                <a:cs typeface="Montserrat"/>
                <a:sym typeface="Montserrat"/>
              </a:defRPr>
            </a:lvl1pPr>
            <a:lvl2pPr lvl="1" rtl="0">
              <a:spcBef>
                <a:spcPts val="0"/>
              </a:spcBef>
              <a:spcAft>
                <a:spcPts val="0"/>
              </a:spcAft>
              <a:buClr>
                <a:schemeClr val="dk2"/>
              </a:buClr>
              <a:buSzPts val="2800"/>
              <a:buFont typeface="Montserrat Medium"/>
              <a:buNone/>
              <a:defRPr>
                <a:solidFill>
                  <a:schemeClr val="dk2"/>
                </a:solidFill>
                <a:latin typeface="Montserrat Medium"/>
                <a:ea typeface="Montserrat Medium"/>
                <a:cs typeface="Montserrat Medium"/>
                <a:sym typeface="Montserrat Medium"/>
              </a:defRPr>
            </a:lvl2pPr>
            <a:lvl3pPr lvl="2" rtl="0">
              <a:spcBef>
                <a:spcPts val="0"/>
              </a:spcBef>
              <a:spcAft>
                <a:spcPts val="0"/>
              </a:spcAft>
              <a:buClr>
                <a:schemeClr val="dk2"/>
              </a:buClr>
              <a:buSzPts val="2800"/>
              <a:buFont typeface="Montserrat Medium"/>
              <a:buNone/>
              <a:defRPr>
                <a:solidFill>
                  <a:schemeClr val="dk2"/>
                </a:solidFill>
                <a:latin typeface="Montserrat Medium"/>
                <a:ea typeface="Montserrat Medium"/>
                <a:cs typeface="Montserrat Medium"/>
                <a:sym typeface="Montserrat Medium"/>
              </a:defRPr>
            </a:lvl3pPr>
            <a:lvl4pPr lvl="3" rtl="0">
              <a:spcBef>
                <a:spcPts val="0"/>
              </a:spcBef>
              <a:spcAft>
                <a:spcPts val="0"/>
              </a:spcAft>
              <a:buClr>
                <a:schemeClr val="dk2"/>
              </a:buClr>
              <a:buSzPts val="2800"/>
              <a:buFont typeface="Montserrat Medium"/>
              <a:buNone/>
              <a:defRPr>
                <a:solidFill>
                  <a:schemeClr val="dk2"/>
                </a:solidFill>
                <a:latin typeface="Montserrat Medium"/>
                <a:ea typeface="Montserrat Medium"/>
                <a:cs typeface="Montserrat Medium"/>
                <a:sym typeface="Montserrat Medium"/>
              </a:defRPr>
            </a:lvl4pPr>
            <a:lvl5pPr lvl="4" rtl="0">
              <a:spcBef>
                <a:spcPts val="0"/>
              </a:spcBef>
              <a:spcAft>
                <a:spcPts val="0"/>
              </a:spcAft>
              <a:buClr>
                <a:schemeClr val="dk2"/>
              </a:buClr>
              <a:buSzPts val="2800"/>
              <a:buFont typeface="Montserrat Medium"/>
              <a:buNone/>
              <a:defRPr>
                <a:solidFill>
                  <a:schemeClr val="dk2"/>
                </a:solidFill>
                <a:latin typeface="Montserrat Medium"/>
                <a:ea typeface="Montserrat Medium"/>
                <a:cs typeface="Montserrat Medium"/>
                <a:sym typeface="Montserrat Medium"/>
              </a:defRPr>
            </a:lvl5pPr>
            <a:lvl6pPr lvl="5" rtl="0">
              <a:spcBef>
                <a:spcPts val="0"/>
              </a:spcBef>
              <a:spcAft>
                <a:spcPts val="0"/>
              </a:spcAft>
              <a:buClr>
                <a:schemeClr val="dk2"/>
              </a:buClr>
              <a:buSzPts val="2800"/>
              <a:buFont typeface="Montserrat Medium"/>
              <a:buNone/>
              <a:defRPr>
                <a:solidFill>
                  <a:schemeClr val="dk2"/>
                </a:solidFill>
                <a:latin typeface="Montserrat Medium"/>
                <a:ea typeface="Montserrat Medium"/>
                <a:cs typeface="Montserrat Medium"/>
                <a:sym typeface="Montserrat Medium"/>
              </a:defRPr>
            </a:lvl6pPr>
            <a:lvl7pPr lvl="6" rtl="0">
              <a:spcBef>
                <a:spcPts val="0"/>
              </a:spcBef>
              <a:spcAft>
                <a:spcPts val="0"/>
              </a:spcAft>
              <a:buClr>
                <a:schemeClr val="dk2"/>
              </a:buClr>
              <a:buSzPts val="2800"/>
              <a:buFont typeface="Montserrat Medium"/>
              <a:buNone/>
              <a:defRPr>
                <a:solidFill>
                  <a:schemeClr val="dk2"/>
                </a:solidFill>
                <a:latin typeface="Montserrat Medium"/>
                <a:ea typeface="Montserrat Medium"/>
                <a:cs typeface="Montserrat Medium"/>
                <a:sym typeface="Montserrat Medium"/>
              </a:defRPr>
            </a:lvl7pPr>
            <a:lvl8pPr lvl="7" rtl="0">
              <a:spcBef>
                <a:spcPts val="0"/>
              </a:spcBef>
              <a:spcAft>
                <a:spcPts val="0"/>
              </a:spcAft>
              <a:buClr>
                <a:schemeClr val="dk2"/>
              </a:buClr>
              <a:buSzPts val="2800"/>
              <a:buFont typeface="Montserrat Medium"/>
              <a:buNone/>
              <a:defRPr>
                <a:solidFill>
                  <a:schemeClr val="dk2"/>
                </a:solidFill>
                <a:latin typeface="Montserrat Medium"/>
                <a:ea typeface="Montserrat Medium"/>
                <a:cs typeface="Montserrat Medium"/>
                <a:sym typeface="Montserrat Medium"/>
              </a:defRPr>
            </a:lvl8pPr>
            <a:lvl9pPr lvl="8" rtl="0">
              <a:spcBef>
                <a:spcPts val="0"/>
              </a:spcBef>
              <a:spcAft>
                <a:spcPts val="0"/>
              </a:spcAft>
              <a:buClr>
                <a:schemeClr val="dk2"/>
              </a:buClr>
              <a:buSzPts val="2800"/>
              <a:buFont typeface="Montserrat Medium"/>
              <a:buNone/>
              <a:defRPr>
                <a:solidFill>
                  <a:schemeClr val="dk2"/>
                </a:solidFill>
                <a:latin typeface="Montserrat Medium"/>
                <a:ea typeface="Montserrat Medium"/>
                <a:cs typeface="Montserrat Medium"/>
                <a:sym typeface="Montserrat Medium"/>
              </a:defRPr>
            </a:lvl9pPr>
          </a:lstStyle>
          <a:p>
            <a:endParaRPr/>
          </a:p>
        </p:txBody>
      </p:sp>
      <p:sp>
        <p:nvSpPr>
          <p:cNvPr id="200" name="Google Shape;200;p16"/>
          <p:cNvSpPr txBox="1">
            <a:spLocks noGrp="1"/>
          </p:cNvSpPr>
          <p:nvPr>
            <p:ph type="subTitle" idx="1"/>
          </p:nvPr>
        </p:nvSpPr>
        <p:spPr>
          <a:xfrm>
            <a:off x="713225" y="3689250"/>
            <a:ext cx="4060800" cy="4668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dk1"/>
              </a:buClr>
              <a:buSzPts val="1500"/>
              <a:buFont typeface="Merriweather"/>
              <a:buChar char="-"/>
              <a:defRPr b="1">
                <a:solidFill>
                  <a:schemeClr val="accent1"/>
                </a:solidFill>
                <a:latin typeface="Merriweather"/>
                <a:ea typeface="Merriweather"/>
                <a:cs typeface="Merriweather"/>
                <a:sym typeface="Merriweather"/>
              </a:defRPr>
            </a:lvl1pPr>
            <a:lvl2pPr lvl="1" rtl="0">
              <a:spcBef>
                <a:spcPts val="0"/>
              </a:spcBef>
              <a:spcAft>
                <a:spcPts val="0"/>
              </a:spcAft>
              <a:buClr>
                <a:schemeClr val="dk1"/>
              </a:buClr>
              <a:buSzPts val="1500"/>
              <a:buFont typeface="Merriweather"/>
              <a:buChar char="-"/>
              <a:defRPr sz="1500" b="1">
                <a:solidFill>
                  <a:schemeClr val="dk1"/>
                </a:solidFill>
                <a:latin typeface="Merriweather"/>
                <a:ea typeface="Merriweather"/>
                <a:cs typeface="Merriweather"/>
                <a:sym typeface="Merriweather"/>
              </a:defRPr>
            </a:lvl2pPr>
            <a:lvl3pPr lvl="2" rtl="0">
              <a:spcBef>
                <a:spcPts val="0"/>
              </a:spcBef>
              <a:spcAft>
                <a:spcPts val="0"/>
              </a:spcAft>
              <a:buClr>
                <a:schemeClr val="dk1"/>
              </a:buClr>
              <a:buSzPts val="1500"/>
              <a:buFont typeface="Merriweather"/>
              <a:buChar char="-"/>
              <a:defRPr sz="1500" b="1">
                <a:solidFill>
                  <a:schemeClr val="dk1"/>
                </a:solidFill>
                <a:latin typeface="Merriweather"/>
                <a:ea typeface="Merriweather"/>
                <a:cs typeface="Merriweather"/>
                <a:sym typeface="Merriweather"/>
              </a:defRPr>
            </a:lvl3pPr>
            <a:lvl4pPr lvl="3" rtl="0">
              <a:spcBef>
                <a:spcPts val="0"/>
              </a:spcBef>
              <a:spcAft>
                <a:spcPts val="0"/>
              </a:spcAft>
              <a:buClr>
                <a:schemeClr val="dk1"/>
              </a:buClr>
              <a:buSzPts val="1500"/>
              <a:buFont typeface="Merriweather"/>
              <a:buChar char="-"/>
              <a:defRPr sz="1500" b="1">
                <a:solidFill>
                  <a:schemeClr val="dk1"/>
                </a:solidFill>
                <a:latin typeface="Merriweather"/>
                <a:ea typeface="Merriweather"/>
                <a:cs typeface="Merriweather"/>
                <a:sym typeface="Merriweather"/>
              </a:defRPr>
            </a:lvl4pPr>
            <a:lvl5pPr lvl="4" rtl="0">
              <a:spcBef>
                <a:spcPts val="0"/>
              </a:spcBef>
              <a:spcAft>
                <a:spcPts val="0"/>
              </a:spcAft>
              <a:buClr>
                <a:schemeClr val="dk1"/>
              </a:buClr>
              <a:buSzPts val="1500"/>
              <a:buFont typeface="Merriweather"/>
              <a:buChar char="-"/>
              <a:defRPr sz="1500" b="1">
                <a:solidFill>
                  <a:schemeClr val="dk1"/>
                </a:solidFill>
                <a:latin typeface="Merriweather"/>
                <a:ea typeface="Merriweather"/>
                <a:cs typeface="Merriweather"/>
                <a:sym typeface="Merriweather"/>
              </a:defRPr>
            </a:lvl5pPr>
            <a:lvl6pPr lvl="5" rtl="0">
              <a:spcBef>
                <a:spcPts val="0"/>
              </a:spcBef>
              <a:spcAft>
                <a:spcPts val="0"/>
              </a:spcAft>
              <a:buClr>
                <a:schemeClr val="dk1"/>
              </a:buClr>
              <a:buSzPts val="1500"/>
              <a:buFont typeface="Merriweather"/>
              <a:buChar char="-"/>
              <a:defRPr sz="1500" b="1">
                <a:solidFill>
                  <a:schemeClr val="dk1"/>
                </a:solidFill>
                <a:latin typeface="Merriweather"/>
                <a:ea typeface="Merriweather"/>
                <a:cs typeface="Merriweather"/>
                <a:sym typeface="Merriweather"/>
              </a:defRPr>
            </a:lvl6pPr>
            <a:lvl7pPr lvl="6" rtl="0">
              <a:spcBef>
                <a:spcPts val="0"/>
              </a:spcBef>
              <a:spcAft>
                <a:spcPts val="0"/>
              </a:spcAft>
              <a:buClr>
                <a:schemeClr val="dk1"/>
              </a:buClr>
              <a:buSzPts val="1500"/>
              <a:buFont typeface="Merriweather"/>
              <a:buChar char="-"/>
              <a:defRPr sz="1500" b="1">
                <a:solidFill>
                  <a:schemeClr val="dk1"/>
                </a:solidFill>
                <a:latin typeface="Merriweather"/>
                <a:ea typeface="Merriweather"/>
                <a:cs typeface="Merriweather"/>
                <a:sym typeface="Merriweather"/>
              </a:defRPr>
            </a:lvl7pPr>
            <a:lvl8pPr lvl="7" rtl="0">
              <a:spcBef>
                <a:spcPts val="0"/>
              </a:spcBef>
              <a:spcAft>
                <a:spcPts val="0"/>
              </a:spcAft>
              <a:buClr>
                <a:schemeClr val="dk1"/>
              </a:buClr>
              <a:buSzPts val="1500"/>
              <a:buFont typeface="Merriweather"/>
              <a:buChar char="-"/>
              <a:defRPr sz="1500" b="1">
                <a:solidFill>
                  <a:schemeClr val="dk1"/>
                </a:solidFill>
                <a:latin typeface="Merriweather"/>
                <a:ea typeface="Merriweather"/>
                <a:cs typeface="Merriweather"/>
                <a:sym typeface="Merriweather"/>
              </a:defRPr>
            </a:lvl8pPr>
            <a:lvl9pPr lvl="8" rtl="0">
              <a:spcBef>
                <a:spcPts val="0"/>
              </a:spcBef>
              <a:spcAft>
                <a:spcPts val="0"/>
              </a:spcAft>
              <a:buClr>
                <a:schemeClr val="dk1"/>
              </a:buClr>
              <a:buSzPts val="1500"/>
              <a:buFont typeface="Merriweather"/>
              <a:buChar char="-"/>
              <a:defRPr sz="1500" b="1">
                <a:solidFill>
                  <a:schemeClr val="dk1"/>
                </a:solidFill>
                <a:latin typeface="Merriweather"/>
                <a:ea typeface="Merriweather"/>
                <a:cs typeface="Merriweather"/>
                <a:sym typeface="Merriweathe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Video with Caption">
    <p:spTree>
      <p:nvGrpSpPr>
        <p:cNvPr id="1" name=""/>
        <p:cNvGrpSpPr/>
        <p:nvPr/>
      </p:nvGrpSpPr>
      <p:grpSpPr>
        <a:xfrm>
          <a:off x="0" y="0"/>
          <a:ext cx="0" cy="0"/>
          <a:chOff x="0" y="0"/>
          <a:chExt cx="0" cy="0"/>
        </a:xfrm>
      </p:grpSpPr>
      <p:grpSp>
        <p:nvGrpSpPr>
          <p:cNvPr id="9" name="Graphic 16">
            <a:extLst>
              <a:ext uri="{FF2B5EF4-FFF2-40B4-BE49-F238E27FC236}">
                <a16:creationId xmlns:a16="http://schemas.microsoft.com/office/drawing/2014/main" id="{10E52898-F619-494E-9A8E-D3CD0AF8B0E9}"/>
              </a:ext>
            </a:extLst>
          </p:cNvPr>
          <p:cNvGrpSpPr/>
          <p:nvPr userDrawn="1"/>
        </p:nvGrpSpPr>
        <p:grpSpPr>
          <a:xfrm>
            <a:off x="8221934" y="4258745"/>
            <a:ext cx="926100" cy="788400"/>
            <a:chOff x="5626893" y="3026568"/>
            <a:chExt cx="937260" cy="800760"/>
          </a:xfrm>
        </p:grpSpPr>
        <p:sp>
          <p:nvSpPr>
            <p:cNvPr id="10" name="Freeform: Shape 9">
              <a:extLst>
                <a:ext uri="{FF2B5EF4-FFF2-40B4-BE49-F238E27FC236}">
                  <a16:creationId xmlns:a16="http://schemas.microsoft.com/office/drawing/2014/main" id="{B07EB11E-BCCF-4D3D-94A5-C5461CC106A2}"/>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sz="1050" noProof="0" dirty="0"/>
            </a:p>
          </p:txBody>
        </p:sp>
        <p:sp>
          <p:nvSpPr>
            <p:cNvPr id="11" name="Freeform: Shape 10">
              <a:extLst>
                <a:ext uri="{FF2B5EF4-FFF2-40B4-BE49-F238E27FC236}">
                  <a16:creationId xmlns:a16="http://schemas.microsoft.com/office/drawing/2014/main" id="{760EF36E-DD5E-492D-AD65-5711A7E6D3CD}"/>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sz="1050" noProof="0" dirty="0"/>
            </a:p>
          </p:txBody>
        </p:sp>
      </p:grpSp>
      <p:sp>
        <p:nvSpPr>
          <p:cNvPr id="2" name="Title 1">
            <a:extLst>
              <a:ext uri="{FF2B5EF4-FFF2-40B4-BE49-F238E27FC236}">
                <a16:creationId xmlns:a16="http://schemas.microsoft.com/office/drawing/2014/main" id="{CCF02D3A-D463-46FA-BA54-F231414BB71F}"/>
              </a:ext>
            </a:extLst>
          </p:cNvPr>
          <p:cNvSpPr>
            <a:spLocks noGrp="1"/>
          </p:cNvSpPr>
          <p:nvPr>
            <p:ph type="title" hasCustomPrompt="1"/>
          </p:nvPr>
        </p:nvSpPr>
        <p:spPr>
          <a:xfrm>
            <a:off x="3083814" y="4036631"/>
            <a:ext cx="2976372" cy="624078"/>
          </a:xfrm>
          <a:gradFill>
            <a:gsLst>
              <a:gs pos="0">
                <a:schemeClr val="tx2"/>
              </a:gs>
              <a:gs pos="100000">
                <a:schemeClr val="tx1"/>
              </a:gs>
            </a:gsLst>
            <a:lin ang="10800000" scaled="1"/>
          </a:gradFill>
        </p:spPr>
        <p:txBody>
          <a:bodyPr lIns="144000" anchor="ctr" anchorCtr="0">
            <a:normAutofit/>
          </a:bodyPr>
          <a:lstStyle>
            <a:lvl1pPr algn="l">
              <a:defRPr sz="1500" b="1">
                <a:solidFill>
                  <a:schemeClr val="bg1"/>
                </a:solidFill>
                <a:latin typeface="+mn-lt"/>
              </a:defRPr>
            </a:lvl1pPr>
          </a:lstStyle>
          <a:p>
            <a:r>
              <a:rPr lang="en-US" noProof="0"/>
              <a:t>CLICK TO EDIT MASTER TITLE STYLE</a:t>
            </a:r>
          </a:p>
        </p:txBody>
      </p:sp>
      <p:sp>
        <p:nvSpPr>
          <p:cNvPr id="6" name="Footer Placeholder 5">
            <a:extLst>
              <a:ext uri="{FF2B5EF4-FFF2-40B4-BE49-F238E27FC236}">
                <a16:creationId xmlns:a16="http://schemas.microsoft.com/office/drawing/2014/main" id="{0B13FE47-714B-440C-B0F1-CF020E287A09}"/>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1FC9E707-512B-4E7C-A2EE-18CCAB03275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3" name="Media Placeholder 12">
            <a:extLst>
              <a:ext uri="{FF2B5EF4-FFF2-40B4-BE49-F238E27FC236}">
                <a16:creationId xmlns:a16="http://schemas.microsoft.com/office/drawing/2014/main" id="{60B14607-605B-4FF3-A0F5-BB2FCD9460CC}"/>
              </a:ext>
            </a:extLst>
          </p:cNvPr>
          <p:cNvSpPr>
            <a:spLocks noGrp="1"/>
          </p:cNvSpPr>
          <p:nvPr>
            <p:ph type="media" sz="quarter" idx="13"/>
          </p:nvPr>
        </p:nvSpPr>
        <p:spPr>
          <a:xfrm>
            <a:off x="1307592" y="834783"/>
            <a:ext cx="6528816" cy="3038094"/>
          </a:xfrm>
        </p:spPr>
        <p:txBody>
          <a:bodyPr anchor="ctr" anchorCtr="0">
            <a:normAutofit/>
          </a:bodyPr>
          <a:lstStyle>
            <a:lvl1pPr marL="0" indent="0" algn="ctr">
              <a:buNone/>
              <a:defRPr sz="1050"/>
            </a:lvl1pPr>
          </a:lstStyle>
          <a:p>
            <a:r>
              <a:rPr lang="en-US" noProof="0"/>
              <a:t>Click icon to add media</a:t>
            </a:r>
            <a:endParaRPr lang="en-US" noProof="0" dirty="0"/>
          </a:p>
        </p:txBody>
      </p:sp>
      <p:sp>
        <p:nvSpPr>
          <p:cNvPr id="17" name="Freeform: Shape 16">
            <a:extLst>
              <a:ext uri="{FF2B5EF4-FFF2-40B4-BE49-F238E27FC236}">
                <a16:creationId xmlns:a16="http://schemas.microsoft.com/office/drawing/2014/main" id="{C014D0AB-6E42-4C38-96B3-E4512EF81B12}"/>
              </a:ext>
            </a:extLst>
          </p:cNvPr>
          <p:cNvSpPr/>
          <p:nvPr/>
        </p:nvSpPr>
        <p:spPr>
          <a:xfrm>
            <a:off x="-9547" y="2292413"/>
            <a:ext cx="982195" cy="352827"/>
          </a:xfrm>
          <a:custGeom>
            <a:avLst/>
            <a:gdLst>
              <a:gd name="connsiteX0" fmla="*/ 1296892 w 1309592"/>
              <a:gd name="connsiteY0" fmla="*/ 12728 h 470436"/>
              <a:gd name="connsiteX1" fmla="*/ 544194 w 1309592"/>
              <a:gd name="connsiteY1" fmla="*/ 13999 h 470436"/>
              <a:gd name="connsiteX2" fmla="*/ 12728 w 1309592"/>
              <a:gd name="connsiteY2" fmla="*/ 128430 h 470436"/>
              <a:gd name="connsiteX3" fmla="*/ 12728 w 1309592"/>
              <a:gd name="connsiteY3" fmla="*/ 469178 h 470436"/>
              <a:gd name="connsiteX4" fmla="*/ 652267 w 1309592"/>
              <a:gd name="connsiteY4" fmla="*/ 335676 h 4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592" h="470436">
                <a:moveTo>
                  <a:pt x="1296892" y="12728"/>
                </a:moveTo>
                <a:lnTo>
                  <a:pt x="544194" y="13999"/>
                </a:lnTo>
                <a:lnTo>
                  <a:pt x="12728" y="128430"/>
                </a:lnTo>
                <a:lnTo>
                  <a:pt x="12728" y="469178"/>
                </a:lnTo>
                <a:lnTo>
                  <a:pt x="652267" y="335676"/>
                </a:lnTo>
                <a:close/>
              </a:path>
            </a:pathLst>
          </a:custGeom>
          <a:gradFill>
            <a:gsLst>
              <a:gs pos="0">
                <a:schemeClr val="tx2">
                  <a:alpha val="5000"/>
                </a:schemeClr>
              </a:gs>
              <a:gs pos="100000">
                <a:schemeClr val="tx1">
                  <a:alpha val="20000"/>
                </a:schemeClr>
              </a:gs>
            </a:gsLst>
            <a:lin ang="9840000" scaled="0"/>
          </a:gradFill>
          <a:ln w="12713" cap="flat">
            <a:noFill/>
            <a:prstDash val="solid"/>
            <a:miter/>
          </a:ln>
        </p:spPr>
        <p:txBody>
          <a:bodyPr rtlCol="0" anchor="ctr"/>
          <a:lstStyle/>
          <a:p>
            <a:endParaRPr lang="en-US" sz="1050" noProof="0" dirty="0"/>
          </a:p>
        </p:txBody>
      </p:sp>
      <p:sp>
        <p:nvSpPr>
          <p:cNvPr id="16" name="Freeform: Shape 15">
            <a:extLst>
              <a:ext uri="{FF2B5EF4-FFF2-40B4-BE49-F238E27FC236}">
                <a16:creationId xmlns:a16="http://schemas.microsoft.com/office/drawing/2014/main" id="{D0C0C476-0F93-4FFD-8D6A-6F1E2859E1FF}"/>
              </a:ext>
            </a:extLst>
          </p:cNvPr>
          <p:cNvSpPr/>
          <p:nvPr/>
        </p:nvSpPr>
        <p:spPr>
          <a:xfrm>
            <a:off x="-9546" y="2246641"/>
            <a:ext cx="1144304" cy="553081"/>
          </a:xfrm>
          <a:custGeom>
            <a:avLst/>
            <a:gdLst>
              <a:gd name="connsiteX0" fmla="*/ 12728 w 1525739"/>
              <a:gd name="connsiteY0" fmla="*/ 736182 h 737440"/>
              <a:gd name="connsiteX1" fmla="*/ 1520667 w 1525739"/>
              <a:gd name="connsiteY1" fmla="*/ 415777 h 737440"/>
              <a:gd name="connsiteX2" fmla="*/ 1435480 w 1525739"/>
              <a:gd name="connsiteY2" fmla="*/ 12728 h 737440"/>
              <a:gd name="connsiteX3" fmla="*/ 12728 w 1525739"/>
              <a:gd name="connsiteY3" fmla="*/ 315333 h 737440"/>
            </a:gdLst>
            <a:ahLst/>
            <a:cxnLst>
              <a:cxn ang="0">
                <a:pos x="connsiteX0" y="connsiteY0"/>
              </a:cxn>
              <a:cxn ang="0">
                <a:pos x="connsiteX1" y="connsiteY1"/>
              </a:cxn>
              <a:cxn ang="0">
                <a:pos x="connsiteX2" y="connsiteY2"/>
              </a:cxn>
              <a:cxn ang="0">
                <a:pos x="connsiteX3" y="connsiteY3"/>
              </a:cxn>
            </a:cxnLst>
            <a:rect l="l" t="t" r="r" b="b"/>
            <a:pathLst>
              <a:path w="1525739" h="737440">
                <a:moveTo>
                  <a:pt x="12728" y="736182"/>
                </a:moveTo>
                <a:lnTo>
                  <a:pt x="1520667" y="415777"/>
                </a:lnTo>
                <a:lnTo>
                  <a:pt x="1435480" y="12728"/>
                </a:lnTo>
                <a:lnTo>
                  <a:pt x="12728" y="315333"/>
                </a:lnTo>
                <a:close/>
              </a:path>
            </a:pathLst>
          </a:custGeom>
          <a:blipFill>
            <a:blip r:embed="rId2"/>
            <a:srcRect/>
            <a:stretch>
              <a:fillRect l="-173104" t="23847" r="3068" b="-74795"/>
            </a:stretch>
          </a:blipFill>
          <a:ln w="12713" cap="flat">
            <a:noFill/>
            <a:prstDash val="solid"/>
            <a:miter/>
          </a:ln>
        </p:spPr>
        <p:txBody>
          <a:bodyPr rtlCol="0" anchor="ctr"/>
          <a:lstStyle/>
          <a:p>
            <a:r>
              <a:rPr lang="en-US" sz="1050" noProof="0" dirty="0"/>
              <a:t> </a:t>
            </a:r>
          </a:p>
        </p:txBody>
      </p:sp>
      <p:sp>
        <p:nvSpPr>
          <p:cNvPr id="19" name="Freeform: Shape 18">
            <a:extLst>
              <a:ext uri="{FF2B5EF4-FFF2-40B4-BE49-F238E27FC236}">
                <a16:creationId xmlns:a16="http://schemas.microsoft.com/office/drawing/2014/main" id="{37DED860-B2F3-4B02-B7C4-F0FC61CFA7AC}"/>
              </a:ext>
            </a:extLst>
          </p:cNvPr>
          <p:cNvSpPr/>
          <p:nvPr/>
        </p:nvSpPr>
        <p:spPr>
          <a:xfrm>
            <a:off x="8094036" y="-9546"/>
            <a:ext cx="1048946" cy="1249199"/>
          </a:xfrm>
          <a:custGeom>
            <a:avLst/>
            <a:gdLst>
              <a:gd name="connsiteX0" fmla="*/ 1206619 w 1398594"/>
              <a:gd name="connsiteY0" fmla="*/ 12728 h 1665598"/>
              <a:gd name="connsiteX1" fmla="*/ 333133 w 1398594"/>
              <a:gd name="connsiteY1" fmla="*/ 1010815 h 1665598"/>
              <a:gd name="connsiteX2" fmla="*/ 12728 w 1398594"/>
              <a:gd name="connsiteY2" fmla="*/ 1656712 h 1665598"/>
              <a:gd name="connsiteX3" fmla="*/ 612852 w 1398594"/>
              <a:gd name="connsiteY3" fmla="*/ 1202804 h 1665598"/>
              <a:gd name="connsiteX4" fmla="*/ 1394793 w 1398594"/>
              <a:gd name="connsiteY4" fmla="*/ 297532 h 1665598"/>
              <a:gd name="connsiteX5" fmla="*/ 1394793 w 1398594"/>
              <a:gd name="connsiteY5" fmla="*/ 12728 h 166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594" h="1665598">
                <a:moveTo>
                  <a:pt x="1206619" y="12728"/>
                </a:moveTo>
                <a:lnTo>
                  <a:pt x="333133" y="1010815"/>
                </a:lnTo>
                <a:lnTo>
                  <a:pt x="12728" y="1656712"/>
                </a:lnTo>
                <a:lnTo>
                  <a:pt x="612852" y="1202804"/>
                </a:lnTo>
                <a:lnTo>
                  <a:pt x="1394793" y="297532"/>
                </a:lnTo>
                <a:lnTo>
                  <a:pt x="1394793" y="12728"/>
                </a:lnTo>
                <a:close/>
              </a:path>
            </a:pathLst>
          </a:custGeom>
          <a:gradFill>
            <a:gsLst>
              <a:gs pos="0">
                <a:schemeClr val="accent5">
                  <a:alpha val="5000"/>
                </a:schemeClr>
              </a:gs>
              <a:gs pos="100000">
                <a:schemeClr val="bg2">
                  <a:alpha val="20000"/>
                </a:schemeClr>
              </a:gs>
            </a:gsLst>
            <a:lin ang="3180000" scaled="0"/>
          </a:gradFill>
          <a:ln w="12713" cap="flat">
            <a:noFill/>
            <a:prstDash val="solid"/>
            <a:miter/>
          </a:ln>
        </p:spPr>
        <p:txBody>
          <a:bodyPr rtlCol="0" anchor="ctr"/>
          <a:lstStyle/>
          <a:p>
            <a:endParaRPr lang="en-US" sz="1050" noProof="0" dirty="0"/>
          </a:p>
        </p:txBody>
      </p:sp>
      <p:sp>
        <p:nvSpPr>
          <p:cNvPr id="18" name="Freeform: Shape 17">
            <a:extLst>
              <a:ext uri="{FF2B5EF4-FFF2-40B4-BE49-F238E27FC236}">
                <a16:creationId xmlns:a16="http://schemas.microsoft.com/office/drawing/2014/main" id="{A8325BE9-BD79-4F37-99D7-6CE4487E9256}"/>
              </a:ext>
            </a:extLst>
          </p:cNvPr>
          <p:cNvSpPr/>
          <p:nvPr/>
        </p:nvSpPr>
        <p:spPr>
          <a:xfrm>
            <a:off x="8014842" y="-9546"/>
            <a:ext cx="1134769" cy="1487596"/>
          </a:xfrm>
          <a:custGeom>
            <a:avLst/>
            <a:gdLst>
              <a:gd name="connsiteX0" fmla="*/ 1505410 w 1513024"/>
              <a:gd name="connsiteY0" fmla="*/ 12728 h 1983460"/>
              <a:gd name="connsiteX1" fmla="*/ 1504139 w 1513024"/>
              <a:gd name="connsiteY1" fmla="*/ 12728 h 1983460"/>
              <a:gd name="connsiteX2" fmla="*/ 12728 w 1513024"/>
              <a:gd name="connsiteY2" fmla="*/ 1699941 h 1983460"/>
              <a:gd name="connsiteX3" fmla="*/ 321691 w 1513024"/>
              <a:gd name="connsiteY3" fmla="*/ 1972031 h 1983460"/>
              <a:gd name="connsiteX4" fmla="*/ 1505410 w 1513024"/>
              <a:gd name="connsiteY4" fmla="*/ 633195 h 198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4" h="1983460">
                <a:moveTo>
                  <a:pt x="1505410" y="12728"/>
                </a:moveTo>
                <a:lnTo>
                  <a:pt x="1504139" y="12728"/>
                </a:lnTo>
                <a:lnTo>
                  <a:pt x="12728" y="1699941"/>
                </a:lnTo>
                <a:lnTo>
                  <a:pt x="321691" y="1972031"/>
                </a:lnTo>
                <a:lnTo>
                  <a:pt x="1505410" y="633195"/>
                </a:lnTo>
                <a:close/>
              </a:path>
            </a:pathLst>
          </a:custGeom>
          <a:blipFill>
            <a:blip r:embed="rId3"/>
            <a:srcRect/>
            <a:stretch>
              <a:fillRect l="10185" t="-69719" r="-101663" b="6375"/>
            </a:stretch>
          </a:blipFill>
          <a:ln w="12713" cap="flat">
            <a:noFill/>
            <a:prstDash val="solid"/>
            <a:miter/>
          </a:ln>
        </p:spPr>
        <p:txBody>
          <a:bodyPr rtlCol="0" anchor="ctr"/>
          <a:lstStyle/>
          <a:p>
            <a:endParaRPr lang="en-US" sz="1050" noProof="0" dirty="0"/>
          </a:p>
        </p:txBody>
      </p:sp>
    </p:spTree>
    <p:extLst>
      <p:ext uri="{BB962C8B-B14F-4D97-AF65-F5344CB8AC3E}">
        <p14:creationId xmlns:p14="http://schemas.microsoft.com/office/powerpoint/2010/main" val="19410394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Merriweather"/>
              <a:buNone/>
              <a:defRPr sz="2800" b="1">
                <a:solidFill>
                  <a:schemeClr val="dk1"/>
                </a:solidFill>
                <a:latin typeface="Merriweather"/>
                <a:ea typeface="Merriweather"/>
                <a:cs typeface="Merriweather"/>
                <a:sym typeface="Merriweather"/>
              </a:defRPr>
            </a:lvl1pPr>
            <a:lvl2pPr lvl="1">
              <a:spcBef>
                <a:spcPts val="0"/>
              </a:spcBef>
              <a:spcAft>
                <a:spcPts val="0"/>
              </a:spcAft>
              <a:buClr>
                <a:schemeClr val="dk1"/>
              </a:buClr>
              <a:buSzPts val="2800"/>
              <a:buFont typeface="Merriweather"/>
              <a:buNone/>
              <a:defRPr sz="2800" b="1">
                <a:solidFill>
                  <a:schemeClr val="dk1"/>
                </a:solidFill>
                <a:latin typeface="Merriweather"/>
                <a:ea typeface="Merriweather"/>
                <a:cs typeface="Merriweather"/>
                <a:sym typeface="Merriweather"/>
              </a:defRPr>
            </a:lvl2pPr>
            <a:lvl3pPr lvl="2">
              <a:spcBef>
                <a:spcPts val="0"/>
              </a:spcBef>
              <a:spcAft>
                <a:spcPts val="0"/>
              </a:spcAft>
              <a:buClr>
                <a:schemeClr val="dk1"/>
              </a:buClr>
              <a:buSzPts val="2800"/>
              <a:buFont typeface="Merriweather"/>
              <a:buNone/>
              <a:defRPr sz="2800" b="1">
                <a:solidFill>
                  <a:schemeClr val="dk1"/>
                </a:solidFill>
                <a:latin typeface="Merriweather"/>
                <a:ea typeface="Merriweather"/>
                <a:cs typeface="Merriweather"/>
                <a:sym typeface="Merriweather"/>
              </a:defRPr>
            </a:lvl3pPr>
            <a:lvl4pPr lvl="3">
              <a:spcBef>
                <a:spcPts val="0"/>
              </a:spcBef>
              <a:spcAft>
                <a:spcPts val="0"/>
              </a:spcAft>
              <a:buClr>
                <a:schemeClr val="dk1"/>
              </a:buClr>
              <a:buSzPts val="2800"/>
              <a:buFont typeface="Merriweather"/>
              <a:buNone/>
              <a:defRPr sz="2800" b="1">
                <a:solidFill>
                  <a:schemeClr val="dk1"/>
                </a:solidFill>
                <a:latin typeface="Merriweather"/>
                <a:ea typeface="Merriweather"/>
                <a:cs typeface="Merriweather"/>
                <a:sym typeface="Merriweather"/>
              </a:defRPr>
            </a:lvl4pPr>
            <a:lvl5pPr lvl="4">
              <a:spcBef>
                <a:spcPts val="0"/>
              </a:spcBef>
              <a:spcAft>
                <a:spcPts val="0"/>
              </a:spcAft>
              <a:buClr>
                <a:schemeClr val="dk1"/>
              </a:buClr>
              <a:buSzPts val="2800"/>
              <a:buFont typeface="Merriweather"/>
              <a:buNone/>
              <a:defRPr sz="2800" b="1">
                <a:solidFill>
                  <a:schemeClr val="dk1"/>
                </a:solidFill>
                <a:latin typeface="Merriweather"/>
                <a:ea typeface="Merriweather"/>
                <a:cs typeface="Merriweather"/>
                <a:sym typeface="Merriweather"/>
              </a:defRPr>
            </a:lvl5pPr>
            <a:lvl6pPr lvl="5">
              <a:spcBef>
                <a:spcPts val="0"/>
              </a:spcBef>
              <a:spcAft>
                <a:spcPts val="0"/>
              </a:spcAft>
              <a:buClr>
                <a:schemeClr val="dk1"/>
              </a:buClr>
              <a:buSzPts val="2800"/>
              <a:buFont typeface="Merriweather"/>
              <a:buNone/>
              <a:defRPr sz="2800" b="1">
                <a:solidFill>
                  <a:schemeClr val="dk1"/>
                </a:solidFill>
                <a:latin typeface="Merriweather"/>
                <a:ea typeface="Merriweather"/>
                <a:cs typeface="Merriweather"/>
                <a:sym typeface="Merriweather"/>
              </a:defRPr>
            </a:lvl6pPr>
            <a:lvl7pPr lvl="6">
              <a:spcBef>
                <a:spcPts val="0"/>
              </a:spcBef>
              <a:spcAft>
                <a:spcPts val="0"/>
              </a:spcAft>
              <a:buClr>
                <a:schemeClr val="dk1"/>
              </a:buClr>
              <a:buSzPts val="2800"/>
              <a:buFont typeface="Merriweather"/>
              <a:buNone/>
              <a:defRPr sz="2800" b="1">
                <a:solidFill>
                  <a:schemeClr val="dk1"/>
                </a:solidFill>
                <a:latin typeface="Merriweather"/>
                <a:ea typeface="Merriweather"/>
                <a:cs typeface="Merriweather"/>
                <a:sym typeface="Merriweather"/>
              </a:defRPr>
            </a:lvl7pPr>
            <a:lvl8pPr lvl="7">
              <a:spcBef>
                <a:spcPts val="0"/>
              </a:spcBef>
              <a:spcAft>
                <a:spcPts val="0"/>
              </a:spcAft>
              <a:buClr>
                <a:schemeClr val="dk1"/>
              </a:buClr>
              <a:buSzPts val="2800"/>
              <a:buFont typeface="Merriweather"/>
              <a:buNone/>
              <a:defRPr sz="2800" b="1">
                <a:solidFill>
                  <a:schemeClr val="dk1"/>
                </a:solidFill>
                <a:latin typeface="Merriweather"/>
                <a:ea typeface="Merriweather"/>
                <a:cs typeface="Merriweather"/>
                <a:sym typeface="Merriweather"/>
              </a:defRPr>
            </a:lvl8pPr>
            <a:lvl9pPr lvl="8">
              <a:spcBef>
                <a:spcPts val="0"/>
              </a:spcBef>
              <a:spcAft>
                <a:spcPts val="0"/>
              </a:spcAft>
              <a:buClr>
                <a:schemeClr val="dk1"/>
              </a:buClr>
              <a:buSzPts val="2800"/>
              <a:buFont typeface="Merriweather"/>
              <a:buNone/>
              <a:defRPr sz="2800" b="1">
                <a:solidFill>
                  <a:schemeClr val="dk1"/>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rmAutofit/>
          </a:bodyPr>
          <a:lstStyle>
            <a:lvl1pPr marL="457200" lvl="0" indent="-317500">
              <a:lnSpc>
                <a:spcPct val="115000"/>
              </a:lnSpc>
              <a:spcBef>
                <a:spcPts val="0"/>
              </a:spcBef>
              <a:spcAft>
                <a:spcPts val="0"/>
              </a:spcAft>
              <a:buClr>
                <a:schemeClr val="accent2"/>
              </a:buClr>
              <a:buSzPts val="1400"/>
              <a:buFont typeface="Montserrat"/>
              <a:buChar char="●"/>
              <a:defRPr>
                <a:solidFill>
                  <a:schemeClr val="accent2"/>
                </a:solidFill>
                <a:latin typeface="Montserrat"/>
                <a:ea typeface="Montserrat"/>
                <a:cs typeface="Montserrat"/>
                <a:sym typeface="Montserrat"/>
              </a:defRPr>
            </a:lvl1pPr>
            <a:lvl2pPr marL="914400" lvl="1"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2pPr>
            <a:lvl3pPr marL="1371600" lvl="2"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marL="1828800" lvl="3"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marL="2286000" lvl="4"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5pPr>
            <a:lvl6pPr marL="2743200" lvl="5"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6pPr>
            <a:lvl7pPr marL="3200400" lvl="6"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7pPr>
            <a:lvl8pPr marL="3657600" lvl="7"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8pPr>
            <a:lvl9pPr marL="4114800" lvl="8" indent="-3175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60" r:id="rId3"/>
    <p:sldLayoutId id="2147483661" r:id="rId4"/>
    <p:sldLayoutId id="2147483662" r:id="rId5"/>
    <p:sldLayoutId id="2147483700"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hyperlink" Target="https://www.youtube.com/watch_popup?v=2a_e2z78xM4&amp;list=PLGCpNseRUqM4DZKJwKPKmRxTc0lsP0l47" TargetMode="External"/><Relationship Id="rId13" Type="http://schemas.microsoft.com/office/2007/relationships/hdphoto" Target="../media/hdphoto3.wdp"/><Relationship Id="rId3" Type="http://schemas.openxmlformats.org/officeDocument/2006/relationships/hyperlink" Target="https://www.youtube.com/watch_popup?v=-ZtjFIvA_fs" TargetMode="External"/><Relationship Id="rId7" Type="http://schemas.openxmlformats.org/officeDocument/2006/relationships/hyperlink" Target="https://www.littlewandlelettersandsounds.org.uk/resources/for-parents/" TargetMode="External"/><Relationship Id="rId12"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youtube.com/watch_popup?v=3C1KTDag0ZA" TargetMode="External"/><Relationship Id="rId11" Type="http://schemas.microsoft.com/office/2007/relationships/hdphoto" Target="../media/hdphoto1.wdp"/><Relationship Id="rId5" Type="http://schemas.openxmlformats.org/officeDocument/2006/relationships/hyperlink" Target="https://www.youtube.com/watch_popup?v=DvOuc7cWXxc" TargetMode="External"/><Relationship Id="rId10" Type="http://schemas.openxmlformats.org/officeDocument/2006/relationships/image" Target="../media/image3.png"/><Relationship Id="rId4" Type="http://schemas.openxmlformats.org/officeDocument/2006/relationships/hyperlink" Target="https://www.youtube.com/watch_popup?v=qDu3JAjf-U0" TargetMode="External"/><Relationship Id="rId9" Type="http://schemas.openxmlformats.org/officeDocument/2006/relationships/hyperlink" Target="https://whiteroseeducation.com/1-minute-math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7"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6.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7.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2.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7"/>
        <p:cNvGrpSpPr/>
        <p:nvPr/>
      </p:nvGrpSpPr>
      <p:grpSpPr>
        <a:xfrm>
          <a:off x="0" y="0"/>
          <a:ext cx="0" cy="0"/>
          <a:chOff x="0" y="0"/>
          <a:chExt cx="0" cy="0"/>
        </a:xfrm>
      </p:grpSpPr>
      <p:sp>
        <p:nvSpPr>
          <p:cNvPr id="838" name="Google Shape;838;p54"/>
          <p:cNvSpPr txBox="1">
            <a:spLocks noGrp="1"/>
          </p:cNvSpPr>
          <p:nvPr>
            <p:ph type="ctrTitle"/>
          </p:nvPr>
        </p:nvSpPr>
        <p:spPr>
          <a:xfrm>
            <a:off x="2122800" y="1256768"/>
            <a:ext cx="4941000" cy="21198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dirty="0">
                <a:latin typeface="Sassoon Primary" pitchFamily="50" charset="0"/>
              </a:rPr>
              <a:t>Year One</a:t>
            </a:r>
            <a:endParaRPr dirty="0">
              <a:latin typeface="Sassoon Primary" pitchFamily="50" charset="0"/>
            </a:endParaRPr>
          </a:p>
        </p:txBody>
      </p:sp>
      <p:sp>
        <p:nvSpPr>
          <p:cNvPr id="839" name="Google Shape;839;p54"/>
          <p:cNvSpPr txBox="1">
            <a:spLocks noGrp="1"/>
          </p:cNvSpPr>
          <p:nvPr>
            <p:ph type="subTitle" idx="1"/>
          </p:nvPr>
        </p:nvSpPr>
        <p:spPr>
          <a:xfrm>
            <a:off x="1778550" y="1611613"/>
            <a:ext cx="5586900" cy="802378"/>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GB" sz="2400" dirty="0">
                <a:latin typeface="Sassoon Primary" pitchFamily="50" charset="0"/>
              </a:rPr>
              <a:t>Welcome to</a:t>
            </a:r>
            <a:endParaRPr sz="2400" dirty="0">
              <a:latin typeface="Sassoon Primary" pitchFamily="50" charset="0"/>
            </a:endParaRPr>
          </a:p>
          <a:p>
            <a:pPr marL="0" lvl="0" indent="0" algn="l" rtl="0">
              <a:spcBef>
                <a:spcPts val="0"/>
              </a:spcBef>
              <a:spcAft>
                <a:spcPts val="0"/>
              </a:spcAft>
              <a:buNone/>
            </a:pPr>
            <a:endParaRPr dirty="0"/>
          </a:p>
        </p:txBody>
      </p:sp>
      <p:grpSp>
        <p:nvGrpSpPr>
          <p:cNvPr id="840" name="Google Shape;840;p54"/>
          <p:cNvGrpSpPr/>
          <p:nvPr/>
        </p:nvGrpSpPr>
        <p:grpSpPr>
          <a:xfrm rot="-534122">
            <a:off x="6519576" y="-793444"/>
            <a:ext cx="3131662" cy="3441170"/>
            <a:chOff x="2231273" y="642786"/>
            <a:chExt cx="3674076" cy="4037192"/>
          </a:xfrm>
        </p:grpSpPr>
        <p:sp>
          <p:nvSpPr>
            <p:cNvPr id="841" name="Google Shape;841;p54"/>
            <p:cNvSpPr/>
            <p:nvPr/>
          </p:nvSpPr>
          <p:spPr>
            <a:xfrm>
              <a:off x="2940324" y="1571228"/>
              <a:ext cx="2965025" cy="3108750"/>
            </a:xfrm>
            <a:custGeom>
              <a:avLst/>
              <a:gdLst/>
              <a:ahLst/>
              <a:cxnLst/>
              <a:rect l="l" t="t" r="r" b="b"/>
              <a:pathLst>
                <a:path w="118601" h="124350" extrusionOk="0">
                  <a:moveTo>
                    <a:pt x="69677" y="1"/>
                  </a:moveTo>
                  <a:cubicBezTo>
                    <a:pt x="57181" y="1"/>
                    <a:pt x="46020" y="10360"/>
                    <a:pt x="36320" y="17351"/>
                  </a:cubicBezTo>
                  <a:cubicBezTo>
                    <a:pt x="22532" y="27309"/>
                    <a:pt x="11517" y="40596"/>
                    <a:pt x="4306" y="55995"/>
                  </a:cubicBezTo>
                  <a:cubicBezTo>
                    <a:pt x="1876" y="61252"/>
                    <a:pt x="1" y="67750"/>
                    <a:pt x="3302" y="72504"/>
                  </a:cubicBezTo>
                  <a:cubicBezTo>
                    <a:pt x="5955" y="76264"/>
                    <a:pt x="10905" y="77405"/>
                    <a:pt x="15618" y="77405"/>
                  </a:cubicBezTo>
                  <a:cubicBezTo>
                    <a:pt x="16301" y="77405"/>
                    <a:pt x="16980" y="77381"/>
                    <a:pt x="17645" y="77338"/>
                  </a:cubicBezTo>
                  <a:cubicBezTo>
                    <a:pt x="20601" y="77161"/>
                    <a:pt x="23615" y="76743"/>
                    <a:pt x="26561" y="76743"/>
                  </a:cubicBezTo>
                  <a:cubicBezTo>
                    <a:pt x="28881" y="76743"/>
                    <a:pt x="31160" y="77002"/>
                    <a:pt x="33335" y="77840"/>
                  </a:cubicBezTo>
                  <a:cubicBezTo>
                    <a:pt x="40230" y="80508"/>
                    <a:pt x="43769" y="88141"/>
                    <a:pt x="45644" y="95300"/>
                  </a:cubicBezTo>
                  <a:cubicBezTo>
                    <a:pt x="47520" y="102458"/>
                    <a:pt x="48550" y="110197"/>
                    <a:pt x="53120" y="116008"/>
                  </a:cubicBezTo>
                  <a:cubicBezTo>
                    <a:pt x="57684" y="121846"/>
                    <a:pt x="64728" y="124350"/>
                    <a:pt x="72147" y="124350"/>
                  </a:cubicBezTo>
                  <a:cubicBezTo>
                    <a:pt x="79196" y="124350"/>
                    <a:pt x="86583" y="122089"/>
                    <a:pt x="92503" y="118280"/>
                  </a:cubicBezTo>
                  <a:cubicBezTo>
                    <a:pt x="108643" y="107899"/>
                    <a:pt x="117967" y="88590"/>
                    <a:pt x="118284" y="69414"/>
                  </a:cubicBezTo>
                  <a:cubicBezTo>
                    <a:pt x="118601" y="50210"/>
                    <a:pt x="110571" y="31456"/>
                    <a:pt x="98156" y="16823"/>
                  </a:cubicBezTo>
                  <a:cubicBezTo>
                    <a:pt x="91975" y="9533"/>
                    <a:pt x="84315" y="2955"/>
                    <a:pt x="75044" y="657"/>
                  </a:cubicBezTo>
                  <a:cubicBezTo>
                    <a:pt x="73229" y="207"/>
                    <a:pt x="71440" y="1"/>
                    <a:pt x="696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54"/>
            <p:cNvSpPr/>
            <p:nvPr/>
          </p:nvSpPr>
          <p:spPr>
            <a:xfrm>
              <a:off x="3083980" y="642786"/>
              <a:ext cx="2578422" cy="2502915"/>
            </a:xfrm>
            <a:custGeom>
              <a:avLst/>
              <a:gdLst/>
              <a:ahLst/>
              <a:cxnLst/>
              <a:rect l="l" t="t" r="r" b="b"/>
              <a:pathLst>
                <a:path w="79667" h="77334" extrusionOk="0">
                  <a:moveTo>
                    <a:pt x="33717" y="1"/>
                  </a:moveTo>
                  <a:cubicBezTo>
                    <a:pt x="32185" y="1"/>
                    <a:pt x="30661" y="202"/>
                    <a:pt x="29162" y="646"/>
                  </a:cubicBezTo>
                  <a:cubicBezTo>
                    <a:pt x="28792" y="752"/>
                    <a:pt x="28449" y="990"/>
                    <a:pt x="28264" y="1333"/>
                  </a:cubicBezTo>
                  <a:cubicBezTo>
                    <a:pt x="27912" y="1323"/>
                    <a:pt x="27559" y="1317"/>
                    <a:pt x="27207" y="1317"/>
                  </a:cubicBezTo>
                  <a:cubicBezTo>
                    <a:pt x="21281" y="1317"/>
                    <a:pt x="15437" y="2796"/>
                    <a:pt x="10276" y="6087"/>
                  </a:cubicBezTo>
                  <a:cubicBezTo>
                    <a:pt x="4412" y="9812"/>
                    <a:pt x="1" y="17129"/>
                    <a:pt x="3408" y="23970"/>
                  </a:cubicBezTo>
                  <a:cubicBezTo>
                    <a:pt x="7661" y="32449"/>
                    <a:pt x="18279" y="32819"/>
                    <a:pt x="26309" y="34615"/>
                  </a:cubicBezTo>
                  <a:cubicBezTo>
                    <a:pt x="36743" y="36966"/>
                    <a:pt x="45592" y="43781"/>
                    <a:pt x="50558" y="53263"/>
                  </a:cubicBezTo>
                  <a:cubicBezTo>
                    <a:pt x="52882" y="57727"/>
                    <a:pt x="53648" y="62165"/>
                    <a:pt x="54467" y="67025"/>
                  </a:cubicBezTo>
                  <a:cubicBezTo>
                    <a:pt x="55101" y="70723"/>
                    <a:pt x="56290" y="74527"/>
                    <a:pt x="59908" y="76323"/>
                  </a:cubicBezTo>
                  <a:cubicBezTo>
                    <a:pt x="61339" y="77021"/>
                    <a:pt x="62787" y="77333"/>
                    <a:pt x="64203" y="77333"/>
                  </a:cubicBezTo>
                  <a:cubicBezTo>
                    <a:pt x="69272" y="77333"/>
                    <a:pt x="73933" y="73329"/>
                    <a:pt x="75915" y="68663"/>
                  </a:cubicBezTo>
                  <a:cubicBezTo>
                    <a:pt x="79666" y="59867"/>
                    <a:pt x="77923" y="48245"/>
                    <a:pt x="75229" y="39422"/>
                  </a:cubicBezTo>
                  <a:cubicBezTo>
                    <a:pt x="71980" y="28724"/>
                    <a:pt x="65799" y="19163"/>
                    <a:pt x="57399" y="11793"/>
                  </a:cubicBezTo>
                  <a:cubicBezTo>
                    <a:pt x="51315" y="6450"/>
                    <a:pt x="42389" y="1"/>
                    <a:pt x="337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54"/>
            <p:cNvSpPr/>
            <p:nvPr/>
          </p:nvSpPr>
          <p:spPr>
            <a:xfrm>
              <a:off x="2231273" y="934219"/>
              <a:ext cx="2977327" cy="1608443"/>
            </a:xfrm>
            <a:custGeom>
              <a:avLst/>
              <a:gdLst/>
              <a:ahLst/>
              <a:cxnLst/>
              <a:rect l="l" t="t" r="r" b="b"/>
              <a:pathLst>
                <a:path w="111793" h="60394" extrusionOk="0">
                  <a:moveTo>
                    <a:pt x="8698" y="0"/>
                  </a:moveTo>
                  <a:cubicBezTo>
                    <a:pt x="4448" y="0"/>
                    <a:pt x="1" y="4800"/>
                    <a:pt x="575" y="10353"/>
                  </a:cubicBezTo>
                  <a:cubicBezTo>
                    <a:pt x="971" y="13972"/>
                    <a:pt x="3137" y="17722"/>
                    <a:pt x="6254" y="19413"/>
                  </a:cubicBezTo>
                  <a:cubicBezTo>
                    <a:pt x="7568" y="20126"/>
                    <a:pt x="9180" y="20254"/>
                    <a:pt x="10807" y="20254"/>
                  </a:cubicBezTo>
                  <a:cubicBezTo>
                    <a:pt x="11718" y="20254"/>
                    <a:pt x="12633" y="20214"/>
                    <a:pt x="13504" y="20214"/>
                  </a:cubicBezTo>
                  <a:cubicBezTo>
                    <a:pt x="15113" y="20214"/>
                    <a:pt x="16569" y="20350"/>
                    <a:pt x="17560" y="21130"/>
                  </a:cubicBezTo>
                  <a:cubicBezTo>
                    <a:pt x="20888" y="23798"/>
                    <a:pt x="14020" y="32884"/>
                    <a:pt x="21522" y="37137"/>
                  </a:cubicBezTo>
                  <a:cubicBezTo>
                    <a:pt x="22579" y="37730"/>
                    <a:pt x="23568" y="37941"/>
                    <a:pt x="24512" y="37941"/>
                  </a:cubicBezTo>
                  <a:cubicBezTo>
                    <a:pt x="26858" y="37941"/>
                    <a:pt x="28923" y="36634"/>
                    <a:pt x="31063" y="36634"/>
                  </a:cubicBezTo>
                  <a:cubicBezTo>
                    <a:pt x="31437" y="36634"/>
                    <a:pt x="31813" y="36673"/>
                    <a:pt x="32193" y="36767"/>
                  </a:cubicBezTo>
                  <a:cubicBezTo>
                    <a:pt x="39695" y="38590"/>
                    <a:pt x="34993" y="43106"/>
                    <a:pt x="36868" y="48284"/>
                  </a:cubicBezTo>
                  <a:cubicBezTo>
                    <a:pt x="38347" y="52451"/>
                    <a:pt x="41622" y="54331"/>
                    <a:pt x="45210" y="54331"/>
                  </a:cubicBezTo>
                  <a:cubicBezTo>
                    <a:pt x="47262" y="54331"/>
                    <a:pt x="49417" y="53716"/>
                    <a:pt x="51396" y="52563"/>
                  </a:cubicBezTo>
                  <a:cubicBezTo>
                    <a:pt x="55381" y="50242"/>
                    <a:pt x="57622" y="46755"/>
                    <a:pt x="59930" y="46755"/>
                  </a:cubicBezTo>
                  <a:cubicBezTo>
                    <a:pt x="61248" y="46755"/>
                    <a:pt x="62587" y="47892"/>
                    <a:pt x="64286" y="51031"/>
                  </a:cubicBezTo>
                  <a:cubicBezTo>
                    <a:pt x="66056" y="54280"/>
                    <a:pt x="67694" y="57925"/>
                    <a:pt x="71947" y="59642"/>
                  </a:cubicBezTo>
                  <a:cubicBezTo>
                    <a:pt x="73154" y="60141"/>
                    <a:pt x="74434" y="60393"/>
                    <a:pt x="75714" y="60393"/>
                  </a:cubicBezTo>
                  <a:cubicBezTo>
                    <a:pt x="76871" y="60393"/>
                    <a:pt x="78028" y="60188"/>
                    <a:pt x="79131" y="59774"/>
                  </a:cubicBezTo>
                  <a:cubicBezTo>
                    <a:pt x="83410" y="58110"/>
                    <a:pt x="83226" y="53091"/>
                    <a:pt x="86263" y="51295"/>
                  </a:cubicBezTo>
                  <a:cubicBezTo>
                    <a:pt x="87089" y="50807"/>
                    <a:pt x="87903" y="50603"/>
                    <a:pt x="88716" y="50603"/>
                  </a:cubicBezTo>
                  <a:cubicBezTo>
                    <a:pt x="92980" y="50603"/>
                    <a:pt x="97213" y="56233"/>
                    <a:pt x="102836" y="56233"/>
                  </a:cubicBezTo>
                  <a:cubicBezTo>
                    <a:pt x="104275" y="56233"/>
                    <a:pt x="105804" y="55865"/>
                    <a:pt x="107447" y="54940"/>
                  </a:cubicBezTo>
                  <a:cubicBezTo>
                    <a:pt x="111792" y="52508"/>
                    <a:pt x="110353" y="47395"/>
                    <a:pt x="105262" y="47395"/>
                  </a:cubicBezTo>
                  <a:cubicBezTo>
                    <a:pt x="104658" y="47395"/>
                    <a:pt x="104003" y="47466"/>
                    <a:pt x="103300" y="47623"/>
                  </a:cubicBezTo>
                  <a:cubicBezTo>
                    <a:pt x="103062" y="47676"/>
                    <a:pt x="102823" y="47701"/>
                    <a:pt x="102581" y="47701"/>
                  </a:cubicBezTo>
                  <a:cubicBezTo>
                    <a:pt x="97946" y="47701"/>
                    <a:pt x="92740" y="38516"/>
                    <a:pt x="87692" y="38516"/>
                  </a:cubicBezTo>
                  <a:cubicBezTo>
                    <a:pt x="87436" y="38516"/>
                    <a:pt x="87179" y="38540"/>
                    <a:pt x="86924" y="38590"/>
                  </a:cubicBezTo>
                  <a:cubicBezTo>
                    <a:pt x="81086" y="39752"/>
                    <a:pt x="81667" y="46699"/>
                    <a:pt x="78075" y="48231"/>
                  </a:cubicBezTo>
                  <a:cubicBezTo>
                    <a:pt x="77543" y="48459"/>
                    <a:pt x="77028" y="48564"/>
                    <a:pt x="76527" y="48564"/>
                  </a:cubicBezTo>
                  <a:cubicBezTo>
                    <a:pt x="71231" y="48564"/>
                    <a:pt x="67466" y="36883"/>
                    <a:pt x="61143" y="36160"/>
                  </a:cubicBezTo>
                  <a:cubicBezTo>
                    <a:pt x="60981" y="36141"/>
                    <a:pt x="60814" y="36131"/>
                    <a:pt x="60644" y="36131"/>
                  </a:cubicBezTo>
                  <a:cubicBezTo>
                    <a:pt x="56178" y="36131"/>
                    <a:pt x="49201" y="42428"/>
                    <a:pt x="47310" y="42428"/>
                  </a:cubicBezTo>
                  <a:cubicBezTo>
                    <a:pt x="47270" y="42428"/>
                    <a:pt x="47232" y="42426"/>
                    <a:pt x="47196" y="42420"/>
                  </a:cubicBezTo>
                  <a:cubicBezTo>
                    <a:pt x="43525" y="41759"/>
                    <a:pt x="47910" y="32145"/>
                    <a:pt x="43049" y="28209"/>
                  </a:cubicBezTo>
                  <a:cubicBezTo>
                    <a:pt x="41560" y="27001"/>
                    <a:pt x="39828" y="26643"/>
                    <a:pt x="38073" y="26643"/>
                  </a:cubicBezTo>
                  <a:cubicBezTo>
                    <a:pt x="35513" y="26643"/>
                    <a:pt x="32902" y="27405"/>
                    <a:pt x="30918" y="27405"/>
                  </a:cubicBezTo>
                  <a:cubicBezTo>
                    <a:pt x="29295" y="27405"/>
                    <a:pt x="28091" y="26895"/>
                    <a:pt x="27676" y="25039"/>
                  </a:cubicBezTo>
                  <a:cubicBezTo>
                    <a:pt x="26725" y="20786"/>
                    <a:pt x="32246" y="16455"/>
                    <a:pt x="27888" y="11806"/>
                  </a:cubicBezTo>
                  <a:cubicBezTo>
                    <a:pt x="26918" y="10783"/>
                    <a:pt x="24323" y="9360"/>
                    <a:pt x="21315" y="9360"/>
                  </a:cubicBezTo>
                  <a:cubicBezTo>
                    <a:pt x="19816" y="9360"/>
                    <a:pt x="18216" y="9713"/>
                    <a:pt x="16661" y="10643"/>
                  </a:cubicBezTo>
                  <a:cubicBezTo>
                    <a:pt x="15545" y="11179"/>
                    <a:pt x="14670" y="11412"/>
                    <a:pt x="13987" y="11412"/>
                  </a:cubicBezTo>
                  <a:cubicBezTo>
                    <a:pt x="9614" y="11412"/>
                    <a:pt x="13131" y="1856"/>
                    <a:pt x="11669" y="897"/>
                  </a:cubicBezTo>
                  <a:cubicBezTo>
                    <a:pt x="10739" y="280"/>
                    <a:pt x="9725" y="0"/>
                    <a:pt x="86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4" name="Google Shape;844;p54"/>
          <p:cNvGrpSpPr/>
          <p:nvPr/>
        </p:nvGrpSpPr>
        <p:grpSpPr>
          <a:xfrm rot="-8789021">
            <a:off x="-554352" y="3657626"/>
            <a:ext cx="2190240" cy="1937759"/>
            <a:chOff x="1749700" y="889800"/>
            <a:chExt cx="4276500" cy="3783525"/>
          </a:xfrm>
        </p:grpSpPr>
        <p:sp>
          <p:nvSpPr>
            <p:cNvPr id="845" name="Google Shape;845;p54"/>
            <p:cNvSpPr/>
            <p:nvPr/>
          </p:nvSpPr>
          <p:spPr>
            <a:xfrm>
              <a:off x="2226200" y="889800"/>
              <a:ext cx="183125" cy="226500"/>
            </a:xfrm>
            <a:custGeom>
              <a:avLst/>
              <a:gdLst/>
              <a:ahLst/>
              <a:cxnLst/>
              <a:rect l="l" t="t" r="r" b="b"/>
              <a:pathLst>
                <a:path w="7325" h="9060" extrusionOk="0">
                  <a:moveTo>
                    <a:pt x="3299" y="1"/>
                  </a:moveTo>
                  <a:cubicBezTo>
                    <a:pt x="2841" y="1"/>
                    <a:pt x="2390" y="173"/>
                    <a:pt x="2047" y="502"/>
                  </a:cubicBezTo>
                  <a:cubicBezTo>
                    <a:pt x="1753" y="835"/>
                    <a:pt x="1510" y="1203"/>
                    <a:pt x="1317" y="1604"/>
                  </a:cubicBezTo>
                  <a:lnTo>
                    <a:pt x="1317" y="1604"/>
                  </a:lnTo>
                  <a:cubicBezTo>
                    <a:pt x="1359" y="1507"/>
                    <a:pt x="1373" y="1467"/>
                    <a:pt x="1366" y="1467"/>
                  </a:cubicBezTo>
                  <a:cubicBezTo>
                    <a:pt x="1336" y="1467"/>
                    <a:pt x="865" y="2344"/>
                    <a:pt x="796" y="2481"/>
                  </a:cubicBezTo>
                  <a:cubicBezTo>
                    <a:pt x="0" y="3937"/>
                    <a:pt x="137" y="5234"/>
                    <a:pt x="728" y="6689"/>
                  </a:cubicBezTo>
                  <a:cubicBezTo>
                    <a:pt x="1345" y="8277"/>
                    <a:pt x="2705" y="9059"/>
                    <a:pt x="4024" y="9059"/>
                  </a:cubicBezTo>
                  <a:cubicBezTo>
                    <a:pt x="5577" y="9059"/>
                    <a:pt x="7074" y="7976"/>
                    <a:pt x="7234" y="5848"/>
                  </a:cubicBezTo>
                  <a:cubicBezTo>
                    <a:pt x="7325" y="4255"/>
                    <a:pt x="7097" y="2982"/>
                    <a:pt x="5960" y="1776"/>
                  </a:cubicBezTo>
                  <a:cubicBezTo>
                    <a:pt x="5664" y="1503"/>
                    <a:pt x="5346" y="1230"/>
                    <a:pt x="5027" y="980"/>
                  </a:cubicBezTo>
                  <a:cubicBezTo>
                    <a:pt x="4777" y="684"/>
                    <a:pt x="4504" y="434"/>
                    <a:pt x="4186" y="229"/>
                  </a:cubicBezTo>
                  <a:cubicBezTo>
                    <a:pt x="3906" y="76"/>
                    <a:pt x="3601" y="1"/>
                    <a:pt x="32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54"/>
            <p:cNvSpPr/>
            <p:nvPr/>
          </p:nvSpPr>
          <p:spPr>
            <a:xfrm>
              <a:off x="2327350" y="1533200"/>
              <a:ext cx="283725" cy="185850"/>
            </a:xfrm>
            <a:custGeom>
              <a:avLst/>
              <a:gdLst/>
              <a:ahLst/>
              <a:cxnLst/>
              <a:rect l="l" t="t" r="r" b="b"/>
              <a:pathLst>
                <a:path w="11349" h="7434" extrusionOk="0">
                  <a:moveTo>
                    <a:pt x="6546" y="1"/>
                  </a:moveTo>
                  <a:cubicBezTo>
                    <a:pt x="6377" y="1"/>
                    <a:pt x="6205" y="13"/>
                    <a:pt x="6031" y="39"/>
                  </a:cubicBezTo>
                  <a:cubicBezTo>
                    <a:pt x="4030" y="334"/>
                    <a:pt x="2392" y="2040"/>
                    <a:pt x="1163" y="3542"/>
                  </a:cubicBezTo>
                  <a:cubicBezTo>
                    <a:pt x="1" y="4928"/>
                    <a:pt x="618" y="7434"/>
                    <a:pt x="2647" y="7434"/>
                  </a:cubicBezTo>
                  <a:cubicBezTo>
                    <a:pt x="2683" y="7434"/>
                    <a:pt x="2719" y="7433"/>
                    <a:pt x="2756" y="7432"/>
                  </a:cubicBezTo>
                  <a:cubicBezTo>
                    <a:pt x="5008" y="7318"/>
                    <a:pt x="7419" y="7022"/>
                    <a:pt x="9080" y="5361"/>
                  </a:cubicBezTo>
                  <a:cubicBezTo>
                    <a:pt x="11348" y="3114"/>
                    <a:pt x="9247" y="1"/>
                    <a:pt x="65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54"/>
            <p:cNvSpPr/>
            <p:nvPr/>
          </p:nvSpPr>
          <p:spPr>
            <a:xfrm>
              <a:off x="2677400" y="1195275"/>
              <a:ext cx="265350" cy="220825"/>
            </a:xfrm>
            <a:custGeom>
              <a:avLst/>
              <a:gdLst/>
              <a:ahLst/>
              <a:cxnLst/>
              <a:rect l="l" t="t" r="r" b="b"/>
              <a:pathLst>
                <a:path w="10614" h="8833" extrusionOk="0">
                  <a:moveTo>
                    <a:pt x="5747" y="0"/>
                  </a:moveTo>
                  <a:cubicBezTo>
                    <a:pt x="5142" y="0"/>
                    <a:pt x="4503" y="134"/>
                    <a:pt x="3858" y="430"/>
                  </a:cubicBezTo>
                  <a:cubicBezTo>
                    <a:pt x="2493" y="1067"/>
                    <a:pt x="1765" y="2045"/>
                    <a:pt x="1219" y="3387"/>
                  </a:cubicBezTo>
                  <a:cubicBezTo>
                    <a:pt x="0" y="6257"/>
                    <a:pt x="1858" y="8832"/>
                    <a:pt x="4511" y="8832"/>
                  </a:cubicBezTo>
                  <a:cubicBezTo>
                    <a:pt x="5076" y="8832"/>
                    <a:pt x="5677" y="8716"/>
                    <a:pt x="6292" y="8460"/>
                  </a:cubicBezTo>
                  <a:cubicBezTo>
                    <a:pt x="7634" y="7891"/>
                    <a:pt x="8612" y="7164"/>
                    <a:pt x="9249" y="5821"/>
                  </a:cubicBezTo>
                  <a:cubicBezTo>
                    <a:pt x="10614" y="2849"/>
                    <a:pt x="8538" y="0"/>
                    <a:pt x="57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54"/>
            <p:cNvSpPr/>
            <p:nvPr/>
          </p:nvSpPr>
          <p:spPr>
            <a:xfrm>
              <a:off x="1795700" y="1310500"/>
              <a:ext cx="278100" cy="217600"/>
            </a:xfrm>
            <a:custGeom>
              <a:avLst/>
              <a:gdLst/>
              <a:ahLst/>
              <a:cxnLst/>
              <a:rect l="l" t="t" r="r" b="b"/>
              <a:pathLst>
                <a:path w="11124" h="8704" extrusionOk="0">
                  <a:moveTo>
                    <a:pt x="5323" y="1"/>
                  </a:moveTo>
                  <a:cubicBezTo>
                    <a:pt x="4021" y="1"/>
                    <a:pt x="2717" y="518"/>
                    <a:pt x="1524" y="1554"/>
                  </a:cubicBezTo>
                  <a:cubicBezTo>
                    <a:pt x="410" y="2509"/>
                    <a:pt x="0" y="4807"/>
                    <a:pt x="910" y="6058"/>
                  </a:cubicBezTo>
                  <a:cubicBezTo>
                    <a:pt x="2137" y="7723"/>
                    <a:pt x="3746" y="8703"/>
                    <a:pt x="5530" y="8703"/>
                  </a:cubicBezTo>
                  <a:cubicBezTo>
                    <a:pt x="6426" y="8703"/>
                    <a:pt x="7367" y="8456"/>
                    <a:pt x="8326" y="7923"/>
                  </a:cubicBezTo>
                  <a:cubicBezTo>
                    <a:pt x="10510" y="6717"/>
                    <a:pt x="11124" y="3351"/>
                    <a:pt x="9190" y="1622"/>
                  </a:cubicBezTo>
                  <a:cubicBezTo>
                    <a:pt x="7983" y="541"/>
                    <a:pt x="6654" y="1"/>
                    <a:pt x="53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54"/>
            <p:cNvSpPr/>
            <p:nvPr/>
          </p:nvSpPr>
          <p:spPr>
            <a:xfrm>
              <a:off x="2706175" y="2238800"/>
              <a:ext cx="236600" cy="344700"/>
            </a:xfrm>
            <a:custGeom>
              <a:avLst/>
              <a:gdLst/>
              <a:ahLst/>
              <a:cxnLst/>
              <a:rect l="l" t="t" r="r" b="b"/>
              <a:pathLst>
                <a:path w="9464" h="13788" extrusionOk="0">
                  <a:moveTo>
                    <a:pt x="4399" y="1"/>
                  </a:moveTo>
                  <a:cubicBezTo>
                    <a:pt x="3113" y="1"/>
                    <a:pt x="1775" y="902"/>
                    <a:pt x="1524" y="2433"/>
                  </a:cubicBezTo>
                  <a:cubicBezTo>
                    <a:pt x="0" y="5253"/>
                    <a:pt x="0" y="9371"/>
                    <a:pt x="1661" y="11964"/>
                  </a:cubicBezTo>
                  <a:cubicBezTo>
                    <a:pt x="2447" y="13225"/>
                    <a:pt x="3581" y="13787"/>
                    <a:pt x="4714" y="13787"/>
                  </a:cubicBezTo>
                  <a:cubicBezTo>
                    <a:pt x="6238" y="13787"/>
                    <a:pt x="7761" y="12772"/>
                    <a:pt x="8439" y="11077"/>
                  </a:cubicBezTo>
                  <a:cubicBezTo>
                    <a:pt x="9463" y="8529"/>
                    <a:pt x="8758" y="4207"/>
                    <a:pt x="6824" y="1932"/>
                  </a:cubicBezTo>
                  <a:cubicBezTo>
                    <a:pt x="6457" y="596"/>
                    <a:pt x="5445" y="1"/>
                    <a:pt x="43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54"/>
            <p:cNvSpPr/>
            <p:nvPr/>
          </p:nvSpPr>
          <p:spPr>
            <a:xfrm>
              <a:off x="2003275" y="2384950"/>
              <a:ext cx="313925" cy="216875"/>
            </a:xfrm>
            <a:custGeom>
              <a:avLst/>
              <a:gdLst/>
              <a:ahLst/>
              <a:cxnLst/>
              <a:rect l="l" t="t" r="r" b="b"/>
              <a:pathLst>
                <a:path w="12557" h="8675" extrusionOk="0">
                  <a:moveTo>
                    <a:pt x="8629" y="0"/>
                  </a:moveTo>
                  <a:cubicBezTo>
                    <a:pt x="8514" y="0"/>
                    <a:pt x="8398" y="7"/>
                    <a:pt x="8280" y="22"/>
                  </a:cubicBezTo>
                  <a:cubicBezTo>
                    <a:pt x="5937" y="295"/>
                    <a:pt x="3776" y="749"/>
                    <a:pt x="2002" y="2456"/>
                  </a:cubicBezTo>
                  <a:cubicBezTo>
                    <a:pt x="0" y="4389"/>
                    <a:pt x="1115" y="7574"/>
                    <a:pt x="3594" y="8370"/>
                  </a:cubicBezTo>
                  <a:cubicBezTo>
                    <a:pt x="4282" y="8583"/>
                    <a:pt x="4978" y="8675"/>
                    <a:pt x="5672" y="8675"/>
                  </a:cubicBezTo>
                  <a:cubicBezTo>
                    <a:pt x="6908" y="8675"/>
                    <a:pt x="8139" y="8383"/>
                    <a:pt x="9304" y="7960"/>
                  </a:cubicBezTo>
                  <a:cubicBezTo>
                    <a:pt x="11215" y="7301"/>
                    <a:pt x="12557" y="5640"/>
                    <a:pt x="12261" y="3547"/>
                  </a:cubicBezTo>
                  <a:cubicBezTo>
                    <a:pt x="12025" y="1855"/>
                    <a:pt x="10498" y="0"/>
                    <a:pt x="86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54"/>
            <p:cNvSpPr/>
            <p:nvPr/>
          </p:nvSpPr>
          <p:spPr>
            <a:xfrm>
              <a:off x="1749700" y="1859925"/>
              <a:ext cx="205825" cy="179750"/>
            </a:xfrm>
            <a:custGeom>
              <a:avLst/>
              <a:gdLst/>
              <a:ahLst/>
              <a:cxnLst/>
              <a:rect l="l" t="t" r="r" b="b"/>
              <a:pathLst>
                <a:path w="8233" h="7190" extrusionOk="0">
                  <a:moveTo>
                    <a:pt x="4008" y="0"/>
                  </a:moveTo>
                  <a:cubicBezTo>
                    <a:pt x="1924" y="0"/>
                    <a:pt x="0" y="1624"/>
                    <a:pt x="339" y="4030"/>
                  </a:cubicBezTo>
                  <a:cubicBezTo>
                    <a:pt x="611" y="5922"/>
                    <a:pt x="2314" y="7190"/>
                    <a:pt x="4046" y="7190"/>
                  </a:cubicBezTo>
                  <a:cubicBezTo>
                    <a:pt x="4917" y="7190"/>
                    <a:pt x="5796" y="6869"/>
                    <a:pt x="6504" y="6146"/>
                  </a:cubicBezTo>
                  <a:lnTo>
                    <a:pt x="6799" y="5827"/>
                  </a:lnTo>
                  <a:cubicBezTo>
                    <a:pt x="8232" y="4371"/>
                    <a:pt x="8096" y="1528"/>
                    <a:pt x="6094" y="573"/>
                  </a:cubicBezTo>
                  <a:lnTo>
                    <a:pt x="5730" y="391"/>
                  </a:lnTo>
                  <a:cubicBezTo>
                    <a:pt x="5173" y="125"/>
                    <a:pt x="4585" y="0"/>
                    <a:pt x="40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54"/>
            <p:cNvSpPr/>
            <p:nvPr/>
          </p:nvSpPr>
          <p:spPr>
            <a:xfrm>
              <a:off x="2389975" y="2023950"/>
              <a:ext cx="197925" cy="153525"/>
            </a:xfrm>
            <a:custGeom>
              <a:avLst/>
              <a:gdLst/>
              <a:ahLst/>
              <a:cxnLst/>
              <a:rect l="l" t="t" r="r" b="b"/>
              <a:pathLst>
                <a:path w="7917" h="6141" extrusionOk="0">
                  <a:moveTo>
                    <a:pt x="3454" y="1"/>
                  </a:moveTo>
                  <a:cubicBezTo>
                    <a:pt x="3076" y="1"/>
                    <a:pt x="2699" y="30"/>
                    <a:pt x="2321" y="85"/>
                  </a:cubicBezTo>
                  <a:cubicBezTo>
                    <a:pt x="728" y="313"/>
                    <a:pt x="0" y="2474"/>
                    <a:pt x="774" y="3725"/>
                  </a:cubicBezTo>
                  <a:cubicBezTo>
                    <a:pt x="1138" y="4339"/>
                    <a:pt x="1616" y="4862"/>
                    <a:pt x="2184" y="5294"/>
                  </a:cubicBezTo>
                  <a:cubicBezTo>
                    <a:pt x="2853" y="5842"/>
                    <a:pt x="3672" y="6141"/>
                    <a:pt x="4466" y="6141"/>
                  </a:cubicBezTo>
                  <a:cubicBezTo>
                    <a:pt x="5454" y="6141"/>
                    <a:pt x="6404" y="5679"/>
                    <a:pt x="6984" y="4657"/>
                  </a:cubicBezTo>
                  <a:cubicBezTo>
                    <a:pt x="7917" y="3020"/>
                    <a:pt x="7052" y="586"/>
                    <a:pt x="5119" y="199"/>
                  </a:cubicBezTo>
                  <a:cubicBezTo>
                    <a:pt x="4564" y="64"/>
                    <a:pt x="4009" y="1"/>
                    <a:pt x="34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54"/>
            <p:cNvSpPr/>
            <p:nvPr/>
          </p:nvSpPr>
          <p:spPr>
            <a:xfrm>
              <a:off x="3245425" y="1472775"/>
              <a:ext cx="196275" cy="197875"/>
            </a:xfrm>
            <a:custGeom>
              <a:avLst/>
              <a:gdLst/>
              <a:ahLst/>
              <a:cxnLst/>
              <a:rect l="l" t="t" r="r" b="b"/>
              <a:pathLst>
                <a:path w="7851" h="7915" extrusionOk="0">
                  <a:moveTo>
                    <a:pt x="4513" y="0"/>
                  </a:moveTo>
                  <a:cubicBezTo>
                    <a:pt x="3580" y="0"/>
                    <a:pt x="2631" y="393"/>
                    <a:pt x="2042" y="1273"/>
                  </a:cubicBezTo>
                  <a:cubicBezTo>
                    <a:pt x="1382" y="2205"/>
                    <a:pt x="1314" y="3115"/>
                    <a:pt x="905" y="4116"/>
                  </a:cubicBezTo>
                  <a:cubicBezTo>
                    <a:pt x="0" y="6112"/>
                    <a:pt x="1639" y="7915"/>
                    <a:pt x="3287" y="7915"/>
                  </a:cubicBezTo>
                  <a:cubicBezTo>
                    <a:pt x="4044" y="7915"/>
                    <a:pt x="4802" y="7535"/>
                    <a:pt x="5318" y="6618"/>
                  </a:cubicBezTo>
                  <a:cubicBezTo>
                    <a:pt x="5977" y="5458"/>
                    <a:pt x="6705" y="4662"/>
                    <a:pt x="7160" y="3343"/>
                  </a:cubicBezTo>
                  <a:cubicBezTo>
                    <a:pt x="7850" y="1302"/>
                    <a:pt x="6209" y="0"/>
                    <a:pt x="45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54"/>
            <p:cNvSpPr/>
            <p:nvPr/>
          </p:nvSpPr>
          <p:spPr>
            <a:xfrm>
              <a:off x="3247675" y="933050"/>
              <a:ext cx="233625" cy="177075"/>
            </a:xfrm>
            <a:custGeom>
              <a:avLst/>
              <a:gdLst/>
              <a:ahLst/>
              <a:cxnLst/>
              <a:rect l="l" t="t" r="r" b="b"/>
              <a:pathLst>
                <a:path w="9345" h="7083" extrusionOk="0">
                  <a:moveTo>
                    <a:pt x="4773" y="0"/>
                  </a:moveTo>
                  <a:cubicBezTo>
                    <a:pt x="1" y="0"/>
                    <a:pt x="650" y="7082"/>
                    <a:pt x="4517" y="7082"/>
                  </a:cubicBezTo>
                  <a:cubicBezTo>
                    <a:pt x="4872" y="7082"/>
                    <a:pt x="5253" y="7023"/>
                    <a:pt x="5660" y="6893"/>
                  </a:cubicBezTo>
                  <a:cubicBezTo>
                    <a:pt x="9345" y="5710"/>
                    <a:pt x="8890" y="0"/>
                    <a:pt x="47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54"/>
            <p:cNvSpPr/>
            <p:nvPr/>
          </p:nvSpPr>
          <p:spPr>
            <a:xfrm>
              <a:off x="2950925" y="1955475"/>
              <a:ext cx="288750" cy="274600"/>
            </a:xfrm>
            <a:custGeom>
              <a:avLst/>
              <a:gdLst/>
              <a:ahLst/>
              <a:cxnLst/>
              <a:rect l="l" t="t" r="r" b="b"/>
              <a:pathLst>
                <a:path w="11550" h="10984" extrusionOk="0">
                  <a:moveTo>
                    <a:pt x="2898" y="0"/>
                  </a:moveTo>
                  <a:cubicBezTo>
                    <a:pt x="1277" y="0"/>
                    <a:pt x="0" y="2136"/>
                    <a:pt x="788" y="3711"/>
                  </a:cubicBezTo>
                  <a:cubicBezTo>
                    <a:pt x="1402" y="4917"/>
                    <a:pt x="1834" y="6168"/>
                    <a:pt x="2403" y="7374"/>
                  </a:cubicBezTo>
                  <a:cubicBezTo>
                    <a:pt x="3131" y="8852"/>
                    <a:pt x="4245" y="9785"/>
                    <a:pt x="5633" y="10604"/>
                  </a:cubicBezTo>
                  <a:cubicBezTo>
                    <a:pt x="6092" y="10865"/>
                    <a:pt x="6611" y="10984"/>
                    <a:pt x="7138" y="10984"/>
                  </a:cubicBezTo>
                  <a:cubicBezTo>
                    <a:pt x="9272" y="10984"/>
                    <a:pt x="11549" y="9040"/>
                    <a:pt x="10637" y="6759"/>
                  </a:cubicBezTo>
                  <a:cubicBezTo>
                    <a:pt x="9932" y="5008"/>
                    <a:pt x="9250" y="3689"/>
                    <a:pt x="7612" y="2619"/>
                  </a:cubicBezTo>
                  <a:cubicBezTo>
                    <a:pt x="6452" y="1846"/>
                    <a:pt x="5246" y="1209"/>
                    <a:pt x="4109" y="413"/>
                  </a:cubicBezTo>
                  <a:cubicBezTo>
                    <a:pt x="3701" y="125"/>
                    <a:pt x="3289" y="0"/>
                    <a:pt x="28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54"/>
            <p:cNvSpPr/>
            <p:nvPr/>
          </p:nvSpPr>
          <p:spPr>
            <a:xfrm>
              <a:off x="3434650" y="2244700"/>
              <a:ext cx="193450" cy="190850"/>
            </a:xfrm>
            <a:custGeom>
              <a:avLst/>
              <a:gdLst/>
              <a:ahLst/>
              <a:cxnLst/>
              <a:rect l="l" t="t" r="r" b="b"/>
              <a:pathLst>
                <a:path w="7738" h="7634" extrusionOk="0">
                  <a:moveTo>
                    <a:pt x="4717" y="0"/>
                  </a:moveTo>
                  <a:cubicBezTo>
                    <a:pt x="4251" y="0"/>
                    <a:pt x="3785" y="100"/>
                    <a:pt x="3367" y="309"/>
                  </a:cubicBezTo>
                  <a:cubicBezTo>
                    <a:pt x="2617" y="695"/>
                    <a:pt x="1934" y="1241"/>
                    <a:pt x="1366" y="1901"/>
                  </a:cubicBezTo>
                  <a:cubicBezTo>
                    <a:pt x="1" y="3402"/>
                    <a:pt x="46" y="5677"/>
                    <a:pt x="1729" y="6951"/>
                  </a:cubicBezTo>
                  <a:cubicBezTo>
                    <a:pt x="2324" y="7401"/>
                    <a:pt x="3089" y="7634"/>
                    <a:pt x="3850" y="7634"/>
                  </a:cubicBezTo>
                  <a:cubicBezTo>
                    <a:pt x="5012" y="7634"/>
                    <a:pt x="6166" y="7091"/>
                    <a:pt x="6688" y="5950"/>
                  </a:cubicBezTo>
                  <a:cubicBezTo>
                    <a:pt x="7189" y="4972"/>
                    <a:pt x="7507" y="3880"/>
                    <a:pt x="7598" y="2765"/>
                  </a:cubicBezTo>
                  <a:cubicBezTo>
                    <a:pt x="7737" y="1044"/>
                    <a:pt x="6228" y="0"/>
                    <a:pt x="4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54"/>
            <p:cNvSpPr/>
            <p:nvPr/>
          </p:nvSpPr>
          <p:spPr>
            <a:xfrm>
              <a:off x="3624350" y="1588700"/>
              <a:ext cx="234575" cy="157375"/>
            </a:xfrm>
            <a:custGeom>
              <a:avLst/>
              <a:gdLst/>
              <a:ahLst/>
              <a:cxnLst/>
              <a:rect l="l" t="t" r="r" b="b"/>
              <a:pathLst>
                <a:path w="9383" h="6295" extrusionOk="0">
                  <a:moveTo>
                    <a:pt x="5571" y="1"/>
                  </a:moveTo>
                  <a:cubicBezTo>
                    <a:pt x="3880" y="1"/>
                    <a:pt x="3007" y="894"/>
                    <a:pt x="1853" y="2004"/>
                  </a:cubicBezTo>
                  <a:cubicBezTo>
                    <a:pt x="1" y="3771"/>
                    <a:pt x="1695" y="6295"/>
                    <a:pt x="3840" y="6295"/>
                  </a:cubicBezTo>
                  <a:cubicBezTo>
                    <a:pt x="3987" y="6295"/>
                    <a:pt x="4136" y="6283"/>
                    <a:pt x="4287" y="6258"/>
                  </a:cubicBezTo>
                  <a:cubicBezTo>
                    <a:pt x="6084" y="5985"/>
                    <a:pt x="7017" y="5689"/>
                    <a:pt x="8108" y="4142"/>
                  </a:cubicBezTo>
                  <a:cubicBezTo>
                    <a:pt x="9382" y="2368"/>
                    <a:pt x="7608" y="71"/>
                    <a:pt x="5697" y="2"/>
                  </a:cubicBezTo>
                  <a:cubicBezTo>
                    <a:pt x="5655" y="1"/>
                    <a:pt x="5612" y="1"/>
                    <a:pt x="55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54"/>
            <p:cNvSpPr/>
            <p:nvPr/>
          </p:nvSpPr>
          <p:spPr>
            <a:xfrm>
              <a:off x="3196375" y="2966875"/>
              <a:ext cx="193950" cy="304450"/>
            </a:xfrm>
            <a:custGeom>
              <a:avLst/>
              <a:gdLst/>
              <a:ahLst/>
              <a:cxnLst/>
              <a:rect l="l" t="t" r="r" b="b"/>
              <a:pathLst>
                <a:path w="7758" h="12178" extrusionOk="0">
                  <a:moveTo>
                    <a:pt x="3248" y="0"/>
                  </a:moveTo>
                  <a:cubicBezTo>
                    <a:pt x="1824" y="0"/>
                    <a:pt x="296" y="1239"/>
                    <a:pt x="569" y="3109"/>
                  </a:cubicBezTo>
                  <a:cubicBezTo>
                    <a:pt x="683" y="3973"/>
                    <a:pt x="114" y="5247"/>
                    <a:pt x="69" y="6134"/>
                  </a:cubicBezTo>
                  <a:cubicBezTo>
                    <a:pt x="0" y="7272"/>
                    <a:pt x="182" y="8432"/>
                    <a:pt x="615" y="9501"/>
                  </a:cubicBezTo>
                  <a:cubicBezTo>
                    <a:pt x="1193" y="11008"/>
                    <a:pt x="2407" y="12177"/>
                    <a:pt x="4054" y="12177"/>
                  </a:cubicBezTo>
                  <a:cubicBezTo>
                    <a:pt x="4223" y="12177"/>
                    <a:pt x="4396" y="12165"/>
                    <a:pt x="4573" y="12140"/>
                  </a:cubicBezTo>
                  <a:cubicBezTo>
                    <a:pt x="6370" y="11889"/>
                    <a:pt x="7712" y="10388"/>
                    <a:pt x="7735" y="8568"/>
                  </a:cubicBezTo>
                  <a:cubicBezTo>
                    <a:pt x="7757" y="7272"/>
                    <a:pt x="7507" y="5975"/>
                    <a:pt x="6961" y="4792"/>
                  </a:cubicBezTo>
                  <a:cubicBezTo>
                    <a:pt x="6506" y="3769"/>
                    <a:pt x="5642" y="2927"/>
                    <a:pt x="5392" y="1835"/>
                  </a:cubicBezTo>
                  <a:cubicBezTo>
                    <a:pt x="5100" y="552"/>
                    <a:pt x="4197" y="0"/>
                    <a:pt x="32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54"/>
            <p:cNvSpPr/>
            <p:nvPr/>
          </p:nvSpPr>
          <p:spPr>
            <a:xfrm>
              <a:off x="2532150" y="3339825"/>
              <a:ext cx="221250" cy="225125"/>
            </a:xfrm>
            <a:custGeom>
              <a:avLst/>
              <a:gdLst/>
              <a:ahLst/>
              <a:cxnLst/>
              <a:rect l="l" t="t" r="r" b="b"/>
              <a:pathLst>
                <a:path w="8850" h="9005" extrusionOk="0">
                  <a:moveTo>
                    <a:pt x="4832" y="1"/>
                  </a:moveTo>
                  <a:cubicBezTo>
                    <a:pt x="3906" y="1"/>
                    <a:pt x="2946" y="324"/>
                    <a:pt x="2161" y="952"/>
                  </a:cubicBezTo>
                  <a:cubicBezTo>
                    <a:pt x="0" y="2704"/>
                    <a:pt x="23" y="4888"/>
                    <a:pt x="979" y="7253"/>
                  </a:cubicBezTo>
                  <a:cubicBezTo>
                    <a:pt x="1449" y="8423"/>
                    <a:pt x="2772" y="9004"/>
                    <a:pt x="4032" y="9004"/>
                  </a:cubicBezTo>
                  <a:cubicBezTo>
                    <a:pt x="4660" y="9004"/>
                    <a:pt x="5272" y="8860"/>
                    <a:pt x="5755" y="8573"/>
                  </a:cubicBezTo>
                  <a:cubicBezTo>
                    <a:pt x="8053" y="7208"/>
                    <a:pt x="8849" y="5161"/>
                    <a:pt x="8189" y="2590"/>
                  </a:cubicBezTo>
                  <a:cubicBezTo>
                    <a:pt x="7727" y="837"/>
                    <a:pt x="6321" y="1"/>
                    <a:pt x="4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54"/>
            <p:cNvSpPr/>
            <p:nvPr/>
          </p:nvSpPr>
          <p:spPr>
            <a:xfrm>
              <a:off x="1958625" y="3174175"/>
              <a:ext cx="242000" cy="191000"/>
            </a:xfrm>
            <a:custGeom>
              <a:avLst/>
              <a:gdLst/>
              <a:ahLst/>
              <a:cxnLst/>
              <a:rect l="l" t="t" r="r" b="b"/>
              <a:pathLst>
                <a:path w="9680" h="7640" extrusionOk="0">
                  <a:moveTo>
                    <a:pt x="4775" y="1"/>
                  </a:moveTo>
                  <a:cubicBezTo>
                    <a:pt x="4719" y="1"/>
                    <a:pt x="4663" y="1"/>
                    <a:pt x="4607" y="3"/>
                  </a:cubicBezTo>
                  <a:cubicBezTo>
                    <a:pt x="4588" y="3"/>
                    <a:pt x="4569" y="3"/>
                    <a:pt x="4550" y="3"/>
                  </a:cubicBezTo>
                  <a:cubicBezTo>
                    <a:pt x="1226" y="3"/>
                    <a:pt x="0" y="3975"/>
                    <a:pt x="1991" y="6282"/>
                  </a:cubicBezTo>
                  <a:cubicBezTo>
                    <a:pt x="2754" y="7148"/>
                    <a:pt x="3834" y="7640"/>
                    <a:pt x="4978" y="7640"/>
                  </a:cubicBezTo>
                  <a:cubicBezTo>
                    <a:pt x="5096" y="7640"/>
                    <a:pt x="5215" y="7634"/>
                    <a:pt x="5335" y="7624"/>
                  </a:cubicBezTo>
                  <a:cubicBezTo>
                    <a:pt x="7678" y="7419"/>
                    <a:pt x="9680" y="5440"/>
                    <a:pt x="8974" y="2915"/>
                  </a:cubicBezTo>
                  <a:cubicBezTo>
                    <a:pt x="8838" y="2369"/>
                    <a:pt x="8565" y="1846"/>
                    <a:pt x="8178" y="1414"/>
                  </a:cubicBezTo>
                  <a:cubicBezTo>
                    <a:pt x="7285" y="498"/>
                    <a:pt x="6057" y="1"/>
                    <a:pt x="47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54"/>
            <p:cNvSpPr/>
            <p:nvPr/>
          </p:nvSpPr>
          <p:spPr>
            <a:xfrm>
              <a:off x="2539550" y="2853075"/>
              <a:ext cx="256500" cy="211525"/>
            </a:xfrm>
            <a:custGeom>
              <a:avLst/>
              <a:gdLst/>
              <a:ahLst/>
              <a:cxnLst/>
              <a:rect l="l" t="t" r="r" b="b"/>
              <a:pathLst>
                <a:path w="10260" h="8461" extrusionOk="0">
                  <a:moveTo>
                    <a:pt x="4757" y="0"/>
                  </a:moveTo>
                  <a:cubicBezTo>
                    <a:pt x="4293" y="0"/>
                    <a:pt x="3827" y="51"/>
                    <a:pt x="3367" y="154"/>
                  </a:cubicBezTo>
                  <a:cubicBezTo>
                    <a:pt x="1069" y="609"/>
                    <a:pt x="0" y="3498"/>
                    <a:pt x="1137" y="5432"/>
                  </a:cubicBezTo>
                  <a:cubicBezTo>
                    <a:pt x="2002" y="6933"/>
                    <a:pt x="3207" y="7661"/>
                    <a:pt x="4800" y="8275"/>
                  </a:cubicBezTo>
                  <a:cubicBezTo>
                    <a:pt x="5137" y="8403"/>
                    <a:pt x="5486" y="8461"/>
                    <a:pt x="5835" y="8461"/>
                  </a:cubicBezTo>
                  <a:cubicBezTo>
                    <a:pt x="7420" y="8461"/>
                    <a:pt x="9014" y="7262"/>
                    <a:pt x="9554" y="5864"/>
                  </a:cubicBezTo>
                  <a:cubicBezTo>
                    <a:pt x="10259" y="4044"/>
                    <a:pt x="9668" y="1769"/>
                    <a:pt x="7848" y="814"/>
                  </a:cubicBezTo>
                  <a:cubicBezTo>
                    <a:pt x="6895" y="274"/>
                    <a:pt x="5831" y="0"/>
                    <a:pt x="47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54"/>
            <p:cNvSpPr/>
            <p:nvPr/>
          </p:nvSpPr>
          <p:spPr>
            <a:xfrm>
              <a:off x="3151475" y="2647950"/>
              <a:ext cx="320175" cy="314225"/>
            </a:xfrm>
            <a:custGeom>
              <a:avLst/>
              <a:gdLst/>
              <a:ahLst/>
              <a:cxnLst/>
              <a:rect l="l" t="t" r="r" b="b"/>
              <a:pathLst>
                <a:path w="12807" h="12569" extrusionOk="0">
                  <a:moveTo>
                    <a:pt x="6778" y="1"/>
                  </a:moveTo>
                  <a:cubicBezTo>
                    <a:pt x="5404" y="1"/>
                    <a:pt x="4128" y="608"/>
                    <a:pt x="3412" y="1808"/>
                  </a:cubicBezTo>
                  <a:cubicBezTo>
                    <a:pt x="1683" y="2923"/>
                    <a:pt x="227" y="4788"/>
                    <a:pt x="136" y="6812"/>
                  </a:cubicBezTo>
                  <a:cubicBezTo>
                    <a:pt x="1" y="10193"/>
                    <a:pt x="3214" y="12568"/>
                    <a:pt x="6370" y="12568"/>
                  </a:cubicBezTo>
                  <a:cubicBezTo>
                    <a:pt x="6400" y="12568"/>
                    <a:pt x="6430" y="12568"/>
                    <a:pt x="6460" y="12568"/>
                  </a:cubicBezTo>
                  <a:cubicBezTo>
                    <a:pt x="9758" y="12545"/>
                    <a:pt x="12602" y="9861"/>
                    <a:pt x="12715" y="6539"/>
                  </a:cubicBezTo>
                  <a:cubicBezTo>
                    <a:pt x="12806" y="3560"/>
                    <a:pt x="10531" y="489"/>
                    <a:pt x="7506" y="56"/>
                  </a:cubicBezTo>
                  <a:cubicBezTo>
                    <a:pt x="7262" y="19"/>
                    <a:pt x="7019" y="1"/>
                    <a:pt x="67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54"/>
            <p:cNvSpPr/>
            <p:nvPr/>
          </p:nvSpPr>
          <p:spPr>
            <a:xfrm>
              <a:off x="3489825" y="1861150"/>
              <a:ext cx="179150" cy="139350"/>
            </a:xfrm>
            <a:custGeom>
              <a:avLst/>
              <a:gdLst/>
              <a:ahLst/>
              <a:cxnLst/>
              <a:rect l="l" t="t" r="r" b="b"/>
              <a:pathLst>
                <a:path w="7166" h="5574" extrusionOk="0">
                  <a:moveTo>
                    <a:pt x="3594" y="0"/>
                  </a:moveTo>
                  <a:cubicBezTo>
                    <a:pt x="0" y="0"/>
                    <a:pt x="0" y="5574"/>
                    <a:pt x="3594" y="5574"/>
                  </a:cubicBezTo>
                  <a:cubicBezTo>
                    <a:pt x="7166" y="5574"/>
                    <a:pt x="7166" y="0"/>
                    <a:pt x="35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54"/>
            <p:cNvSpPr/>
            <p:nvPr/>
          </p:nvSpPr>
          <p:spPr>
            <a:xfrm>
              <a:off x="3652450" y="2995700"/>
              <a:ext cx="192300" cy="155750"/>
            </a:xfrm>
            <a:custGeom>
              <a:avLst/>
              <a:gdLst/>
              <a:ahLst/>
              <a:cxnLst/>
              <a:rect l="l" t="t" r="r" b="b"/>
              <a:pathLst>
                <a:path w="7692" h="6230" extrusionOk="0">
                  <a:moveTo>
                    <a:pt x="3570" y="0"/>
                  </a:moveTo>
                  <a:cubicBezTo>
                    <a:pt x="3443" y="0"/>
                    <a:pt x="3314" y="8"/>
                    <a:pt x="3186" y="22"/>
                  </a:cubicBezTo>
                  <a:cubicBezTo>
                    <a:pt x="1616" y="113"/>
                    <a:pt x="1" y="1660"/>
                    <a:pt x="615" y="3366"/>
                  </a:cubicBezTo>
                  <a:cubicBezTo>
                    <a:pt x="1161" y="4890"/>
                    <a:pt x="1889" y="5687"/>
                    <a:pt x="3504" y="6119"/>
                  </a:cubicBezTo>
                  <a:cubicBezTo>
                    <a:pt x="3793" y="6194"/>
                    <a:pt x="4067" y="6229"/>
                    <a:pt x="4325" y="6229"/>
                  </a:cubicBezTo>
                  <a:cubicBezTo>
                    <a:pt x="6704" y="6229"/>
                    <a:pt x="7691" y="3230"/>
                    <a:pt x="6234" y="1342"/>
                  </a:cubicBezTo>
                  <a:cubicBezTo>
                    <a:pt x="5605" y="490"/>
                    <a:pt x="4616" y="0"/>
                    <a:pt x="35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54"/>
            <p:cNvSpPr/>
            <p:nvPr/>
          </p:nvSpPr>
          <p:spPr>
            <a:xfrm>
              <a:off x="2518350" y="3867100"/>
              <a:ext cx="206050" cy="166900"/>
            </a:xfrm>
            <a:custGeom>
              <a:avLst/>
              <a:gdLst/>
              <a:ahLst/>
              <a:cxnLst/>
              <a:rect l="l" t="t" r="r" b="b"/>
              <a:pathLst>
                <a:path w="8242" h="6676" extrusionOk="0">
                  <a:moveTo>
                    <a:pt x="4399" y="1"/>
                  </a:moveTo>
                  <a:cubicBezTo>
                    <a:pt x="3869" y="1"/>
                    <a:pt x="3336" y="133"/>
                    <a:pt x="2850" y="425"/>
                  </a:cubicBezTo>
                  <a:lnTo>
                    <a:pt x="2395" y="721"/>
                  </a:lnTo>
                  <a:cubicBezTo>
                    <a:pt x="0" y="2171"/>
                    <a:pt x="576" y="6675"/>
                    <a:pt x="3630" y="6675"/>
                  </a:cubicBezTo>
                  <a:cubicBezTo>
                    <a:pt x="3738" y="6675"/>
                    <a:pt x="3850" y="6670"/>
                    <a:pt x="3964" y="6658"/>
                  </a:cubicBezTo>
                  <a:lnTo>
                    <a:pt x="4488" y="6590"/>
                  </a:lnTo>
                  <a:cubicBezTo>
                    <a:pt x="6558" y="6362"/>
                    <a:pt x="8241" y="4656"/>
                    <a:pt x="7672" y="2450"/>
                  </a:cubicBezTo>
                  <a:cubicBezTo>
                    <a:pt x="7289" y="999"/>
                    <a:pt x="5855" y="1"/>
                    <a:pt x="43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54"/>
            <p:cNvSpPr/>
            <p:nvPr/>
          </p:nvSpPr>
          <p:spPr>
            <a:xfrm>
              <a:off x="2267150" y="3707100"/>
              <a:ext cx="242850" cy="211025"/>
            </a:xfrm>
            <a:custGeom>
              <a:avLst/>
              <a:gdLst/>
              <a:ahLst/>
              <a:cxnLst/>
              <a:rect l="l" t="t" r="r" b="b"/>
              <a:pathLst>
                <a:path w="9714" h="8441" extrusionOk="0">
                  <a:moveTo>
                    <a:pt x="4845" y="1"/>
                  </a:moveTo>
                  <a:cubicBezTo>
                    <a:pt x="2320" y="1"/>
                    <a:pt x="0" y="2639"/>
                    <a:pt x="842" y="5210"/>
                  </a:cubicBezTo>
                  <a:lnTo>
                    <a:pt x="955" y="5506"/>
                  </a:lnTo>
                  <a:cubicBezTo>
                    <a:pt x="1524" y="7462"/>
                    <a:pt x="3190" y="8440"/>
                    <a:pt x="4857" y="8440"/>
                  </a:cubicBezTo>
                  <a:cubicBezTo>
                    <a:pt x="6523" y="8440"/>
                    <a:pt x="8189" y="7462"/>
                    <a:pt x="8758" y="5506"/>
                  </a:cubicBezTo>
                  <a:lnTo>
                    <a:pt x="8872" y="5210"/>
                  </a:lnTo>
                  <a:cubicBezTo>
                    <a:pt x="9713" y="2639"/>
                    <a:pt x="7393" y="1"/>
                    <a:pt x="4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54"/>
            <p:cNvSpPr/>
            <p:nvPr/>
          </p:nvSpPr>
          <p:spPr>
            <a:xfrm>
              <a:off x="3253800" y="3352875"/>
              <a:ext cx="176325" cy="238050"/>
            </a:xfrm>
            <a:custGeom>
              <a:avLst/>
              <a:gdLst/>
              <a:ahLst/>
              <a:cxnLst/>
              <a:rect l="l" t="t" r="r" b="b"/>
              <a:pathLst>
                <a:path w="7053" h="9522" extrusionOk="0">
                  <a:moveTo>
                    <a:pt x="3063" y="0"/>
                  </a:moveTo>
                  <a:cubicBezTo>
                    <a:pt x="1572" y="0"/>
                    <a:pt x="60" y="958"/>
                    <a:pt x="274" y="2682"/>
                  </a:cubicBezTo>
                  <a:cubicBezTo>
                    <a:pt x="410" y="3592"/>
                    <a:pt x="1" y="4275"/>
                    <a:pt x="1" y="5185"/>
                  </a:cubicBezTo>
                  <a:cubicBezTo>
                    <a:pt x="1" y="6185"/>
                    <a:pt x="410" y="7141"/>
                    <a:pt x="888" y="7982"/>
                  </a:cubicBezTo>
                  <a:cubicBezTo>
                    <a:pt x="1480" y="9012"/>
                    <a:pt x="2587" y="9521"/>
                    <a:pt x="3683" y="9521"/>
                  </a:cubicBezTo>
                  <a:cubicBezTo>
                    <a:pt x="5032" y="9521"/>
                    <a:pt x="6362" y="8750"/>
                    <a:pt x="6689" y="7232"/>
                  </a:cubicBezTo>
                  <a:cubicBezTo>
                    <a:pt x="7053" y="5457"/>
                    <a:pt x="6757" y="4229"/>
                    <a:pt x="5938" y="2887"/>
                  </a:cubicBezTo>
                  <a:cubicBezTo>
                    <a:pt x="5824" y="2591"/>
                    <a:pt x="5756" y="2296"/>
                    <a:pt x="5711" y="1977"/>
                  </a:cubicBezTo>
                  <a:cubicBezTo>
                    <a:pt x="5456" y="625"/>
                    <a:pt x="4267" y="0"/>
                    <a:pt x="30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54"/>
            <p:cNvSpPr/>
            <p:nvPr/>
          </p:nvSpPr>
          <p:spPr>
            <a:xfrm>
              <a:off x="3582775" y="2711750"/>
              <a:ext cx="129700" cy="113975"/>
            </a:xfrm>
            <a:custGeom>
              <a:avLst/>
              <a:gdLst/>
              <a:ahLst/>
              <a:cxnLst/>
              <a:rect l="l" t="t" r="r" b="b"/>
              <a:pathLst>
                <a:path w="5188" h="4559" extrusionOk="0">
                  <a:moveTo>
                    <a:pt x="2595" y="1"/>
                  </a:moveTo>
                  <a:cubicBezTo>
                    <a:pt x="1679" y="1"/>
                    <a:pt x="763" y="518"/>
                    <a:pt x="513" y="1553"/>
                  </a:cubicBezTo>
                  <a:lnTo>
                    <a:pt x="422" y="1872"/>
                  </a:lnTo>
                  <a:cubicBezTo>
                    <a:pt x="1" y="3660"/>
                    <a:pt x="1308" y="4559"/>
                    <a:pt x="2606" y="4559"/>
                  </a:cubicBezTo>
                  <a:cubicBezTo>
                    <a:pt x="3901" y="4559"/>
                    <a:pt x="5187" y="3666"/>
                    <a:pt x="4744" y="1872"/>
                  </a:cubicBezTo>
                  <a:lnTo>
                    <a:pt x="4676" y="1553"/>
                  </a:lnTo>
                  <a:cubicBezTo>
                    <a:pt x="4426" y="518"/>
                    <a:pt x="3510" y="1"/>
                    <a:pt x="25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54"/>
            <p:cNvSpPr/>
            <p:nvPr/>
          </p:nvSpPr>
          <p:spPr>
            <a:xfrm>
              <a:off x="3683175" y="3719650"/>
              <a:ext cx="191950" cy="166825"/>
            </a:xfrm>
            <a:custGeom>
              <a:avLst/>
              <a:gdLst/>
              <a:ahLst/>
              <a:cxnLst/>
              <a:rect l="l" t="t" r="r" b="b"/>
              <a:pathLst>
                <a:path w="7678" h="6673" extrusionOk="0">
                  <a:moveTo>
                    <a:pt x="4056" y="1"/>
                  </a:moveTo>
                  <a:cubicBezTo>
                    <a:pt x="3160" y="1"/>
                    <a:pt x="2263" y="307"/>
                    <a:pt x="1638" y="932"/>
                  </a:cubicBezTo>
                  <a:cubicBezTo>
                    <a:pt x="0" y="2592"/>
                    <a:pt x="569" y="6164"/>
                    <a:pt x="3162" y="6551"/>
                  </a:cubicBezTo>
                  <a:lnTo>
                    <a:pt x="3572" y="6619"/>
                  </a:lnTo>
                  <a:cubicBezTo>
                    <a:pt x="3799" y="6655"/>
                    <a:pt x="4021" y="6673"/>
                    <a:pt x="4235" y="6673"/>
                  </a:cubicBezTo>
                  <a:cubicBezTo>
                    <a:pt x="6291" y="6673"/>
                    <a:pt x="7677" y="5049"/>
                    <a:pt x="7348" y="2865"/>
                  </a:cubicBezTo>
                  <a:cubicBezTo>
                    <a:pt x="7325" y="2729"/>
                    <a:pt x="7302" y="2592"/>
                    <a:pt x="7280" y="2456"/>
                  </a:cubicBezTo>
                  <a:cubicBezTo>
                    <a:pt x="7024" y="839"/>
                    <a:pt x="5540" y="1"/>
                    <a:pt x="40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54"/>
            <p:cNvSpPr/>
            <p:nvPr/>
          </p:nvSpPr>
          <p:spPr>
            <a:xfrm>
              <a:off x="3697825" y="4246275"/>
              <a:ext cx="218100" cy="175300"/>
            </a:xfrm>
            <a:custGeom>
              <a:avLst/>
              <a:gdLst/>
              <a:ahLst/>
              <a:cxnLst/>
              <a:rect l="l" t="t" r="r" b="b"/>
              <a:pathLst>
                <a:path w="8724" h="7012" extrusionOk="0">
                  <a:moveTo>
                    <a:pt x="5929" y="1"/>
                  </a:moveTo>
                  <a:cubicBezTo>
                    <a:pt x="5713" y="1"/>
                    <a:pt x="5489" y="36"/>
                    <a:pt x="5260" y="112"/>
                  </a:cubicBezTo>
                  <a:cubicBezTo>
                    <a:pt x="3918" y="567"/>
                    <a:pt x="2826" y="1022"/>
                    <a:pt x="1803" y="2068"/>
                  </a:cubicBezTo>
                  <a:cubicBezTo>
                    <a:pt x="1" y="3889"/>
                    <a:pt x="1638" y="7012"/>
                    <a:pt x="3812" y="7012"/>
                  </a:cubicBezTo>
                  <a:cubicBezTo>
                    <a:pt x="4272" y="7012"/>
                    <a:pt x="4757" y="6872"/>
                    <a:pt x="5238" y="6550"/>
                  </a:cubicBezTo>
                  <a:cubicBezTo>
                    <a:pt x="6352" y="5799"/>
                    <a:pt x="7285" y="4753"/>
                    <a:pt x="7899" y="3524"/>
                  </a:cubicBezTo>
                  <a:cubicBezTo>
                    <a:pt x="8724" y="2056"/>
                    <a:pt x="7574" y="1"/>
                    <a:pt x="59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54"/>
            <p:cNvSpPr/>
            <p:nvPr/>
          </p:nvSpPr>
          <p:spPr>
            <a:xfrm>
              <a:off x="2856525" y="4282625"/>
              <a:ext cx="175475" cy="138900"/>
            </a:xfrm>
            <a:custGeom>
              <a:avLst/>
              <a:gdLst/>
              <a:ahLst/>
              <a:cxnLst/>
              <a:rect l="l" t="t" r="r" b="b"/>
              <a:pathLst>
                <a:path w="7019" h="5556" extrusionOk="0">
                  <a:moveTo>
                    <a:pt x="3735" y="1"/>
                  </a:moveTo>
                  <a:cubicBezTo>
                    <a:pt x="3211" y="1"/>
                    <a:pt x="2661" y="190"/>
                    <a:pt x="2152" y="637"/>
                  </a:cubicBezTo>
                  <a:cubicBezTo>
                    <a:pt x="1447" y="1274"/>
                    <a:pt x="1197" y="1888"/>
                    <a:pt x="765" y="2684"/>
                  </a:cubicBezTo>
                  <a:cubicBezTo>
                    <a:pt x="1" y="4082"/>
                    <a:pt x="1129" y="5556"/>
                    <a:pt x="2475" y="5556"/>
                  </a:cubicBezTo>
                  <a:cubicBezTo>
                    <a:pt x="2773" y="5556"/>
                    <a:pt x="3080" y="5484"/>
                    <a:pt x="3381" y="5323"/>
                  </a:cubicBezTo>
                  <a:cubicBezTo>
                    <a:pt x="4200" y="4891"/>
                    <a:pt x="4814" y="4641"/>
                    <a:pt x="5451" y="3936"/>
                  </a:cubicBezTo>
                  <a:cubicBezTo>
                    <a:pt x="7018" y="2227"/>
                    <a:pt x="5531" y="1"/>
                    <a:pt x="37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54"/>
            <p:cNvSpPr/>
            <p:nvPr/>
          </p:nvSpPr>
          <p:spPr>
            <a:xfrm>
              <a:off x="3037700" y="3743500"/>
              <a:ext cx="209300" cy="162100"/>
            </a:xfrm>
            <a:custGeom>
              <a:avLst/>
              <a:gdLst/>
              <a:ahLst/>
              <a:cxnLst/>
              <a:rect l="l" t="t" r="r" b="b"/>
              <a:pathLst>
                <a:path w="8372" h="6484" extrusionOk="0">
                  <a:moveTo>
                    <a:pt x="4186" y="1"/>
                  </a:moveTo>
                  <a:cubicBezTo>
                    <a:pt x="1" y="1"/>
                    <a:pt x="1" y="6484"/>
                    <a:pt x="4186" y="6484"/>
                  </a:cubicBezTo>
                  <a:cubicBezTo>
                    <a:pt x="8372" y="6484"/>
                    <a:pt x="8372" y="1"/>
                    <a:pt x="41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54"/>
            <p:cNvSpPr/>
            <p:nvPr/>
          </p:nvSpPr>
          <p:spPr>
            <a:xfrm>
              <a:off x="3500625" y="4075050"/>
              <a:ext cx="174600" cy="134800"/>
            </a:xfrm>
            <a:custGeom>
              <a:avLst/>
              <a:gdLst/>
              <a:ahLst/>
              <a:cxnLst/>
              <a:rect l="l" t="t" r="r" b="b"/>
              <a:pathLst>
                <a:path w="6984" h="5392" extrusionOk="0">
                  <a:moveTo>
                    <a:pt x="3503" y="0"/>
                  </a:moveTo>
                  <a:cubicBezTo>
                    <a:pt x="0" y="0"/>
                    <a:pt x="0" y="5392"/>
                    <a:pt x="3503" y="5392"/>
                  </a:cubicBezTo>
                  <a:cubicBezTo>
                    <a:pt x="6984" y="5392"/>
                    <a:pt x="6984" y="0"/>
                    <a:pt x="35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54"/>
            <p:cNvSpPr/>
            <p:nvPr/>
          </p:nvSpPr>
          <p:spPr>
            <a:xfrm>
              <a:off x="2911450" y="3001375"/>
              <a:ext cx="178600" cy="138775"/>
            </a:xfrm>
            <a:custGeom>
              <a:avLst/>
              <a:gdLst/>
              <a:ahLst/>
              <a:cxnLst/>
              <a:rect l="l" t="t" r="r" b="b"/>
              <a:pathLst>
                <a:path w="7144" h="5551" extrusionOk="0">
                  <a:moveTo>
                    <a:pt x="3572" y="0"/>
                  </a:moveTo>
                  <a:cubicBezTo>
                    <a:pt x="1" y="0"/>
                    <a:pt x="1" y="5551"/>
                    <a:pt x="3572" y="5551"/>
                  </a:cubicBezTo>
                  <a:cubicBezTo>
                    <a:pt x="7144" y="5551"/>
                    <a:pt x="7144" y="0"/>
                    <a:pt x="35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54"/>
            <p:cNvSpPr/>
            <p:nvPr/>
          </p:nvSpPr>
          <p:spPr>
            <a:xfrm>
              <a:off x="3544425" y="3350275"/>
              <a:ext cx="166075" cy="121125"/>
            </a:xfrm>
            <a:custGeom>
              <a:avLst/>
              <a:gdLst/>
              <a:ahLst/>
              <a:cxnLst/>
              <a:rect l="l" t="t" r="r" b="b"/>
              <a:pathLst>
                <a:path w="6643" h="4845" extrusionOk="0">
                  <a:moveTo>
                    <a:pt x="3126" y="0"/>
                  </a:moveTo>
                  <a:cubicBezTo>
                    <a:pt x="17" y="0"/>
                    <a:pt x="0" y="4845"/>
                    <a:pt x="3123" y="4845"/>
                  </a:cubicBezTo>
                  <a:cubicBezTo>
                    <a:pt x="3314" y="4845"/>
                    <a:pt x="3516" y="4826"/>
                    <a:pt x="3731" y="4788"/>
                  </a:cubicBezTo>
                  <a:lnTo>
                    <a:pt x="4367" y="4674"/>
                  </a:lnTo>
                  <a:cubicBezTo>
                    <a:pt x="6642" y="4265"/>
                    <a:pt x="6642" y="580"/>
                    <a:pt x="4367" y="170"/>
                  </a:cubicBezTo>
                  <a:lnTo>
                    <a:pt x="3731" y="57"/>
                  </a:lnTo>
                  <a:cubicBezTo>
                    <a:pt x="3517" y="18"/>
                    <a:pt x="3316" y="0"/>
                    <a:pt x="31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54"/>
            <p:cNvSpPr/>
            <p:nvPr/>
          </p:nvSpPr>
          <p:spPr>
            <a:xfrm>
              <a:off x="4353075" y="3522925"/>
              <a:ext cx="187700" cy="347900"/>
            </a:xfrm>
            <a:custGeom>
              <a:avLst/>
              <a:gdLst/>
              <a:ahLst/>
              <a:cxnLst/>
              <a:rect l="l" t="t" r="r" b="b"/>
              <a:pathLst>
                <a:path w="7508" h="13916" extrusionOk="0">
                  <a:moveTo>
                    <a:pt x="4508" y="0"/>
                  </a:moveTo>
                  <a:cubicBezTo>
                    <a:pt x="3298" y="0"/>
                    <a:pt x="2002" y="742"/>
                    <a:pt x="1570" y="1977"/>
                  </a:cubicBezTo>
                  <a:cubicBezTo>
                    <a:pt x="501" y="5139"/>
                    <a:pt x="1" y="8937"/>
                    <a:pt x="1206" y="12145"/>
                  </a:cubicBezTo>
                  <a:cubicBezTo>
                    <a:pt x="1614" y="13235"/>
                    <a:pt x="2657" y="13915"/>
                    <a:pt x="3686" y="13915"/>
                  </a:cubicBezTo>
                  <a:cubicBezTo>
                    <a:pt x="4439" y="13915"/>
                    <a:pt x="5184" y="13550"/>
                    <a:pt x="5665" y="12713"/>
                  </a:cubicBezTo>
                  <a:cubicBezTo>
                    <a:pt x="7485" y="9483"/>
                    <a:pt x="7508" y="5548"/>
                    <a:pt x="6871" y="1977"/>
                  </a:cubicBezTo>
                  <a:cubicBezTo>
                    <a:pt x="6612" y="599"/>
                    <a:pt x="5595" y="0"/>
                    <a:pt x="45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54"/>
            <p:cNvSpPr/>
            <p:nvPr/>
          </p:nvSpPr>
          <p:spPr>
            <a:xfrm>
              <a:off x="3884475" y="3526250"/>
              <a:ext cx="200775" cy="135950"/>
            </a:xfrm>
            <a:custGeom>
              <a:avLst/>
              <a:gdLst/>
              <a:ahLst/>
              <a:cxnLst/>
              <a:rect l="l" t="t" r="r" b="b"/>
              <a:pathLst>
                <a:path w="8031" h="5438" extrusionOk="0">
                  <a:moveTo>
                    <a:pt x="3385" y="1"/>
                  </a:moveTo>
                  <a:cubicBezTo>
                    <a:pt x="3083" y="1"/>
                    <a:pt x="2780" y="31"/>
                    <a:pt x="2480" y="92"/>
                  </a:cubicBezTo>
                  <a:cubicBezTo>
                    <a:pt x="1" y="479"/>
                    <a:pt x="319" y="3572"/>
                    <a:pt x="1866" y="4733"/>
                  </a:cubicBezTo>
                  <a:cubicBezTo>
                    <a:pt x="2640" y="5324"/>
                    <a:pt x="3527" y="5438"/>
                    <a:pt x="4482" y="5438"/>
                  </a:cubicBezTo>
                  <a:cubicBezTo>
                    <a:pt x="6984" y="5438"/>
                    <a:pt x="8031" y="1866"/>
                    <a:pt x="5733" y="638"/>
                  </a:cubicBezTo>
                  <a:cubicBezTo>
                    <a:pt x="5018" y="222"/>
                    <a:pt x="4206" y="1"/>
                    <a:pt x="33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54"/>
            <p:cNvSpPr/>
            <p:nvPr/>
          </p:nvSpPr>
          <p:spPr>
            <a:xfrm>
              <a:off x="4163150" y="4152950"/>
              <a:ext cx="244225" cy="149975"/>
            </a:xfrm>
            <a:custGeom>
              <a:avLst/>
              <a:gdLst/>
              <a:ahLst/>
              <a:cxnLst/>
              <a:rect l="l" t="t" r="r" b="b"/>
              <a:pathLst>
                <a:path w="9769" h="5999" extrusionOk="0">
                  <a:moveTo>
                    <a:pt x="3737" y="0"/>
                  </a:moveTo>
                  <a:cubicBezTo>
                    <a:pt x="3354" y="0"/>
                    <a:pt x="2960" y="54"/>
                    <a:pt x="2548" y="183"/>
                  </a:cubicBezTo>
                  <a:cubicBezTo>
                    <a:pt x="728" y="751"/>
                    <a:pt x="0" y="3026"/>
                    <a:pt x="1388" y="4459"/>
                  </a:cubicBezTo>
                  <a:cubicBezTo>
                    <a:pt x="2502" y="5597"/>
                    <a:pt x="3731" y="5733"/>
                    <a:pt x="5232" y="5961"/>
                  </a:cubicBezTo>
                  <a:cubicBezTo>
                    <a:pt x="5409" y="5986"/>
                    <a:pt x="5580" y="5999"/>
                    <a:pt x="5746" y="5999"/>
                  </a:cubicBezTo>
                  <a:cubicBezTo>
                    <a:pt x="8786" y="5999"/>
                    <a:pt x="9769" y="1828"/>
                    <a:pt x="6597" y="706"/>
                  </a:cubicBezTo>
                  <a:cubicBezTo>
                    <a:pt x="5618" y="347"/>
                    <a:pt x="4710" y="0"/>
                    <a:pt x="37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54"/>
            <p:cNvSpPr/>
            <p:nvPr/>
          </p:nvSpPr>
          <p:spPr>
            <a:xfrm>
              <a:off x="4896125" y="3932625"/>
              <a:ext cx="246525" cy="186950"/>
            </a:xfrm>
            <a:custGeom>
              <a:avLst/>
              <a:gdLst/>
              <a:ahLst/>
              <a:cxnLst/>
              <a:rect l="l" t="t" r="r" b="b"/>
              <a:pathLst>
                <a:path w="9861" h="7478" extrusionOk="0">
                  <a:moveTo>
                    <a:pt x="6107" y="1"/>
                  </a:moveTo>
                  <a:cubicBezTo>
                    <a:pt x="6029" y="1"/>
                    <a:pt x="5951" y="4"/>
                    <a:pt x="5872" y="11"/>
                  </a:cubicBezTo>
                  <a:cubicBezTo>
                    <a:pt x="4689" y="79"/>
                    <a:pt x="3665" y="215"/>
                    <a:pt x="2778" y="1102"/>
                  </a:cubicBezTo>
                  <a:cubicBezTo>
                    <a:pt x="2164" y="1717"/>
                    <a:pt x="1936" y="2445"/>
                    <a:pt x="1595" y="3195"/>
                  </a:cubicBezTo>
                  <a:cubicBezTo>
                    <a:pt x="1" y="4790"/>
                    <a:pt x="1099" y="7477"/>
                    <a:pt x="3079" y="7477"/>
                  </a:cubicBezTo>
                  <a:cubicBezTo>
                    <a:pt x="3472" y="7477"/>
                    <a:pt x="3899" y="7371"/>
                    <a:pt x="4348" y="7131"/>
                  </a:cubicBezTo>
                  <a:lnTo>
                    <a:pt x="4348" y="7131"/>
                  </a:lnTo>
                  <a:cubicBezTo>
                    <a:pt x="4283" y="7171"/>
                    <a:pt x="4476" y="7185"/>
                    <a:pt x="4761" y="7185"/>
                  </a:cubicBezTo>
                  <a:cubicBezTo>
                    <a:pt x="5280" y="7185"/>
                    <a:pt x="6103" y="7137"/>
                    <a:pt x="6236" y="7108"/>
                  </a:cubicBezTo>
                  <a:cubicBezTo>
                    <a:pt x="7441" y="6789"/>
                    <a:pt x="8124" y="5948"/>
                    <a:pt x="8715" y="4924"/>
                  </a:cubicBezTo>
                  <a:cubicBezTo>
                    <a:pt x="9860" y="2964"/>
                    <a:pt x="8468" y="1"/>
                    <a:pt x="61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54"/>
            <p:cNvSpPr/>
            <p:nvPr/>
          </p:nvSpPr>
          <p:spPr>
            <a:xfrm>
              <a:off x="4843300" y="3335850"/>
              <a:ext cx="214425" cy="225575"/>
            </a:xfrm>
            <a:custGeom>
              <a:avLst/>
              <a:gdLst/>
              <a:ahLst/>
              <a:cxnLst/>
              <a:rect l="l" t="t" r="r" b="b"/>
              <a:pathLst>
                <a:path w="8577" h="9023" extrusionOk="0">
                  <a:moveTo>
                    <a:pt x="4479" y="0"/>
                  </a:moveTo>
                  <a:cubicBezTo>
                    <a:pt x="4181" y="0"/>
                    <a:pt x="3883" y="43"/>
                    <a:pt x="3594" y="133"/>
                  </a:cubicBezTo>
                  <a:lnTo>
                    <a:pt x="3253" y="247"/>
                  </a:lnTo>
                  <a:cubicBezTo>
                    <a:pt x="1911" y="656"/>
                    <a:pt x="614" y="1703"/>
                    <a:pt x="341" y="3159"/>
                  </a:cubicBezTo>
                  <a:cubicBezTo>
                    <a:pt x="0" y="4592"/>
                    <a:pt x="182" y="6116"/>
                    <a:pt x="819" y="7435"/>
                  </a:cubicBezTo>
                  <a:cubicBezTo>
                    <a:pt x="1339" y="8563"/>
                    <a:pt x="2439" y="9023"/>
                    <a:pt x="3559" y="9023"/>
                  </a:cubicBezTo>
                  <a:cubicBezTo>
                    <a:pt x="4155" y="9023"/>
                    <a:pt x="4756" y="8893"/>
                    <a:pt x="5278" y="8663"/>
                  </a:cubicBezTo>
                  <a:cubicBezTo>
                    <a:pt x="6438" y="8163"/>
                    <a:pt x="7211" y="7276"/>
                    <a:pt x="7871" y="6229"/>
                  </a:cubicBezTo>
                  <a:cubicBezTo>
                    <a:pt x="8576" y="4978"/>
                    <a:pt x="8576" y="3432"/>
                    <a:pt x="7871" y="2180"/>
                  </a:cubicBezTo>
                  <a:lnTo>
                    <a:pt x="7666" y="1862"/>
                  </a:lnTo>
                  <a:cubicBezTo>
                    <a:pt x="7039" y="774"/>
                    <a:pt x="5755" y="0"/>
                    <a:pt x="44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54"/>
            <p:cNvSpPr/>
            <p:nvPr/>
          </p:nvSpPr>
          <p:spPr>
            <a:xfrm>
              <a:off x="4666925" y="3855150"/>
              <a:ext cx="191050" cy="163825"/>
            </a:xfrm>
            <a:custGeom>
              <a:avLst/>
              <a:gdLst/>
              <a:ahLst/>
              <a:cxnLst/>
              <a:rect l="l" t="t" r="r" b="b"/>
              <a:pathLst>
                <a:path w="7642" h="6553" extrusionOk="0">
                  <a:moveTo>
                    <a:pt x="3839" y="1"/>
                  </a:moveTo>
                  <a:cubicBezTo>
                    <a:pt x="1082" y="1"/>
                    <a:pt x="0" y="3857"/>
                    <a:pt x="1801" y="5657"/>
                  </a:cubicBezTo>
                  <a:cubicBezTo>
                    <a:pt x="2414" y="6271"/>
                    <a:pt x="3255" y="6553"/>
                    <a:pt x="4101" y="6553"/>
                  </a:cubicBezTo>
                  <a:cubicBezTo>
                    <a:pt x="5861" y="6553"/>
                    <a:pt x="7642" y="5334"/>
                    <a:pt x="7442" y="3337"/>
                  </a:cubicBezTo>
                  <a:lnTo>
                    <a:pt x="7419" y="2996"/>
                  </a:lnTo>
                  <a:cubicBezTo>
                    <a:pt x="7237" y="1290"/>
                    <a:pt x="6191" y="243"/>
                    <a:pt x="4485" y="61"/>
                  </a:cubicBezTo>
                  <a:lnTo>
                    <a:pt x="4144" y="16"/>
                  </a:lnTo>
                  <a:cubicBezTo>
                    <a:pt x="4040" y="6"/>
                    <a:pt x="3938" y="1"/>
                    <a:pt x="38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54"/>
            <p:cNvSpPr/>
            <p:nvPr/>
          </p:nvSpPr>
          <p:spPr>
            <a:xfrm>
              <a:off x="5385250" y="3407400"/>
              <a:ext cx="250825" cy="194525"/>
            </a:xfrm>
            <a:custGeom>
              <a:avLst/>
              <a:gdLst/>
              <a:ahLst/>
              <a:cxnLst/>
              <a:rect l="l" t="t" r="r" b="b"/>
              <a:pathLst>
                <a:path w="10033" h="7781" extrusionOk="0">
                  <a:moveTo>
                    <a:pt x="5005" y="1"/>
                  </a:moveTo>
                  <a:cubicBezTo>
                    <a:pt x="1" y="1"/>
                    <a:pt x="1" y="7780"/>
                    <a:pt x="5005" y="7780"/>
                  </a:cubicBezTo>
                  <a:cubicBezTo>
                    <a:pt x="10032" y="7780"/>
                    <a:pt x="10032" y="1"/>
                    <a:pt x="50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54"/>
            <p:cNvSpPr/>
            <p:nvPr/>
          </p:nvSpPr>
          <p:spPr>
            <a:xfrm>
              <a:off x="5173125" y="3149225"/>
              <a:ext cx="186550" cy="328425"/>
            </a:xfrm>
            <a:custGeom>
              <a:avLst/>
              <a:gdLst/>
              <a:ahLst/>
              <a:cxnLst/>
              <a:rect l="l" t="t" r="r" b="b"/>
              <a:pathLst>
                <a:path w="7462" h="13137" extrusionOk="0">
                  <a:moveTo>
                    <a:pt x="3292" y="0"/>
                  </a:moveTo>
                  <a:cubicBezTo>
                    <a:pt x="2290" y="0"/>
                    <a:pt x="1320" y="655"/>
                    <a:pt x="1343" y="1980"/>
                  </a:cubicBezTo>
                  <a:cubicBezTo>
                    <a:pt x="1388" y="3663"/>
                    <a:pt x="1388" y="4891"/>
                    <a:pt x="751" y="6438"/>
                  </a:cubicBezTo>
                  <a:cubicBezTo>
                    <a:pt x="1" y="8121"/>
                    <a:pt x="137" y="10078"/>
                    <a:pt x="1138" y="11624"/>
                  </a:cubicBezTo>
                  <a:cubicBezTo>
                    <a:pt x="1716" y="12591"/>
                    <a:pt x="2825" y="13136"/>
                    <a:pt x="3906" y="13136"/>
                  </a:cubicBezTo>
                  <a:cubicBezTo>
                    <a:pt x="4910" y="13136"/>
                    <a:pt x="5889" y="12665"/>
                    <a:pt x="6393" y="11624"/>
                  </a:cubicBezTo>
                  <a:cubicBezTo>
                    <a:pt x="7234" y="9918"/>
                    <a:pt x="7462" y="8190"/>
                    <a:pt x="6598" y="6438"/>
                  </a:cubicBezTo>
                  <a:cubicBezTo>
                    <a:pt x="6347" y="5892"/>
                    <a:pt x="5915" y="5414"/>
                    <a:pt x="5733" y="4846"/>
                  </a:cubicBezTo>
                  <a:cubicBezTo>
                    <a:pt x="5437" y="3959"/>
                    <a:pt x="5506" y="2889"/>
                    <a:pt x="5437" y="1980"/>
                  </a:cubicBezTo>
                  <a:cubicBezTo>
                    <a:pt x="5346" y="666"/>
                    <a:pt x="4302" y="0"/>
                    <a:pt x="32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54"/>
            <p:cNvSpPr/>
            <p:nvPr/>
          </p:nvSpPr>
          <p:spPr>
            <a:xfrm>
              <a:off x="5200825" y="3921075"/>
              <a:ext cx="353350" cy="199425"/>
            </a:xfrm>
            <a:custGeom>
              <a:avLst/>
              <a:gdLst/>
              <a:ahLst/>
              <a:cxnLst/>
              <a:rect l="l" t="t" r="r" b="b"/>
              <a:pathLst>
                <a:path w="14134" h="7977" extrusionOk="0">
                  <a:moveTo>
                    <a:pt x="7050" y="0"/>
                  </a:moveTo>
                  <a:cubicBezTo>
                    <a:pt x="6033" y="0"/>
                    <a:pt x="5004" y="189"/>
                    <a:pt x="3988" y="518"/>
                  </a:cubicBezTo>
                  <a:cubicBezTo>
                    <a:pt x="3880" y="506"/>
                    <a:pt x="3774" y="501"/>
                    <a:pt x="3670" y="501"/>
                  </a:cubicBezTo>
                  <a:cubicBezTo>
                    <a:pt x="953" y="501"/>
                    <a:pt x="0" y="4398"/>
                    <a:pt x="2805" y="5341"/>
                  </a:cubicBezTo>
                  <a:cubicBezTo>
                    <a:pt x="4303" y="6922"/>
                    <a:pt x="6348" y="7976"/>
                    <a:pt x="8523" y="7976"/>
                  </a:cubicBezTo>
                  <a:cubicBezTo>
                    <a:pt x="8694" y="7976"/>
                    <a:pt x="8866" y="7970"/>
                    <a:pt x="9038" y="7956"/>
                  </a:cubicBezTo>
                  <a:cubicBezTo>
                    <a:pt x="12632" y="7683"/>
                    <a:pt x="14134" y="3066"/>
                    <a:pt x="10858" y="1041"/>
                  </a:cubicBezTo>
                  <a:cubicBezTo>
                    <a:pt x="9643" y="312"/>
                    <a:pt x="8356" y="0"/>
                    <a:pt x="70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54"/>
            <p:cNvSpPr/>
            <p:nvPr/>
          </p:nvSpPr>
          <p:spPr>
            <a:xfrm>
              <a:off x="5754325" y="3980375"/>
              <a:ext cx="271875" cy="188325"/>
            </a:xfrm>
            <a:custGeom>
              <a:avLst/>
              <a:gdLst/>
              <a:ahLst/>
              <a:cxnLst/>
              <a:rect l="l" t="t" r="r" b="b"/>
              <a:pathLst>
                <a:path w="10875" h="7533" extrusionOk="0">
                  <a:moveTo>
                    <a:pt x="5448" y="1"/>
                  </a:moveTo>
                  <a:cubicBezTo>
                    <a:pt x="4353" y="1"/>
                    <a:pt x="3268" y="334"/>
                    <a:pt x="2457" y="1058"/>
                  </a:cubicBezTo>
                  <a:cubicBezTo>
                    <a:pt x="410" y="1649"/>
                    <a:pt x="1" y="4834"/>
                    <a:pt x="1980" y="5744"/>
                  </a:cubicBezTo>
                  <a:cubicBezTo>
                    <a:pt x="2860" y="6900"/>
                    <a:pt x="4341" y="7532"/>
                    <a:pt x="5800" y="7532"/>
                  </a:cubicBezTo>
                  <a:cubicBezTo>
                    <a:pt x="6264" y="7532"/>
                    <a:pt x="6727" y="7468"/>
                    <a:pt x="7166" y="7336"/>
                  </a:cubicBezTo>
                  <a:cubicBezTo>
                    <a:pt x="10146" y="6449"/>
                    <a:pt x="10874" y="2263"/>
                    <a:pt x="8031" y="648"/>
                  </a:cubicBezTo>
                  <a:cubicBezTo>
                    <a:pt x="7260" y="227"/>
                    <a:pt x="6350" y="1"/>
                    <a:pt x="54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54"/>
            <p:cNvSpPr/>
            <p:nvPr/>
          </p:nvSpPr>
          <p:spPr>
            <a:xfrm>
              <a:off x="5580875" y="4411875"/>
              <a:ext cx="216700" cy="236975"/>
            </a:xfrm>
            <a:custGeom>
              <a:avLst/>
              <a:gdLst/>
              <a:ahLst/>
              <a:cxnLst/>
              <a:rect l="l" t="t" r="r" b="b"/>
              <a:pathLst>
                <a:path w="8668" h="9479" extrusionOk="0">
                  <a:moveTo>
                    <a:pt x="4482" y="0"/>
                  </a:moveTo>
                  <a:cubicBezTo>
                    <a:pt x="2851" y="0"/>
                    <a:pt x="1240" y="1214"/>
                    <a:pt x="615" y="2837"/>
                  </a:cubicBezTo>
                  <a:cubicBezTo>
                    <a:pt x="1" y="4452"/>
                    <a:pt x="456" y="6022"/>
                    <a:pt x="1184" y="7501"/>
                  </a:cubicBezTo>
                  <a:cubicBezTo>
                    <a:pt x="1814" y="8762"/>
                    <a:pt x="3276" y="9478"/>
                    <a:pt x="4670" y="9478"/>
                  </a:cubicBezTo>
                  <a:cubicBezTo>
                    <a:pt x="4986" y="9478"/>
                    <a:pt x="5298" y="9442"/>
                    <a:pt x="5597" y="9366"/>
                  </a:cubicBezTo>
                  <a:cubicBezTo>
                    <a:pt x="7371" y="8888"/>
                    <a:pt x="8372" y="7319"/>
                    <a:pt x="8508" y="5567"/>
                  </a:cubicBezTo>
                  <a:cubicBezTo>
                    <a:pt x="8668" y="3816"/>
                    <a:pt x="8099" y="2428"/>
                    <a:pt x="6939" y="1131"/>
                  </a:cubicBezTo>
                  <a:cubicBezTo>
                    <a:pt x="6208" y="338"/>
                    <a:pt x="5342" y="0"/>
                    <a:pt x="44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54"/>
            <p:cNvSpPr/>
            <p:nvPr/>
          </p:nvSpPr>
          <p:spPr>
            <a:xfrm>
              <a:off x="5731675" y="3595750"/>
              <a:ext cx="242750" cy="181425"/>
            </a:xfrm>
            <a:custGeom>
              <a:avLst/>
              <a:gdLst/>
              <a:ahLst/>
              <a:cxnLst/>
              <a:rect l="l" t="t" r="r" b="b"/>
              <a:pathLst>
                <a:path w="9710" h="7257" extrusionOk="0">
                  <a:moveTo>
                    <a:pt x="5615" y="0"/>
                  </a:moveTo>
                  <a:cubicBezTo>
                    <a:pt x="5329" y="0"/>
                    <a:pt x="5025" y="35"/>
                    <a:pt x="4706" y="110"/>
                  </a:cubicBezTo>
                  <a:cubicBezTo>
                    <a:pt x="3068" y="474"/>
                    <a:pt x="2249" y="1407"/>
                    <a:pt x="1293" y="2726"/>
                  </a:cubicBezTo>
                  <a:cubicBezTo>
                    <a:pt x="0" y="4532"/>
                    <a:pt x="1723" y="7256"/>
                    <a:pt x="3806" y="7256"/>
                  </a:cubicBezTo>
                  <a:cubicBezTo>
                    <a:pt x="3848" y="7256"/>
                    <a:pt x="3890" y="7255"/>
                    <a:pt x="3932" y="7253"/>
                  </a:cubicBezTo>
                  <a:cubicBezTo>
                    <a:pt x="5570" y="7184"/>
                    <a:pt x="6707" y="6889"/>
                    <a:pt x="7913" y="5729"/>
                  </a:cubicBezTo>
                  <a:lnTo>
                    <a:pt x="7845" y="5638"/>
                  </a:lnTo>
                  <a:cubicBezTo>
                    <a:pt x="9710" y="3669"/>
                    <a:pt x="8554" y="0"/>
                    <a:pt x="56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54"/>
            <p:cNvSpPr/>
            <p:nvPr/>
          </p:nvSpPr>
          <p:spPr>
            <a:xfrm>
              <a:off x="5104900" y="3659900"/>
              <a:ext cx="147875" cy="114325"/>
            </a:xfrm>
            <a:custGeom>
              <a:avLst/>
              <a:gdLst/>
              <a:ahLst/>
              <a:cxnLst/>
              <a:rect l="l" t="t" r="r" b="b"/>
              <a:pathLst>
                <a:path w="5915" h="4573" extrusionOk="0">
                  <a:moveTo>
                    <a:pt x="2957" y="1"/>
                  </a:moveTo>
                  <a:cubicBezTo>
                    <a:pt x="0" y="1"/>
                    <a:pt x="0" y="4573"/>
                    <a:pt x="2957" y="4573"/>
                  </a:cubicBezTo>
                  <a:cubicBezTo>
                    <a:pt x="5892" y="4573"/>
                    <a:pt x="5914" y="1"/>
                    <a:pt x="29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54"/>
            <p:cNvSpPr/>
            <p:nvPr/>
          </p:nvSpPr>
          <p:spPr>
            <a:xfrm>
              <a:off x="5576900" y="3102725"/>
              <a:ext cx="223525" cy="187425"/>
            </a:xfrm>
            <a:custGeom>
              <a:avLst/>
              <a:gdLst/>
              <a:ahLst/>
              <a:cxnLst/>
              <a:rect l="l" t="t" r="r" b="b"/>
              <a:pathLst>
                <a:path w="8941" h="7497" extrusionOk="0">
                  <a:moveTo>
                    <a:pt x="5085" y="1"/>
                  </a:moveTo>
                  <a:cubicBezTo>
                    <a:pt x="4214" y="1"/>
                    <a:pt x="3344" y="325"/>
                    <a:pt x="2662" y="973"/>
                  </a:cubicBezTo>
                  <a:cubicBezTo>
                    <a:pt x="1092" y="2452"/>
                    <a:pt x="1" y="6342"/>
                    <a:pt x="2798" y="7252"/>
                  </a:cubicBezTo>
                  <a:cubicBezTo>
                    <a:pt x="3263" y="7417"/>
                    <a:pt x="3740" y="7496"/>
                    <a:pt x="4211" y="7496"/>
                  </a:cubicBezTo>
                  <a:cubicBezTo>
                    <a:pt x="5493" y="7496"/>
                    <a:pt x="6725" y="6906"/>
                    <a:pt x="7507" y="5841"/>
                  </a:cubicBezTo>
                  <a:cubicBezTo>
                    <a:pt x="8622" y="4363"/>
                    <a:pt x="8940" y="2406"/>
                    <a:pt x="7507" y="973"/>
                  </a:cubicBezTo>
                  <a:cubicBezTo>
                    <a:pt x="6825" y="325"/>
                    <a:pt x="5955" y="1"/>
                    <a:pt x="50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54"/>
            <p:cNvSpPr/>
            <p:nvPr/>
          </p:nvSpPr>
          <p:spPr>
            <a:xfrm>
              <a:off x="4744225" y="4350900"/>
              <a:ext cx="212850" cy="272900"/>
            </a:xfrm>
            <a:custGeom>
              <a:avLst/>
              <a:gdLst/>
              <a:ahLst/>
              <a:cxnLst/>
              <a:rect l="l" t="t" r="r" b="b"/>
              <a:pathLst>
                <a:path w="8514" h="10916" extrusionOk="0">
                  <a:moveTo>
                    <a:pt x="2737" y="0"/>
                  </a:moveTo>
                  <a:cubicBezTo>
                    <a:pt x="1353" y="0"/>
                    <a:pt x="0" y="1479"/>
                    <a:pt x="779" y="3161"/>
                  </a:cubicBezTo>
                  <a:cubicBezTo>
                    <a:pt x="1325" y="4366"/>
                    <a:pt x="1916" y="5572"/>
                    <a:pt x="2439" y="6800"/>
                  </a:cubicBezTo>
                  <a:cubicBezTo>
                    <a:pt x="2985" y="8097"/>
                    <a:pt x="3304" y="9257"/>
                    <a:pt x="4350" y="10235"/>
                  </a:cubicBezTo>
                  <a:cubicBezTo>
                    <a:pt x="4857" y="10710"/>
                    <a:pt x="5416" y="10915"/>
                    <a:pt x="5950" y="10915"/>
                  </a:cubicBezTo>
                  <a:cubicBezTo>
                    <a:pt x="7312" y="10915"/>
                    <a:pt x="8514" y="9584"/>
                    <a:pt x="8285" y="7983"/>
                  </a:cubicBezTo>
                  <a:cubicBezTo>
                    <a:pt x="8081" y="6618"/>
                    <a:pt x="7216" y="5618"/>
                    <a:pt x="6511" y="4480"/>
                  </a:cubicBezTo>
                  <a:cubicBezTo>
                    <a:pt x="5806" y="3320"/>
                    <a:pt x="5146" y="2205"/>
                    <a:pt x="4464" y="1068"/>
                  </a:cubicBezTo>
                  <a:cubicBezTo>
                    <a:pt x="4019" y="314"/>
                    <a:pt x="3374" y="0"/>
                    <a:pt x="27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54"/>
            <p:cNvSpPr/>
            <p:nvPr/>
          </p:nvSpPr>
          <p:spPr>
            <a:xfrm>
              <a:off x="3826475" y="4462325"/>
              <a:ext cx="271850" cy="211000"/>
            </a:xfrm>
            <a:custGeom>
              <a:avLst/>
              <a:gdLst/>
              <a:ahLst/>
              <a:cxnLst/>
              <a:rect l="l" t="t" r="r" b="b"/>
              <a:pathLst>
                <a:path w="10874" h="8440" extrusionOk="0">
                  <a:moveTo>
                    <a:pt x="5437" y="0"/>
                  </a:moveTo>
                  <a:cubicBezTo>
                    <a:pt x="1" y="0"/>
                    <a:pt x="1" y="8440"/>
                    <a:pt x="5437" y="8440"/>
                  </a:cubicBezTo>
                  <a:cubicBezTo>
                    <a:pt x="10874" y="8440"/>
                    <a:pt x="10874" y="0"/>
                    <a:pt x="54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54"/>
            <p:cNvSpPr/>
            <p:nvPr/>
          </p:nvSpPr>
          <p:spPr>
            <a:xfrm>
              <a:off x="2341075" y="4212675"/>
              <a:ext cx="229775" cy="177450"/>
            </a:xfrm>
            <a:custGeom>
              <a:avLst/>
              <a:gdLst/>
              <a:ahLst/>
              <a:cxnLst/>
              <a:rect l="l" t="t" r="r" b="b"/>
              <a:pathLst>
                <a:path w="9191" h="7098" extrusionOk="0">
                  <a:moveTo>
                    <a:pt x="4595" y="0"/>
                  </a:moveTo>
                  <a:cubicBezTo>
                    <a:pt x="0" y="0"/>
                    <a:pt x="0" y="7098"/>
                    <a:pt x="4595" y="7098"/>
                  </a:cubicBezTo>
                  <a:cubicBezTo>
                    <a:pt x="9190" y="7098"/>
                    <a:pt x="9167" y="0"/>
                    <a:pt x="45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54"/>
            <p:cNvSpPr/>
            <p:nvPr/>
          </p:nvSpPr>
          <p:spPr>
            <a:xfrm>
              <a:off x="3104825" y="4105200"/>
              <a:ext cx="183700" cy="142750"/>
            </a:xfrm>
            <a:custGeom>
              <a:avLst/>
              <a:gdLst/>
              <a:ahLst/>
              <a:cxnLst/>
              <a:rect l="l" t="t" r="r" b="b"/>
              <a:pathLst>
                <a:path w="7348" h="5710" extrusionOk="0">
                  <a:moveTo>
                    <a:pt x="3685" y="0"/>
                  </a:moveTo>
                  <a:cubicBezTo>
                    <a:pt x="0" y="0"/>
                    <a:pt x="0" y="5710"/>
                    <a:pt x="3685" y="5710"/>
                  </a:cubicBezTo>
                  <a:cubicBezTo>
                    <a:pt x="7348" y="5710"/>
                    <a:pt x="7348" y="0"/>
                    <a:pt x="36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4" name="Google Shape;894;p54"/>
          <p:cNvGrpSpPr/>
          <p:nvPr/>
        </p:nvGrpSpPr>
        <p:grpSpPr>
          <a:xfrm flipH="1">
            <a:off x="7534641" y="4793331"/>
            <a:ext cx="530121" cy="442999"/>
            <a:chOff x="3923575" y="2588450"/>
            <a:chExt cx="701125" cy="585900"/>
          </a:xfrm>
        </p:grpSpPr>
        <p:sp>
          <p:nvSpPr>
            <p:cNvPr id="895" name="Google Shape;895;p54"/>
            <p:cNvSpPr/>
            <p:nvPr/>
          </p:nvSpPr>
          <p:spPr>
            <a:xfrm>
              <a:off x="3923575" y="2588450"/>
              <a:ext cx="97675" cy="585900"/>
            </a:xfrm>
            <a:custGeom>
              <a:avLst/>
              <a:gdLst/>
              <a:ahLst/>
              <a:cxnLst/>
              <a:rect l="l" t="t" r="r" b="b"/>
              <a:pathLst>
                <a:path w="3907" h="23436" extrusionOk="0">
                  <a:moveTo>
                    <a:pt x="2160" y="1"/>
                  </a:moveTo>
                  <a:cubicBezTo>
                    <a:pt x="1404" y="1"/>
                    <a:pt x="651" y="496"/>
                    <a:pt x="651" y="1486"/>
                  </a:cubicBezTo>
                  <a:lnTo>
                    <a:pt x="678" y="5256"/>
                  </a:lnTo>
                  <a:cubicBezTo>
                    <a:pt x="461" y="11006"/>
                    <a:pt x="0" y="16946"/>
                    <a:pt x="760" y="22561"/>
                  </a:cubicBezTo>
                  <a:cubicBezTo>
                    <a:pt x="850" y="23149"/>
                    <a:pt x="1375" y="23435"/>
                    <a:pt x="1909" y="23435"/>
                  </a:cubicBezTo>
                  <a:cubicBezTo>
                    <a:pt x="2015" y="23435"/>
                    <a:pt x="2121" y="23424"/>
                    <a:pt x="2224" y="23402"/>
                  </a:cubicBezTo>
                  <a:cubicBezTo>
                    <a:pt x="2267" y="23405"/>
                    <a:pt x="2310" y="23406"/>
                    <a:pt x="2353" y="23406"/>
                  </a:cubicBezTo>
                  <a:cubicBezTo>
                    <a:pt x="3127" y="23406"/>
                    <a:pt x="3906" y="22939"/>
                    <a:pt x="3906" y="21937"/>
                  </a:cubicBezTo>
                  <a:lnTo>
                    <a:pt x="3798" y="2652"/>
                  </a:lnTo>
                  <a:cubicBezTo>
                    <a:pt x="3798" y="2462"/>
                    <a:pt x="3770" y="2245"/>
                    <a:pt x="3689" y="2082"/>
                  </a:cubicBezTo>
                  <a:lnTo>
                    <a:pt x="3689" y="1486"/>
                  </a:lnTo>
                  <a:cubicBezTo>
                    <a:pt x="3676" y="496"/>
                    <a:pt x="2916" y="1"/>
                    <a:pt x="21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54"/>
            <p:cNvSpPr/>
            <p:nvPr/>
          </p:nvSpPr>
          <p:spPr>
            <a:xfrm>
              <a:off x="4074100" y="2588450"/>
              <a:ext cx="97675" cy="585900"/>
            </a:xfrm>
            <a:custGeom>
              <a:avLst/>
              <a:gdLst/>
              <a:ahLst/>
              <a:cxnLst/>
              <a:rect l="l" t="t" r="r" b="b"/>
              <a:pathLst>
                <a:path w="3907" h="23436" extrusionOk="0">
                  <a:moveTo>
                    <a:pt x="2160" y="1"/>
                  </a:moveTo>
                  <a:cubicBezTo>
                    <a:pt x="1404" y="1"/>
                    <a:pt x="652" y="496"/>
                    <a:pt x="652" y="1486"/>
                  </a:cubicBezTo>
                  <a:lnTo>
                    <a:pt x="679" y="5256"/>
                  </a:lnTo>
                  <a:cubicBezTo>
                    <a:pt x="462" y="11006"/>
                    <a:pt x="1" y="16946"/>
                    <a:pt x="760" y="22561"/>
                  </a:cubicBezTo>
                  <a:cubicBezTo>
                    <a:pt x="851" y="23149"/>
                    <a:pt x="1375" y="23435"/>
                    <a:pt x="1909" y="23435"/>
                  </a:cubicBezTo>
                  <a:cubicBezTo>
                    <a:pt x="2015" y="23435"/>
                    <a:pt x="2122" y="23424"/>
                    <a:pt x="2225" y="23402"/>
                  </a:cubicBezTo>
                  <a:cubicBezTo>
                    <a:pt x="2268" y="23405"/>
                    <a:pt x="2310" y="23406"/>
                    <a:pt x="2353" y="23406"/>
                  </a:cubicBezTo>
                  <a:cubicBezTo>
                    <a:pt x="3127" y="23406"/>
                    <a:pt x="3907" y="22939"/>
                    <a:pt x="3907" y="21937"/>
                  </a:cubicBezTo>
                  <a:lnTo>
                    <a:pt x="3798" y="2652"/>
                  </a:lnTo>
                  <a:cubicBezTo>
                    <a:pt x="3798" y="2462"/>
                    <a:pt x="3771" y="2245"/>
                    <a:pt x="3690" y="2082"/>
                  </a:cubicBezTo>
                  <a:lnTo>
                    <a:pt x="3690" y="1486"/>
                  </a:lnTo>
                  <a:cubicBezTo>
                    <a:pt x="3676" y="496"/>
                    <a:pt x="2917" y="1"/>
                    <a:pt x="21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54"/>
            <p:cNvSpPr/>
            <p:nvPr/>
          </p:nvSpPr>
          <p:spPr>
            <a:xfrm>
              <a:off x="4225325" y="2588450"/>
              <a:ext cx="97600" cy="585900"/>
            </a:xfrm>
            <a:custGeom>
              <a:avLst/>
              <a:gdLst/>
              <a:ahLst/>
              <a:cxnLst/>
              <a:rect l="l" t="t" r="r" b="b"/>
              <a:pathLst>
                <a:path w="3904" h="23436" extrusionOk="0">
                  <a:moveTo>
                    <a:pt x="2147" y="1"/>
                  </a:moveTo>
                  <a:cubicBezTo>
                    <a:pt x="1384" y="1"/>
                    <a:pt x="624" y="496"/>
                    <a:pt x="624" y="1486"/>
                  </a:cubicBezTo>
                  <a:lnTo>
                    <a:pt x="678" y="5256"/>
                  </a:lnTo>
                  <a:cubicBezTo>
                    <a:pt x="461" y="11006"/>
                    <a:pt x="0" y="16946"/>
                    <a:pt x="760" y="22561"/>
                  </a:cubicBezTo>
                  <a:cubicBezTo>
                    <a:pt x="828" y="23149"/>
                    <a:pt x="1368" y="23435"/>
                    <a:pt x="1907" y="23435"/>
                  </a:cubicBezTo>
                  <a:cubicBezTo>
                    <a:pt x="2014" y="23435"/>
                    <a:pt x="2121" y="23424"/>
                    <a:pt x="2225" y="23402"/>
                  </a:cubicBezTo>
                  <a:cubicBezTo>
                    <a:pt x="2297" y="23413"/>
                    <a:pt x="2369" y="23418"/>
                    <a:pt x="2440" y="23418"/>
                  </a:cubicBezTo>
                  <a:cubicBezTo>
                    <a:pt x="3222" y="23418"/>
                    <a:pt x="3904" y="22758"/>
                    <a:pt x="3879" y="21937"/>
                  </a:cubicBezTo>
                  <a:lnTo>
                    <a:pt x="3798" y="2652"/>
                  </a:lnTo>
                  <a:cubicBezTo>
                    <a:pt x="3771" y="2462"/>
                    <a:pt x="3743" y="2245"/>
                    <a:pt x="3689" y="2082"/>
                  </a:cubicBezTo>
                  <a:lnTo>
                    <a:pt x="3689" y="1486"/>
                  </a:lnTo>
                  <a:cubicBezTo>
                    <a:pt x="3676" y="496"/>
                    <a:pt x="2909" y="1"/>
                    <a:pt x="2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54"/>
            <p:cNvSpPr/>
            <p:nvPr/>
          </p:nvSpPr>
          <p:spPr>
            <a:xfrm>
              <a:off x="4375850" y="2588450"/>
              <a:ext cx="97675" cy="585900"/>
            </a:xfrm>
            <a:custGeom>
              <a:avLst/>
              <a:gdLst/>
              <a:ahLst/>
              <a:cxnLst/>
              <a:rect l="l" t="t" r="r" b="b"/>
              <a:pathLst>
                <a:path w="3907" h="23436" extrusionOk="0">
                  <a:moveTo>
                    <a:pt x="2147" y="1"/>
                  </a:moveTo>
                  <a:cubicBezTo>
                    <a:pt x="1384" y="1"/>
                    <a:pt x="625" y="496"/>
                    <a:pt x="625" y="1486"/>
                  </a:cubicBezTo>
                  <a:cubicBezTo>
                    <a:pt x="625" y="2733"/>
                    <a:pt x="652" y="4008"/>
                    <a:pt x="679" y="5256"/>
                  </a:cubicBezTo>
                  <a:cubicBezTo>
                    <a:pt x="462" y="11006"/>
                    <a:pt x="1" y="16946"/>
                    <a:pt x="760" y="22561"/>
                  </a:cubicBezTo>
                  <a:cubicBezTo>
                    <a:pt x="851" y="23149"/>
                    <a:pt x="1376" y="23435"/>
                    <a:pt x="1909" y="23435"/>
                  </a:cubicBezTo>
                  <a:cubicBezTo>
                    <a:pt x="2015" y="23435"/>
                    <a:pt x="2122" y="23424"/>
                    <a:pt x="2225" y="23402"/>
                  </a:cubicBezTo>
                  <a:cubicBezTo>
                    <a:pt x="2300" y="23413"/>
                    <a:pt x="2373" y="23418"/>
                    <a:pt x="2446" y="23418"/>
                  </a:cubicBezTo>
                  <a:cubicBezTo>
                    <a:pt x="3246" y="23418"/>
                    <a:pt x="3907" y="22758"/>
                    <a:pt x="3907" y="21937"/>
                  </a:cubicBezTo>
                  <a:cubicBezTo>
                    <a:pt x="3852" y="15509"/>
                    <a:pt x="3825" y="9080"/>
                    <a:pt x="3798" y="2652"/>
                  </a:cubicBezTo>
                  <a:cubicBezTo>
                    <a:pt x="3798" y="2462"/>
                    <a:pt x="3744" y="2245"/>
                    <a:pt x="3690" y="2082"/>
                  </a:cubicBezTo>
                  <a:lnTo>
                    <a:pt x="3690" y="1486"/>
                  </a:lnTo>
                  <a:cubicBezTo>
                    <a:pt x="3676" y="496"/>
                    <a:pt x="2910" y="1"/>
                    <a:pt x="2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54"/>
            <p:cNvSpPr/>
            <p:nvPr/>
          </p:nvSpPr>
          <p:spPr>
            <a:xfrm>
              <a:off x="4526400" y="2588450"/>
              <a:ext cx="98300" cy="585900"/>
            </a:xfrm>
            <a:custGeom>
              <a:avLst/>
              <a:gdLst/>
              <a:ahLst/>
              <a:cxnLst/>
              <a:rect l="l" t="t" r="r" b="b"/>
              <a:pathLst>
                <a:path w="3932" h="23436" extrusionOk="0">
                  <a:moveTo>
                    <a:pt x="2170" y="1"/>
                  </a:moveTo>
                  <a:cubicBezTo>
                    <a:pt x="1411" y="1"/>
                    <a:pt x="651" y="496"/>
                    <a:pt x="651" y="1486"/>
                  </a:cubicBezTo>
                  <a:lnTo>
                    <a:pt x="678" y="5256"/>
                  </a:lnTo>
                  <a:cubicBezTo>
                    <a:pt x="461" y="11006"/>
                    <a:pt x="0" y="16946"/>
                    <a:pt x="760" y="22561"/>
                  </a:cubicBezTo>
                  <a:cubicBezTo>
                    <a:pt x="850" y="23149"/>
                    <a:pt x="1375" y="23435"/>
                    <a:pt x="1909" y="23435"/>
                  </a:cubicBezTo>
                  <a:cubicBezTo>
                    <a:pt x="2015" y="23435"/>
                    <a:pt x="2121" y="23424"/>
                    <a:pt x="2225" y="23402"/>
                  </a:cubicBezTo>
                  <a:cubicBezTo>
                    <a:pt x="2299" y="23413"/>
                    <a:pt x="2373" y="23418"/>
                    <a:pt x="2446" y="23418"/>
                  </a:cubicBezTo>
                  <a:cubicBezTo>
                    <a:pt x="3249" y="23418"/>
                    <a:pt x="3931" y="22758"/>
                    <a:pt x="3906" y="21937"/>
                  </a:cubicBezTo>
                  <a:cubicBezTo>
                    <a:pt x="3879" y="15509"/>
                    <a:pt x="3852" y="9080"/>
                    <a:pt x="3798" y="2652"/>
                  </a:cubicBezTo>
                  <a:cubicBezTo>
                    <a:pt x="3798" y="2462"/>
                    <a:pt x="3771" y="2245"/>
                    <a:pt x="3689" y="2082"/>
                  </a:cubicBezTo>
                  <a:lnTo>
                    <a:pt x="3689" y="1486"/>
                  </a:lnTo>
                  <a:cubicBezTo>
                    <a:pt x="3689" y="496"/>
                    <a:pt x="2930" y="1"/>
                    <a:pt x="21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0" name="Google Shape;900;p54"/>
          <p:cNvSpPr/>
          <p:nvPr/>
        </p:nvSpPr>
        <p:spPr>
          <a:xfrm rot="4341006">
            <a:off x="-47725" y="-637160"/>
            <a:ext cx="1868480" cy="2377071"/>
          </a:xfrm>
          <a:custGeom>
            <a:avLst/>
            <a:gdLst/>
            <a:ahLst/>
            <a:cxnLst/>
            <a:rect l="l" t="t" r="r" b="b"/>
            <a:pathLst>
              <a:path w="68462" h="87097" extrusionOk="0">
                <a:moveTo>
                  <a:pt x="38749" y="20088"/>
                </a:moveTo>
                <a:lnTo>
                  <a:pt x="38749" y="20088"/>
                </a:lnTo>
                <a:cubicBezTo>
                  <a:pt x="38711" y="20104"/>
                  <a:pt x="38665" y="20121"/>
                  <a:pt x="38598" y="20138"/>
                </a:cubicBezTo>
                <a:lnTo>
                  <a:pt x="38082" y="20300"/>
                </a:lnTo>
                <a:cubicBezTo>
                  <a:pt x="38137" y="20273"/>
                  <a:pt x="38191" y="20246"/>
                  <a:pt x="38245" y="20219"/>
                </a:cubicBezTo>
                <a:lnTo>
                  <a:pt x="38749" y="20088"/>
                </a:lnTo>
                <a:close/>
                <a:moveTo>
                  <a:pt x="10986" y="19595"/>
                </a:moveTo>
                <a:cubicBezTo>
                  <a:pt x="10199" y="20273"/>
                  <a:pt x="9928" y="20517"/>
                  <a:pt x="8517" y="21792"/>
                </a:cubicBezTo>
                <a:cubicBezTo>
                  <a:pt x="9304" y="21006"/>
                  <a:pt x="10118" y="20273"/>
                  <a:pt x="10986" y="19595"/>
                </a:cubicBezTo>
                <a:close/>
                <a:moveTo>
                  <a:pt x="8409" y="22172"/>
                </a:moveTo>
                <a:lnTo>
                  <a:pt x="8273" y="22308"/>
                </a:lnTo>
                <a:lnTo>
                  <a:pt x="7679" y="22848"/>
                </a:lnTo>
                <a:lnTo>
                  <a:pt x="7679" y="22848"/>
                </a:lnTo>
                <a:cubicBezTo>
                  <a:pt x="7859" y="22670"/>
                  <a:pt x="8039" y="22515"/>
                  <a:pt x="8219" y="22335"/>
                </a:cubicBezTo>
                <a:lnTo>
                  <a:pt x="8409" y="22172"/>
                </a:lnTo>
                <a:close/>
                <a:moveTo>
                  <a:pt x="8626" y="21819"/>
                </a:moveTo>
                <a:cubicBezTo>
                  <a:pt x="8138" y="22253"/>
                  <a:pt x="7649" y="22687"/>
                  <a:pt x="6754" y="23582"/>
                </a:cubicBezTo>
                <a:cubicBezTo>
                  <a:pt x="7487" y="22823"/>
                  <a:pt x="7921" y="22389"/>
                  <a:pt x="8192" y="22145"/>
                </a:cubicBezTo>
                <a:cubicBezTo>
                  <a:pt x="8327" y="22036"/>
                  <a:pt x="8463" y="21928"/>
                  <a:pt x="8626" y="21819"/>
                </a:cubicBezTo>
                <a:close/>
                <a:moveTo>
                  <a:pt x="7677" y="22796"/>
                </a:moveTo>
                <a:lnTo>
                  <a:pt x="7677" y="22796"/>
                </a:lnTo>
                <a:lnTo>
                  <a:pt x="7677" y="22796"/>
                </a:lnTo>
                <a:cubicBezTo>
                  <a:pt x="7323" y="23149"/>
                  <a:pt x="6971" y="23502"/>
                  <a:pt x="6641" y="23855"/>
                </a:cubicBezTo>
                <a:lnTo>
                  <a:pt x="6641" y="23855"/>
                </a:lnTo>
                <a:cubicBezTo>
                  <a:pt x="6960" y="23485"/>
                  <a:pt x="7305" y="23140"/>
                  <a:pt x="7677" y="22796"/>
                </a:cubicBezTo>
                <a:close/>
                <a:moveTo>
                  <a:pt x="6076" y="24288"/>
                </a:moveTo>
                <a:lnTo>
                  <a:pt x="6022" y="24342"/>
                </a:lnTo>
                <a:lnTo>
                  <a:pt x="6022" y="24342"/>
                </a:lnTo>
                <a:lnTo>
                  <a:pt x="6022" y="24342"/>
                </a:lnTo>
                <a:lnTo>
                  <a:pt x="6076" y="24288"/>
                </a:lnTo>
                <a:close/>
                <a:moveTo>
                  <a:pt x="5975" y="24396"/>
                </a:moveTo>
                <a:lnTo>
                  <a:pt x="5859" y="24559"/>
                </a:lnTo>
                <a:lnTo>
                  <a:pt x="5859" y="24532"/>
                </a:lnTo>
                <a:lnTo>
                  <a:pt x="5975" y="24396"/>
                </a:lnTo>
                <a:close/>
                <a:moveTo>
                  <a:pt x="5267" y="25585"/>
                </a:moveTo>
                <a:lnTo>
                  <a:pt x="5235" y="25617"/>
                </a:lnTo>
                <a:lnTo>
                  <a:pt x="5235" y="25617"/>
                </a:lnTo>
                <a:lnTo>
                  <a:pt x="5267" y="25585"/>
                </a:lnTo>
                <a:close/>
                <a:moveTo>
                  <a:pt x="5515" y="25090"/>
                </a:moveTo>
                <a:cubicBezTo>
                  <a:pt x="5526" y="25090"/>
                  <a:pt x="5497" y="25132"/>
                  <a:pt x="5398" y="25264"/>
                </a:cubicBezTo>
                <a:cubicBezTo>
                  <a:pt x="5290" y="25372"/>
                  <a:pt x="5154" y="25535"/>
                  <a:pt x="4964" y="25834"/>
                </a:cubicBezTo>
                <a:cubicBezTo>
                  <a:pt x="4747" y="26105"/>
                  <a:pt x="4476" y="26457"/>
                  <a:pt x="4123" y="26973"/>
                </a:cubicBezTo>
                <a:cubicBezTo>
                  <a:pt x="4747" y="26023"/>
                  <a:pt x="5073" y="25617"/>
                  <a:pt x="5452" y="25128"/>
                </a:cubicBezTo>
                <a:cubicBezTo>
                  <a:pt x="5484" y="25107"/>
                  <a:pt x="5508" y="25090"/>
                  <a:pt x="5515" y="25090"/>
                </a:cubicBezTo>
                <a:close/>
                <a:moveTo>
                  <a:pt x="54791" y="29197"/>
                </a:moveTo>
                <a:lnTo>
                  <a:pt x="54953" y="29251"/>
                </a:lnTo>
                <a:lnTo>
                  <a:pt x="55089" y="29305"/>
                </a:lnTo>
                <a:lnTo>
                  <a:pt x="54791" y="29197"/>
                </a:lnTo>
                <a:close/>
                <a:moveTo>
                  <a:pt x="45650" y="30146"/>
                </a:moveTo>
                <a:cubicBezTo>
                  <a:pt x="45507" y="30187"/>
                  <a:pt x="45364" y="30228"/>
                  <a:pt x="45222" y="30280"/>
                </a:cubicBezTo>
                <a:lnTo>
                  <a:pt x="45222" y="30280"/>
                </a:lnTo>
                <a:cubicBezTo>
                  <a:pt x="45363" y="30234"/>
                  <a:pt x="45506" y="30189"/>
                  <a:pt x="45650" y="30146"/>
                </a:cubicBezTo>
                <a:close/>
                <a:moveTo>
                  <a:pt x="3310" y="28220"/>
                </a:moveTo>
                <a:lnTo>
                  <a:pt x="3310" y="28220"/>
                </a:lnTo>
                <a:cubicBezTo>
                  <a:pt x="3120" y="28573"/>
                  <a:pt x="2930" y="28899"/>
                  <a:pt x="2767" y="29278"/>
                </a:cubicBezTo>
                <a:cubicBezTo>
                  <a:pt x="2577" y="29631"/>
                  <a:pt x="2414" y="29984"/>
                  <a:pt x="2279" y="30336"/>
                </a:cubicBezTo>
                <a:lnTo>
                  <a:pt x="2197" y="30526"/>
                </a:lnTo>
                <a:cubicBezTo>
                  <a:pt x="2306" y="30173"/>
                  <a:pt x="2442" y="29875"/>
                  <a:pt x="2631" y="29495"/>
                </a:cubicBezTo>
                <a:cubicBezTo>
                  <a:pt x="2713" y="29305"/>
                  <a:pt x="2821" y="29116"/>
                  <a:pt x="2930" y="28899"/>
                </a:cubicBezTo>
                <a:cubicBezTo>
                  <a:pt x="3038" y="28709"/>
                  <a:pt x="3174" y="28465"/>
                  <a:pt x="3310" y="28220"/>
                </a:cubicBezTo>
                <a:close/>
                <a:moveTo>
                  <a:pt x="50625" y="28637"/>
                </a:moveTo>
                <a:cubicBezTo>
                  <a:pt x="51222" y="28637"/>
                  <a:pt x="51819" y="28670"/>
                  <a:pt x="52414" y="28735"/>
                </a:cubicBezTo>
                <a:lnTo>
                  <a:pt x="52414" y="28735"/>
                </a:lnTo>
                <a:cubicBezTo>
                  <a:pt x="51885" y="28680"/>
                  <a:pt x="51352" y="28656"/>
                  <a:pt x="50821" y="28656"/>
                </a:cubicBezTo>
                <a:cubicBezTo>
                  <a:pt x="50497" y="28656"/>
                  <a:pt x="50174" y="28665"/>
                  <a:pt x="49854" y="28682"/>
                </a:cubicBezTo>
                <a:cubicBezTo>
                  <a:pt x="49529" y="28709"/>
                  <a:pt x="49230" y="28736"/>
                  <a:pt x="48905" y="28790"/>
                </a:cubicBezTo>
                <a:lnTo>
                  <a:pt x="48335" y="28817"/>
                </a:lnTo>
                <a:cubicBezTo>
                  <a:pt x="46328" y="29116"/>
                  <a:pt x="44375" y="29712"/>
                  <a:pt x="42531" y="30580"/>
                </a:cubicBezTo>
                <a:lnTo>
                  <a:pt x="42531" y="30580"/>
                </a:lnTo>
                <a:lnTo>
                  <a:pt x="42585" y="30553"/>
                </a:lnTo>
                <a:cubicBezTo>
                  <a:pt x="42992" y="30336"/>
                  <a:pt x="43372" y="30173"/>
                  <a:pt x="43860" y="29984"/>
                </a:cubicBezTo>
                <a:cubicBezTo>
                  <a:pt x="44538" y="29712"/>
                  <a:pt x="45216" y="29495"/>
                  <a:pt x="45894" y="29305"/>
                </a:cubicBezTo>
                <a:cubicBezTo>
                  <a:pt x="46599" y="29116"/>
                  <a:pt x="47332" y="28953"/>
                  <a:pt x="48064" y="28844"/>
                </a:cubicBezTo>
                <a:cubicBezTo>
                  <a:pt x="48913" y="28705"/>
                  <a:pt x="49769" y="28637"/>
                  <a:pt x="50625" y="28637"/>
                </a:cubicBezTo>
                <a:close/>
                <a:moveTo>
                  <a:pt x="43387" y="30988"/>
                </a:moveTo>
                <a:lnTo>
                  <a:pt x="43387" y="30988"/>
                </a:lnTo>
                <a:cubicBezTo>
                  <a:pt x="43224" y="31063"/>
                  <a:pt x="43051" y="31133"/>
                  <a:pt x="42878" y="31205"/>
                </a:cubicBezTo>
                <a:lnTo>
                  <a:pt x="42878" y="31205"/>
                </a:lnTo>
                <a:cubicBezTo>
                  <a:pt x="43048" y="31128"/>
                  <a:pt x="43217" y="31055"/>
                  <a:pt x="43387" y="30988"/>
                </a:cubicBezTo>
                <a:close/>
                <a:moveTo>
                  <a:pt x="41093" y="32072"/>
                </a:moveTo>
                <a:lnTo>
                  <a:pt x="40985" y="32153"/>
                </a:lnTo>
                <a:lnTo>
                  <a:pt x="40713" y="32289"/>
                </a:lnTo>
                <a:lnTo>
                  <a:pt x="40849" y="32208"/>
                </a:lnTo>
                <a:lnTo>
                  <a:pt x="41093" y="32072"/>
                </a:lnTo>
                <a:close/>
                <a:moveTo>
                  <a:pt x="1411" y="32696"/>
                </a:moveTo>
                <a:lnTo>
                  <a:pt x="1357" y="32940"/>
                </a:lnTo>
                <a:cubicBezTo>
                  <a:pt x="1357" y="32962"/>
                  <a:pt x="1339" y="33002"/>
                  <a:pt x="1332" y="33002"/>
                </a:cubicBezTo>
                <a:cubicBezTo>
                  <a:pt x="1331" y="33002"/>
                  <a:pt x="1330" y="32999"/>
                  <a:pt x="1330" y="32994"/>
                </a:cubicBezTo>
                <a:lnTo>
                  <a:pt x="1384" y="32777"/>
                </a:lnTo>
                <a:lnTo>
                  <a:pt x="1411" y="32696"/>
                </a:lnTo>
                <a:close/>
                <a:moveTo>
                  <a:pt x="39303" y="33076"/>
                </a:moveTo>
                <a:lnTo>
                  <a:pt x="38950" y="33320"/>
                </a:lnTo>
                <a:lnTo>
                  <a:pt x="39167" y="33157"/>
                </a:lnTo>
                <a:lnTo>
                  <a:pt x="39303" y="33076"/>
                </a:lnTo>
                <a:close/>
                <a:moveTo>
                  <a:pt x="60769" y="33587"/>
                </a:moveTo>
                <a:lnTo>
                  <a:pt x="60769" y="33587"/>
                </a:lnTo>
                <a:cubicBezTo>
                  <a:pt x="60838" y="33697"/>
                  <a:pt x="60906" y="33807"/>
                  <a:pt x="60975" y="33916"/>
                </a:cubicBezTo>
                <a:cubicBezTo>
                  <a:pt x="60901" y="33813"/>
                  <a:pt x="60835" y="33702"/>
                  <a:pt x="60769" y="33587"/>
                </a:cubicBezTo>
                <a:close/>
                <a:moveTo>
                  <a:pt x="60975" y="33916"/>
                </a:moveTo>
                <a:cubicBezTo>
                  <a:pt x="61068" y="34040"/>
                  <a:pt x="61134" y="34173"/>
                  <a:pt x="61194" y="34304"/>
                </a:cubicBezTo>
                <a:lnTo>
                  <a:pt x="61194" y="34304"/>
                </a:lnTo>
                <a:cubicBezTo>
                  <a:pt x="61127" y="34175"/>
                  <a:pt x="61056" y="34046"/>
                  <a:pt x="60975" y="33916"/>
                </a:cubicBezTo>
                <a:close/>
                <a:moveTo>
                  <a:pt x="651" y="36303"/>
                </a:moveTo>
                <a:lnTo>
                  <a:pt x="651" y="36358"/>
                </a:lnTo>
                <a:lnTo>
                  <a:pt x="543" y="37090"/>
                </a:lnTo>
                <a:lnTo>
                  <a:pt x="543" y="37063"/>
                </a:lnTo>
                <a:lnTo>
                  <a:pt x="651" y="36303"/>
                </a:lnTo>
                <a:close/>
                <a:moveTo>
                  <a:pt x="597" y="37470"/>
                </a:moveTo>
                <a:lnTo>
                  <a:pt x="570" y="37741"/>
                </a:lnTo>
                <a:cubicBezTo>
                  <a:pt x="570" y="37814"/>
                  <a:pt x="548" y="37822"/>
                  <a:pt x="544" y="37842"/>
                </a:cubicBezTo>
                <a:lnTo>
                  <a:pt x="544" y="37842"/>
                </a:lnTo>
                <a:lnTo>
                  <a:pt x="570" y="37578"/>
                </a:lnTo>
                <a:cubicBezTo>
                  <a:pt x="570" y="37524"/>
                  <a:pt x="570" y="37497"/>
                  <a:pt x="597" y="37470"/>
                </a:cubicBezTo>
                <a:close/>
                <a:moveTo>
                  <a:pt x="33146" y="36276"/>
                </a:moveTo>
                <a:lnTo>
                  <a:pt x="30298" y="38283"/>
                </a:lnTo>
                <a:cubicBezTo>
                  <a:pt x="30786" y="37877"/>
                  <a:pt x="30786" y="37877"/>
                  <a:pt x="33146" y="36276"/>
                </a:cubicBezTo>
                <a:close/>
                <a:moveTo>
                  <a:pt x="28481" y="40399"/>
                </a:moveTo>
                <a:lnTo>
                  <a:pt x="28426" y="40426"/>
                </a:lnTo>
                <a:cubicBezTo>
                  <a:pt x="28400" y="40449"/>
                  <a:pt x="28367" y="40476"/>
                  <a:pt x="28328" y="40507"/>
                </a:cubicBezTo>
                <a:lnTo>
                  <a:pt x="28328" y="40507"/>
                </a:lnTo>
                <a:lnTo>
                  <a:pt x="28481" y="40399"/>
                </a:lnTo>
                <a:close/>
                <a:moveTo>
                  <a:pt x="245" y="41536"/>
                </a:moveTo>
                <a:cubicBezTo>
                  <a:pt x="245" y="41537"/>
                  <a:pt x="245" y="41538"/>
                  <a:pt x="245" y="41538"/>
                </a:cubicBezTo>
                <a:lnTo>
                  <a:pt x="245" y="41593"/>
                </a:lnTo>
                <a:cubicBezTo>
                  <a:pt x="245" y="41574"/>
                  <a:pt x="245" y="41555"/>
                  <a:pt x="245" y="41536"/>
                </a:cubicBezTo>
                <a:close/>
                <a:moveTo>
                  <a:pt x="43652" y="46854"/>
                </a:moveTo>
                <a:cubicBezTo>
                  <a:pt x="43910" y="46881"/>
                  <a:pt x="44169" y="46908"/>
                  <a:pt x="44429" y="46936"/>
                </a:cubicBezTo>
                <a:lnTo>
                  <a:pt x="45894" y="47072"/>
                </a:lnTo>
                <a:lnTo>
                  <a:pt x="45840" y="47072"/>
                </a:lnTo>
                <a:lnTo>
                  <a:pt x="46708" y="47126"/>
                </a:lnTo>
                <a:cubicBezTo>
                  <a:pt x="47440" y="47234"/>
                  <a:pt x="48064" y="47289"/>
                  <a:pt x="48606" y="47343"/>
                </a:cubicBezTo>
                <a:cubicBezTo>
                  <a:pt x="47494" y="47316"/>
                  <a:pt x="46220" y="47153"/>
                  <a:pt x="45107" y="47017"/>
                </a:cubicBezTo>
                <a:lnTo>
                  <a:pt x="44619" y="46990"/>
                </a:lnTo>
                <a:lnTo>
                  <a:pt x="44402" y="46936"/>
                </a:lnTo>
                <a:lnTo>
                  <a:pt x="43652" y="46854"/>
                </a:lnTo>
                <a:close/>
                <a:moveTo>
                  <a:pt x="62277" y="39016"/>
                </a:moveTo>
                <a:lnTo>
                  <a:pt x="62304" y="39070"/>
                </a:lnTo>
                <a:cubicBezTo>
                  <a:pt x="62304" y="39206"/>
                  <a:pt x="62304" y="39341"/>
                  <a:pt x="62277" y="39450"/>
                </a:cubicBezTo>
                <a:lnTo>
                  <a:pt x="62223" y="39829"/>
                </a:lnTo>
                <a:lnTo>
                  <a:pt x="62168" y="40209"/>
                </a:lnTo>
                <a:lnTo>
                  <a:pt x="62060" y="40589"/>
                </a:lnTo>
                <a:cubicBezTo>
                  <a:pt x="61762" y="41728"/>
                  <a:pt x="61219" y="42759"/>
                  <a:pt x="60460" y="43627"/>
                </a:cubicBezTo>
                <a:cubicBezTo>
                  <a:pt x="59700" y="44495"/>
                  <a:pt x="58805" y="45200"/>
                  <a:pt x="57774" y="45742"/>
                </a:cubicBezTo>
                <a:cubicBezTo>
                  <a:pt x="57340" y="45987"/>
                  <a:pt x="56879" y="46176"/>
                  <a:pt x="56418" y="46366"/>
                </a:cubicBezTo>
                <a:cubicBezTo>
                  <a:pt x="55550" y="46665"/>
                  <a:pt x="54682" y="46909"/>
                  <a:pt x="53787" y="47072"/>
                </a:cubicBezTo>
                <a:cubicBezTo>
                  <a:pt x="52865" y="47234"/>
                  <a:pt x="51970" y="47316"/>
                  <a:pt x="51075" y="47343"/>
                </a:cubicBezTo>
                <a:lnTo>
                  <a:pt x="50342" y="47343"/>
                </a:lnTo>
                <a:cubicBezTo>
                  <a:pt x="51319" y="47343"/>
                  <a:pt x="52322" y="47261"/>
                  <a:pt x="53272" y="47099"/>
                </a:cubicBezTo>
                <a:cubicBezTo>
                  <a:pt x="54248" y="46963"/>
                  <a:pt x="55225" y="46719"/>
                  <a:pt x="56147" y="46366"/>
                </a:cubicBezTo>
                <a:cubicBezTo>
                  <a:pt x="57096" y="46041"/>
                  <a:pt x="57991" y="45580"/>
                  <a:pt x="58805" y="45010"/>
                </a:cubicBezTo>
                <a:cubicBezTo>
                  <a:pt x="59646" y="44441"/>
                  <a:pt x="60351" y="43735"/>
                  <a:pt x="60948" y="42894"/>
                </a:cubicBezTo>
                <a:cubicBezTo>
                  <a:pt x="61192" y="42542"/>
                  <a:pt x="61409" y="42189"/>
                  <a:pt x="61599" y="41810"/>
                </a:cubicBezTo>
                <a:cubicBezTo>
                  <a:pt x="61680" y="41620"/>
                  <a:pt x="61734" y="41430"/>
                  <a:pt x="61816" y="41240"/>
                </a:cubicBezTo>
                <a:cubicBezTo>
                  <a:pt x="61897" y="41023"/>
                  <a:pt x="61979" y="40833"/>
                  <a:pt x="62033" y="40643"/>
                </a:cubicBezTo>
                <a:lnTo>
                  <a:pt x="62114" y="40236"/>
                </a:lnTo>
                <a:cubicBezTo>
                  <a:pt x="62141" y="40101"/>
                  <a:pt x="62168" y="39965"/>
                  <a:pt x="62195" y="39829"/>
                </a:cubicBezTo>
                <a:lnTo>
                  <a:pt x="62250" y="39423"/>
                </a:lnTo>
                <a:lnTo>
                  <a:pt x="62277" y="39016"/>
                </a:lnTo>
                <a:close/>
                <a:moveTo>
                  <a:pt x="46681" y="54639"/>
                </a:moveTo>
                <a:cubicBezTo>
                  <a:pt x="47277" y="54639"/>
                  <a:pt x="47901" y="54639"/>
                  <a:pt x="48498" y="54693"/>
                </a:cubicBezTo>
                <a:lnTo>
                  <a:pt x="48498" y="54720"/>
                </a:lnTo>
                <a:cubicBezTo>
                  <a:pt x="47847" y="54693"/>
                  <a:pt x="47196" y="54693"/>
                  <a:pt x="46545" y="54666"/>
                </a:cubicBezTo>
                <a:lnTo>
                  <a:pt x="46572" y="54666"/>
                </a:lnTo>
                <a:cubicBezTo>
                  <a:pt x="46599" y="54639"/>
                  <a:pt x="46654" y="54639"/>
                  <a:pt x="46681" y="54639"/>
                </a:cubicBezTo>
                <a:close/>
                <a:moveTo>
                  <a:pt x="43760" y="54729"/>
                </a:moveTo>
                <a:lnTo>
                  <a:pt x="43760" y="54729"/>
                </a:lnTo>
                <a:cubicBezTo>
                  <a:pt x="43401" y="54753"/>
                  <a:pt x="43058" y="54778"/>
                  <a:pt x="42693" y="54802"/>
                </a:cubicBezTo>
                <a:lnTo>
                  <a:pt x="42395" y="54802"/>
                </a:lnTo>
                <a:cubicBezTo>
                  <a:pt x="42857" y="54778"/>
                  <a:pt x="43318" y="54753"/>
                  <a:pt x="43760" y="54729"/>
                </a:cubicBezTo>
                <a:close/>
                <a:moveTo>
                  <a:pt x="39503" y="46546"/>
                </a:moveTo>
                <a:cubicBezTo>
                  <a:pt x="39524" y="46546"/>
                  <a:pt x="39545" y="46546"/>
                  <a:pt x="39566" y="46546"/>
                </a:cubicBezTo>
                <a:lnTo>
                  <a:pt x="39566" y="46546"/>
                </a:lnTo>
                <a:cubicBezTo>
                  <a:pt x="38788" y="46552"/>
                  <a:pt x="38015" y="46601"/>
                  <a:pt x="37242" y="46692"/>
                </a:cubicBezTo>
                <a:cubicBezTo>
                  <a:pt x="36536" y="46773"/>
                  <a:pt x="35831" y="46909"/>
                  <a:pt x="35126" y="47072"/>
                </a:cubicBezTo>
                <a:cubicBezTo>
                  <a:pt x="34394" y="47289"/>
                  <a:pt x="33688" y="47560"/>
                  <a:pt x="33037" y="47939"/>
                </a:cubicBezTo>
                <a:cubicBezTo>
                  <a:pt x="31383" y="48835"/>
                  <a:pt x="29999" y="50191"/>
                  <a:pt x="29104" y="51845"/>
                </a:cubicBezTo>
                <a:cubicBezTo>
                  <a:pt x="28670" y="52605"/>
                  <a:pt x="28426" y="53446"/>
                  <a:pt x="28318" y="54286"/>
                </a:cubicBezTo>
                <a:cubicBezTo>
                  <a:pt x="28291" y="54720"/>
                  <a:pt x="28291" y="55154"/>
                  <a:pt x="28345" y="55561"/>
                </a:cubicBezTo>
                <a:cubicBezTo>
                  <a:pt x="28372" y="55778"/>
                  <a:pt x="28426" y="55968"/>
                  <a:pt x="28481" y="56185"/>
                </a:cubicBezTo>
                <a:cubicBezTo>
                  <a:pt x="28508" y="56294"/>
                  <a:pt x="28535" y="56402"/>
                  <a:pt x="28562" y="56483"/>
                </a:cubicBezTo>
                <a:cubicBezTo>
                  <a:pt x="28589" y="56565"/>
                  <a:pt x="28616" y="56619"/>
                  <a:pt x="28643" y="56673"/>
                </a:cubicBezTo>
                <a:lnTo>
                  <a:pt x="28725" y="56863"/>
                </a:lnTo>
                <a:cubicBezTo>
                  <a:pt x="28725" y="56872"/>
                  <a:pt x="28728" y="56875"/>
                  <a:pt x="28732" y="56875"/>
                </a:cubicBezTo>
                <a:cubicBezTo>
                  <a:pt x="28740" y="56875"/>
                  <a:pt x="28752" y="56863"/>
                  <a:pt x="28752" y="56863"/>
                </a:cubicBezTo>
                <a:lnTo>
                  <a:pt x="28806" y="56863"/>
                </a:lnTo>
                <a:lnTo>
                  <a:pt x="28915" y="56836"/>
                </a:lnTo>
                <a:lnTo>
                  <a:pt x="29430" y="56673"/>
                </a:lnTo>
                <a:cubicBezTo>
                  <a:pt x="29864" y="56565"/>
                  <a:pt x="30298" y="56429"/>
                  <a:pt x="30732" y="56321"/>
                </a:cubicBezTo>
                <a:lnTo>
                  <a:pt x="32007" y="55968"/>
                </a:lnTo>
                <a:lnTo>
                  <a:pt x="33309" y="55670"/>
                </a:lnTo>
                <a:cubicBezTo>
                  <a:pt x="36374" y="54965"/>
                  <a:pt x="39493" y="54531"/>
                  <a:pt x="42612" y="54341"/>
                </a:cubicBezTo>
                <a:cubicBezTo>
                  <a:pt x="43792" y="54280"/>
                  <a:pt x="44957" y="54249"/>
                  <a:pt x="46129" y="54249"/>
                </a:cubicBezTo>
                <a:cubicBezTo>
                  <a:pt x="46520" y="54249"/>
                  <a:pt x="46911" y="54253"/>
                  <a:pt x="47304" y="54259"/>
                </a:cubicBezTo>
                <a:cubicBezTo>
                  <a:pt x="48878" y="54259"/>
                  <a:pt x="50451" y="54449"/>
                  <a:pt x="51970" y="54829"/>
                </a:cubicBezTo>
                <a:cubicBezTo>
                  <a:pt x="53326" y="55127"/>
                  <a:pt x="54601" y="55697"/>
                  <a:pt x="55767" y="56429"/>
                </a:cubicBezTo>
                <a:cubicBezTo>
                  <a:pt x="56364" y="56836"/>
                  <a:pt x="56879" y="57297"/>
                  <a:pt x="57340" y="57840"/>
                </a:cubicBezTo>
                <a:cubicBezTo>
                  <a:pt x="57557" y="58111"/>
                  <a:pt x="57747" y="58409"/>
                  <a:pt x="57910" y="58708"/>
                </a:cubicBezTo>
                <a:cubicBezTo>
                  <a:pt x="57991" y="58870"/>
                  <a:pt x="58073" y="59033"/>
                  <a:pt x="58154" y="59196"/>
                </a:cubicBezTo>
                <a:lnTo>
                  <a:pt x="58317" y="59711"/>
                </a:lnTo>
                <a:cubicBezTo>
                  <a:pt x="58805" y="61257"/>
                  <a:pt x="58561" y="63047"/>
                  <a:pt x="57367" y="64702"/>
                </a:cubicBezTo>
                <a:cubicBezTo>
                  <a:pt x="57937" y="63834"/>
                  <a:pt x="58344" y="62858"/>
                  <a:pt x="58480" y="61854"/>
                </a:cubicBezTo>
                <a:cubicBezTo>
                  <a:pt x="58588" y="60796"/>
                  <a:pt x="58371" y="59765"/>
                  <a:pt x="57883" y="58843"/>
                </a:cubicBezTo>
                <a:cubicBezTo>
                  <a:pt x="57422" y="57975"/>
                  <a:pt x="56744" y="57216"/>
                  <a:pt x="55930" y="56646"/>
                </a:cubicBezTo>
                <a:cubicBezTo>
                  <a:pt x="55198" y="56131"/>
                  <a:pt x="54384" y="55670"/>
                  <a:pt x="53516" y="55344"/>
                </a:cubicBezTo>
                <a:cubicBezTo>
                  <a:pt x="53299" y="55290"/>
                  <a:pt x="53055" y="55209"/>
                  <a:pt x="52838" y="55182"/>
                </a:cubicBezTo>
                <a:cubicBezTo>
                  <a:pt x="51482" y="54775"/>
                  <a:pt x="50071" y="54503"/>
                  <a:pt x="48661" y="54422"/>
                </a:cubicBezTo>
                <a:cubicBezTo>
                  <a:pt x="48335" y="54395"/>
                  <a:pt x="47928" y="54368"/>
                  <a:pt x="47494" y="54368"/>
                </a:cubicBezTo>
                <a:cubicBezTo>
                  <a:pt x="47205" y="54368"/>
                  <a:pt x="46904" y="54356"/>
                  <a:pt x="46606" y="54356"/>
                </a:cubicBezTo>
                <a:cubicBezTo>
                  <a:pt x="46458" y="54356"/>
                  <a:pt x="46310" y="54359"/>
                  <a:pt x="46165" y="54368"/>
                </a:cubicBezTo>
                <a:lnTo>
                  <a:pt x="45867" y="54368"/>
                </a:lnTo>
                <a:cubicBezTo>
                  <a:pt x="42558" y="54422"/>
                  <a:pt x="39276" y="54693"/>
                  <a:pt x="36021" y="55236"/>
                </a:cubicBezTo>
                <a:cubicBezTo>
                  <a:pt x="35506" y="55344"/>
                  <a:pt x="35126" y="55426"/>
                  <a:pt x="34746" y="55507"/>
                </a:cubicBezTo>
                <a:cubicBezTo>
                  <a:pt x="33905" y="55670"/>
                  <a:pt x="33064" y="55833"/>
                  <a:pt x="32196" y="56050"/>
                </a:cubicBezTo>
                <a:cubicBezTo>
                  <a:pt x="31410" y="56239"/>
                  <a:pt x="30542" y="56483"/>
                  <a:pt x="29782" y="56700"/>
                </a:cubicBezTo>
                <a:lnTo>
                  <a:pt x="29077" y="56917"/>
                </a:lnTo>
                <a:lnTo>
                  <a:pt x="28779" y="56999"/>
                </a:lnTo>
                <a:lnTo>
                  <a:pt x="28725" y="57026"/>
                </a:lnTo>
                <a:cubicBezTo>
                  <a:pt x="28707" y="57026"/>
                  <a:pt x="28688" y="57038"/>
                  <a:pt x="28670" y="57038"/>
                </a:cubicBezTo>
                <a:cubicBezTo>
                  <a:pt x="28661" y="57038"/>
                  <a:pt x="28652" y="57035"/>
                  <a:pt x="28643" y="57026"/>
                </a:cubicBezTo>
                <a:lnTo>
                  <a:pt x="28589" y="56890"/>
                </a:lnTo>
                <a:cubicBezTo>
                  <a:pt x="28562" y="56782"/>
                  <a:pt x="28508" y="56700"/>
                  <a:pt x="28481" y="56619"/>
                </a:cubicBezTo>
                <a:cubicBezTo>
                  <a:pt x="28453" y="56511"/>
                  <a:pt x="28399" y="56375"/>
                  <a:pt x="28372" y="56267"/>
                </a:cubicBezTo>
                <a:cubicBezTo>
                  <a:pt x="28318" y="56022"/>
                  <a:pt x="28264" y="55778"/>
                  <a:pt x="28236" y="55534"/>
                </a:cubicBezTo>
                <a:cubicBezTo>
                  <a:pt x="28128" y="54503"/>
                  <a:pt x="28264" y="53473"/>
                  <a:pt x="28698" y="52523"/>
                </a:cubicBezTo>
                <a:cubicBezTo>
                  <a:pt x="29837" y="49974"/>
                  <a:pt x="32007" y="48021"/>
                  <a:pt x="34692" y="47153"/>
                </a:cubicBezTo>
                <a:cubicBezTo>
                  <a:pt x="34990" y="47044"/>
                  <a:pt x="35343" y="46963"/>
                  <a:pt x="35668" y="46909"/>
                </a:cubicBezTo>
                <a:cubicBezTo>
                  <a:pt x="36021" y="46827"/>
                  <a:pt x="36346" y="46773"/>
                  <a:pt x="36699" y="46719"/>
                </a:cubicBezTo>
                <a:cubicBezTo>
                  <a:pt x="37617" y="46607"/>
                  <a:pt x="38560" y="46546"/>
                  <a:pt x="39503" y="46546"/>
                </a:cubicBezTo>
                <a:close/>
                <a:moveTo>
                  <a:pt x="52772" y="1"/>
                </a:moveTo>
                <a:cubicBezTo>
                  <a:pt x="52016" y="1"/>
                  <a:pt x="51261" y="55"/>
                  <a:pt x="50505" y="147"/>
                </a:cubicBezTo>
                <a:cubicBezTo>
                  <a:pt x="50261" y="174"/>
                  <a:pt x="49637" y="202"/>
                  <a:pt x="49203" y="283"/>
                </a:cubicBezTo>
                <a:lnTo>
                  <a:pt x="48959" y="283"/>
                </a:lnTo>
                <a:cubicBezTo>
                  <a:pt x="48145" y="419"/>
                  <a:pt x="47684" y="500"/>
                  <a:pt x="47223" y="608"/>
                </a:cubicBezTo>
                <a:cubicBezTo>
                  <a:pt x="46572" y="717"/>
                  <a:pt x="46247" y="798"/>
                  <a:pt x="45894" y="880"/>
                </a:cubicBezTo>
                <a:cubicBezTo>
                  <a:pt x="45541" y="934"/>
                  <a:pt x="45162" y="1042"/>
                  <a:pt x="44456" y="1205"/>
                </a:cubicBezTo>
                <a:cubicBezTo>
                  <a:pt x="42639" y="1666"/>
                  <a:pt x="40768" y="2263"/>
                  <a:pt x="38977" y="2887"/>
                </a:cubicBezTo>
                <a:cubicBezTo>
                  <a:pt x="38543" y="3050"/>
                  <a:pt x="37893" y="3267"/>
                  <a:pt x="37214" y="3538"/>
                </a:cubicBezTo>
                <a:cubicBezTo>
                  <a:pt x="36536" y="3782"/>
                  <a:pt x="35804" y="4107"/>
                  <a:pt x="35153" y="4352"/>
                </a:cubicBezTo>
                <a:cubicBezTo>
                  <a:pt x="35158" y="4351"/>
                  <a:pt x="35161" y="4350"/>
                  <a:pt x="35164" y="4350"/>
                </a:cubicBezTo>
                <a:cubicBezTo>
                  <a:pt x="35256" y="4350"/>
                  <a:pt x="34236" y="4795"/>
                  <a:pt x="33471" y="5111"/>
                </a:cubicBezTo>
                <a:cubicBezTo>
                  <a:pt x="32495" y="5572"/>
                  <a:pt x="31491" y="6006"/>
                  <a:pt x="30569" y="6467"/>
                </a:cubicBezTo>
                <a:cubicBezTo>
                  <a:pt x="29159" y="7145"/>
                  <a:pt x="28236" y="7661"/>
                  <a:pt x="27396" y="8149"/>
                </a:cubicBezTo>
                <a:lnTo>
                  <a:pt x="27423" y="8122"/>
                </a:lnTo>
                <a:lnTo>
                  <a:pt x="26690" y="8529"/>
                </a:lnTo>
                <a:lnTo>
                  <a:pt x="26745" y="8501"/>
                </a:lnTo>
                <a:lnTo>
                  <a:pt x="26745" y="8501"/>
                </a:lnTo>
                <a:lnTo>
                  <a:pt x="24114" y="9993"/>
                </a:lnTo>
                <a:cubicBezTo>
                  <a:pt x="22459" y="10916"/>
                  <a:pt x="20750" y="12000"/>
                  <a:pt x="19041" y="13167"/>
                </a:cubicBezTo>
                <a:lnTo>
                  <a:pt x="17387" y="14333"/>
                </a:lnTo>
                <a:cubicBezTo>
                  <a:pt x="15461" y="15662"/>
                  <a:pt x="14457" y="16449"/>
                  <a:pt x="13590" y="17154"/>
                </a:cubicBezTo>
                <a:lnTo>
                  <a:pt x="13617" y="17127"/>
                </a:lnTo>
                <a:lnTo>
                  <a:pt x="13617" y="17127"/>
                </a:lnTo>
                <a:cubicBezTo>
                  <a:pt x="13454" y="17235"/>
                  <a:pt x="13698" y="16991"/>
                  <a:pt x="12423" y="17941"/>
                </a:cubicBezTo>
                <a:cubicBezTo>
                  <a:pt x="11745" y="18483"/>
                  <a:pt x="10958" y="19107"/>
                  <a:pt x="10145" y="19812"/>
                </a:cubicBezTo>
                <a:lnTo>
                  <a:pt x="10823" y="19297"/>
                </a:lnTo>
                <a:lnTo>
                  <a:pt x="10823" y="19297"/>
                </a:lnTo>
                <a:cubicBezTo>
                  <a:pt x="9792" y="20165"/>
                  <a:pt x="8517" y="21250"/>
                  <a:pt x="7270" y="22470"/>
                </a:cubicBezTo>
                <a:lnTo>
                  <a:pt x="7297" y="22443"/>
                </a:lnTo>
                <a:lnTo>
                  <a:pt x="6700" y="23040"/>
                </a:lnTo>
                <a:lnTo>
                  <a:pt x="6754" y="23013"/>
                </a:lnTo>
                <a:lnTo>
                  <a:pt x="6754" y="23013"/>
                </a:lnTo>
                <a:cubicBezTo>
                  <a:pt x="5127" y="24613"/>
                  <a:pt x="3744" y="26430"/>
                  <a:pt x="2659" y="28410"/>
                </a:cubicBezTo>
                <a:lnTo>
                  <a:pt x="2740" y="28248"/>
                </a:lnTo>
                <a:lnTo>
                  <a:pt x="2659" y="28356"/>
                </a:lnTo>
                <a:cubicBezTo>
                  <a:pt x="2279" y="29143"/>
                  <a:pt x="1926" y="29929"/>
                  <a:pt x="1628" y="30743"/>
                </a:cubicBezTo>
                <a:cubicBezTo>
                  <a:pt x="1465" y="31177"/>
                  <a:pt x="1330" y="31530"/>
                  <a:pt x="1248" y="31801"/>
                </a:cubicBezTo>
                <a:cubicBezTo>
                  <a:pt x="1140" y="32072"/>
                  <a:pt x="1113" y="32289"/>
                  <a:pt x="1058" y="32452"/>
                </a:cubicBezTo>
                <a:cubicBezTo>
                  <a:pt x="950" y="32777"/>
                  <a:pt x="923" y="32994"/>
                  <a:pt x="841" y="33347"/>
                </a:cubicBezTo>
                <a:lnTo>
                  <a:pt x="868" y="33347"/>
                </a:lnTo>
                <a:lnTo>
                  <a:pt x="868" y="33401"/>
                </a:lnTo>
                <a:lnTo>
                  <a:pt x="1085" y="32642"/>
                </a:lnTo>
                <a:lnTo>
                  <a:pt x="1085" y="32669"/>
                </a:lnTo>
                <a:lnTo>
                  <a:pt x="1113" y="32669"/>
                </a:lnTo>
                <a:cubicBezTo>
                  <a:pt x="1113" y="32662"/>
                  <a:pt x="1114" y="32662"/>
                  <a:pt x="1118" y="32662"/>
                </a:cubicBezTo>
                <a:lnTo>
                  <a:pt x="1118" y="32662"/>
                </a:lnTo>
                <a:cubicBezTo>
                  <a:pt x="1129" y="32662"/>
                  <a:pt x="1160" y="32662"/>
                  <a:pt x="1221" y="32479"/>
                </a:cubicBezTo>
                <a:cubicBezTo>
                  <a:pt x="1330" y="32262"/>
                  <a:pt x="1465" y="31692"/>
                  <a:pt x="2008" y="30390"/>
                </a:cubicBezTo>
                <a:cubicBezTo>
                  <a:pt x="2116" y="30146"/>
                  <a:pt x="2252" y="29902"/>
                  <a:pt x="2360" y="29685"/>
                </a:cubicBezTo>
                <a:cubicBezTo>
                  <a:pt x="2523" y="29305"/>
                  <a:pt x="2686" y="29007"/>
                  <a:pt x="2821" y="28736"/>
                </a:cubicBezTo>
                <a:cubicBezTo>
                  <a:pt x="2984" y="28437"/>
                  <a:pt x="3120" y="28166"/>
                  <a:pt x="3282" y="27895"/>
                </a:cubicBezTo>
                <a:cubicBezTo>
                  <a:pt x="3499" y="27515"/>
                  <a:pt x="3798" y="27081"/>
                  <a:pt x="4069" y="26674"/>
                </a:cubicBezTo>
                <a:lnTo>
                  <a:pt x="4096" y="26647"/>
                </a:lnTo>
                <a:lnTo>
                  <a:pt x="4096" y="26647"/>
                </a:lnTo>
                <a:cubicBezTo>
                  <a:pt x="3337" y="27759"/>
                  <a:pt x="2713" y="28926"/>
                  <a:pt x="2170" y="30173"/>
                </a:cubicBezTo>
                <a:cubicBezTo>
                  <a:pt x="1655" y="31448"/>
                  <a:pt x="1248" y="32750"/>
                  <a:pt x="950" y="34079"/>
                </a:cubicBezTo>
                <a:lnTo>
                  <a:pt x="1085" y="33727"/>
                </a:lnTo>
                <a:lnTo>
                  <a:pt x="1085" y="33727"/>
                </a:lnTo>
                <a:cubicBezTo>
                  <a:pt x="760" y="35083"/>
                  <a:pt x="543" y="36439"/>
                  <a:pt x="407" y="37822"/>
                </a:cubicBezTo>
                <a:lnTo>
                  <a:pt x="407" y="37795"/>
                </a:lnTo>
                <a:cubicBezTo>
                  <a:pt x="353" y="38365"/>
                  <a:pt x="299" y="38989"/>
                  <a:pt x="190" y="40101"/>
                </a:cubicBezTo>
                <a:lnTo>
                  <a:pt x="190" y="40046"/>
                </a:lnTo>
                <a:cubicBezTo>
                  <a:pt x="109" y="41321"/>
                  <a:pt x="55" y="42569"/>
                  <a:pt x="0" y="43952"/>
                </a:cubicBezTo>
                <a:cubicBezTo>
                  <a:pt x="82" y="42677"/>
                  <a:pt x="163" y="41647"/>
                  <a:pt x="272" y="40426"/>
                </a:cubicBezTo>
                <a:lnTo>
                  <a:pt x="272" y="40426"/>
                </a:lnTo>
                <a:cubicBezTo>
                  <a:pt x="272" y="40609"/>
                  <a:pt x="247" y="41067"/>
                  <a:pt x="245" y="41536"/>
                </a:cubicBezTo>
                <a:lnTo>
                  <a:pt x="245" y="41536"/>
                </a:lnTo>
                <a:cubicBezTo>
                  <a:pt x="299" y="40560"/>
                  <a:pt x="380" y="39612"/>
                  <a:pt x="489" y="38555"/>
                </a:cubicBezTo>
                <a:cubicBezTo>
                  <a:pt x="597" y="37524"/>
                  <a:pt x="706" y="36792"/>
                  <a:pt x="814" y="36141"/>
                </a:cubicBezTo>
                <a:cubicBezTo>
                  <a:pt x="896" y="35517"/>
                  <a:pt x="1004" y="34947"/>
                  <a:pt x="1140" y="34242"/>
                </a:cubicBezTo>
                <a:lnTo>
                  <a:pt x="1140" y="34188"/>
                </a:lnTo>
                <a:cubicBezTo>
                  <a:pt x="1031" y="34676"/>
                  <a:pt x="923" y="35164"/>
                  <a:pt x="841" y="35652"/>
                </a:cubicBezTo>
                <a:lnTo>
                  <a:pt x="841" y="35625"/>
                </a:lnTo>
                <a:lnTo>
                  <a:pt x="819" y="35625"/>
                </a:lnTo>
                <a:cubicBezTo>
                  <a:pt x="952" y="34830"/>
                  <a:pt x="1032" y="34428"/>
                  <a:pt x="1113" y="34079"/>
                </a:cubicBezTo>
                <a:cubicBezTo>
                  <a:pt x="1194" y="33700"/>
                  <a:pt x="1302" y="33401"/>
                  <a:pt x="1492" y="32750"/>
                </a:cubicBezTo>
                <a:lnTo>
                  <a:pt x="1492" y="32804"/>
                </a:lnTo>
                <a:cubicBezTo>
                  <a:pt x="1872" y="31475"/>
                  <a:pt x="2360" y="30201"/>
                  <a:pt x="3011" y="28980"/>
                </a:cubicBezTo>
                <a:cubicBezTo>
                  <a:pt x="3635" y="27814"/>
                  <a:pt x="4367" y="26702"/>
                  <a:pt x="5208" y="25644"/>
                </a:cubicBezTo>
                <a:lnTo>
                  <a:pt x="5235" y="25617"/>
                </a:lnTo>
                <a:lnTo>
                  <a:pt x="5235" y="25617"/>
                </a:lnTo>
                <a:cubicBezTo>
                  <a:pt x="4422" y="26647"/>
                  <a:pt x="3716" y="27732"/>
                  <a:pt x="3147" y="28899"/>
                </a:cubicBezTo>
                <a:cubicBezTo>
                  <a:pt x="3608" y="28058"/>
                  <a:pt x="4150" y="27244"/>
                  <a:pt x="4747" y="26485"/>
                </a:cubicBezTo>
                <a:cubicBezTo>
                  <a:pt x="5127" y="25942"/>
                  <a:pt x="5425" y="25535"/>
                  <a:pt x="5751" y="25156"/>
                </a:cubicBezTo>
                <a:lnTo>
                  <a:pt x="5751" y="25156"/>
                </a:lnTo>
                <a:lnTo>
                  <a:pt x="5724" y="25183"/>
                </a:lnTo>
                <a:cubicBezTo>
                  <a:pt x="5886" y="24966"/>
                  <a:pt x="6076" y="24776"/>
                  <a:pt x="6239" y="24586"/>
                </a:cubicBezTo>
                <a:cubicBezTo>
                  <a:pt x="6402" y="24396"/>
                  <a:pt x="6564" y="24206"/>
                  <a:pt x="6754" y="24017"/>
                </a:cubicBezTo>
                <a:lnTo>
                  <a:pt x="6754" y="24017"/>
                </a:lnTo>
                <a:lnTo>
                  <a:pt x="6727" y="24043"/>
                </a:lnTo>
                <a:lnTo>
                  <a:pt x="7243" y="23474"/>
                </a:lnTo>
                <a:lnTo>
                  <a:pt x="7188" y="23501"/>
                </a:lnTo>
                <a:cubicBezTo>
                  <a:pt x="7915" y="22794"/>
                  <a:pt x="8210" y="22544"/>
                  <a:pt x="8245" y="22544"/>
                </a:cubicBezTo>
                <a:cubicBezTo>
                  <a:pt x="8260" y="22544"/>
                  <a:pt x="8229" y="22588"/>
                  <a:pt x="8165" y="22660"/>
                </a:cubicBezTo>
                <a:cubicBezTo>
                  <a:pt x="7921" y="22904"/>
                  <a:pt x="7785" y="23094"/>
                  <a:pt x="7649" y="23257"/>
                </a:cubicBezTo>
                <a:cubicBezTo>
                  <a:pt x="8327" y="22606"/>
                  <a:pt x="8951" y="22091"/>
                  <a:pt x="9494" y="21629"/>
                </a:cubicBezTo>
                <a:cubicBezTo>
                  <a:pt x="10389" y="20897"/>
                  <a:pt x="11637" y="19866"/>
                  <a:pt x="13183" y="18673"/>
                </a:cubicBezTo>
                <a:cubicBezTo>
                  <a:pt x="14376" y="17778"/>
                  <a:pt x="15597" y="16856"/>
                  <a:pt x="16763" y="16015"/>
                </a:cubicBezTo>
                <a:cubicBezTo>
                  <a:pt x="22106" y="12109"/>
                  <a:pt x="27857" y="8746"/>
                  <a:pt x="33878" y="6006"/>
                </a:cubicBezTo>
                <a:lnTo>
                  <a:pt x="33878" y="6006"/>
                </a:lnTo>
                <a:lnTo>
                  <a:pt x="33851" y="6033"/>
                </a:lnTo>
                <a:cubicBezTo>
                  <a:pt x="37459" y="4379"/>
                  <a:pt x="41229" y="3050"/>
                  <a:pt x="45080" y="2046"/>
                </a:cubicBezTo>
                <a:cubicBezTo>
                  <a:pt x="45758" y="1883"/>
                  <a:pt x="46464" y="1748"/>
                  <a:pt x="47196" y="1585"/>
                </a:cubicBezTo>
                <a:cubicBezTo>
                  <a:pt x="48823" y="1287"/>
                  <a:pt x="50505" y="1097"/>
                  <a:pt x="52187" y="1042"/>
                </a:cubicBezTo>
                <a:cubicBezTo>
                  <a:pt x="52463" y="1033"/>
                  <a:pt x="52739" y="1029"/>
                  <a:pt x="53016" y="1029"/>
                </a:cubicBezTo>
                <a:cubicBezTo>
                  <a:pt x="54401" y="1029"/>
                  <a:pt x="55799" y="1142"/>
                  <a:pt x="57178" y="1368"/>
                </a:cubicBezTo>
                <a:cubicBezTo>
                  <a:pt x="57584" y="1422"/>
                  <a:pt x="57937" y="1531"/>
                  <a:pt x="58344" y="1612"/>
                </a:cubicBezTo>
                <a:cubicBezTo>
                  <a:pt x="58724" y="1693"/>
                  <a:pt x="59103" y="1802"/>
                  <a:pt x="59483" y="1910"/>
                </a:cubicBezTo>
                <a:cubicBezTo>
                  <a:pt x="60215" y="2100"/>
                  <a:pt x="60948" y="2372"/>
                  <a:pt x="61680" y="2697"/>
                </a:cubicBezTo>
                <a:cubicBezTo>
                  <a:pt x="63091" y="3294"/>
                  <a:pt x="64365" y="4162"/>
                  <a:pt x="65423" y="5274"/>
                </a:cubicBezTo>
                <a:cubicBezTo>
                  <a:pt x="66291" y="6142"/>
                  <a:pt x="66888" y="7227"/>
                  <a:pt x="67241" y="8420"/>
                </a:cubicBezTo>
                <a:cubicBezTo>
                  <a:pt x="67566" y="9559"/>
                  <a:pt x="67566" y="10780"/>
                  <a:pt x="67213" y="11919"/>
                </a:cubicBezTo>
                <a:cubicBezTo>
                  <a:pt x="67078" y="12353"/>
                  <a:pt x="66861" y="12787"/>
                  <a:pt x="66590" y="13167"/>
                </a:cubicBezTo>
                <a:cubicBezTo>
                  <a:pt x="66318" y="13601"/>
                  <a:pt x="65966" y="14008"/>
                  <a:pt x="65559" y="14333"/>
                </a:cubicBezTo>
                <a:cubicBezTo>
                  <a:pt x="65152" y="14686"/>
                  <a:pt x="64691" y="14984"/>
                  <a:pt x="64230" y="15228"/>
                </a:cubicBezTo>
                <a:cubicBezTo>
                  <a:pt x="63742" y="15472"/>
                  <a:pt x="63226" y="15689"/>
                  <a:pt x="62684" y="15879"/>
                </a:cubicBezTo>
                <a:cubicBezTo>
                  <a:pt x="62114" y="16069"/>
                  <a:pt x="61572" y="16232"/>
                  <a:pt x="60975" y="16340"/>
                </a:cubicBezTo>
                <a:lnTo>
                  <a:pt x="61002" y="16340"/>
                </a:lnTo>
                <a:cubicBezTo>
                  <a:pt x="60243" y="16530"/>
                  <a:pt x="59456" y="16666"/>
                  <a:pt x="58642" y="16774"/>
                </a:cubicBezTo>
                <a:cubicBezTo>
                  <a:pt x="54953" y="17344"/>
                  <a:pt x="51237" y="17751"/>
                  <a:pt x="47521" y="18320"/>
                </a:cubicBezTo>
                <a:cubicBezTo>
                  <a:pt x="45813" y="18592"/>
                  <a:pt x="43887" y="18917"/>
                  <a:pt x="42476" y="19243"/>
                </a:cubicBezTo>
                <a:cubicBezTo>
                  <a:pt x="41581" y="19378"/>
                  <a:pt x="39954" y="19785"/>
                  <a:pt x="38815" y="20056"/>
                </a:cubicBezTo>
                <a:cubicBezTo>
                  <a:pt x="38796" y="20066"/>
                  <a:pt x="38777" y="20075"/>
                  <a:pt x="38756" y="20084"/>
                </a:cubicBezTo>
                <a:lnTo>
                  <a:pt x="38756" y="20084"/>
                </a:lnTo>
                <a:lnTo>
                  <a:pt x="37567" y="20382"/>
                </a:lnTo>
                <a:cubicBezTo>
                  <a:pt x="37133" y="20517"/>
                  <a:pt x="36672" y="20653"/>
                  <a:pt x="36211" y="20816"/>
                </a:cubicBezTo>
                <a:cubicBezTo>
                  <a:pt x="35234" y="21168"/>
                  <a:pt x="34177" y="21521"/>
                  <a:pt x="33173" y="21955"/>
                </a:cubicBezTo>
                <a:cubicBezTo>
                  <a:pt x="32956" y="21982"/>
                  <a:pt x="32956" y="21982"/>
                  <a:pt x="31871" y="22416"/>
                </a:cubicBezTo>
                <a:cubicBezTo>
                  <a:pt x="31871" y="22470"/>
                  <a:pt x="31681" y="22552"/>
                  <a:pt x="31139" y="22823"/>
                </a:cubicBezTo>
                <a:lnTo>
                  <a:pt x="30027" y="23392"/>
                </a:lnTo>
                <a:lnTo>
                  <a:pt x="29213" y="23826"/>
                </a:lnTo>
                <a:cubicBezTo>
                  <a:pt x="28915" y="23989"/>
                  <a:pt x="28589" y="24179"/>
                  <a:pt x="28236" y="24396"/>
                </a:cubicBezTo>
                <a:lnTo>
                  <a:pt x="27450" y="24857"/>
                </a:lnTo>
                <a:cubicBezTo>
                  <a:pt x="27179" y="25020"/>
                  <a:pt x="26934" y="25210"/>
                  <a:pt x="26663" y="25372"/>
                </a:cubicBezTo>
                <a:cubicBezTo>
                  <a:pt x="26419" y="25535"/>
                  <a:pt x="26148" y="25725"/>
                  <a:pt x="25904" y="25888"/>
                </a:cubicBezTo>
                <a:lnTo>
                  <a:pt x="25171" y="26430"/>
                </a:lnTo>
                <a:lnTo>
                  <a:pt x="25199" y="26430"/>
                </a:lnTo>
                <a:cubicBezTo>
                  <a:pt x="24683" y="26810"/>
                  <a:pt x="24249" y="27190"/>
                  <a:pt x="23734" y="27651"/>
                </a:cubicBezTo>
                <a:cubicBezTo>
                  <a:pt x="22323" y="28871"/>
                  <a:pt x="21049" y="30228"/>
                  <a:pt x="19909" y="31692"/>
                </a:cubicBezTo>
                <a:lnTo>
                  <a:pt x="19421" y="32370"/>
                </a:lnTo>
                <a:cubicBezTo>
                  <a:pt x="19258" y="32642"/>
                  <a:pt x="19096" y="32940"/>
                  <a:pt x="18879" y="33266"/>
                </a:cubicBezTo>
                <a:lnTo>
                  <a:pt x="18553" y="33808"/>
                </a:lnTo>
                <a:cubicBezTo>
                  <a:pt x="18445" y="33971"/>
                  <a:pt x="18336" y="34188"/>
                  <a:pt x="18228" y="34378"/>
                </a:cubicBezTo>
                <a:cubicBezTo>
                  <a:pt x="17984" y="34812"/>
                  <a:pt x="17767" y="35246"/>
                  <a:pt x="17577" y="35707"/>
                </a:cubicBezTo>
                <a:lnTo>
                  <a:pt x="17197" y="36602"/>
                </a:lnTo>
                <a:cubicBezTo>
                  <a:pt x="17088" y="36900"/>
                  <a:pt x="16980" y="37198"/>
                  <a:pt x="16872" y="37497"/>
                </a:cubicBezTo>
                <a:cubicBezTo>
                  <a:pt x="16627" y="38121"/>
                  <a:pt x="16465" y="38772"/>
                  <a:pt x="16356" y="39450"/>
                </a:cubicBezTo>
                <a:cubicBezTo>
                  <a:pt x="16166" y="40806"/>
                  <a:pt x="16329" y="42189"/>
                  <a:pt x="16899" y="43437"/>
                </a:cubicBezTo>
                <a:cubicBezTo>
                  <a:pt x="17197" y="44115"/>
                  <a:pt x="17739" y="44685"/>
                  <a:pt x="18390" y="45064"/>
                </a:cubicBezTo>
                <a:cubicBezTo>
                  <a:pt x="18847" y="45302"/>
                  <a:pt x="19352" y="45416"/>
                  <a:pt x="19865" y="45416"/>
                </a:cubicBezTo>
                <a:cubicBezTo>
                  <a:pt x="20114" y="45416"/>
                  <a:pt x="20366" y="45389"/>
                  <a:pt x="20615" y="45336"/>
                </a:cubicBezTo>
                <a:cubicBezTo>
                  <a:pt x="21266" y="45173"/>
                  <a:pt x="21917" y="44875"/>
                  <a:pt x="22486" y="44495"/>
                </a:cubicBezTo>
                <a:cubicBezTo>
                  <a:pt x="23056" y="44142"/>
                  <a:pt x="23544" y="43762"/>
                  <a:pt x="24086" y="43410"/>
                </a:cubicBezTo>
                <a:cubicBezTo>
                  <a:pt x="25226" y="42623"/>
                  <a:pt x="26148" y="41972"/>
                  <a:pt x="27124" y="41348"/>
                </a:cubicBezTo>
                <a:cubicBezTo>
                  <a:pt x="27638" y="41022"/>
                  <a:pt x="28091" y="40695"/>
                  <a:pt x="28328" y="40507"/>
                </a:cubicBezTo>
                <a:lnTo>
                  <a:pt x="28328" y="40507"/>
                </a:lnTo>
                <a:lnTo>
                  <a:pt x="28019" y="40725"/>
                </a:lnTo>
                <a:lnTo>
                  <a:pt x="28481" y="40372"/>
                </a:lnTo>
                <a:lnTo>
                  <a:pt x="28399" y="40426"/>
                </a:lnTo>
                <a:lnTo>
                  <a:pt x="29104" y="39938"/>
                </a:lnTo>
                <a:lnTo>
                  <a:pt x="29104" y="39938"/>
                </a:lnTo>
                <a:lnTo>
                  <a:pt x="29077" y="39965"/>
                </a:lnTo>
                <a:lnTo>
                  <a:pt x="30461" y="39043"/>
                </a:lnTo>
                <a:lnTo>
                  <a:pt x="31112" y="38555"/>
                </a:lnTo>
                <a:cubicBezTo>
                  <a:pt x="33037" y="37198"/>
                  <a:pt x="35099" y="35761"/>
                  <a:pt x="37160" y="34432"/>
                </a:cubicBezTo>
                <a:cubicBezTo>
                  <a:pt x="38571" y="33564"/>
                  <a:pt x="40849" y="32126"/>
                  <a:pt x="42856" y="31258"/>
                </a:cubicBezTo>
                <a:cubicBezTo>
                  <a:pt x="43477" y="30980"/>
                  <a:pt x="43692" y="30888"/>
                  <a:pt x="43649" y="30888"/>
                </a:cubicBezTo>
                <a:cubicBezTo>
                  <a:pt x="43645" y="30888"/>
                  <a:pt x="43640" y="30888"/>
                  <a:pt x="43634" y="30889"/>
                </a:cubicBezTo>
                <a:lnTo>
                  <a:pt x="43634" y="30889"/>
                </a:lnTo>
                <a:cubicBezTo>
                  <a:pt x="44122" y="30677"/>
                  <a:pt x="44625" y="30480"/>
                  <a:pt x="45142" y="30307"/>
                </a:cubicBezTo>
                <a:lnTo>
                  <a:pt x="45142" y="30307"/>
                </a:lnTo>
                <a:cubicBezTo>
                  <a:pt x="45121" y="30316"/>
                  <a:pt x="45101" y="30326"/>
                  <a:pt x="45080" y="30336"/>
                </a:cubicBezTo>
                <a:cubicBezTo>
                  <a:pt x="45127" y="30316"/>
                  <a:pt x="45175" y="30297"/>
                  <a:pt x="45222" y="30280"/>
                </a:cubicBezTo>
                <a:lnTo>
                  <a:pt x="45222" y="30280"/>
                </a:lnTo>
                <a:cubicBezTo>
                  <a:pt x="45195" y="30289"/>
                  <a:pt x="45168" y="30298"/>
                  <a:pt x="45142" y="30307"/>
                </a:cubicBezTo>
                <a:lnTo>
                  <a:pt x="45142" y="30307"/>
                </a:lnTo>
                <a:cubicBezTo>
                  <a:pt x="45284" y="30241"/>
                  <a:pt x="45430" y="30194"/>
                  <a:pt x="45596" y="30146"/>
                </a:cubicBezTo>
                <a:cubicBezTo>
                  <a:pt x="47265" y="29628"/>
                  <a:pt x="48990" y="29353"/>
                  <a:pt x="50740" y="29353"/>
                </a:cubicBezTo>
                <a:cubicBezTo>
                  <a:pt x="51095" y="29353"/>
                  <a:pt x="51450" y="29364"/>
                  <a:pt x="51807" y="29387"/>
                </a:cubicBezTo>
                <a:cubicBezTo>
                  <a:pt x="53028" y="29441"/>
                  <a:pt x="54248" y="29712"/>
                  <a:pt x="55415" y="30146"/>
                </a:cubicBezTo>
                <a:cubicBezTo>
                  <a:pt x="56581" y="30580"/>
                  <a:pt x="57639" y="31231"/>
                  <a:pt x="58561" y="32072"/>
                </a:cubicBezTo>
                <a:cubicBezTo>
                  <a:pt x="58968" y="32425"/>
                  <a:pt x="59347" y="32859"/>
                  <a:pt x="59673" y="33293"/>
                </a:cubicBezTo>
                <a:cubicBezTo>
                  <a:pt x="60161" y="33944"/>
                  <a:pt x="60568" y="34649"/>
                  <a:pt x="60894" y="35408"/>
                </a:cubicBezTo>
                <a:cubicBezTo>
                  <a:pt x="61219" y="36168"/>
                  <a:pt x="61463" y="36981"/>
                  <a:pt x="61545" y="37795"/>
                </a:cubicBezTo>
                <a:cubicBezTo>
                  <a:pt x="61707" y="39124"/>
                  <a:pt x="61490" y="40453"/>
                  <a:pt x="60894" y="41647"/>
                </a:cubicBezTo>
                <a:cubicBezTo>
                  <a:pt x="60812" y="41810"/>
                  <a:pt x="60731" y="41999"/>
                  <a:pt x="60622" y="42162"/>
                </a:cubicBezTo>
                <a:cubicBezTo>
                  <a:pt x="60541" y="42325"/>
                  <a:pt x="60432" y="42460"/>
                  <a:pt x="60324" y="42596"/>
                </a:cubicBezTo>
                <a:lnTo>
                  <a:pt x="60161" y="42840"/>
                </a:lnTo>
                <a:lnTo>
                  <a:pt x="59971" y="43030"/>
                </a:lnTo>
                <a:cubicBezTo>
                  <a:pt x="59844" y="43158"/>
                  <a:pt x="59740" y="43310"/>
                  <a:pt x="59615" y="43440"/>
                </a:cubicBezTo>
                <a:lnTo>
                  <a:pt x="59615" y="43440"/>
                </a:lnTo>
                <a:lnTo>
                  <a:pt x="59239" y="43762"/>
                </a:lnTo>
                <a:cubicBezTo>
                  <a:pt x="59158" y="43844"/>
                  <a:pt x="59076" y="43925"/>
                  <a:pt x="58968" y="44007"/>
                </a:cubicBezTo>
                <a:lnTo>
                  <a:pt x="58615" y="44278"/>
                </a:lnTo>
                <a:cubicBezTo>
                  <a:pt x="58100" y="44685"/>
                  <a:pt x="57530" y="45010"/>
                  <a:pt x="56961" y="45308"/>
                </a:cubicBezTo>
                <a:cubicBezTo>
                  <a:pt x="55198" y="46068"/>
                  <a:pt x="53299" y="46529"/>
                  <a:pt x="51400" y="46610"/>
                </a:cubicBezTo>
                <a:cubicBezTo>
                  <a:pt x="50997" y="46628"/>
                  <a:pt x="50593" y="46637"/>
                  <a:pt x="50189" y="46637"/>
                </a:cubicBezTo>
                <a:cubicBezTo>
                  <a:pt x="49318" y="46637"/>
                  <a:pt x="48447" y="46595"/>
                  <a:pt x="47576" y="46502"/>
                </a:cubicBezTo>
                <a:cubicBezTo>
                  <a:pt x="46301" y="46393"/>
                  <a:pt x="45026" y="46231"/>
                  <a:pt x="43724" y="46095"/>
                </a:cubicBezTo>
                <a:cubicBezTo>
                  <a:pt x="42328" y="45948"/>
                  <a:pt x="40908" y="45825"/>
                  <a:pt x="39486" y="45825"/>
                </a:cubicBezTo>
                <a:cubicBezTo>
                  <a:pt x="38283" y="45825"/>
                  <a:pt x="37079" y="45913"/>
                  <a:pt x="35885" y="46149"/>
                </a:cubicBezTo>
                <a:cubicBezTo>
                  <a:pt x="35560" y="46204"/>
                  <a:pt x="35261" y="46258"/>
                  <a:pt x="34963" y="46339"/>
                </a:cubicBezTo>
                <a:cubicBezTo>
                  <a:pt x="34665" y="46421"/>
                  <a:pt x="34339" y="46529"/>
                  <a:pt x="34041" y="46638"/>
                </a:cubicBezTo>
                <a:cubicBezTo>
                  <a:pt x="33444" y="46855"/>
                  <a:pt x="32875" y="47126"/>
                  <a:pt x="32332" y="47478"/>
                </a:cubicBezTo>
                <a:cubicBezTo>
                  <a:pt x="31220" y="48129"/>
                  <a:pt x="30244" y="48970"/>
                  <a:pt x="29430" y="49974"/>
                </a:cubicBezTo>
                <a:cubicBezTo>
                  <a:pt x="28589" y="50977"/>
                  <a:pt x="28019" y="52144"/>
                  <a:pt x="27694" y="53419"/>
                </a:cubicBezTo>
                <a:cubicBezTo>
                  <a:pt x="27558" y="54042"/>
                  <a:pt x="27504" y="54693"/>
                  <a:pt x="27585" y="55371"/>
                </a:cubicBezTo>
                <a:cubicBezTo>
                  <a:pt x="27613" y="55697"/>
                  <a:pt x="27667" y="56022"/>
                  <a:pt x="27748" y="56321"/>
                </a:cubicBezTo>
                <a:lnTo>
                  <a:pt x="27802" y="56565"/>
                </a:lnTo>
                <a:lnTo>
                  <a:pt x="27911" y="56836"/>
                </a:lnTo>
                <a:cubicBezTo>
                  <a:pt x="27992" y="57080"/>
                  <a:pt x="28101" y="57270"/>
                  <a:pt x="28209" y="57514"/>
                </a:cubicBezTo>
                <a:cubicBezTo>
                  <a:pt x="28236" y="57596"/>
                  <a:pt x="28264" y="57677"/>
                  <a:pt x="28318" y="57758"/>
                </a:cubicBezTo>
                <a:cubicBezTo>
                  <a:pt x="28399" y="57758"/>
                  <a:pt x="28508" y="57704"/>
                  <a:pt x="28589" y="57704"/>
                </a:cubicBezTo>
                <a:lnTo>
                  <a:pt x="29159" y="57514"/>
                </a:lnTo>
                <a:lnTo>
                  <a:pt x="29728" y="57351"/>
                </a:lnTo>
                <a:cubicBezTo>
                  <a:pt x="29918" y="57297"/>
                  <a:pt x="30081" y="57243"/>
                  <a:pt x="30244" y="57189"/>
                </a:cubicBezTo>
                <a:cubicBezTo>
                  <a:pt x="30596" y="57107"/>
                  <a:pt x="30922" y="56999"/>
                  <a:pt x="31274" y="56917"/>
                </a:cubicBezTo>
                <a:cubicBezTo>
                  <a:pt x="31952" y="56728"/>
                  <a:pt x="32630" y="56565"/>
                  <a:pt x="33336" y="56402"/>
                </a:cubicBezTo>
                <a:cubicBezTo>
                  <a:pt x="34692" y="56077"/>
                  <a:pt x="36102" y="55805"/>
                  <a:pt x="37486" y="55616"/>
                </a:cubicBezTo>
                <a:cubicBezTo>
                  <a:pt x="39764" y="55263"/>
                  <a:pt x="42070" y="55046"/>
                  <a:pt x="44375" y="54992"/>
                </a:cubicBezTo>
                <a:lnTo>
                  <a:pt x="45569" y="54965"/>
                </a:lnTo>
                <a:lnTo>
                  <a:pt x="46871" y="54965"/>
                </a:lnTo>
                <a:lnTo>
                  <a:pt x="47521" y="54992"/>
                </a:lnTo>
                <a:cubicBezTo>
                  <a:pt x="49393" y="55019"/>
                  <a:pt x="51237" y="55317"/>
                  <a:pt x="53001" y="55914"/>
                </a:cubicBezTo>
                <a:cubicBezTo>
                  <a:pt x="53868" y="56212"/>
                  <a:pt x="54682" y="56619"/>
                  <a:pt x="55442" y="57134"/>
                </a:cubicBezTo>
                <a:cubicBezTo>
                  <a:pt x="56174" y="57623"/>
                  <a:pt x="56798" y="58274"/>
                  <a:pt x="57232" y="59033"/>
                </a:cubicBezTo>
                <a:cubicBezTo>
                  <a:pt x="57530" y="59576"/>
                  <a:pt x="57720" y="60172"/>
                  <a:pt x="57801" y="60796"/>
                </a:cubicBezTo>
                <a:cubicBezTo>
                  <a:pt x="57856" y="61393"/>
                  <a:pt x="57774" y="62017"/>
                  <a:pt x="57612" y="62613"/>
                </a:cubicBezTo>
                <a:cubicBezTo>
                  <a:pt x="57422" y="63210"/>
                  <a:pt x="57123" y="63780"/>
                  <a:pt x="56744" y="64268"/>
                </a:cubicBezTo>
                <a:cubicBezTo>
                  <a:pt x="56364" y="64783"/>
                  <a:pt x="55930" y="65244"/>
                  <a:pt x="55442" y="65624"/>
                </a:cubicBezTo>
                <a:cubicBezTo>
                  <a:pt x="54628" y="66275"/>
                  <a:pt x="53706" y="66791"/>
                  <a:pt x="52729" y="67116"/>
                </a:cubicBezTo>
                <a:cubicBezTo>
                  <a:pt x="51726" y="67414"/>
                  <a:pt x="50695" y="67631"/>
                  <a:pt x="49664" y="67713"/>
                </a:cubicBezTo>
                <a:cubicBezTo>
                  <a:pt x="48968" y="67767"/>
                  <a:pt x="48266" y="67785"/>
                  <a:pt x="47559" y="67785"/>
                </a:cubicBezTo>
                <a:cubicBezTo>
                  <a:pt x="46144" y="67785"/>
                  <a:pt x="44710" y="67713"/>
                  <a:pt x="43263" y="67713"/>
                </a:cubicBezTo>
                <a:cubicBezTo>
                  <a:pt x="43139" y="67710"/>
                  <a:pt x="43015" y="67709"/>
                  <a:pt x="42891" y="67709"/>
                </a:cubicBezTo>
                <a:cubicBezTo>
                  <a:pt x="41527" y="67709"/>
                  <a:pt x="40187" y="67846"/>
                  <a:pt x="38869" y="68120"/>
                </a:cubicBezTo>
                <a:cubicBezTo>
                  <a:pt x="37431" y="68418"/>
                  <a:pt x="36048" y="68988"/>
                  <a:pt x="34882" y="69856"/>
                </a:cubicBezTo>
                <a:cubicBezTo>
                  <a:pt x="33661" y="70723"/>
                  <a:pt x="32766" y="71944"/>
                  <a:pt x="32278" y="73354"/>
                </a:cubicBezTo>
                <a:cubicBezTo>
                  <a:pt x="31763" y="74765"/>
                  <a:pt x="31627" y="76311"/>
                  <a:pt x="31871" y="77803"/>
                </a:cubicBezTo>
                <a:cubicBezTo>
                  <a:pt x="31871" y="77911"/>
                  <a:pt x="31925" y="78020"/>
                  <a:pt x="31925" y="78128"/>
                </a:cubicBezTo>
                <a:cubicBezTo>
                  <a:pt x="31979" y="78345"/>
                  <a:pt x="32034" y="78562"/>
                  <a:pt x="32088" y="78752"/>
                </a:cubicBezTo>
                <a:cubicBezTo>
                  <a:pt x="32115" y="78969"/>
                  <a:pt x="32169" y="79186"/>
                  <a:pt x="32251" y="79376"/>
                </a:cubicBezTo>
                <a:lnTo>
                  <a:pt x="32468" y="80000"/>
                </a:lnTo>
                <a:lnTo>
                  <a:pt x="32712" y="80569"/>
                </a:lnTo>
                <a:cubicBezTo>
                  <a:pt x="32793" y="80786"/>
                  <a:pt x="32902" y="80976"/>
                  <a:pt x="33010" y="81166"/>
                </a:cubicBezTo>
                <a:cubicBezTo>
                  <a:pt x="33092" y="81356"/>
                  <a:pt x="33200" y="81546"/>
                  <a:pt x="33309" y="81736"/>
                </a:cubicBezTo>
                <a:cubicBezTo>
                  <a:pt x="34204" y="83173"/>
                  <a:pt x="35451" y="84367"/>
                  <a:pt x="36943" y="85208"/>
                </a:cubicBezTo>
                <a:cubicBezTo>
                  <a:pt x="37920" y="85777"/>
                  <a:pt x="38950" y="86211"/>
                  <a:pt x="40035" y="86510"/>
                </a:cubicBezTo>
                <a:cubicBezTo>
                  <a:pt x="41450" y="86894"/>
                  <a:pt x="42911" y="87097"/>
                  <a:pt x="44383" y="87097"/>
                </a:cubicBezTo>
                <a:cubicBezTo>
                  <a:pt x="44886" y="87097"/>
                  <a:pt x="45390" y="87073"/>
                  <a:pt x="45894" y="87025"/>
                </a:cubicBezTo>
                <a:cubicBezTo>
                  <a:pt x="46165" y="87025"/>
                  <a:pt x="46382" y="86998"/>
                  <a:pt x="46545" y="86971"/>
                </a:cubicBezTo>
                <a:cubicBezTo>
                  <a:pt x="46823" y="86931"/>
                  <a:pt x="46912" y="86906"/>
                  <a:pt x="46855" y="86906"/>
                </a:cubicBezTo>
                <a:cubicBezTo>
                  <a:pt x="46834" y="86906"/>
                  <a:pt x="46793" y="86909"/>
                  <a:pt x="46735" y="86916"/>
                </a:cubicBezTo>
                <a:cubicBezTo>
                  <a:pt x="46491" y="86916"/>
                  <a:pt x="45948" y="86971"/>
                  <a:pt x="45189" y="86971"/>
                </a:cubicBezTo>
                <a:cubicBezTo>
                  <a:pt x="44983" y="86978"/>
                  <a:pt x="44779" y="86982"/>
                  <a:pt x="44574" y="86982"/>
                </a:cubicBezTo>
                <a:cubicBezTo>
                  <a:pt x="43349" y="86982"/>
                  <a:pt x="42143" y="86843"/>
                  <a:pt x="40958" y="86564"/>
                </a:cubicBezTo>
                <a:cubicBezTo>
                  <a:pt x="40252" y="86401"/>
                  <a:pt x="39574" y="86184"/>
                  <a:pt x="38923" y="85940"/>
                </a:cubicBezTo>
                <a:cubicBezTo>
                  <a:pt x="38293" y="85688"/>
                  <a:pt x="37687" y="85389"/>
                  <a:pt x="37125" y="85043"/>
                </a:cubicBezTo>
                <a:lnTo>
                  <a:pt x="37125" y="85043"/>
                </a:lnTo>
                <a:cubicBezTo>
                  <a:pt x="38018" y="85508"/>
                  <a:pt x="38960" y="85898"/>
                  <a:pt x="39927" y="86211"/>
                </a:cubicBezTo>
                <a:cubicBezTo>
                  <a:pt x="40849" y="86482"/>
                  <a:pt x="41798" y="86672"/>
                  <a:pt x="42775" y="86754"/>
                </a:cubicBezTo>
                <a:cubicBezTo>
                  <a:pt x="43408" y="86816"/>
                  <a:pt x="44042" y="86849"/>
                  <a:pt x="44676" y="86849"/>
                </a:cubicBezTo>
                <a:cubicBezTo>
                  <a:pt x="45425" y="86849"/>
                  <a:pt x="46175" y="86802"/>
                  <a:pt x="46925" y="86699"/>
                </a:cubicBezTo>
                <a:cubicBezTo>
                  <a:pt x="47494" y="86645"/>
                  <a:pt x="48037" y="86564"/>
                  <a:pt x="48579" y="86401"/>
                </a:cubicBezTo>
                <a:cubicBezTo>
                  <a:pt x="48634" y="86374"/>
                  <a:pt x="48579" y="86374"/>
                  <a:pt x="48579" y="86347"/>
                </a:cubicBezTo>
                <a:cubicBezTo>
                  <a:pt x="47576" y="86537"/>
                  <a:pt x="46545" y="86645"/>
                  <a:pt x="45514" y="86672"/>
                </a:cubicBezTo>
                <a:cubicBezTo>
                  <a:pt x="44646" y="86672"/>
                  <a:pt x="43778" y="86645"/>
                  <a:pt x="42910" y="86537"/>
                </a:cubicBezTo>
                <a:cubicBezTo>
                  <a:pt x="42015" y="86428"/>
                  <a:pt x="41120" y="86238"/>
                  <a:pt x="40252" y="85994"/>
                </a:cubicBezTo>
                <a:cubicBezTo>
                  <a:pt x="38408" y="85479"/>
                  <a:pt x="36699" y="84529"/>
                  <a:pt x="35316" y="83255"/>
                </a:cubicBezTo>
                <a:cubicBezTo>
                  <a:pt x="34692" y="82658"/>
                  <a:pt x="34149" y="81953"/>
                  <a:pt x="33715" y="81220"/>
                </a:cubicBezTo>
                <a:cubicBezTo>
                  <a:pt x="33281" y="80461"/>
                  <a:pt x="32956" y="79674"/>
                  <a:pt x="32739" y="78834"/>
                </a:cubicBezTo>
                <a:cubicBezTo>
                  <a:pt x="32386" y="77532"/>
                  <a:pt x="32332" y="76175"/>
                  <a:pt x="32549" y="74873"/>
                </a:cubicBezTo>
                <a:cubicBezTo>
                  <a:pt x="32739" y="73571"/>
                  <a:pt x="33309" y="72351"/>
                  <a:pt x="34177" y="71374"/>
                </a:cubicBezTo>
                <a:cubicBezTo>
                  <a:pt x="34421" y="71049"/>
                  <a:pt x="34719" y="70778"/>
                  <a:pt x="35044" y="70534"/>
                </a:cubicBezTo>
                <a:cubicBezTo>
                  <a:pt x="35560" y="70127"/>
                  <a:pt x="36102" y="69801"/>
                  <a:pt x="36699" y="69530"/>
                </a:cubicBezTo>
                <a:lnTo>
                  <a:pt x="36699" y="69530"/>
                </a:lnTo>
                <a:cubicBezTo>
                  <a:pt x="35885" y="69910"/>
                  <a:pt x="35126" y="70425"/>
                  <a:pt x="34475" y="71049"/>
                </a:cubicBezTo>
                <a:cubicBezTo>
                  <a:pt x="33797" y="71781"/>
                  <a:pt x="33281" y="72622"/>
                  <a:pt x="32929" y="73544"/>
                </a:cubicBezTo>
                <a:cubicBezTo>
                  <a:pt x="32576" y="74602"/>
                  <a:pt x="32413" y="75687"/>
                  <a:pt x="32468" y="76799"/>
                </a:cubicBezTo>
                <a:cubicBezTo>
                  <a:pt x="32495" y="77233"/>
                  <a:pt x="32549" y="77640"/>
                  <a:pt x="32630" y="78074"/>
                </a:cubicBezTo>
                <a:cubicBezTo>
                  <a:pt x="32712" y="78508"/>
                  <a:pt x="32820" y="78915"/>
                  <a:pt x="32956" y="79349"/>
                </a:cubicBezTo>
                <a:cubicBezTo>
                  <a:pt x="33092" y="79756"/>
                  <a:pt x="33254" y="80135"/>
                  <a:pt x="33444" y="80542"/>
                </a:cubicBezTo>
                <a:cubicBezTo>
                  <a:pt x="33634" y="80922"/>
                  <a:pt x="33851" y="81275"/>
                  <a:pt x="34068" y="81654"/>
                </a:cubicBezTo>
                <a:cubicBezTo>
                  <a:pt x="34502" y="82278"/>
                  <a:pt x="34990" y="82875"/>
                  <a:pt x="35560" y="83390"/>
                </a:cubicBezTo>
                <a:cubicBezTo>
                  <a:pt x="35831" y="83634"/>
                  <a:pt x="36129" y="83851"/>
                  <a:pt x="36455" y="84096"/>
                </a:cubicBezTo>
                <a:cubicBezTo>
                  <a:pt x="36591" y="84177"/>
                  <a:pt x="36753" y="84313"/>
                  <a:pt x="36916" y="84394"/>
                </a:cubicBezTo>
                <a:lnTo>
                  <a:pt x="37377" y="84692"/>
                </a:lnTo>
                <a:cubicBezTo>
                  <a:pt x="38679" y="85425"/>
                  <a:pt x="40117" y="85940"/>
                  <a:pt x="41581" y="86184"/>
                </a:cubicBezTo>
                <a:cubicBezTo>
                  <a:pt x="42247" y="86313"/>
                  <a:pt x="43065" y="86391"/>
                  <a:pt x="43216" y="86391"/>
                </a:cubicBezTo>
                <a:cubicBezTo>
                  <a:pt x="43256" y="86391"/>
                  <a:pt x="43250" y="86385"/>
                  <a:pt x="43182" y="86374"/>
                </a:cubicBezTo>
                <a:cubicBezTo>
                  <a:pt x="42856" y="86320"/>
                  <a:pt x="41690" y="86184"/>
                  <a:pt x="40822" y="85940"/>
                </a:cubicBezTo>
                <a:lnTo>
                  <a:pt x="40008" y="85723"/>
                </a:lnTo>
                <a:cubicBezTo>
                  <a:pt x="39737" y="85642"/>
                  <a:pt x="39493" y="85533"/>
                  <a:pt x="39222" y="85452"/>
                </a:cubicBezTo>
                <a:cubicBezTo>
                  <a:pt x="38326" y="85099"/>
                  <a:pt x="37486" y="84665"/>
                  <a:pt x="36699" y="84123"/>
                </a:cubicBezTo>
                <a:cubicBezTo>
                  <a:pt x="36509" y="83987"/>
                  <a:pt x="36319" y="83851"/>
                  <a:pt x="36129" y="83716"/>
                </a:cubicBezTo>
                <a:lnTo>
                  <a:pt x="35587" y="83255"/>
                </a:lnTo>
                <a:cubicBezTo>
                  <a:pt x="35234" y="82929"/>
                  <a:pt x="34936" y="82577"/>
                  <a:pt x="34638" y="82224"/>
                </a:cubicBezTo>
                <a:cubicBezTo>
                  <a:pt x="34041" y="81465"/>
                  <a:pt x="33580" y="80651"/>
                  <a:pt x="33227" y="79756"/>
                </a:cubicBezTo>
                <a:cubicBezTo>
                  <a:pt x="32902" y="78861"/>
                  <a:pt x="32685" y="77938"/>
                  <a:pt x="32630" y="76989"/>
                </a:cubicBezTo>
                <a:cubicBezTo>
                  <a:pt x="32549" y="76094"/>
                  <a:pt x="32630" y="75226"/>
                  <a:pt x="32847" y="74358"/>
                </a:cubicBezTo>
                <a:cubicBezTo>
                  <a:pt x="33037" y="73490"/>
                  <a:pt x="33390" y="72704"/>
                  <a:pt x="33905" y="71971"/>
                </a:cubicBezTo>
                <a:cubicBezTo>
                  <a:pt x="34936" y="70561"/>
                  <a:pt x="36509" y="69639"/>
                  <a:pt x="38218" y="69150"/>
                </a:cubicBezTo>
                <a:cubicBezTo>
                  <a:pt x="39439" y="68798"/>
                  <a:pt x="40686" y="68608"/>
                  <a:pt x="41934" y="68581"/>
                </a:cubicBezTo>
                <a:cubicBezTo>
                  <a:pt x="42329" y="68564"/>
                  <a:pt x="42727" y="68557"/>
                  <a:pt x="43126" y="68557"/>
                </a:cubicBezTo>
                <a:cubicBezTo>
                  <a:pt x="44014" y="68557"/>
                  <a:pt x="44906" y="68589"/>
                  <a:pt x="45786" y="68608"/>
                </a:cubicBezTo>
                <a:cubicBezTo>
                  <a:pt x="46314" y="68623"/>
                  <a:pt x="46846" y="68634"/>
                  <a:pt x="47380" y="68634"/>
                </a:cubicBezTo>
                <a:cubicBezTo>
                  <a:pt x="48793" y="68634"/>
                  <a:pt x="50220" y="68558"/>
                  <a:pt x="51617" y="68282"/>
                </a:cubicBezTo>
                <a:cubicBezTo>
                  <a:pt x="53624" y="67930"/>
                  <a:pt x="55442" y="66953"/>
                  <a:pt x="56852" y="65516"/>
                </a:cubicBezTo>
                <a:cubicBezTo>
                  <a:pt x="57232" y="65109"/>
                  <a:pt x="57584" y="64648"/>
                  <a:pt x="57856" y="64160"/>
                </a:cubicBezTo>
                <a:cubicBezTo>
                  <a:pt x="58154" y="63671"/>
                  <a:pt x="58371" y="63129"/>
                  <a:pt x="58534" y="62559"/>
                </a:cubicBezTo>
                <a:cubicBezTo>
                  <a:pt x="58561" y="62424"/>
                  <a:pt x="58588" y="62288"/>
                  <a:pt x="58615" y="62125"/>
                </a:cubicBezTo>
                <a:cubicBezTo>
                  <a:pt x="58642" y="61990"/>
                  <a:pt x="58669" y="61854"/>
                  <a:pt x="58669" y="61718"/>
                </a:cubicBezTo>
                <a:lnTo>
                  <a:pt x="58697" y="61284"/>
                </a:lnTo>
                <a:lnTo>
                  <a:pt x="58697" y="60878"/>
                </a:lnTo>
                <a:cubicBezTo>
                  <a:pt x="58669" y="60606"/>
                  <a:pt x="58642" y="60335"/>
                  <a:pt x="58561" y="60091"/>
                </a:cubicBezTo>
                <a:cubicBezTo>
                  <a:pt x="58534" y="59847"/>
                  <a:pt x="58452" y="59603"/>
                  <a:pt x="58344" y="59359"/>
                </a:cubicBezTo>
                <a:cubicBezTo>
                  <a:pt x="57910" y="58192"/>
                  <a:pt x="57123" y="57189"/>
                  <a:pt x="56093" y="56511"/>
                </a:cubicBezTo>
                <a:cubicBezTo>
                  <a:pt x="55089" y="55805"/>
                  <a:pt x="54004" y="55290"/>
                  <a:pt x="52865" y="54937"/>
                </a:cubicBezTo>
                <a:cubicBezTo>
                  <a:pt x="51726" y="54612"/>
                  <a:pt x="50559" y="54368"/>
                  <a:pt x="49366" y="54232"/>
                </a:cubicBezTo>
                <a:cubicBezTo>
                  <a:pt x="49068" y="54205"/>
                  <a:pt x="48796" y="54178"/>
                  <a:pt x="48498" y="54178"/>
                </a:cubicBezTo>
                <a:cubicBezTo>
                  <a:pt x="48200" y="54151"/>
                  <a:pt x="47901" y="54151"/>
                  <a:pt x="47603" y="54124"/>
                </a:cubicBezTo>
                <a:cubicBezTo>
                  <a:pt x="47223" y="54124"/>
                  <a:pt x="46831" y="54112"/>
                  <a:pt x="46444" y="54112"/>
                </a:cubicBezTo>
                <a:cubicBezTo>
                  <a:pt x="46250" y="54112"/>
                  <a:pt x="46057" y="54115"/>
                  <a:pt x="45867" y="54124"/>
                </a:cubicBezTo>
                <a:cubicBezTo>
                  <a:pt x="42015" y="54124"/>
                  <a:pt x="38191" y="54531"/>
                  <a:pt x="34421" y="55290"/>
                </a:cubicBezTo>
                <a:cubicBezTo>
                  <a:pt x="33498" y="55480"/>
                  <a:pt x="32576" y="55697"/>
                  <a:pt x="31708" y="55914"/>
                </a:cubicBezTo>
                <a:cubicBezTo>
                  <a:pt x="31247" y="56050"/>
                  <a:pt x="30786" y="56158"/>
                  <a:pt x="30352" y="56294"/>
                </a:cubicBezTo>
                <a:lnTo>
                  <a:pt x="29674" y="56483"/>
                </a:lnTo>
                <a:lnTo>
                  <a:pt x="29050" y="56673"/>
                </a:lnTo>
                <a:lnTo>
                  <a:pt x="28806" y="56755"/>
                </a:lnTo>
                <a:cubicBezTo>
                  <a:pt x="28752" y="56673"/>
                  <a:pt x="28725" y="56592"/>
                  <a:pt x="28698" y="56511"/>
                </a:cubicBezTo>
                <a:lnTo>
                  <a:pt x="28643" y="56375"/>
                </a:lnTo>
                <a:cubicBezTo>
                  <a:pt x="28616" y="56294"/>
                  <a:pt x="28589" y="56212"/>
                  <a:pt x="28589" y="56131"/>
                </a:cubicBezTo>
                <a:cubicBezTo>
                  <a:pt x="28535" y="55995"/>
                  <a:pt x="28508" y="55833"/>
                  <a:pt x="28481" y="55670"/>
                </a:cubicBezTo>
                <a:cubicBezTo>
                  <a:pt x="28291" y="54503"/>
                  <a:pt x="28508" y="53310"/>
                  <a:pt x="29023" y="52225"/>
                </a:cubicBezTo>
                <a:lnTo>
                  <a:pt x="29023" y="52279"/>
                </a:lnTo>
                <a:cubicBezTo>
                  <a:pt x="29294" y="51601"/>
                  <a:pt x="29674" y="51004"/>
                  <a:pt x="30135" y="50462"/>
                </a:cubicBezTo>
                <a:cubicBezTo>
                  <a:pt x="30976" y="49458"/>
                  <a:pt x="31952" y="48645"/>
                  <a:pt x="33092" y="48021"/>
                </a:cubicBezTo>
                <a:cubicBezTo>
                  <a:pt x="33688" y="47695"/>
                  <a:pt x="34285" y="47424"/>
                  <a:pt x="34936" y="47234"/>
                </a:cubicBezTo>
                <a:cubicBezTo>
                  <a:pt x="35587" y="47072"/>
                  <a:pt x="36238" y="46909"/>
                  <a:pt x="36916" y="46827"/>
                </a:cubicBezTo>
                <a:cubicBezTo>
                  <a:pt x="37786" y="46723"/>
                  <a:pt x="38655" y="46674"/>
                  <a:pt x="39532" y="46674"/>
                </a:cubicBezTo>
                <a:cubicBezTo>
                  <a:pt x="40022" y="46674"/>
                  <a:pt x="40515" y="46690"/>
                  <a:pt x="41012" y="46719"/>
                </a:cubicBezTo>
                <a:cubicBezTo>
                  <a:pt x="43751" y="46882"/>
                  <a:pt x="46518" y="47343"/>
                  <a:pt x="49339" y="47478"/>
                </a:cubicBezTo>
                <a:cubicBezTo>
                  <a:pt x="49650" y="47499"/>
                  <a:pt x="49960" y="47508"/>
                  <a:pt x="50271" y="47508"/>
                </a:cubicBezTo>
                <a:cubicBezTo>
                  <a:pt x="50774" y="47508"/>
                  <a:pt x="51277" y="47485"/>
                  <a:pt x="51780" y="47451"/>
                </a:cubicBezTo>
                <a:cubicBezTo>
                  <a:pt x="52187" y="47424"/>
                  <a:pt x="52567" y="47370"/>
                  <a:pt x="52919" y="47343"/>
                </a:cubicBezTo>
                <a:lnTo>
                  <a:pt x="53868" y="47180"/>
                </a:lnTo>
                <a:cubicBezTo>
                  <a:pt x="55496" y="46882"/>
                  <a:pt x="57069" y="46285"/>
                  <a:pt x="58480" y="45471"/>
                </a:cubicBezTo>
                <a:cubicBezTo>
                  <a:pt x="60351" y="44413"/>
                  <a:pt x="61707" y="42650"/>
                  <a:pt x="62250" y="40589"/>
                </a:cubicBezTo>
                <a:cubicBezTo>
                  <a:pt x="62494" y="39640"/>
                  <a:pt x="62548" y="38636"/>
                  <a:pt x="62440" y="37660"/>
                </a:cubicBezTo>
                <a:cubicBezTo>
                  <a:pt x="62304" y="36710"/>
                  <a:pt x="62060" y="35761"/>
                  <a:pt x="61653" y="34866"/>
                </a:cubicBezTo>
                <a:cubicBezTo>
                  <a:pt x="61300" y="34052"/>
                  <a:pt x="60812" y="33266"/>
                  <a:pt x="60270" y="32560"/>
                </a:cubicBezTo>
                <a:cubicBezTo>
                  <a:pt x="59727" y="31909"/>
                  <a:pt x="59103" y="31313"/>
                  <a:pt x="58425" y="30797"/>
                </a:cubicBezTo>
                <a:cubicBezTo>
                  <a:pt x="56933" y="29712"/>
                  <a:pt x="55198" y="29007"/>
                  <a:pt x="53380" y="28682"/>
                </a:cubicBezTo>
                <a:cubicBezTo>
                  <a:pt x="52485" y="28532"/>
                  <a:pt x="51576" y="28458"/>
                  <a:pt x="50664" y="28458"/>
                </a:cubicBezTo>
                <a:cubicBezTo>
                  <a:pt x="49752" y="28458"/>
                  <a:pt x="48837" y="28532"/>
                  <a:pt x="47928" y="28682"/>
                </a:cubicBezTo>
                <a:cubicBezTo>
                  <a:pt x="46545" y="28926"/>
                  <a:pt x="45189" y="29278"/>
                  <a:pt x="43887" y="29767"/>
                </a:cubicBezTo>
                <a:cubicBezTo>
                  <a:pt x="43209" y="30038"/>
                  <a:pt x="42504" y="30363"/>
                  <a:pt x="41798" y="30716"/>
                </a:cubicBezTo>
                <a:lnTo>
                  <a:pt x="41853" y="30689"/>
                </a:lnTo>
                <a:lnTo>
                  <a:pt x="41853" y="30689"/>
                </a:lnTo>
                <a:cubicBezTo>
                  <a:pt x="40307" y="31448"/>
                  <a:pt x="38815" y="32289"/>
                  <a:pt x="37377" y="33211"/>
                </a:cubicBezTo>
                <a:cubicBezTo>
                  <a:pt x="35858" y="34188"/>
                  <a:pt x="34529" y="35083"/>
                  <a:pt x="32929" y="36222"/>
                </a:cubicBezTo>
                <a:cubicBezTo>
                  <a:pt x="31844" y="36981"/>
                  <a:pt x="30244" y="38066"/>
                  <a:pt x="28942" y="38934"/>
                </a:cubicBezTo>
                <a:lnTo>
                  <a:pt x="26392" y="40697"/>
                </a:lnTo>
                <a:lnTo>
                  <a:pt x="22432" y="43437"/>
                </a:lnTo>
                <a:cubicBezTo>
                  <a:pt x="21808" y="43898"/>
                  <a:pt x="21103" y="44224"/>
                  <a:pt x="20370" y="44441"/>
                </a:cubicBezTo>
                <a:cubicBezTo>
                  <a:pt x="20200" y="44478"/>
                  <a:pt x="20028" y="44497"/>
                  <a:pt x="19858" y="44497"/>
                </a:cubicBezTo>
                <a:cubicBezTo>
                  <a:pt x="19296" y="44497"/>
                  <a:pt x="18752" y="44293"/>
                  <a:pt x="18336" y="43898"/>
                </a:cubicBezTo>
                <a:cubicBezTo>
                  <a:pt x="18038" y="43627"/>
                  <a:pt x="17794" y="43301"/>
                  <a:pt x="17658" y="42922"/>
                </a:cubicBezTo>
                <a:cubicBezTo>
                  <a:pt x="17550" y="42732"/>
                  <a:pt x="17495" y="42542"/>
                  <a:pt x="17441" y="42352"/>
                </a:cubicBezTo>
                <a:cubicBezTo>
                  <a:pt x="17387" y="42135"/>
                  <a:pt x="17333" y="41945"/>
                  <a:pt x="17305" y="41728"/>
                </a:cubicBezTo>
                <a:cubicBezTo>
                  <a:pt x="17143" y="40887"/>
                  <a:pt x="17170" y="40046"/>
                  <a:pt x="17305" y="39206"/>
                </a:cubicBezTo>
                <a:cubicBezTo>
                  <a:pt x="17387" y="38772"/>
                  <a:pt x="17495" y="38365"/>
                  <a:pt x="17658" y="37958"/>
                </a:cubicBezTo>
                <a:lnTo>
                  <a:pt x="17875" y="37334"/>
                </a:lnTo>
                <a:lnTo>
                  <a:pt x="17984" y="37009"/>
                </a:lnTo>
                <a:cubicBezTo>
                  <a:pt x="18011" y="36900"/>
                  <a:pt x="18065" y="36792"/>
                  <a:pt x="18119" y="36710"/>
                </a:cubicBezTo>
                <a:cubicBezTo>
                  <a:pt x="18309" y="36303"/>
                  <a:pt x="18445" y="35869"/>
                  <a:pt x="18662" y="35490"/>
                </a:cubicBezTo>
                <a:lnTo>
                  <a:pt x="19313" y="34296"/>
                </a:lnTo>
                <a:cubicBezTo>
                  <a:pt x="19448" y="34052"/>
                  <a:pt x="19638" y="33754"/>
                  <a:pt x="19828" y="33455"/>
                </a:cubicBezTo>
                <a:cubicBezTo>
                  <a:pt x="19936" y="33293"/>
                  <a:pt x="20018" y="33130"/>
                  <a:pt x="20126" y="32994"/>
                </a:cubicBezTo>
                <a:lnTo>
                  <a:pt x="20452" y="32533"/>
                </a:lnTo>
                <a:lnTo>
                  <a:pt x="20994" y="31774"/>
                </a:lnTo>
                <a:lnTo>
                  <a:pt x="21591" y="31068"/>
                </a:lnTo>
                <a:cubicBezTo>
                  <a:pt x="21990" y="30563"/>
                  <a:pt x="22441" y="30084"/>
                  <a:pt x="22893" y="29631"/>
                </a:cubicBezTo>
                <a:lnTo>
                  <a:pt x="22893" y="29631"/>
                </a:lnTo>
                <a:lnTo>
                  <a:pt x="22947" y="29604"/>
                </a:lnTo>
                <a:cubicBezTo>
                  <a:pt x="24168" y="28410"/>
                  <a:pt x="25497" y="27325"/>
                  <a:pt x="26907" y="26349"/>
                </a:cubicBezTo>
                <a:lnTo>
                  <a:pt x="26907" y="26349"/>
                </a:lnTo>
                <a:lnTo>
                  <a:pt x="26880" y="26376"/>
                </a:lnTo>
                <a:lnTo>
                  <a:pt x="27558" y="25915"/>
                </a:lnTo>
                <a:lnTo>
                  <a:pt x="27504" y="25942"/>
                </a:lnTo>
                <a:cubicBezTo>
                  <a:pt x="27721" y="25806"/>
                  <a:pt x="27965" y="25644"/>
                  <a:pt x="28182" y="25508"/>
                </a:cubicBezTo>
                <a:lnTo>
                  <a:pt x="28182" y="25508"/>
                </a:lnTo>
                <a:lnTo>
                  <a:pt x="28128" y="25535"/>
                </a:lnTo>
                <a:lnTo>
                  <a:pt x="28779" y="25128"/>
                </a:lnTo>
                <a:lnTo>
                  <a:pt x="28752" y="25156"/>
                </a:lnTo>
                <a:cubicBezTo>
                  <a:pt x="29131" y="24911"/>
                  <a:pt x="29538" y="24694"/>
                  <a:pt x="29945" y="24450"/>
                </a:cubicBezTo>
                <a:cubicBezTo>
                  <a:pt x="30840" y="23989"/>
                  <a:pt x="32332" y="23284"/>
                  <a:pt x="33444" y="22823"/>
                </a:cubicBezTo>
                <a:lnTo>
                  <a:pt x="33444" y="22823"/>
                </a:lnTo>
                <a:lnTo>
                  <a:pt x="33390" y="22850"/>
                </a:lnTo>
                <a:cubicBezTo>
                  <a:pt x="34041" y="22579"/>
                  <a:pt x="34665" y="22335"/>
                  <a:pt x="35316" y="22118"/>
                </a:cubicBezTo>
                <a:cubicBezTo>
                  <a:pt x="35777" y="21982"/>
                  <a:pt x="36129" y="21874"/>
                  <a:pt x="36753" y="21684"/>
                </a:cubicBezTo>
                <a:cubicBezTo>
                  <a:pt x="38462" y="21087"/>
                  <a:pt x="40225" y="20626"/>
                  <a:pt x="41988" y="20273"/>
                </a:cubicBezTo>
                <a:lnTo>
                  <a:pt x="41961" y="20273"/>
                </a:lnTo>
                <a:cubicBezTo>
                  <a:pt x="43372" y="20002"/>
                  <a:pt x="44673" y="19758"/>
                  <a:pt x="46138" y="19487"/>
                </a:cubicBezTo>
                <a:cubicBezTo>
                  <a:pt x="47304" y="19297"/>
                  <a:pt x="48742" y="19080"/>
                  <a:pt x="50044" y="18890"/>
                </a:cubicBezTo>
                <a:lnTo>
                  <a:pt x="50121" y="18877"/>
                </a:lnTo>
                <a:lnTo>
                  <a:pt x="50121" y="18877"/>
                </a:lnTo>
                <a:lnTo>
                  <a:pt x="51102" y="18781"/>
                </a:lnTo>
                <a:cubicBezTo>
                  <a:pt x="52133" y="18646"/>
                  <a:pt x="53462" y="18456"/>
                  <a:pt x="53814" y="18402"/>
                </a:cubicBezTo>
                <a:cubicBezTo>
                  <a:pt x="55849" y="18185"/>
                  <a:pt x="57774" y="17859"/>
                  <a:pt x="59727" y="17561"/>
                </a:cubicBezTo>
                <a:lnTo>
                  <a:pt x="59998" y="17561"/>
                </a:lnTo>
                <a:cubicBezTo>
                  <a:pt x="60859" y="17434"/>
                  <a:pt x="61720" y="17213"/>
                  <a:pt x="62537" y="16919"/>
                </a:cubicBezTo>
                <a:lnTo>
                  <a:pt x="62537" y="16919"/>
                </a:lnTo>
                <a:lnTo>
                  <a:pt x="62684" y="16883"/>
                </a:lnTo>
                <a:lnTo>
                  <a:pt x="63308" y="16693"/>
                </a:lnTo>
                <a:lnTo>
                  <a:pt x="63714" y="16530"/>
                </a:lnTo>
                <a:cubicBezTo>
                  <a:pt x="63959" y="16449"/>
                  <a:pt x="63742" y="16557"/>
                  <a:pt x="64148" y="16395"/>
                </a:cubicBezTo>
                <a:cubicBezTo>
                  <a:pt x="64664" y="16178"/>
                  <a:pt x="65179" y="15906"/>
                  <a:pt x="65640" y="15635"/>
                </a:cubicBezTo>
                <a:cubicBezTo>
                  <a:pt x="65855" y="15485"/>
                  <a:pt x="65951" y="15436"/>
                  <a:pt x="65995" y="15436"/>
                </a:cubicBezTo>
                <a:cubicBezTo>
                  <a:pt x="66006" y="15436"/>
                  <a:pt x="66014" y="15440"/>
                  <a:pt x="66020" y="15445"/>
                </a:cubicBezTo>
                <a:cubicBezTo>
                  <a:pt x="66590" y="14984"/>
                  <a:pt x="67078" y="14442"/>
                  <a:pt x="67512" y="13845"/>
                </a:cubicBezTo>
                <a:lnTo>
                  <a:pt x="67729" y="13465"/>
                </a:lnTo>
                <a:cubicBezTo>
                  <a:pt x="67810" y="13357"/>
                  <a:pt x="67837" y="13248"/>
                  <a:pt x="67892" y="13140"/>
                </a:cubicBezTo>
                <a:cubicBezTo>
                  <a:pt x="67946" y="13004"/>
                  <a:pt x="68000" y="12868"/>
                  <a:pt x="68027" y="12760"/>
                </a:cubicBezTo>
                <a:lnTo>
                  <a:pt x="68027" y="12706"/>
                </a:lnTo>
                <a:cubicBezTo>
                  <a:pt x="67892" y="13031"/>
                  <a:pt x="67702" y="13357"/>
                  <a:pt x="67512" y="13628"/>
                </a:cubicBezTo>
                <a:lnTo>
                  <a:pt x="67322" y="13899"/>
                </a:lnTo>
                <a:lnTo>
                  <a:pt x="67186" y="14062"/>
                </a:lnTo>
                <a:cubicBezTo>
                  <a:pt x="67129" y="14119"/>
                  <a:pt x="67101" y="14142"/>
                  <a:pt x="67093" y="14142"/>
                </a:cubicBezTo>
                <a:cubicBezTo>
                  <a:pt x="67083" y="14142"/>
                  <a:pt x="67112" y="14098"/>
                  <a:pt x="67159" y="14035"/>
                </a:cubicBezTo>
                <a:cubicBezTo>
                  <a:pt x="67512" y="13574"/>
                  <a:pt x="67783" y="13058"/>
                  <a:pt x="68000" y="12543"/>
                </a:cubicBezTo>
                <a:cubicBezTo>
                  <a:pt x="68163" y="12136"/>
                  <a:pt x="68271" y="11702"/>
                  <a:pt x="68325" y="11268"/>
                </a:cubicBezTo>
                <a:cubicBezTo>
                  <a:pt x="68431" y="10743"/>
                  <a:pt x="68459" y="10192"/>
                  <a:pt x="68461" y="9640"/>
                </a:cubicBezTo>
                <a:lnTo>
                  <a:pt x="68461" y="9640"/>
                </a:lnTo>
                <a:cubicBezTo>
                  <a:pt x="68461" y="9640"/>
                  <a:pt x="68461" y="9640"/>
                  <a:pt x="68461" y="9641"/>
                </a:cubicBezTo>
                <a:lnTo>
                  <a:pt x="68461" y="9586"/>
                </a:lnTo>
                <a:cubicBezTo>
                  <a:pt x="68461" y="9604"/>
                  <a:pt x="68461" y="9622"/>
                  <a:pt x="68461" y="9640"/>
                </a:cubicBezTo>
                <a:lnTo>
                  <a:pt x="68461" y="9640"/>
                </a:lnTo>
                <a:cubicBezTo>
                  <a:pt x="68407" y="9206"/>
                  <a:pt x="68325" y="8800"/>
                  <a:pt x="68190" y="8366"/>
                </a:cubicBezTo>
                <a:cubicBezTo>
                  <a:pt x="67973" y="7525"/>
                  <a:pt x="67647" y="6738"/>
                  <a:pt x="67186" y="6006"/>
                </a:cubicBezTo>
                <a:cubicBezTo>
                  <a:pt x="66698" y="5220"/>
                  <a:pt x="66074" y="4541"/>
                  <a:pt x="65396" y="3918"/>
                </a:cubicBezTo>
                <a:cubicBezTo>
                  <a:pt x="65071" y="3619"/>
                  <a:pt x="64718" y="3294"/>
                  <a:pt x="64365" y="3022"/>
                </a:cubicBezTo>
                <a:cubicBezTo>
                  <a:pt x="63702" y="2606"/>
                  <a:pt x="63499" y="2483"/>
                  <a:pt x="63486" y="2483"/>
                </a:cubicBezTo>
                <a:lnTo>
                  <a:pt x="63486" y="2483"/>
                </a:lnTo>
                <a:cubicBezTo>
                  <a:pt x="63469" y="2483"/>
                  <a:pt x="63835" y="2730"/>
                  <a:pt x="63815" y="2730"/>
                </a:cubicBezTo>
                <a:cubicBezTo>
                  <a:pt x="63809" y="2730"/>
                  <a:pt x="63765" y="2706"/>
                  <a:pt x="63660" y="2643"/>
                </a:cubicBezTo>
                <a:cubicBezTo>
                  <a:pt x="62856" y="2160"/>
                  <a:pt x="62024" y="1757"/>
                  <a:pt x="61140" y="1433"/>
                </a:cubicBezTo>
                <a:lnTo>
                  <a:pt x="61140" y="1433"/>
                </a:lnTo>
                <a:lnTo>
                  <a:pt x="61002" y="1341"/>
                </a:lnTo>
                <a:cubicBezTo>
                  <a:pt x="60487" y="1151"/>
                  <a:pt x="59944" y="1015"/>
                  <a:pt x="59429" y="907"/>
                </a:cubicBezTo>
                <a:cubicBezTo>
                  <a:pt x="59212" y="853"/>
                  <a:pt x="58941" y="771"/>
                  <a:pt x="58534" y="690"/>
                </a:cubicBezTo>
                <a:cubicBezTo>
                  <a:pt x="58154" y="608"/>
                  <a:pt x="57639" y="473"/>
                  <a:pt x="56879" y="364"/>
                </a:cubicBezTo>
                <a:lnTo>
                  <a:pt x="56879" y="364"/>
                </a:lnTo>
                <a:lnTo>
                  <a:pt x="57639" y="473"/>
                </a:lnTo>
                <a:lnTo>
                  <a:pt x="58154" y="581"/>
                </a:lnTo>
                <a:cubicBezTo>
                  <a:pt x="58452" y="636"/>
                  <a:pt x="58642" y="690"/>
                  <a:pt x="58751" y="690"/>
                </a:cubicBezTo>
                <a:cubicBezTo>
                  <a:pt x="58791" y="703"/>
                  <a:pt x="58832" y="710"/>
                  <a:pt x="58873" y="710"/>
                </a:cubicBezTo>
                <a:cubicBezTo>
                  <a:pt x="58914" y="710"/>
                  <a:pt x="58954" y="703"/>
                  <a:pt x="58995" y="690"/>
                </a:cubicBezTo>
                <a:lnTo>
                  <a:pt x="59049" y="690"/>
                </a:lnTo>
                <a:cubicBezTo>
                  <a:pt x="58751" y="608"/>
                  <a:pt x="58344" y="554"/>
                  <a:pt x="58154" y="527"/>
                </a:cubicBezTo>
                <a:cubicBezTo>
                  <a:pt x="57883" y="473"/>
                  <a:pt x="57720" y="446"/>
                  <a:pt x="57503" y="419"/>
                </a:cubicBezTo>
                <a:lnTo>
                  <a:pt x="57557" y="419"/>
                </a:lnTo>
                <a:cubicBezTo>
                  <a:pt x="56933" y="337"/>
                  <a:pt x="56337" y="229"/>
                  <a:pt x="55713" y="174"/>
                </a:cubicBezTo>
                <a:cubicBezTo>
                  <a:pt x="55415" y="147"/>
                  <a:pt x="55116" y="120"/>
                  <a:pt x="54791" y="93"/>
                </a:cubicBezTo>
                <a:lnTo>
                  <a:pt x="53841" y="39"/>
                </a:lnTo>
                <a:cubicBezTo>
                  <a:pt x="53485" y="13"/>
                  <a:pt x="53128" y="1"/>
                  <a:pt x="527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a:extLst>
              <a:ext uri="{FF2B5EF4-FFF2-40B4-BE49-F238E27FC236}">
                <a16:creationId xmlns:a16="http://schemas.microsoft.com/office/drawing/2014/main" id="{368064D1-F11D-2ECE-D5D1-731F7AE471F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362" b="93617" l="8969" r="91480">
                        <a14:foregroundMark x1="89686" y1="21702" x2="91928" y2="41702"/>
                        <a14:foregroundMark x1="91928" y1="41702" x2="90135" y2="50213"/>
                        <a14:foregroundMark x1="47982" y1="89787" x2="61883" y2="88936"/>
                        <a14:foregroundMark x1="53812" y1="93617" x2="53812" y2="93617"/>
                      </a14:backgroundRemoval>
                    </a14:imgEffect>
                  </a14:imgLayer>
                </a14:imgProps>
              </a:ext>
            </a:extLst>
          </a:blip>
          <a:stretch>
            <a:fillRect/>
          </a:stretch>
        </p:blipFill>
        <p:spPr>
          <a:xfrm>
            <a:off x="4157691" y="3305198"/>
            <a:ext cx="828619" cy="873208"/>
          </a:xfrm>
          <a:prstGeom prst="rect">
            <a:avLst/>
          </a:prstGeom>
        </p:spPr>
      </p:pic>
      <p:sp>
        <p:nvSpPr>
          <p:cNvPr id="4" name="TextBox 3">
            <a:extLst>
              <a:ext uri="{FF2B5EF4-FFF2-40B4-BE49-F238E27FC236}">
                <a16:creationId xmlns:a16="http://schemas.microsoft.com/office/drawing/2014/main" id="{F16B3B06-BC0D-9530-FDDB-F15DB8393AB8}"/>
              </a:ext>
            </a:extLst>
          </p:cNvPr>
          <p:cNvSpPr txBox="1"/>
          <p:nvPr/>
        </p:nvSpPr>
        <p:spPr>
          <a:xfrm>
            <a:off x="3876384" y="4327802"/>
            <a:ext cx="1391233" cy="307777"/>
          </a:xfrm>
          <a:prstGeom prst="rect">
            <a:avLst/>
          </a:prstGeom>
          <a:noFill/>
        </p:spPr>
        <p:txBody>
          <a:bodyPr wrap="square" rtlCol="0">
            <a:spAutoFit/>
          </a:bodyPr>
          <a:lstStyle/>
          <a:p>
            <a:pPr algn="ctr"/>
            <a:r>
              <a:rPr lang="en-GB" dirty="0"/>
              <a:t>2024-25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40"/>
                                        </p:tgtEl>
                                        <p:attrNameLst>
                                          <p:attrName>style.visibility</p:attrName>
                                        </p:attrNameLst>
                                      </p:cBhvr>
                                      <p:to>
                                        <p:strVal val="visible"/>
                                      </p:to>
                                    </p:set>
                                    <p:animEffect transition="in" filter="fade">
                                      <p:cBhvr>
                                        <p:cTn id="7" dur="1000"/>
                                        <p:tgtEl>
                                          <p:spTgt spid="840"/>
                                        </p:tgtEl>
                                      </p:cBhvr>
                                    </p:animEffect>
                                  </p:childTnLst>
                                </p:cTn>
                              </p:par>
                              <p:par>
                                <p:cTn id="8" presetID="10" presetClass="entr" presetSubtype="0" fill="hold" nodeType="withEffect">
                                  <p:stCondLst>
                                    <p:cond delay="0"/>
                                  </p:stCondLst>
                                  <p:childTnLst>
                                    <p:set>
                                      <p:cBhvr>
                                        <p:cTn id="9" dur="1" fill="hold">
                                          <p:stCondLst>
                                            <p:cond delay="0"/>
                                          </p:stCondLst>
                                        </p:cTn>
                                        <p:tgtEl>
                                          <p:spTgt spid="844"/>
                                        </p:tgtEl>
                                        <p:attrNameLst>
                                          <p:attrName>style.visibility</p:attrName>
                                        </p:attrNameLst>
                                      </p:cBhvr>
                                      <p:to>
                                        <p:strVal val="visible"/>
                                      </p:to>
                                    </p:set>
                                    <p:animEffect transition="in" filter="fade">
                                      <p:cBhvr>
                                        <p:cTn id="10" dur="1000"/>
                                        <p:tgtEl>
                                          <p:spTgt spid="844"/>
                                        </p:tgtEl>
                                      </p:cBhvr>
                                    </p:animEffect>
                                  </p:childTnLst>
                                </p:cTn>
                              </p:par>
                              <p:par>
                                <p:cTn id="11" presetID="10" presetClass="entr" presetSubtype="0" fill="hold" nodeType="withEffect">
                                  <p:stCondLst>
                                    <p:cond delay="0"/>
                                  </p:stCondLst>
                                  <p:childTnLst>
                                    <p:set>
                                      <p:cBhvr>
                                        <p:cTn id="12" dur="1" fill="hold">
                                          <p:stCondLst>
                                            <p:cond delay="0"/>
                                          </p:stCondLst>
                                        </p:cTn>
                                        <p:tgtEl>
                                          <p:spTgt spid="894"/>
                                        </p:tgtEl>
                                        <p:attrNameLst>
                                          <p:attrName>style.visibility</p:attrName>
                                        </p:attrNameLst>
                                      </p:cBhvr>
                                      <p:to>
                                        <p:strVal val="visible"/>
                                      </p:to>
                                    </p:set>
                                    <p:animEffect transition="in" filter="fade">
                                      <p:cBhvr>
                                        <p:cTn id="13" dur="1000"/>
                                        <p:tgtEl>
                                          <p:spTgt spid="894"/>
                                        </p:tgtEl>
                                      </p:cBhvr>
                                    </p:animEffect>
                                  </p:childTnLst>
                                </p:cTn>
                              </p:par>
                              <p:par>
                                <p:cTn id="14" presetID="10" presetClass="entr" presetSubtype="0" fill="hold" nodeType="withEffect">
                                  <p:stCondLst>
                                    <p:cond delay="0"/>
                                  </p:stCondLst>
                                  <p:childTnLst>
                                    <p:set>
                                      <p:cBhvr>
                                        <p:cTn id="15" dur="1" fill="hold">
                                          <p:stCondLst>
                                            <p:cond delay="0"/>
                                          </p:stCondLst>
                                        </p:cTn>
                                        <p:tgtEl>
                                          <p:spTgt spid="900"/>
                                        </p:tgtEl>
                                        <p:attrNameLst>
                                          <p:attrName>style.visibility</p:attrName>
                                        </p:attrNameLst>
                                      </p:cBhvr>
                                      <p:to>
                                        <p:strVal val="visible"/>
                                      </p:to>
                                    </p:set>
                                    <p:animEffect transition="in" filter="fade">
                                      <p:cBhvr>
                                        <p:cTn id="16" dur="1000"/>
                                        <p:tgtEl>
                                          <p:spTgt spid="9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5"/>
        <p:cNvGrpSpPr/>
        <p:nvPr/>
      </p:nvGrpSpPr>
      <p:grpSpPr>
        <a:xfrm>
          <a:off x="0" y="0"/>
          <a:ext cx="0" cy="0"/>
          <a:chOff x="0" y="0"/>
          <a:chExt cx="0" cy="0"/>
        </a:xfrm>
      </p:grpSpPr>
      <p:sp>
        <p:nvSpPr>
          <p:cNvPr id="1478" name="Google Shape;1478;p59">
            <a:hlinkClick r:id="" action="ppaction://hlinkshowjump?jump=previousslide"/>
          </p:cNvPr>
          <p:cNvSpPr/>
          <p:nvPr/>
        </p:nvSpPr>
        <p:spPr>
          <a:xfrm rot="-8640554" flipH="1">
            <a:off x="3835462" y="4767580"/>
            <a:ext cx="366800" cy="287238"/>
          </a:xfrm>
          <a:custGeom>
            <a:avLst/>
            <a:gdLst/>
            <a:ahLst/>
            <a:cxnLst/>
            <a:rect l="l" t="t" r="r" b="b"/>
            <a:pathLst>
              <a:path w="7243" h="5672" extrusionOk="0">
                <a:moveTo>
                  <a:pt x="1995" y="1"/>
                </a:moveTo>
                <a:cubicBezTo>
                  <a:pt x="1778" y="1"/>
                  <a:pt x="1564" y="33"/>
                  <a:pt x="1356" y="107"/>
                </a:cubicBezTo>
                <a:cubicBezTo>
                  <a:pt x="407" y="459"/>
                  <a:pt x="0" y="1680"/>
                  <a:pt x="271" y="2656"/>
                </a:cubicBezTo>
                <a:cubicBezTo>
                  <a:pt x="543" y="3633"/>
                  <a:pt x="1302" y="4392"/>
                  <a:pt x="2143" y="4962"/>
                </a:cubicBezTo>
                <a:cubicBezTo>
                  <a:pt x="2550" y="5260"/>
                  <a:pt x="3011" y="5477"/>
                  <a:pt x="3499" y="5613"/>
                </a:cubicBezTo>
                <a:cubicBezTo>
                  <a:pt x="3665" y="5653"/>
                  <a:pt x="3843" y="5672"/>
                  <a:pt x="4026" y="5672"/>
                </a:cubicBezTo>
                <a:cubicBezTo>
                  <a:pt x="5223" y="5672"/>
                  <a:pt x="6678" y="4863"/>
                  <a:pt x="6890" y="3687"/>
                </a:cubicBezTo>
                <a:cubicBezTo>
                  <a:pt x="7242" y="1924"/>
                  <a:pt x="5018" y="975"/>
                  <a:pt x="3716" y="459"/>
                </a:cubicBezTo>
                <a:cubicBezTo>
                  <a:pt x="3165" y="223"/>
                  <a:pt x="2570" y="1"/>
                  <a:pt x="19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59"/>
          <p:cNvSpPr/>
          <p:nvPr/>
        </p:nvSpPr>
        <p:spPr>
          <a:xfrm rot="-8640554" flipH="1">
            <a:off x="4388600" y="4767580"/>
            <a:ext cx="366800" cy="287238"/>
          </a:xfrm>
          <a:custGeom>
            <a:avLst/>
            <a:gdLst/>
            <a:ahLst/>
            <a:cxnLst/>
            <a:rect l="l" t="t" r="r" b="b"/>
            <a:pathLst>
              <a:path w="7243" h="5672" extrusionOk="0">
                <a:moveTo>
                  <a:pt x="1995" y="1"/>
                </a:moveTo>
                <a:cubicBezTo>
                  <a:pt x="1778" y="1"/>
                  <a:pt x="1564" y="33"/>
                  <a:pt x="1356" y="107"/>
                </a:cubicBezTo>
                <a:cubicBezTo>
                  <a:pt x="407" y="459"/>
                  <a:pt x="0" y="1680"/>
                  <a:pt x="271" y="2656"/>
                </a:cubicBezTo>
                <a:cubicBezTo>
                  <a:pt x="543" y="3633"/>
                  <a:pt x="1302" y="4392"/>
                  <a:pt x="2143" y="4962"/>
                </a:cubicBezTo>
                <a:cubicBezTo>
                  <a:pt x="2550" y="5260"/>
                  <a:pt x="3011" y="5477"/>
                  <a:pt x="3499" y="5613"/>
                </a:cubicBezTo>
                <a:cubicBezTo>
                  <a:pt x="3665" y="5653"/>
                  <a:pt x="3843" y="5672"/>
                  <a:pt x="4026" y="5672"/>
                </a:cubicBezTo>
                <a:cubicBezTo>
                  <a:pt x="5223" y="5672"/>
                  <a:pt x="6678" y="4863"/>
                  <a:pt x="6890" y="3687"/>
                </a:cubicBezTo>
                <a:cubicBezTo>
                  <a:pt x="7242" y="1924"/>
                  <a:pt x="5018" y="975"/>
                  <a:pt x="3716" y="459"/>
                </a:cubicBezTo>
                <a:cubicBezTo>
                  <a:pt x="3165" y="223"/>
                  <a:pt x="2570" y="1"/>
                  <a:pt x="19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59">
            <a:hlinkClick r:id="" action="ppaction://hlinkshowjump?jump=nextslide"/>
          </p:cNvPr>
          <p:cNvSpPr/>
          <p:nvPr/>
        </p:nvSpPr>
        <p:spPr>
          <a:xfrm rot="-8640554" flipH="1">
            <a:off x="4941737" y="4767580"/>
            <a:ext cx="366800" cy="287238"/>
          </a:xfrm>
          <a:custGeom>
            <a:avLst/>
            <a:gdLst/>
            <a:ahLst/>
            <a:cxnLst/>
            <a:rect l="l" t="t" r="r" b="b"/>
            <a:pathLst>
              <a:path w="7243" h="5672" extrusionOk="0">
                <a:moveTo>
                  <a:pt x="1995" y="1"/>
                </a:moveTo>
                <a:cubicBezTo>
                  <a:pt x="1778" y="1"/>
                  <a:pt x="1564" y="33"/>
                  <a:pt x="1356" y="107"/>
                </a:cubicBezTo>
                <a:cubicBezTo>
                  <a:pt x="407" y="459"/>
                  <a:pt x="0" y="1680"/>
                  <a:pt x="271" y="2656"/>
                </a:cubicBezTo>
                <a:cubicBezTo>
                  <a:pt x="543" y="3633"/>
                  <a:pt x="1302" y="4392"/>
                  <a:pt x="2143" y="4962"/>
                </a:cubicBezTo>
                <a:cubicBezTo>
                  <a:pt x="2550" y="5260"/>
                  <a:pt x="3011" y="5477"/>
                  <a:pt x="3499" y="5613"/>
                </a:cubicBezTo>
                <a:cubicBezTo>
                  <a:pt x="3665" y="5653"/>
                  <a:pt x="3843" y="5672"/>
                  <a:pt x="4026" y="5672"/>
                </a:cubicBezTo>
                <a:cubicBezTo>
                  <a:pt x="5223" y="5672"/>
                  <a:pt x="6678" y="4863"/>
                  <a:pt x="6890" y="3687"/>
                </a:cubicBezTo>
                <a:cubicBezTo>
                  <a:pt x="7242" y="1924"/>
                  <a:pt x="5018" y="975"/>
                  <a:pt x="3716" y="459"/>
                </a:cubicBezTo>
                <a:cubicBezTo>
                  <a:pt x="3165" y="223"/>
                  <a:pt x="2570" y="1"/>
                  <a:pt x="19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id="{C25E33D2-FF2C-A5DF-E9D3-9FFE36059D51}"/>
              </a:ext>
            </a:extLst>
          </p:cNvPr>
          <p:cNvSpPr txBox="1"/>
          <p:nvPr/>
        </p:nvSpPr>
        <p:spPr>
          <a:xfrm>
            <a:off x="-4361" y="5974"/>
            <a:ext cx="8180147" cy="612934"/>
          </a:xfrm>
          <a:prstGeom prst="round2DiagRect">
            <a:avLst/>
          </a:prstGeom>
          <a:solidFill>
            <a:schemeClr val="tx2">
              <a:lumMod val="60000"/>
              <a:lumOff val="40000"/>
            </a:schemeClr>
          </a:solidFill>
        </p:spPr>
        <p:txBody>
          <a:bodyPr wrap="square">
            <a:spAutoFit/>
          </a:bodyPr>
          <a:lstStyle/>
          <a:p>
            <a:pPr algn="ctr">
              <a:buSzPts val="990"/>
              <a:buFont typeface="Arial"/>
              <a:buNone/>
            </a:pPr>
            <a:r>
              <a:rPr lang="en-US" sz="3000" dirty="0">
                <a:solidFill>
                  <a:schemeClr val="accent2"/>
                </a:solidFill>
                <a:latin typeface="Sassoon Primary" pitchFamily="50" charset="0"/>
              </a:rPr>
              <a:t>Homework  </a:t>
            </a:r>
          </a:p>
        </p:txBody>
      </p:sp>
      <p:pic>
        <p:nvPicPr>
          <p:cNvPr id="7" name="Picture 6">
            <a:extLst>
              <a:ext uri="{FF2B5EF4-FFF2-40B4-BE49-F238E27FC236}">
                <a16:creationId xmlns:a16="http://schemas.microsoft.com/office/drawing/2014/main" id="{0BBDB0B0-D76C-9FD0-6FD2-75FBA1520E6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362" b="93617" l="8969" r="91480">
                        <a14:foregroundMark x1="89686" y1="21702" x2="91928" y2="41702"/>
                        <a14:foregroundMark x1="91928" y1="41702" x2="90135" y2="50213"/>
                        <a14:foregroundMark x1="47982" y1="89787" x2="61883" y2="88936"/>
                        <a14:foregroundMark x1="53812" y1="93617" x2="53812" y2="93617"/>
                      </a14:backgroundRemoval>
                    </a14:imgEffect>
                  </a14:imgLayer>
                </a14:imgProps>
              </a:ext>
            </a:extLst>
          </a:blip>
          <a:stretch>
            <a:fillRect/>
          </a:stretch>
        </p:blipFill>
        <p:spPr>
          <a:xfrm>
            <a:off x="446585" y="-41469"/>
            <a:ext cx="655192" cy="690449"/>
          </a:xfrm>
          <a:prstGeom prst="rect">
            <a:avLst/>
          </a:prstGeom>
        </p:spPr>
      </p:pic>
      <p:sp>
        <p:nvSpPr>
          <p:cNvPr id="9" name="TextBox 8">
            <a:extLst>
              <a:ext uri="{FF2B5EF4-FFF2-40B4-BE49-F238E27FC236}">
                <a16:creationId xmlns:a16="http://schemas.microsoft.com/office/drawing/2014/main" id="{9F5D9EB7-8729-CC52-8202-EE1DC32FA772}"/>
              </a:ext>
            </a:extLst>
          </p:cNvPr>
          <p:cNvSpPr txBox="1"/>
          <p:nvPr/>
        </p:nvSpPr>
        <p:spPr>
          <a:xfrm>
            <a:off x="0" y="602391"/>
            <a:ext cx="8175786" cy="4832092"/>
          </a:xfrm>
          <a:prstGeom prst="rect">
            <a:avLst/>
          </a:prstGeom>
          <a:solidFill>
            <a:srgbClr val="FFFFFF"/>
          </a:solidFill>
        </p:spPr>
        <p:txBody>
          <a:bodyPr wrap="square" rtlCol="0">
            <a:spAutoFit/>
          </a:bodyPr>
          <a:lstStyle/>
          <a:p>
            <a:r>
              <a:rPr lang="en-GB" b="1" dirty="0">
                <a:solidFill>
                  <a:srgbClr val="002060"/>
                </a:solidFill>
                <a:latin typeface="Sassoon Primary" charset="0"/>
              </a:rPr>
              <a:t>Reading-</a:t>
            </a:r>
            <a:r>
              <a:rPr lang="en-GB" dirty="0">
                <a:solidFill>
                  <a:srgbClr val="002060"/>
                </a:solidFill>
                <a:latin typeface="Sassoon Primary" charset="0"/>
              </a:rPr>
              <a:t> Please read with your child daily, books and reading records need to be in school every day! Books are changed on Mondays or Tuesdays. The children will come home with a book linked to Phonics sounds. Children will read at least three times a week in school.</a:t>
            </a:r>
          </a:p>
          <a:p>
            <a:endParaRPr lang="en-GB" b="1" dirty="0">
              <a:solidFill>
                <a:srgbClr val="002060"/>
              </a:solidFill>
              <a:latin typeface="Sassoon Primary" charset="0"/>
            </a:endParaRPr>
          </a:p>
          <a:p>
            <a:r>
              <a:rPr lang="en-GB" b="1" dirty="0">
                <a:solidFill>
                  <a:srgbClr val="002060"/>
                </a:solidFill>
                <a:latin typeface="Sassoon Primary" charset="0"/>
              </a:rPr>
              <a:t>Phonics- </a:t>
            </a:r>
            <a:r>
              <a:rPr lang="en-GB" dirty="0">
                <a:solidFill>
                  <a:srgbClr val="002060"/>
                </a:solidFill>
                <a:latin typeface="Sassoon Primary" charset="0"/>
              </a:rPr>
              <a:t>Daily practice in school. Links have been added to the next page to support parents teaching at home.</a:t>
            </a:r>
          </a:p>
          <a:p>
            <a:endParaRPr lang="en-GB" dirty="0">
              <a:solidFill>
                <a:srgbClr val="002060"/>
              </a:solidFill>
              <a:latin typeface="Sassoon Primary" charset="0"/>
            </a:endParaRPr>
          </a:p>
          <a:p>
            <a:r>
              <a:rPr lang="en-GB" b="1" dirty="0">
                <a:solidFill>
                  <a:srgbClr val="002060"/>
                </a:solidFill>
                <a:latin typeface="Sassoon Primary" charset="0"/>
              </a:rPr>
              <a:t>Maths- </a:t>
            </a:r>
            <a:r>
              <a:rPr lang="en-GB" dirty="0">
                <a:solidFill>
                  <a:srgbClr val="002060"/>
                </a:solidFill>
                <a:latin typeface="Sassoon Primary" charset="0"/>
              </a:rPr>
              <a:t>White Rose Maths One Minute Maths, KIRFs, Number formation.</a:t>
            </a:r>
          </a:p>
          <a:p>
            <a:endParaRPr lang="en-GB" dirty="0">
              <a:solidFill>
                <a:srgbClr val="002060"/>
              </a:solidFill>
              <a:latin typeface="Sassoon Primary" charset="0"/>
            </a:endParaRPr>
          </a:p>
          <a:p>
            <a:r>
              <a:rPr lang="en-GB" b="1" dirty="0">
                <a:solidFill>
                  <a:srgbClr val="002060"/>
                </a:solidFill>
                <a:latin typeface="Sassoon Primary" charset="0"/>
              </a:rPr>
              <a:t>Spelling-</a:t>
            </a:r>
            <a:r>
              <a:rPr lang="en-GB" dirty="0">
                <a:solidFill>
                  <a:srgbClr val="002060"/>
                </a:solidFill>
                <a:latin typeface="Sassoon Primary" charset="0"/>
              </a:rPr>
              <a:t> Each week the children will be given 5 tricky words to learn. These will come home in small folders. New words will be added once they can read, spell and write the word.</a:t>
            </a:r>
          </a:p>
          <a:p>
            <a:endParaRPr lang="en-GB" dirty="0">
              <a:solidFill>
                <a:srgbClr val="002060"/>
              </a:solidFill>
              <a:latin typeface="Sassoon Primary" charset="0"/>
            </a:endParaRPr>
          </a:p>
          <a:p>
            <a:r>
              <a:rPr lang="en-GB" b="1" dirty="0">
                <a:solidFill>
                  <a:srgbClr val="002060"/>
                </a:solidFill>
                <a:latin typeface="Sassoon Primary" charset="0"/>
              </a:rPr>
              <a:t>Writing-</a:t>
            </a:r>
            <a:r>
              <a:rPr lang="en-GB" dirty="0">
                <a:solidFill>
                  <a:srgbClr val="002060"/>
                </a:solidFill>
                <a:latin typeface="Sassoon Primary" charset="0"/>
              </a:rPr>
              <a:t> Below is an example of letter formation. When completing work with your child at home please help them to form their letters correctly; including starting and ending them in the right place. There is a link to a video to support the correct formation at home. Children will complete letter formation and handwriting two times a week. </a:t>
            </a:r>
          </a:p>
          <a:p>
            <a:endParaRPr lang="en-GB" dirty="0"/>
          </a:p>
          <a:p>
            <a:endParaRPr lang="en-GB" dirty="0"/>
          </a:p>
          <a:p>
            <a:endParaRPr lang="en-GB" dirty="0"/>
          </a:p>
          <a:p>
            <a:endParaRPr lang="en-GB" dirty="0"/>
          </a:p>
          <a:p>
            <a:endParaRPr lang="en-GB" dirty="0">
              <a:latin typeface="Sassoon Primary" charset="0"/>
            </a:endParaRPr>
          </a:p>
          <a:p>
            <a:endParaRPr lang="en-GB" dirty="0">
              <a:latin typeface="Sassoon Primary" charset="0"/>
            </a:endParaRPr>
          </a:p>
        </p:txBody>
      </p:sp>
      <p:pic>
        <p:nvPicPr>
          <p:cNvPr id="2" name="Picture 1">
            <a:extLst>
              <a:ext uri="{FF2B5EF4-FFF2-40B4-BE49-F238E27FC236}">
                <a16:creationId xmlns:a16="http://schemas.microsoft.com/office/drawing/2014/main" id="{0CEB42EC-05A4-6C76-990D-4695AA583091}"/>
              </a:ext>
            </a:extLst>
          </p:cNvPr>
          <p:cNvPicPr>
            <a:picLocks noChangeAspect="1"/>
          </p:cNvPicPr>
          <p:nvPr/>
        </p:nvPicPr>
        <p:blipFill>
          <a:blip r:embed="rId5"/>
          <a:stretch>
            <a:fillRect/>
          </a:stretch>
        </p:blipFill>
        <p:spPr>
          <a:xfrm>
            <a:off x="4449457" y="4040675"/>
            <a:ext cx="1512096" cy="1102825"/>
          </a:xfrm>
          <a:prstGeom prst="rect">
            <a:avLst/>
          </a:prstGeom>
        </p:spPr>
      </p:pic>
      <p:pic>
        <p:nvPicPr>
          <p:cNvPr id="3" name="Picture 2">
            <a:extLst>
              <a:ext uri="{FF2B5EF4-FFF2-40B4-BE49-F238E27FC236}">
                <a16:creationId xmlns:a16="http://schemas.microsoft.com/office/drawing/2014/main" id="{C62BE2C5-844B-779F-8E0A-A1709ECF163D}"/>
              </a:ext>
            </a:extLst>
          </p:cNvPr>
          <p:cNvPicPr>
            <a:picLocks noChangeAspect="1"/>
          </p:cNvPicPr>
          <p:nvPr/>
        </p:nvPicPr>
        <p:blipFill>
          <a:blip r:embed="rId6"/>
          <a:stretch>
            <a:fillRect/>
          </a:stretch>
        </p:blipFill>
        <p:spPr>
          <a:xfrm>
            <a:off x="2635091" y="4037180"/>
            <a:ext cx="1585901" cy="1106320"/>
          </a:xfrm>
          <a:prstGeom prst="rect">
            <a:avLst/>
          </a:prstGeom>
        </p:spPr>
      </p:pic>
      <p:grpSp>
        <p:nvGrpSpPr>
          <p:cNvPr id="4" name="Google Shape;1031;p57">
            <a:extLst>
              <a:ext uri="{FF2B5EF4-FFF2-40B4-BE49-F238E27FC236}">
                <a16:creationId xmlns:a16="http://schemas.microsoft.com/office/drawing/2014/main" id="{38B4F3F4-9600-7D14-53EB-5B8BC84E2783}"/>
              </a:ext>
            </a:extLst>
          </p:cNvPr>
          <p:cNvGrpSpPr/>
          <p:nvPr/>
        </p:nvGrpSpPr>
        <p:grpSpPr>
          <a:xfrm rot="12209120" flipH="1">
            <a:off x="8175682" y="1715056"/>
            <a:ext cx="1936635" cy="1713389"/>
            <a:chOff x="1749700" y="889800"/>
            <a:chExt cx="4276500" cy="3783525"/>
          </a:xfrm>
        </p:grpSpPr>
        <p:sp>
          <p:nvSpPr>
            <p:cNvPr id="6" name="Google Shape;1032;p57">
              <a:extLst>
                <a:ext uri="{FF2B5EF4-FFF2-40B4-BE49-F238E27FC236}">
                  <a16:creationId xmlns:a16="http://schemas.microsoft.com/office/drawing/2014/main" id="{942513ED-D859-CB1B-AE08-7F473C5B4408}"/>
                </a:ext>
              </a:extLst>
            </p:cNvPr>
            <p:cNvSpPr/>
            <p:nvPr/>
          </p:nvSpPr>
          <p:spPr>
            <a:xfrm>
              <a:off x="2226200" y="889800"/>
              <a:ext cx="183125" cy="226500"/>
            </a:xfrm>
            <a:custGeom>
              <a:avLst/>
              <a:gdLst/>
              <a:ahLst/>
              <a:cxnLst/>
              <a:rect l="l" t="t" r="r" b="b"/>
              <a:pathLst>
                <a:path w="7325" h="9060" extrusionOk="0">
                  <a:moveTo>
                    <a:pt x="3299" y="1"/>
                  </a:moveTo>
                  <a:cubicBezTo>
                    <a:pt x="2841" y="1"/>
                    <a:pt x="2390" y="173"/>
                    <a:pt x="2047" y="502"/>
                  </a:cubicBezTo>
                  <a:cubicBezTo>
                    <a:pt x="1753" y="835"/>
                    <a:pt x="1510" y="1203"/>
                    <a:pt x="1317" y="1604"/>
                  </a:cubicBezTo>
                  <a:lnTo>
                    <a:pt x="1317" y="1604"/>
                  </a:lnTo>
                  <a:cubicBezTo>
                    <a:pt x="1359" y="1507"/>
                    <a:pt x="1373" y="1467"/>
                    <a:pt x="1366" y="1467"/>
                  </a:cubicBezTo>
                  <a:cubicBezTo>
                    <a:pt x="1336" y="1467"/>
                    <a:pt x="865" y="2344"/>
                    <a:pt x="796" y="2481"/>
                  </a:cubicBezTo>
                  <a:cubicBezTo>
                    <a:pt x="0" y="3937"/>
                    <a:pt x="137" y="5234"/>
                    <a:pt x="728" y="6689"/>
                  </a:cubicBezTo>
                  <a:cubicBezTo>
                    <a:pt x="1345" y="8277"/>
                    <a:pt x="2705" y="9059"/>
                    <a:pt x="4024" y="9059"/>
                  </a:cubicBezTo>
                  <a:cubicBezTo>
                    <a:pt x="5577" y="9059"/>
                    <a:pt x="7074" y="7976"/>
                    <a:pt x="7234" y="5848"/>
                  </a:cubicBezTo>
                  <a:cubicBezTo>
                    <a:pt x="7325" y="4255"/>
                    <a:pt x="7097" y="2982"/>
                    <a:pt x="5960" y="1776"/>
                  </a:cubicBezTo>
                  <a:cubicBezTo>
                    <a:pt x="5664" y="1503"/>
                    <a:pt x="5346" y="1230"/>
                    <a:pt x="5027" y="980"/>
                  </a:cubicBezTo>
                  <a:cubicBezTo>
                    <a:pt x="4777" y="684"/>
                    <a:pt x="4504" y="434"/>
                    <a:pt x="4186" y="229"/>
                  </a:cubicBezTo>
                  <a:cubicBezTo>
                    <a:pt x="3906" y="76"/>
                    <a:pt x="3601" y="1"/>
                    <a:pt x="32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033;p57">
              <a:extLst>
                <a:ext uri="{FF2B5EF4-FFF2-40B4-BE49-F238E27FC236}">
                  <a16:creationId xmlns:a16="http://schemas.microsoft.com/office/drawing/2014/main" id="{36443B40-FFF4-3146-DCE5-F81AE858524B}"/>
                </a:ext>
              </a:extLst>
            </p:cNvPr>
            <p:cNvSpPr/>
            <p:nvPr/>
          </p:nvSpPr>
          <p:spPr>
            <a:xfrm>
              <a:off x="2327350" y="1533200"/>
              <a:ext cx="283725" cy="185850"/>
            </a:xfrm>
            <a:custGeom>
              <a:avLst/>
              <a:gdLst/>
              <a:ahLst/>
              <a:cxnLst/>
              <a:rect l="l" t="t" r="r" b="b"/>
              <a:pathLst>
                <a:path w="11349" h="7434" extrusionOk="0">
                  <a:moveTo>
                    <a:pt x="6546" y="1"/>
                  </a:moveTo>
                  <a:cubicBezTo>
                    <a:pt x="6377" y="1"/>
                    <a:pt x="6205" y="13"/>
                    <a:pt x="6031" y="39"/>
                  </a:cubicBezTo>
                  <a:cubicBezTo>
                    <a:pt x="4030" y="334"/>
                    <a:pt x="2392" y="2040"/>
                    <a:pt x="1163" y="3542"/>
                  </a:cubicBezTo>
                  <a:cubicBezTo>
                    <a:pt x="1" y="4928"/>
                    <a:pt x="618" y="7434"/>
                    <a:pt x="2647" y="7434"/>
                  </a:cubicBezTo>
                  <a:cubicBezTo>
                    <a:pt x="2683" y="7434"/>
                    <a:pt x="2719" y="7433"/>
                    <a:pt x="2756" y="7432"/>
                  </a:cubicBezTo>
                  <a:cubicBezTo>
                    <a:pt x="5008" y="7318"/>
                    <a:pt x="7419" y="7022"/>
                    <a:pt x="9080" y="5361"/>
                  </a:cubicBezTo>
                  <a:cubicBezTo>
                    <a:pt x="11348" y="3114"/>
                    <a:pt x="9247" y="1"/>
                    <a:pt x="6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34;p57">
              <a:extLst>
                <a:ext uri="{FF2B5EF4-FFF2-40B4-BE49-F238E27FC236}">
                  <a16:creationId xmlns:a16="http://schemas.microsoft.com/office/drawing/2014/main" id="{EA048989-1C21-471F-7F85-800CBF69760F}"/>
                </a:ext>
              </a:extLst>
            </p:cNvPr>
            <p:cNvSpPr/>
            <p:nvPr/>
          </p:nvSpPr>
          <p:spPr>
            <a:xfrm>
              <a:off x="2677400" y="1195275"/>
              <a:ext cx="265350" cy="220825"/>
            </a:xfrm>
            <a:custGeom>
              <a:avLst/>
              <a:gdLst/>
              <a:ahLst/>
              <a:cxnLst/>
              <a:rect l="l" t="t" r="r" b="b"/>
              <a:pathLst>
                <a:path w="10614" h="8833" extrusionOk="0">
                  <a:moveTo>
                    <a:pt x="5747" y="0"/>
                  </a:moveTo>
                  <a:cubicBezTo>
                    <a:pt x="5142" y="0"/>
                    <a:pt x="4503" y="134"/>
                    <a:pt x="3858" y="430"/>
                  </a:cubicBezTo>
                  <a:cubicBezTo>
                    <a:pt x="2493" y="1067"/>
                    <a:pt x="1765" y="2045"/>
                    <a:pt x="1219" y="3387"/>
                  </a:cubicBezTo>
                  <a:cubicBezTo>
                    <a:pt x="0" y="6257"/>
                    <a:pt x="1858" y="8832"/>
                    <a:pt x="4511" y="8832"/>
                  </a:cubicBezTo>
                  <a:cubicBezTo>
                    <a:pt x="5076" y="8832"/>
                    <a:pt x="5677" y="8716"/>
                    <a:pt x="6292" y="8460"/>
                  </a:cubicBezTo>
                  <a:cubicBezTo>
                    <a:pt x="7634" y="7891"/>
                    <a:pt x="8612" y="7164"/>
                    <a:pt x="9249" y="5821"/>
                  </a:cubicBezTo>
                  <a:cubicBezTo>
                    <a:pt x="10614" y="2849"/>
                    <a:pt x="8538" y="0"/>
                    <a:pt x="5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35;p57">
              <a:extLst>
                <a:ext uri="{FF2B5EF4-FFF2-40B4-BE49-F238E27FC236}">
                  <a16:creationId xmlns:a16="http://schemas.microsoft.com/office/drawing/2014/main" id="{C5D9B912-A38C-CFEB-5431-A01A3FEC42E1}"/>
                </a:ext>
              </a:extLst>
            </p:cNvPr>
            <p:cNvSpPr/>
            <p:nvPr/>
          </p:nvSpPr>
          <p:spPr>
            <a:xfrm>
              <a:off x="1795700" y="1310500"/>
              <a:ext cx="278100" cy="217600"/>
            </a:xfrm>
            <a:custGeom>
              <a:avLst/>
              <a:gdLst/>
              <a:ahLst/>
              <a:cxnLst/>
              <a:rect l="l" t="t" r="r" b="b"/>
              <a:pathLst>
                <a:path w="11124" h="8704" extrusionOk="0">
                  <a:moveTo>
                    <a:pt x="5323" y="1"/>
                  </a:moveTo>
                  <a:cubicBezTo>
                    <a:pt x="4021" y="1"/>
                    <a:pt x="2717" y="518"/>
                    <a:pt x="1524" y="1554"/>
                  </a:cubicBezTo>
                  <a:cubicBezTo>
                    <a:pt x="410" y="2509"/>
                    <a:pt x="0" y="4807"/>
                    <a:pt x="910" y="6058"/>
                  </a:cubicBezTo>
                  <a:cubicBezTo>
                    <a:pt x="2137" y="7723"/>
                    <a:pt x="3746" y="8703"/>
                    <a:pt x="5530" y="8703"/>
                  </a:cubicBezTo>
                  <a:cubicBezTo>
                    <a:pt x="6426" y="8703"/>
                    <a:pt x="7367" y="8456"/>
                    <a:pt x="8326" y="7923"/>
                  </a:cubicBezTo>
                  <a:cubicBezTo>
                    <a:pt x="10510" y="6717"/>
                    <a:pt x="11124" y="3351"/>
                    <a:pt x="9190" y="1622"/>
                  </a:cubicBezTo>
                  <a:cubicBezTo>
                    <a:pt x="7983" y="541"/>
                    <a:pt x="6654" y="1"/>
                    <a:pt x="53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036;p57">
              <a:extLst>
                <a:ext uri="{FF2B5EF4-FFF2-40B4-BE49-F238E27FC236}">
                  <a16:creationId xmlns:a16="http://schemas.microsoft.com/office/drawing/2014/main" id="{53857294-F710-91B1-C6BE-1799551BCE94}"/>
                </a:ext>
              </a:extLst>
            </p:cNvPr>
            <p:cNvSpPr/>
            <p:nvPr/>
          </p:nvSpPr>
          <p:spPr>
            <a:xfrm>
              <a:off x="2706175" y="2238800"/>
              <a:ext cx="236600" cy="344700"/>
            </a:xfrm>
            <a:custGeom>
              <a:avLst/>
              <a:gdLst/>
              <a:ahLst/>
              <a:cxnLst/>
              <a:rect l="l" t="t" r="r" b="b"/>
              <a:pathLst>
                <a:path w="9464" h="13788" extrusionOk="0">
                  <a:moveTo>
                    <a:pt x="4399" y="1"/>
                  </a:moveTo>
                  <a:cubicBezTo>
                    <a:pt x="3113" y="1"/>
                    <a:pt x="1775" y="902"/>
                    <a:pt x="1524" y="2433"/>
                  </a:cubicBezTo>
                  <a:cubicBezTo>
                    <a:pt x="0" y="5253"/>
                    <a:pt x="0" y="9371"/>
                    <a:pt x="1661" y="11964"/>
                  </a:cubicBezTo>
                  <a:cubicBezTo>
                    <a:pt x="2447" y="13225"/>
                    <a:pt x="3581" y="13787"/>
                    <a:pt x="4714" y="13787"/>
                  </a:cubicBezTo>
                  <a:cubicBezTo>
                    <a:pt x="6238" y="13787"/>
                    <a:pt x="7761" y="12772"/>
                    <a:pt x="8439" y="11077"/>
                  </a:cubicBezTo>
                  <a:cubicBezTo>
                    <a:pt x="9463" y="8529"/>
                    <a:pt x="8758" y="4207"/>
                    <a:pt x="6824" y="1932"/>
                  </a:cubicBezTo>
                  <a:cubicBezTo>
                    <a:pt x="6457" y="596"/>
                    <a:pt x="5445" y="1"/>
                    <a:pt x="43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037;p57">
              <a:extLst>
                <a:ext uri="{FF2B5EF4-FFF2-40B4-BE49-F238E27FC236}">
                  <a16:creationId xmlns:a16="http://schemas.microsoft.com/office/drawing/2014/main" id="{42085820-61A9-4E24-903F-A29606AE6094}"/>
                </a:ext>
              </a:extLst>
            </p:cNvPr>
            <p:cNvSpPr/>
            <p:nvPr/>
          </p:nvSpPr>
          <p:spPr>
            <a:xfrm>
              <a:off x="2003275" y="2384950"/>
              <a:ext cx="313925" cy="216875"/>
            </a:xfrm>
            <a:custGeom>
              <a:avLst/>
              <a:gdLst/>
              <a:ahLst/>
              <a:cxnLst/>
              <a:rect l="l" t="t" r="r" b="b"/>
              <a:pathLst>
                <a:path w="12557" h="8675" extrusionOk="0">
                  <a:moveTo>
                    <a:pt x="8629" y="0"/>
                  </a:moveTo>
                  <a:cubicBezTo>
                    <a:pt x="8514" y="0"/>
                    <a:pt x="8398" y="7"/>
                    <a:pt x="8280" y="22"/>
                  </a:cubicBezTo>
                  <a:cubicBezTo>
                    <a:pt x="5937" y="295"/>
                    <a:pt x="3776" y="749"/>
                    <a:pt x="2002" y="2456"/>
                  </a:cubicBezTo>
                  <a:cubicBezTo>
                    <a:pt x="0" y="4389"/>
                    <a:pt x="1115" y="7574"/>
                    <a:pt x="3594" y="8370"/>
                  </a:cubicBezTo>
                  <a:cubicBezTo>
                    <a:pt x="4282" y="8583"/>
                    <a:pt x="4978" y="8675"/>
                    <a:pt x="5672" y="8675"/>
                  </a:cubicBezTo>
                  <a:cubicBezTo>
                    <a:pt x="6908" y="8675"/>
                    <a:pt x="8139" y="8383"/>
                    <a:pt x="9304" y="7960"/>
                  </a:cubicBezTo>
                  <a:cubicBezTo>
                    <a:pt x="11215" y="7301"/>
                    <a:pt x="12557" y="5640"/>
                    <a:pt x="12261" y="3547"/>
                  </a:cubicBezTo>
                  <a:cubicBezTo>
                    <a:pt x="12025" y="1855"/>
                    <a:pt x="10498" y="0"/>
                    <a:pt x="8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38;p57">
              <a:extLst>
                <a:ext uri="{FF2B5EF4-FFF2-40B4-BE49-F238E27FC236}">
                  <a16:creationId xmlns:a16="http://schemas.microsoft.com/office/drawing/2014/main" id="{519C3145-5A2F-F50B-E5EA-D120F50FDF06}"/>
                </a:ext>
              </a:extLst>
            </p:cNvPr>
            <p:cNvSpPr/>
            <p:nvPr/>
          </p:nvSpPr>
          <p:spPr>
            <a:xfrm>
              <a:off x="1749700" y="1859925"/>
              <a:ext cx="205825" cy="179750"/>
            </a:xfrm>
            <a:custGeom>
              <a:avLst/>
              <a:gdLst/>
              <a:ahLst/>
              <a:cxnLst/>
              <a:rect l="l" t="t" r="r" b="b"/>
              <a:pathLst>
                <a:path w="8233" h="7190" extrusionOk="0">
                  <a:moveTo>
                    <a:pt x="4008" y="0"/>
                  </a:moveTo>
                  <a:cubicBezTo>
                    <a:pt x="1924" y="0"/>
                    <a:pt x="0" y="1624"/>
                    <a:pt x="339" y="4030"/>
                  </a:cubicBezTo>
                  <a:cubicBezTo>
                    <a:pt x="611" y="5922"/>
                    <a:pt x="2314" y="7190"/>
                    <a:pt x="4046" y="7190"/>
                  </a:cubicBezTo>
                  <a:cubicBezTo>
                    <a:pt x="4917" y="7190"/>
                    <a:pt x="5796" y="6869"/>
                    <a:pt x="6504" y="6146"/>
                  </a:cubicBezTo>
                  <a:lnTo>
                    <a:pt x="6799" y="5827"/>
                  </a:lnTo>
                  <a:cubicBezTo>
                    <a:pt x="8232" y="4371"/>
                    <a:pt x="8096" y="1528"/>
                    <a:pt x="6094" y="573"/>
                  </a:cubicBezTo>
                  <a:lnTo>
                    <a:pt x="5730" y="391"/>
                  </a:lnTo>
                  <a:cubicBezTo>
                    <a:pt x="5173" y="125"/>
                    <a:pt x="4585" y="0"/>
                    <a:pt x="40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39;p57">
              <a:extLst>
                <a:ext uri="{FF2B5EF4-FFF2-40B4-BE49-F238E27FC236}">
                  <a16:creationId xmlns:a16="http://schemas.microsoft.com/office/drawing/2014/main" id="{F54C43F4-5C4C-54F5-915E-A72E17C707BD}"/>
                </a:ext>
              </a:extLst>
            </p:cNvPr>
            <p:cNvSpPr/>
            <p:nvPr/>
          </p:nvSpPr>
          <p:spPr>
            <a:xfrm>
              <a:off x="2389975" y="2023950"/>
              <a:ext cx="197925" cy="153525"/>
            </a:xfrm>
            <a:custGeom>
              <a:avLst/>
              <a:gdLst/>
              <a:ahLst/>
              <a:cxnLst/>
              <a:rect l="l" t="t" r="r" b="b"/>
              <a:pathLst>
                <a:path w="7917" h="6141" extrusionOk="0">
                  <a:moveTo>
                    <a:pt x="3454" y="1"/>
                  </a:moveTo>
                  <a:cubicBezTo>
                    <a:pt x="3076" y="1"/>
                    <a:pt x="2699" y="30"/>
                    <a:pt x="2321" y="85"/>
                  </a:cubicBezTo>
                  <a:cubicBezTo>
                    <a:pt x="728" y="313"/>
                    <a:pt x="0" y="2474"/>
                    <a:pt x="774" y="3725"/>
                  </a:cubicBezTo>
                  <a:cubicBezTo>
                    <a:pt x="1138" y="4339"/>
                    <a:pt x="1616" y="4862"/>
                    <a:pt x="2184" y="5294"/>
                  </a:cubicBezTo>
                  <a:cubicBezTo>
                    <a:pt x="2853" y="5842"/>
                    <a:pt x="3672" y="6141"/>
                    <a:pt x="4466" y="6141"/>
                  </a:cubicBezTo>
                  <a:cubicBezTo>
                    <a:pt x="5454" y="6141"/>
                    <a:pt x="6404" y="5679"/>
                    <a:pt x="6984" y="4657"/>
                  </a:cubicBezTo>
                  <a:cubicBezTo>
                    <a:pt x="7917" y="3020"/>
                    <a:pt x="7052" y="586"/>
                    <a:pt x="5119" y="199"/>
                  </a:cubicBezTo>
                  <a:cubicBezTo>
                    <a:pt x="4564" y="64"/>
                    <a:pt x="4009" y="1"/>
                    <a:pt x="34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040;p57">
              <a:extLst>
                <a:ext uri="{FF2B5EF4-FFF2-40B4-BE49-F238E27FC236}">
                  <a16:creationId xmlns:a16="http://schemas.microsoft.com/office/drawing/2014/main" id="{D7DD744C-DBDB-B63C-4FFB-CE1765D51479}"/>
                </a:ext>
              </a:extLst>
            </p:cNvPr>
            <p:cNvSpPr/>
            <p:nvPr/>
          </p:nvSpPr>
          <p:spPr>
            <a:xfrm>
              <a:off x="3245425" y="1472775"/>
              <a:ext cx="196275" cy="197875"/>
            </a:xfrm>
            <a:custGeom>
              <a:avLst/>
              <a:gdLst/>
              <a:ahLst/>
              <a:cxnLst/>
              <a:rect l="l" t="t" r="r" b="b"/>
              <a:pathLst>
                <a:path w="7851" h="7915" extrusionOk="0">
                  <a:moveTo>
                    <a:pt x="4513" y="0"/>
                  </a:moveTo>
                  <a:cubicBezTo>
                    <a:pt x="3580" y="0"/>
                    <a:pt x="2631" y="393"/>
                    <a:pt x="2042" y="1273"/>
                  </a:cubicBezTo>
                  <a:cubicBezTo>
                    <a:pt x="1382" y="2205"/>
                    <a:pt x="1314" y="3115"/>
                    <a:pt x="905" y="4116"/>
                  </a:cubicBezTo>
                  <a:cubicBezTo>
                    <a:pt x="0" y="6112"/>
                    <a:pt x="1639" y="7915"/>
                    <a:pt x="3287" y="7915"/>
                  </a:cubicBezTo>
                  <a:cubicBezTo>
                    <a:pt x="4044" y="7915"/>
                    <a:pt x="4802" y="7535"/>
                    <a:pt x="5318" y="6618"/>
                  </a:cubicBezTo>
                  <a:cubicBezTo>
                    <a:pt x="5977" y="5458"/>
                    <a:pt x="6705" y="4662"/>
                    <a:pt x="7160" y="3343"/>
                  </a:cubicBezTo>
                  <a:cubicBezTo>
                    <a:pt x="7850" y="1302"/>
                    <a:pt x="6209" y="0"/>
                    <a:pt x="45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41;p57">
              <a:extLst>
                <a:ext uri="{FF2B5EF4-FFF2-40B4-BE49-F238E27FC236}">
                  <a16:creationId xmlns:a16="http://schemas.microsoft.com/office/drawing/2014/main" id="{E983ADE3-098B-0753-9770-64F6C9D76519}"/>
                </a:ext>
              </a:extLst>
            </p:cNvPr>
            <p:cNvSpPr/>
            <p:nvPr/>
          </p:nvSpPr>
          <p:spPr>
            <a:xfrm>
              <a:off x="3247675" y="933050"/>
              <a:ext cx="233625" cy="177075"/>
            </a:xfrm>
            <a:custGeom>
              <a:avLst/>
              <a:gdLst/>
              <a:ahLst/>
              <a:cxnLst/>
              <a:rect l="l" t="t" r="r" b="b"/>
              <a:pathLst>
                <a:path w="9345" h="7083" extrusionOk="0">
                  <a:moveTo>
                    <a:pt x="4773" y="0"/>
                  </a:moveTo>
                  <a:cubicBezTo>
                    <a:pt x="1" y="0"/>
                    <a:pt x="650" y="7082"/>
                    <a:pt x="4517" y="7082"/>
                  </a:cubicBezTo>
                  <a:cubicBezTo>
                    <a:pt x="4872" y="7082"/>
                    <a:pt x="5253" y="7023"/>
                    <a:pt x="5660" y="6893"/>
                  </a:cubicBezTo>
                  <a:cubicBezTo>
                    <a:pt x="9345" y="5710"/>
                    <a:pt x="8890" y="0"/>
                    <a:pt x="47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42;p57">
              <a:extLst>
                <a:ext uri="{FF2B5EF4-FFF2-40B4-BE49-F238E27FC236}">
                  <a16:creationId xmlns:a16="http://schemas.microsoft.com/office/drawing/2014/main" id="{4A534036-2571-CE85-E3D8-905F5E8E09D8}"/>
                </a:ext>
              </a:extLst>
            </p:cNvPr>
            <p:cNvSpPr/>
            <p:nvPr/>
          </p:nvSpPr>
          <p:spPr>
            <a:xfrm>
              <a:off x="2950925" y="1955475"/>
              <a:ext cx="288750" cy="274600"/>
            </a:xfrm>
            <a:custGeom>
              <a:avLst/>
              <a:gdLst/>
              <a:ahLst/>
              <a:cxnLst/>
              <a:rect l="l" t="t" r="r" b="b"/>
              <a:pathLst>
                <a:path w="11550" h="10984" extrusionOk="0">
                  <a:moveTo>
                    <a:pt x="2898" y="0"/>
                  </a:moveTo>
                  <a:cubicBezTo>
                    <a:pt x="1277" y="0"/>
                    <a:pt x="0" y="2136"/>
                    <a:pt x="788" y="3711"/>
                  </a:cubicBezTo>
                  <a:cubicBezTo>
                    <a:pt x="1402" y="4917"/>
                    <a:pt x="1834" y="6168"/>
                    <a:pt x="2403" y="7374"/>
                  </a:cubicBezTo>
                  <a:cubicBezTo>
                    <a:pt x="3131" y="8852"/>
                    <a:pt x="4245" y="9785"/>
                    <a:pt x="5633" y="10604"/>
                  </a:cubicBezTo>
                  <a:cubicBezTo>
                    <a:pt x="6092" y="10865"/>
                    <a:pt x="6611" y="10984"/>
                    <a:pt x="7138" y="10984"/>
                  </a:cubicBezTo>
                  <a:cubicBezTo>
                    <a:pt x="9272" y="10984"/>
                    <a:pt x="11549" y="9040"/>
                    <a:pt x="10637" y="6759"/>
                  </a:cubicBezTo>
                  <a:cubicBezTo>
                    <a:pt x="9932" y="5008"/>
                    <a:pt x="9250" y="3689"/>
                    <a:pt x="7612" y="2619"/>
                  </a:cubicBezTo>
                  <a:cubicBezTo>
                    <a:pt x="6452" y="1846"/>
                    <a:pt x="5246" y="1209"/>
                    <a:pt x="4109" y="413"/>
                  </a:cubicBezTo>
                  <a:cubicBezTo>
                    <a:pt x="3701" y="125"/>
                    <a:pt x="3289" y="0"/>
                    <a:pt x="28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43;p57">
              <a:extLst>
                <a:ext uri="{FF2B5EF4-FFF2-40B4-BE49-F238E27FC236}">
                  <a16:creationId xmlns:a16="http://schemas.microsoft.com/office/drawing/2014/main" id="{95729F74-47EA-6CB9-E9FF-F66EB8CAB540}"/>
                </a:ext>
              </a:extLst>
            </p:cNvPr>
            <p:cNvSpPr/>
            <p:nvPr/>
          </p:nvSpPr>
          <p:spPr>
            <a:xfrm>
              <a:off x="3434650" y="2244700"/>
              <a:ext cx="193450" cy="190850"/>
            </a:xfrm>
            <a:custGeom>
              <a:avLst/>
              <a:gdLst/>
              <a:ahLst/>
              <a:cxnLst/>
              <a:rect l="l" t="t" r="r" b="b"/>
              <a:pathLst>
                <a:path w="7738" h="7634" extrusionOk="0">
                  <a:moveTo>
                    <a:pt x="4717" y="0"/>
                  </a:moveTo>
                  <a:cubicBezTo>
                    <a:pt x="4251" y="0"/>
                    <a:pt x="3785" y="100"/>
                    <a:pt x="3367" y="309"/>
                  </a:cubicBezTo>
                  <a:cubicBezTo>
                    <a:pt x="2617" y="695"/>
                    <a:pt x="1934" y="1241"/>
                    <a:pt x="1366" y="1901"/>
                  </a:cubicBezTo>
                  <a:cubicBezTo>
                    <a:pt x="1" y="3402"/>
                    <a:pt x="46" y="5677"/>
                    <a:pt x="1729" y="6951"/>
                  </a:cubicBezTo>
                  <a:cubicBezTo>
                    <a:pt x="2324" y="7401"/>
                    <a:pt x="3089" y="7634"/>
                    <a:pt x="3850" y="7634"/>
                  </a:cubicBezTo>
                  <a:cubicBezTo>
                    <a:pt x="5012" y="7634"/>
                    <a:pt x="6166" y="7091"/>
                    <a:pt x="6688" y="5950"/>
                  </a:cubicBezTo>
                  <a:cubicBezTo>
                    <a:pt x="7189" y="4972"/>
                    <a:pt x="7507" y="3880"/>
                    <a:pt x="7598" y="2765"/>
                  </a:cubicBezTo>
                  <a:cubicBezTo>
                    <a:pt x="7737" y="1044"/>
                    <a:pt x="6228" y="0"/>
                    <a:pt x="47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044;p57">
              <a:extLst>
                <a:ext uri="{FF2B5EF4-FFF2-40B4-BE49-F238E27FC236}">
                  <a16:creationId xmlns:a16="http://schemas.microsoft.com/office/drawing/2014/main" id="{E128E987-A799-A25E-8425-D07266D76D99}"/>
                </a:ext>
              </a:extLst>
            </p:cNvPr>
            <p:cNvSpPr/>
            <p:nvPr/>
          </p:nvSpPr>
          <p:spPr>
            <a:xfrm>
              <a:off x="3624350" y="1588700"/>
              <a:ext cx="234575" cy="157375"/>
            </a:xfrm>
            <a:custGeom>
              <a:avLst/>
              <a:gdLst/>
              <a:ahLst/>
              <a:cxnLst/>
              <a:rect l="l" t="t" r="r" b="b"/>
              <a:pathLst>
                <a:path w="9383" h="6295" extrusionOk="0">
                  <a:moveTo>
                    <a:pt x="5571" y="1"/>
                  </a:moveTo>
                  <a:cubicBezTo>
                    <a:pt x="3880" y="1"/>
                    <a:pt x="3007" y="894"/>
                    <a:pt x="1853" y="2004"/>
                  </a:cubicBezTo>
                  <a:cubicBezTo>
                    <a:pt x="1" y="3771"/>
                    <a:pt x="1695" y="6295"/>
                    <a:pt x="3840" y="6295"/>
                  </a:cubicBezTo>
                  <a:cubicBezTo>
                    <a:pt x="3987" y="6295"/>
                    <a:pt x="4136" y="6283"/>
                    <a:pt x="4287" y="6258"/>
                  </a:cubicBezTo>
                  <a:cubicBezTo>
                    <a:pt x="6084" y="5985"/>
                    <a:pt x="7017" y="5689"/>
                    <a:pt x="8108" y="4142"/>
                  </a:cubicBezTo>
                  <a:cubicBezTo>
                    <a:pt x="9382" y="2368"/>
                    <a:pt x="7608" y="71"/>
                    <a:pt x="5697" y="2"/>
                  </a:cubicBezTo>
                  <a:cubicBezTo>
                    <a:pt x="5655" y="1"/>
                    <a:pt x="5612" y="1"/>
                    <a:pt x="5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45;p57">
              <a:extLst>
                <a:ext uri="{FF2B5EF4-FFF2-40B4-BE49-F238E27FC236}">
                  <a16:creationId xmlns:a16="http://schemas.microsoft.com/office/drawing/2014/main" id="{65D4EDA3-F293-0744-1E47-3C6946AE8529}"/>
                </a:ext>
              </a:extLst>
            </p:cNvPr>
            <p:cNvSpPr/>
            <p:nvPr/>
          </p:nvSpPr>
          <p:spPr>
            <a:xfrm>
              <a:off x="3196375" y="2966875"/>
              <a:ext cx="193950" cy="304450"/>
            </a:xfrm>
            <a:custGeom>
              <a:avLst/>
              <a:gdLst/>
              <a:ahLst/>
              <a:cxnLst/>
              <a:rect l="l" t="t" r="r" b="b"/>
              <a:pathLst>
                <a:path w="7758" h="12178" extrusionOk="0">
                  <a:moveTo>
                    <a:pt x="3248" y="0"/>
                  </a:moveTo>
                  <a:cubicBezTo>
                    <a:pt x="1824" y="0"/>
                    <a:pt x="296" y="1239"/>
                    <a:pt x="569" y="3109"/>
                  </a:cubicBezTo>
                  <a:cubicBezTo>
                    <a:pt x="683" y="3973"/>
                    <a:pt x="114" y="5247"/>
                    <a:pt x="69" y="6134"/>
                  </a:cubicBezTo>
                  <a:cubicBezTo>
                    <a:pt x="0" y="7272"/>
                    <a:pt x="182" y="8432"/>
                    <a:pt x="615" y="9501"/>
                  </a:cubicBezTo>
                  <a:cubicBezTo>
                    <a:pt x="1193" y="11008"/>
                    <a:pt x="2407" y="12177"/>
                    <a:pt x="4054" y="12177"/>
                  </a:cubicBezTo>
                  <a:cubicBezTo>
                    <a:pt x="4223" y="12177"/>
                    <a:pt x="4396" y="12165"/>
                    <a:pt x="4573" y="12140"/>
                  </a:cubicBezTo>
                  <a:cubicBezTo>
                    <a:pt x="6370" y="11889"/>
                    <a:pt x="7712" y="10388"/>
                    <a:pt x="7735" y="8568"/>
                  </a:cubicBezTo>
                  <a:cubicBezTo>
                    <a:pt x="7757" y="7272"/>
                    <a:pt x="7507" y="5975"/>
                    <a:pt x="6961" y="4792"/>
                  </a:cubicBezTo>
                  <a:cubicBezTo>
                    <a:pt x="6506" y="3769"/>
                    <a:pt x="5642" y="2927"/>
                    <a:pt x="5392" y="1835"/>
                  </a:cubicBezTo>
                  <a:cubicBezTo>
                    <a:pt x="5100" y="552"/>
                    <a:pt x="4197" y="0"/>
                    <a:pt x="32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46;p57">
              <a:extLst>
                <a:ext uri="{FF2B5EF4-FFF2-40B4-BE49-F238E27FC236}">
                  <a16:creationId xmlns:a16="http://schemas.microsoft.com/office/drawing/2014/main" id="{0A9C4160-2BC1-AAED-CC75-79D3C11F849C}"/>
                </a:ext>
              </a:extLst>
            </p:cNvPr>
            <p:cNvSpPr/>
            <p:nvPr/>
          </p:nvSpPr>
          <p:spPr>
            <a:xfrm>
              <a:off x="2532150" y="3339825"/>
              <a:ext cx="221250" cy="225125"/>
            </a:xfrm>
            <a:custGeom>
              <a:avLst/>
              <a:gdLst/>
              <a:ahLst/>
              <a:cxnLst/>
              <a:rect l="l" t="t" r="r" b="b"/>
              <a:pathLst>
                <a:path w="8850" h="9005" extrusionOk="0">
                  <a:moveTo>
                    <a:pt x="4832" y="1"/>
                  </a:moveTo>
                  <a:cubicBezTo>
                    <a:pt x="3906" y="1"/>
                    <a:pt x="2946" y="324"/>
                    <a:pt x="2161" y="952"/>
                  </a:cubicBezTo>
                  <a:cubicBezTo>
                    <a:pt x="0" y="2704"/>
                    <a:pt x="23" y="4888"/>
                    <a:pt x="979" y="7253"/>
                  </a:cubicBezTo>
                  <a:cubicBezTo>
                    <a:pt x="1449" y="8423"/>
                    <a:pt x="2772" y="9004"/>
                    <a:pt x="4032" y="9004"/>
                  </a:cubicBezTo>
                  <a:cubicBezTo>
                    <a:pt x="4660" y="9004"/>
                    <a:pt x="5272" y="8860"/>
                    <a:pt x="5755" y="8573"/>
                  </a:cubicBezTo>
                  <a:cubicBezTo>
                    <a:pt x="8053" y="7208"/>
                    <a:pt x="8849" y="5161"/>
                    <a:pt x="8189" y="2590"/>
                  </a:cubicBezTo>
                  <a:cubicBezTo>
                    <a:pt x="7727" y="837"/>
                    <a:pt x="6321" y="1"/>
                    <a:pt x="48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47;p57">
              <a:extLst>
                <a:ext uri="{FF2B5EF4-FFF2-40B4-BE49-F238E27FC236}">
                  <a16:creationId xmlns:a16="http://schemas.microsoft.com/office/drawing/2014/main" id="{272FFCB4-C656-DEAF-E8B3-D7BACB887E33}"/>
                </a:ext>
              </a:extLst>
            </p:cNvPr>
            <p:cNvSpPr/>
            <p:nvPr/>
          </p:nvSpPr>
          <p:spPr>
            <a:xfrm>
              <a:off x="1958625" y="3174175"/>
              <a:ext cx="242000" cy="191000"/>
            </a:xfrm>
            <a:custGeom>
              <a:avLst/>
              <a:gdLst/>
              <a:ahLst/>
              <a:cxnLst/>
              <a:rect l="l" t="t" r="r" b="b"/>
              <a:pathLst>
                <a:path w="9680" h="7640" extrusionOk="0">
                  <a:moveTo>
                    <a:pt x="4775" y="1"/>
                  </a:moveTo>
                  <a:cubicBezTo>
                    <a:pt x="4719" y="1"/>
                    <a:pt x="4663" y="1"/>
                    <a:pt x="4607" y="3"/>
                  </a:cubicBezTo>
                  <a:cubicBezTo>
                    <a:pt x="4588" y="3"/>
                    <a:pt x="4569" y="3"/>
                    <a:pt x="4550" y="3"/>
                  </a:cubicBezTo>
                  <a:cubicBezTo>
                    <a:pt x="1226" y="3"/>
                    <a:pt x="0" y="3975"/>
                    <a:pt x="1991" y="6282"/>
                  </a:cubicBezTo>
                  <a:cubicBezTo>
                    <a:pt x="2754" y="7148"/>
                    <a:pt x="3834" y="7640"/>
                    <a:pt x="4978" y="7640"/>
                  </a:cubicBezTo>
                  <a:cubicBezTo>
                    <a:pt x="5096" y="7640"/>
                    <a:pt x="5215" y="7634"/>
                    <a:pt x="5335" y="7624"/>
                  </a:cubicBezTo>
                  <a:cubicBezTo>
                    <a:pt x="7678" y="7419"/>
                    <a:pt x="9680" y="5440"/>
                    <a:pt x="8974" y="2915"/>
                  </a:cubicBezTo>
                  <a:cubicBezTo>
                    <a:pt x="8838" y="2369"/>
                    <a:pt x="8565" y="1846"/>
                    <a:pt x="8178" y="1414"/>
                  </a:cubicBezTo>
                  <a:cubicBezTo>
                    <a:pt x="7285" y="498"/>
                    <a:pt x="6057" y="1"/>
                    <a:pt x="47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48;p57">
              <a:extLst>
                <a:ext uri="{FF2B5EF4-FFF2-40B4-BE49-F238E27FC236}">
                  <a16:creationId xmlns:a16="http://schemas.microsoft.com/office/drawing/2014/main" id="{B3B4F400-7E6A-80EC-606D-42073E9AFE97}"/>
                </a:ext>
              </a:extLst>
            </p:cNvPr>
            <p:cNvSpPr/>
            <p:nvPr/>
          </p:nvSpPr>
          <p:spPr>
            <a:xfrm>
              <a:off x="2539550" y="2853075"/>
              <a:ext cx="256500" cy="211525"/>
            </a:xfrm>
            <a:custGeom>
              <a:avLst/>
              <a:gdLst/>
              <a:ahLst/>
              <a:cxnLst/>
              <a:rect l="l" t="t" r="r" b="b"/>
              <a:pathLst>
                <a:path w="10260" h="8461" extrusionOk="0">
                  <a:moveTo>
                    <a:pt x="4757" y="0"/>
                  </a:moveTo>
                  <a:cubicBezTo>
                    <a:pt x="4293" y="0"/>
                    <a:pt x="3827" y="51"/>
                    <a:pt x="3367" y="154"/>
                  </a:cubicBezTo>
                  <a:cubicBezTo>
                    <a:pt x="1069" y="609"/>
                    <a:pt x="0" y="3498"/>
                    <a:pt x="1137" y="5432"/>
                  </a:cubicBezTo>
                  <a:cubicBezTo>
                    <a:pt x="2002" y="6933"/>
                    <a:pt x="3207" y="7661"/>
                    <a:pt x="4800" y="8275"/>
                  </a:cubicBezTo>
                  <a:cubicBezTo>
                    <a:pt x="5137" y="8403"/>
                    <a:pt x="5486" y="8461"/>
                    <a:pt x="5835" y="8461"/>
                  </a:cubicBezTo>
                  <a:cubicBezTo>
                    <a:pt x="7420" y="8461"/>
                    <a:pt x="9014" y="7262"/>
                    <a:pt x="9554" y="5864"/>
                  </a:cubicBezTo>
                  <a:cubicBezTo>
                    <a:pt x="10259" y="4044"/>
                    <a:pt x="9668" y="1769"/>
                    <a:pt x="7848" y="814"/>
                  </a:cubicBezTo>
                  <a:cubicBezTo>
                    <a:pt x="6895" y="274"/>
                    <a:pt x="5831" y="0"/>
                    <a:pt x="4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49;p57">
              <a:extLst>
                <a:ext uri="{FF2B5EF4-FFF2-40B4-BE49-F238E27FC236}">
                  <a16:creationId xmlns:a16="http://schemas.microsoft.com/office/drawing/2014/main" id="{10CFF716-58A1-7E06-8468-D275232B9E8C}"/>
                </a:ext>
              </a:extLst>
            </p:cNvPr>
            <p:cNvSpPr/>
            <p:nvPr/>
          </p:nvSpPr>
          <p:spPr>
            <a:xfrm>
              <a:off x="3151475" y="2647950"/>
              <a:ext cx="320175" cy="314225"/>
            </a:xfrm>
            <a:custGeom>
              <a:avLst/>
              <a:gdLst/>
              <a:ahLst/>
              <a:cxnLst/>
              <a:rect l="l" t="t" r="r" b="b"/>
              <a:pathLst>
                <a:path w="12807" h="12569" extrusionOk="0">
                  <a:moveTo>
                    <a:pt x="6778" y="1"/>
                  </a:moveTo>
                  <a:cubicBezTo>
                    <a:pt x="5404" y="1"/>
                    <a:pt x="4128" y="608"/>
                    <a:pt x="3412" y="1808"/>
                  </a:cubicBezTo>
                  <a:cubicBezTo>
                    <a:pt x="1683" y="2923"/>
                    <a:pt x="227" y="4788"/>
                    <a:pt x="136" y="6812"/>
                  </a:cubicBezTo>
                  <a:cubicBezTo>
                    <a:pt x="1" y="10193"/>
                    <a:pt x="3214" y="12568"/>
                    <a:pt x="6370" y="12568"/>
                  </a:cubicBezTo>
                  <a:cubicBezTo>
                    <a:pt x="6400" y="12568"/>
                    <a:pt x="6430" y="12568"/>
                    <a:pt x="6460" y="12568"/>
                  </a:cubicBezTo>
                  <a:cubicBezTo>
                    <a:pt x="9758" y="12545"/>
                    <a:pt x="12602" y="9861"/>
                    <a:pt x="12715" y="6539"/>
                  </a:cubicBezTo>
                  <a:cubicBezTo>
                    <a:pt x="12806" y="3560"/>
                    <a:pt x="10531" y="489"/>
                    <a:pt x="7506" y="56"/>
                  </a:cubicBezTo>
                  <a:cubicBezTo>
                    <a:pt x="7262" y="19"/>
                    <a:pt x="7019" y="1"/>
                    <a:pt x="67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050;p57">
              <a:extLst>
                <a:ext uri="{FF2B5EF4-FFF2-40B4-BE49-F238E27FC236}">
                  <a16:creationId xmlns:a16="http://schemas.microsoft.com/office/drawing/2014/main" id="{83EBDBCB-4943-26D7-D0C0-A9AAE7BD16F7}"/>
                </a:ext>
              </a:extLst>
            </p:cNvPr>
            <p:cNvSpPr/>
            <p:nvPr/>
          </p:nvSpPr>
          <p:spPr>
            <a:xfrm>
              <a:off x="3489825" y="1861150"/>
              <a:ext cx="179150" cy="139350"/>
            </a:xfrm>
            <a:custGeom>
              <a:avLst/>
              <a:gdLst/>
              <a:ahLst/>
              <a:cxnLst/>
              <a:rect l="l" t="t" r="r" b="b"/>
              <a:pathLst>
                <a:path w="7166" h="5574" extrusionOk="0">
                  <a:moveTo>
                    <a:pt x="3594" y="0"/>
                  </a:moveTo>
                  <a:cubicBezTo>
                    <a:pt x="0" y="0"/>
                    <a:pt x="0" y="5574"/>
                    <a:pt x="3594" y="5574"/>
                  </a:cubicBezTo>
                  <a:cubicBezTo>
                    <a:pt x="7166" y="5574"/>
                    <a:pt x="7166" y="0"/>
                    <a:pt x="3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51;p57">
              <a:extLst>
                <a:ext uri="{FF2B5EF4-FFF2-40B4-BE49-F238E27FC236}">
                  <a16:creationId xmlns:a16="http://schemas.microsoft.com/office/drawing/2014/main" id="{10425133-81C1-E4A2-950A-5E01E1703D4E}"/>
                </a:ext>
              </a:extLst>
            </p:cNvPr>
            <p:cNvSpPr/>
            <p:nvPr/>
          </p:nvSpPr>
          <p:spPr>
            <a:xfrm>
              <a:off x="3652450" y="2995700"/>
              <a:ext cx="192300" cy="155750"/>
            </a:xfrm>
            <a:custGeom>
              <a:avLst/>
              <a:gdLst/>
              <a:ahLst/>
              <a:cxnLst/>
              <a:rect l="l" t="t" r="r" b="b"/>
              <a:pathLst>
                <a:path w="7692" h="6230" extrusionOk="0">
                  <a:moveTo>
                    <a:pt x="3570" y="0"/>
                  </a:moveTo>
                  <a:cubicBezTo>
                    <a:pt x="3443" y="0"/>
                    <a:pt x="3314" y="8"/>
                    <a:pt x="3186" y="22"/>
                  </a:cubicBezTo>
                  <a:cubicBezTo>
                    <a:pt x="1616" y="113"/>
                    <a:pt x="1" y="1660"/>
                    <a:pt x="615" y="3366"/>
                  </a:cubicBezTo>
                  <a:cubicBezTo>
                    <a:pt x="1161" y="4890"/>
                    <a:pt x="1889" y="5687"/>
                    <a:pt x="3504" y="6119"/>
                  </a:cubicBezTo>
                  <a:cubicBezTo>
                    <a:pt x="3793" y="6194"/>
                    <a:pt x="4067" y="6229"/>
                    <a:pt x="4325" y="6229"/>
                  </a:cubicBezTo>
                  <a:cubicBezTo>
                    <a:pt x="6704" y="6229"/>
                    <a:pt x="7691" y="3230"/>
                    <a:pt x="6234" y="1342"/>
                  </a:cubicBezTo>
                  <a:cubicBezTo>
                    <a:pt x="5605" y="490"/>
                    <a:pt x="4616" y="0"/>
                    <a:pt x="35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052;p57">
              <a:extLst>
                <a:ext uri="{FF2B5EF4-FFF2-40B4-BE49-F238E27FC236}">
                  <a16:creationId xmlns:a16="http://schemas.microsoft.com/office/drawing/2014/main" id="{B65152D3-385D-AB0E-83DD-B9539A22E3EA}"/>
                </a:ext>
              </a:extLst>
            </p:cNvPr>
            <p:cNvSpPr/>
            <p:nvPr/>
          </p:nvSpPr>
          <p:spPr>
            <a:xfrm>
              <a:off x="2518350" y="3867100"/>
              <a:ext cx="206050" cy="166900"/>
            </a:xfrm>
            <a:custGeom>
              <a:avLst/>
              <a:gdLst/>
              <a:ahLst/>
              <a:cxnLst/>
              <a:rect l="l" t="t" r="r" b="b"/>
              <a:pathLst>
                <a:path w="8242" h="6676" extrusionOk="0">
                  <a:moveTo>
                    <a:pt x="4399" y="1"/>
                  </a:moveTo>
                  <a:cubicBezTo>
                    <a:pt x="3869" y="1"/>
                    <a:pt x="3336" y="133"/>
                    <a:pt x="2850" y="425"/>
                  </a:cubicBezTo>
                  <a:lnTo>
                    <a:pt x="2395" y="721"/>
                  </a:lnTo>
                  <a:cubicBezTo>
                    <a:pt x="0" y="2171"/>
                    <a:pt x="576" y="6675"/>
                    <a:pt x="3630" y="6675"/>
                  </a:cubicBezTo>
                  <a:cubicBezTo>
                    <a:pt x="3738" y="6675"/>
                    <a:pt x="3850" y="6670"/>
                    <a:pt x="3964" y="6658"/>
                  </a:cubicBezTo>
                  <a:lnTo>
                    <a:pt x="4488" y="6590"/>
                  </a:lnTo>
                  <a:cubicBezTo>
                    <a:pt x="6558" y="6362"/>
                    <a:pt x="8241" y="4656"/>
                    <a:pt x="7672" y="2450"/>
                  </a:cubicBezTo>
                  <a:cubicBezTo>
                    <a:pt x="7289" y="999"/>
                    <a:pt x="5855" y="1"/>
                    <a:pt x="43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53;p57">
              <a:extLst>
                <a:ext uri="{FF2B5EF4-FFF2-40B4-BE49-F238E27FC236}">
                  <a16:creationId xmlns:a16="http://schemas.microsoft.com/office/drawing/2014/main" id="{4676DC8F-48E7-3B19-28B5-74DB8CD895C8}"/>
                </a:ext>
              </a:extLst>
            </p:cNvPr>
            <p:cNvSpPr/>
            <p:nvPr/>
          </p:nvSpPr>
          <p:spPr>
            <a:xfrm>
              <a:off x="2267150" y="3707100"/>
              <a:ext cx="242850" cy="211025"/>
            </a:xfrm>
            <a:custGeom>
              <a:avLst/>
              <a:gdLst/>
              <a:ahLst/>
              <a:cxnLst/>
              <a:rect l="l" t="t" r="r" b="b"/>
              <a:pathLst>
                <a:path w="9714" h="8441" extrusionOk="0">
                  <a:moveTo>
                    <a:pt x="4845" y="1"/>
                  </a:moveTo>
                  <a:cubicBezTo>
                    <a:pt x="2320" y="1"/>
                    <a:pt x="0" y="2639"/>
                    <a:pt x="842" y="5210"/>
                  </a:cubicBezTo>
                  <a:lnTo>
                    <a:pt x="955" y="5506"/>
                  </a:lnTo>
                  <a:cubicBezTo>
                    <a:pt x="1524" y="7462"/>
                    <a:pt x="3190" y="8440"/>
                    <a:pt x="4857" y="8440"/>
                  </a:cubicBezTo>
                  <a:cubicBezTo>
                    <a:pt x="6523" y="8440"/>
                    <a:pt x="8189" y="7462"/>
                    <a:pt x="8758" y="5506"/>
                  </a:cubicBezTo>
                  <a:lnTo>
                    <a:pt x="8872" y="5210"/>
                  </a:lnTo>
                  <a:cubicBezTo>
                    <a:pt x="9713" y="2639"/>
                    <a:pt x="7393" y="1"/>
                    <a:pt x="48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54;p57">
              <a:extLst>
                <a:ext uri="{FF2B5EF4-FFF2-40B4-BE49-F238E27FC236}">
                  <a16:creationId xmlns:a16="http://schemas.microsoft.com/office/drawing/2014/main" id="{AED7F9A5-0420-BD10-E1C7-FB087550D81F}"/>
                </a:ext>
              </a:extLst>
            </p:cNvPr>
            <p:cNvSpPr/>
            <p:nvPr/>
          </p:nvSpPr>
          <p:spPr>
            <a:xfrm>
              <a:off x="3253800" y="3352875"/>
              <a:ext cx="176325" cy="238050"/>
            </a:xfrm>
            <a:custGeom>
              <a:avLst/>
              <a:gdLst/>
              <a:ahLst/>
              <a:cxnLst/>
              <a:rect l="l" t="t" r="r" b="b"/>
              <a:pathLst>
                <a:path w="7053" h="9522" extrusionOk="0">
                  <a:moveTo>
                    <a:pt x="3063" y="0"/>
                  </a:moveTo>
                  <a:cubicBezTo>
                    <a:pt x="1572" y="0"/>
                    <a:pt x="60" y="958"/>
                    <a:pt x="274" y="2682"/>
                  </a:cubicBezTo>
                  <a:cubicBezTo>
                    <a:pt x="410" y="3592"/>
                    <a:pt x="1" y="4275"/>
                    <a:pt x="1" y="5185"/>
                  </a:cubicBezTo>
                  <a:cubicBezTo>
                    <a:pt x="1" y="6185"/>
                    <a:pt x="410" y="7141"/>
                    <a:pt x="888" y="7982"/>
                  </a:cubicBezTo>
                  <a:cubicBezTo>
                    <a:pt x="1480" y="9012"/>
                    <a:pt x="2587" y="9521"/>
                    <a:pt x="3683" y="9521"/>
                  </a:cubicBezTo>
                  <a:cubicBezTo>
                    <a:pt x="5032" y="9521"/>
                    <a:pt x="6362" y="8750"/>
                    <a:pt x="6689" y="7232"/>
                  </a:cubicBezTo>
                  <a:cubicBezTo>
                    <a:pt x="7053" y="5457"/>
                    <a:pt x="6757" y="4229"/>
                    <a:pt x="5938" y="2887"/>
                  </a:cubicBezTo>
                  <a:cubicBezTo>
                    <a:pt x="5824" y="2591"/>
                    <a:pt x="5756" y="2296"/>
                    <a:pt x="5711" y="1977"/>
                  </a:cubicBezTo>
                  <a:cubicBezTo>
                    <a:pt x="5456" y="625"/>
                    <a:pt x="4267" y="0"/>
                    <a:pt x="30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55;p57">
              <a:extLst>
                <a:ext uri="{FF2B5EF4-FFF2-40B4-BE49-F238E27FC236}">
                  <a16:creationId xmlns:a16="http://schemas.microsoft.com/office/drawing/2014/main" id="{552E2B11-9DCC-75D4-E839-CE1A6F7EAD16}"/>
                </a:ext>
              </a:extLst>
            </p:cNvPr>
            <p:cNvSpPr/>
            <p:nvPr/>
          </p:nvSpPr>
          <p:spPr>
            <a:xfrm>
              <a:off x="3582775" y="2711750"/>
              <a:ext cx="129700" cy="113975"/>
            </a:xfrm>
            <a:custGeom>
              <a:avLst/>
              <a:gdLst/>
              <a:ahLst/>
              <a:cxnLst/>
              <a:rect l="l" t="t" r="r" b="b"/>
              <a:pathLst>
                <a:path w="5188" h="4559" extrusionOk="0">
                  <a:moveTo>
                    <a:pt x="2595" y="1"/>
                  </a:moveTo>
                  <a:cubicBezTo>
                    <a:pt x="1679" y="1"/>
                    <a:pt x="763" y="518"/>
                    <a:pt x="513" y="1553"/>
                  </a:cubicBezTo>
                  <a:lnTo>
                    <a:pt x="422" y="1872"/>
                  </a:lnTo>
                  <a:cubicBezTo>
                    <a:pt x="1" y="3660"/>
                    <a:pt x="1308" y="4559"/>
                    <a:pt x="2606" y="4559"/>
                  </a:cubicBezTo>
                  <a:cubicBezTo>
                    <a:pt x="3901" y="4559"/>
                    <a:pt x="5187" y="3666"/>
                    <a:pt x="4744" y="1872"/>
                  </a:cubicBezTo>
                  <a:lnTo>
                    <a:pt x="4676" y="1553"/>
                  </a:lnTo>
                  <a:cubicBezTo>
                    <a:pt x="4426" y="518"/>
                    <a:pt x="3510" y="1"/>
                    <a:pt x="2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56;p57">
              <a:extLst>
                <a:ext uri="{FF2B5EF4-FFF2-40B4-BE49-F238E27FC236}">
                  <a16:creationId xmlns:a16="http://schemas.microsoft.com/office/drawing/2014/main" id="{98D6A8CC-1A36-B06E-4637-8B105F707C82}"/>
                </a:ext>
              </a:extLst>
            </p:cNvPr>
            <p:cNvSpPr/>
            <p:nvPr/>
          </p:nvSpPr>
          <p:spPr>
            <a:xfrm>
              <a:off x="3683175" y="3719650"/>
              <a:ext cx="191950" cy="166825"/>
            </a:xfrm>
            <a:custGeom>
              <a:avLst/>
              <a:gdLst/>
              <a:ahLst/>
              <a:cxnLst/>
              <a:rect l="l" t="t" r="r" b="b"/>
              <a:pathLst>
                <a:path w="7678" h="6673" extrusionOk="0">
                  <a:moveTo>
                    <a:pt x="4056" y="1"/>
                  </a:moveTo>
                  <a:cubicBezTo>
                    <a:pt x="3160" y="1"/>
                    <a:pt x="2263" y="307"/>
                    <a:pt x="1638" y="932"/>
                  </a:cubicBezTo>
                  <a:cubicBezTo>
                    <a:pt x="0" y="2592"/>
                    <a:pt x="569" y="6164"/>
                    <a:pt x="3162" y="6551"/>
                  </a:cubicBezTo>
                  <a:lnTo>
                    <a:pt x="3572" y="6619"/>
                  </a:lnTo>
                  <a:cubicBezTo>
                    <a:pt x="3799" y="6655"/>
                    <a:pt x="4021" y="6673"/>
                    <a:pt x="4235" y="6673"/>
                  </a:cubicBezTo>
                  <a:cubicBezTo>
                    <a:pt x="6291" y="6673"/>
                    <a:pt x="7677" y="5049"/>
                    <a:pt x="7348" y="2865"/>
                  </a:cubicBezTo>
                  <a:cubicBezTo>
                    <a:pt x="7325" y="2729"/>
                    <a:pt x="7302" y="2592"/>
                    <a:pt x="7280" y="2456"/>
                  </a:cubicBezTo>
                  <a:cubicBezTo>
                    <a:pt x="7024" y="839"/>
                    <a:pt x="5540" y="1"/>
                    <a:pt x="40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057;p57">
              <a:extLst>
                <a:ext uri="{FF2B5EF4-FFF2-40B4-BE49-F238E27FC236}">
                  <a16:creationId xmlns:a16="http://schemas.microsoft.com/office/drawing/2014/main" id="{1D51F3E4-6842-4C42-F9F9-829EB851C27E}"/>
                </a:ext>
              </a:extLst>
            </p:cNvPr>
            <p:cNvSpPr/>
            <p:nvPr/>
          </p:nvSpPr>
          <p:spPr>
            <a:xfrm>
              <a:off x="3697825" y="4246275"/>
              <a:ext cx="218100" cy="175300"/>
            </a:xfrm>
            <a:custGeom>
              <a:avLst/>
              <a:gdLst/>
              <a:ahLst/>
              <a:cxnLst/>
              <a:rect l="l" t="t" r="r" b="b"/>
              <a:pathLst>
                <a:path w="8724" h="7012" extrusionOk="0">
                  <a:moveTo>
                    <a:pt x="5929" y="1"/>
                  </a:moveTo>
                  <a:cubicBezTo>
                    <a:pt x="5713" y="1"/>
                    <a:pt x="5489" y="36"/>
                    <a:pt x="5260" y="112"/>
                  </a:cubicBezTo>
                  <a:cubicBezTo>
                    <a:pt x="3918" y="567"/>
                    <a:pt x="2826" y="1022"/>
                    <a:pt x="1803" y="2068"/>
                  </a:cubicBezTo>
                  <a:cubicBezTo>
                    <a:pt x="1" y="3889"/>
                    <a:pt x="1638" y="7012"/>
                    <a:pt x="3812" y="7012"/>
                  </a:cubicBezTo>
                  <a:cubicBezTo>
                    <a:pt x="4272" y="7012"/>
                    <a:pt x="4757" y="6872"/>
                    <a:pt x="5238" y="6550"/>
                  </a:cubicBezTo>
                  <a:cubicBezTo>
                    <a:pt x="6352" y="5799"/>
                    <a:pt x="7285" y="4753"/>
                    <a:pt x="7899" y="3524"/>
                  </a:cubicBezTo>
                  <a:cubicBezTo>
                    <a:pt x="8724" y="2056"/>
                    <a:pt x="7574" y="1"/>
                    <a:pt x="59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058;p57">
              <a:extLst>
                <a:ext uri="{FF2B5EF4-FFF2-40B4-BE49-F238E27FC236}">
                  <a16:creationId xmlns:a16="http://schemas.microsoft.com/office/drawing/2014/main" id="{D51CD6BC-D2EC-E075-C91D-C7FFB7794A0D}"/>
                </a:ext>
              </a:extLst>
            </p:cNvPr>
            <p:cNvSpPr/>
            <p:nvPr/>
          </p:nvSpPr>
          <p:spPr>
            <a:xfrm>
              <a:off x="2856525" y="4282625"/>
              <a:ext cx="175475" cy="138900"/>
            </a:xfrm>
            <a:custGeom>
              <a:avLst/>
              <a:gdLst/>
              <a:ahLst/>
              <a:cxnLst/>
              <a:rect l="l" t="t" r="r" b="b"/>
              <a:pathLst>
                <a:path w="7019" h="5556" extrusionOk="0">
                  <a:moveTo>
                    <a:pt x="3735" y="1"/>
                  </a:moveTo>
                  <a:cubicBezTo>
                    <a:pt x="3211" y="1"/>
                    <a:pt x="2661" y="190"/>
                    <a:pt x="2152" y="637"/>
                  </a:cubicBezTo>
                  <a:cubicBezTo>
                    <a:pt x="1447" y="1274"/>
                    <a:pt x="1197" y="1888"/>
                    <a:pt x="765" y="2684"/>
                  </a:cubicBezTo>
                  <a:cubicBezTo>
                    <a:pt x="1" y="4082"/>
                    <a:pt x="1129" y="5556"/>
                    <a:pt x="2475" y="5556"/>
                  </a:cubicBezTo>
                  <a:cubicBezTo>
                    <a:pt x="2773" y="5556"/>
                    <a:pt x="3080" y="5484"/>
                    <a:pt x="3381" y="5323"/>
                  </a:cubicBezTo>
                  <a:cubicBezTo>
                    <a:pt x="4200" y="4891"/>
                    <a:pt x="4814" y="4641"/>
                    <a:pt x="5451" y="3936"/>
                  </a:cubicBezTo>
                  <a:cubicBezTo>
                    <a:pt x="7018" y="2227"/>
                    <a:pt x="5531" y="1"/>
                    <a:pt x="37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59;p57">
              <a:extLst>
                <a:ext uri="{FF2B5EF4-FFF2-40B4-BE49-F238E27FC236}">
                  <a16:creationId xmlns:a16="http://schemas.microsoft.com/office/drawing/2014/main" id="{F63F1C93-5EB4-588A-72EE-7C8FBCE6CDCC}"/>
                </a:ext>
              </a:extLst>
            </p:cNvPr>
            <p:cNvSpPr/>
            <p:nvPr/>
          </p:nvSpPr>
          <p:spPr>
            <a:xfrm>
              <a:off x="3037700" y="3743500"/>
              <a:ext cx="209300" cy="162100"/>
            </a:xfrm>
            <a:custGeom>
              <a:avLst/>
              <a:gdLst/>
              <a:ahLst/>
              <a:cxnLst/>
              <a:rect l="l" t="t" r="r" b="b"/>
              <a:pathLst>
                <a:path w="8372" h="6484" extrusionOk="0">
                  <a:moveTo>
                    <a:pt x="4186" y="1"/>
                  </a:moveTo>
                  <a:cubicBezTo>
                    <a:pt x="1" y="1"/>
                    <a:pt x="1" y="6484"/>
                    <a:pt x="4186" y="6484"/>
                  </a:cubicBezTo>
                  <a:cubicBezTo>
                    <a:pt x="8372" y="6484"/>
                    <a:pt x="8372" y="1"/>
                    <a:pt x="41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60;p57">
              <a:extLst>
                <a:ext uri="{FF2B5EF4-FFF2-40B4-BE49-F238E27FC236}">
                  <a16:creationId xmlns:a16="http://schemas.microsoft.com/office/drawing/2014/main" id="{C7909118-98E5-4B42-624D-21D8454F5AB7}"/>
                </a:ext>
              </a:extLst>
            </p:cNvPr>
            <p:cNvSpPr/>
            <p:nvPr/>
          </p:nvSpPr>
          <p:spPr>
            <a:xfrm>
              <a:off x="3500625" y="4075050"/>
              <a:ext cx="174600" cy="134800"/>
            </a:xfrm>
            <a:custGeom>
              <a:avLst/>
              <a:gdLst/>
              <a:ahLst/>
              <a:cxnLst/>
              <a:rect l="l" t="t" r="r" b="b"/>
              <a:pathLst>
                <a:path w="6984" h="5392" extrusionOk="0">
                  <a:moveTo>
                    <a:pt x="3503" y="0"/>
                  </a:moveTo>
                  <a:cubicBezTo>
                    <a:pt x="0" y="0"/>
                    <a:pt x="0" y="5392"/>
                    <a:pt x="3503" y="5392"/>
                  </a:cubicBezTo>
                  <a:cubicBezTo>
                    <a:pt x="6984" y="5392"/>
                    <a:pt x="6984" y="0"/>
                    <a:pt x="35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61;p57">
              <a:extLst>
                <a:ext uri="{FF2B5EF4-FFF2-40B4-BE49-F238E27FC236}">
                  <a16:creationId xmlns:a16="http://schemas.microsoft.com/office/drawing/2014/main" id="{0BDF852E-770B-FA38-A6C9-E855086851CA}"/>
                </a:ext>
              </a:extLst>
            </p:cNvPr>
            <p:cNvSpPr/>
            <p:nvPr/>
          </p:nvSpPr>
          <p:spPr>
            <a:xfrm>
              <a:off x="2911450" y="3001375"/>
              <a:ext cx="178600" cy="138775"/>
            </a:xfrm>
            <a:custGeom>
              <a:avLst/>
              <a:gdLst/>
              <a:ahLst/>
              <a:cxnLst/>
              <a:rect l="l" t="t" r="r" b="b"/>
              <a:pathLst>
                <a:path w="7144" h="5551" extrusionOk="0">
                  <a:moveTo>
                    <a:pt x="3572" y="0"/>
                  </a:moveTo>
                  <a:cubicBezTo>
                    <a:pt x="1" y="0"/>
                    <a:pt x="1" y="5551"/>
                    <a:pt x="3572" y="5551"/>
                  </a:cubicBezTo>
                  <a:cubicBezTo>
                    <a:pt x="7144" y="5551"/>
                    <a:pt x="7144" y="0"/>
                    <a:pt x="35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62;p57">
              <a:extLst>
                <a:ext uri="{FF2B5EF4-FFF2-40B4-BE49-F238E27FC236}">
                  <a16:creationId xmlns:a16="http://schemas.microsoft.com/office/drawing/2014/main" id="{2DD93EA3-C34E-A18D-0791-E0C8E8F05B7A}"/>
                </a:ext>
              </a:extLst>
            </p:cNvPr>
            <p:cNvSpPr/>
            <p:nvPr/>
          </p:nvSpPr>
          <p:spPr>
            <a:xfrm>
              <a:off x="3544425" y="3350275"/>
              <a:ext cx="166075" cy="121125"/>
            </a:xfrm>
            <a:custGeom>
              <a:avLst/>
              <a:gdLst/>
              <a:ahLst/>
              <a:cxnLst/>
              <a:rect l="l" t="t" r="r" b="b"/>
              <a:pathLst>
                <a:path w="6643" h="4845" extrusionOk="0">
                  <a:moveTo>
                    <a:pt x="3126" y="0"/>
                  </a:moveTo>
                  <a:cubicBezTo>
                    <a:pt x="17" y="0"/>
                    <a:pt x="0" y="4845"/>
                    <a:pt x="3123" y="4845"/>
                  </a:cubicBezTo>
                  <a:cubicBezTo>
                    <a:pt x="3314" y="4845"/>
                    <a:pt x="3516" y="4826"/>
                    <a:pt x="3731" y="4788"/>
                  </a:cubicBezTo>
                  <a:lnTo>
                    <a:pt x="4367" y="4674"/>
                  </a:lnTo>
                  <a:cubicBezTo>
                    <a:pt x="6642" y="4265"/>
                    <a:pt x="6642" y="580"/>
                    <a:pt x="4367" y="170"/>
                  </a:cubicBezTo>
                  <a:lnTo>
                    <a:pt x="3731" y="57"/>
                  </a:lnTo>
                  <a:cubicBezTo>
                    <a:pt x="3517" y="18"/>
                    <a:pt x="3316" y="0"/>
                    <a:pt x="31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63;p57">
              <a:extLst>
                <a:ext uri="{FF2B5EF4-FFF2-40B4-BE49-F238E27FC236}">
                  <a16:creationId xmlns:a16="http://schemas.microsoft.com/office/drawing/2014/main" id="{4906DA4A-8805-1D1E-ABC7-E16C4FE417C7}"/>
                </a:ext>
              </a:extLst>
            </p:cNvPr>
            <p:cNvSpPr/>
            <p:nvPr/>
          </p:nvSpPr>
          <p:spPr>
            <a:xfrm>
              <a:off x="4353075" y="3522925"/>
              <a:ext cx="187700" cy="347900"/>
            </a:xfrm>
            <a:custGeom>
              <a:avLst/>
              <a:gdLst/>
              <a:ahLst/>
              <a:cxnLst/>
              <a:rect l="l" t="t" r="r" b="b"/>
              <a:pathLst>
                <a:path w="7508" h="13916" extrusionOk="0">
                  <a:moveTo>
                    <a:pt x="4508" y="0"/>
                  </a:moveTo>
                  <a:cubicBezTo>
                    <a:pt x="3298" y="0"/>
                    <a:pt x="2002" y="742"/>
                    <a:pt x="1570" y="1977"/>
                  </a:cubicBezTo>
                  <a:cubicBezTo>
                    <a:pt x="501" y="5139"/>
                    <a:pt x="1" y="8937"/>
                    <a:pt x="1206" y="12145"/>
                  </a:cubicBezTo>
                  <a:cubicBezTo>
                    <a:pt x="1614" y="13235"/>
                    <a:pt x="2657" y="13915"/>
                    <a:pt x="3686" y="13915"/>
                  </a:cubicBezTo>
                  <a:cubicBezTo>
                    <a:pt x="4439" y="13915"/>
                    <a:pt x="5184" y="13550"/>
                    <a:pt x="5665" y="12713"/>
                  </a:cubicBezTo>
                  <a:cubicBezTo>
                    <a:pt x="7485" y="9483"/>
                    <a:pt x="7508" y="5548"/>
                    <a:pt x="6871" y="1977"/>
                  </a:cubicBezTo>
                  <a:cubicBezTo>
                    <a:pt x="6612" y="599"/>
                    <a:pt x="5595" y="0"/>
                    <a:pt x="4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64;p57">
              <a:extLst>
                <a:ext uri="{FF2B5EF4-FFF2-40B4-BE49-F238E27FC236}">
                  <a16:creationId xmlns:a16="http://schemas.microsoft.com/office/drawing/2014/main" id="{648DD025-31E8-888D-7775-34B55616553E}"/>
                </a:ext>
              </a:extLst>
            </p:cNvPr>
            <p:cNvSpPr/>
            <p:nvPr/>
          </p:nvSpPr>
          <p:spPr>
            <a:xfrm>
              <a:off x="3884475" y="3526250"/>
              <a:ext cx="200775" cy="135950"/>
            </a:xfrm>
            <a:custGeom>
              <a:avLst/>
              <a:gdLst/>
              <a:ahLst/>
              <a:cxnLst/>
              <a:rect l="l" t="t" r="r" b="b"/>
              <a:pathLst>
                <a:path w="8031" h="5438" extrusionOk="0">
                  <a:moveTo>
                    <a:pt x="3385" y="1"/>
                  </a:moveTo>
                  <a:cubicBezTo>
                    <a:pt x="3083" y="1"/>
                    <a:pt x="2780" y="31"/>
                    <a:pt x="2480" y="92"/>
                  </a:cubicBezTo>
                  <a:cubicBezTo>
                    <a:pt x="1" y="479"/>
                    <a:pt x="319" y="3572"/>
                    <a:pt x="1866" y="4733"/>
                  </a:cubicBezTo>
                  <a:cubicBezTo>
                    <a:pt x="2640" y="5324"/>
                    <a:pt x="3527" y="5438"/>
                    <a:pt x="4482" y="5438"/>
                  </a:cubicBezTo>
                  <a:cubicBezTo>
                    <a:pt x="6984" y="5438"/>
                    <a:pt x="8031" y="1866"/>
                    <a:pt x="5733" y="638"/>
                  </a:cubicBezTo>
                  <a:cubicBezTo>
                    <a:pt x="5018" y="222"/>
                    <a:pt x="4206" y="1"/>
                    <a:pt x="33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65;p57">
              <a:extLst>
                <a:ext uri="{FF2B5EF4-FFF2-40B4-BE49-F238E27FC236}">
                  <a16:creationId xmlns:a16="http://schemas.microsoft.com/office/drawing/2014/main" id="{8870005C-D57F-74CC-EDAC-5E7110B5FC8F}"/>
                </a:ext>
              </a:extLst>
            </p:cNvPr>
            <p:cNvSpPr/>
            <p:nvPr/>
          </p:nvSpPr>
          <p:spPr>
            <a:xfrm>
              <a:off x="4163150" y="4152950"/>
              <a:ext cx="244225" cy="149975"/>
            </a:xfrm>
            <a:custGeom>
              <a:avLst/>
              <a:gdLst/>
              <a:ahLst/>
              <a:cxnLst/>
              <a:rect l="l" t="t" r="r" b="b"/>
              <a:pathLst>
                <a:path w="9769" h="5999" extrusionOk="0">
                  <a:moveTo>
                    <a:pt x="3737" y="0"/>
                  </a:moveTo>
                  <a:cubicBezTo>
                    <a:pt x="3354" y="0"/>
                    <a:pt x="2960" y="54"/>
                    <a:pt x="2548" y="183"/>
                  </a:cubicBezTo>
                  <a:cubicBezTo>
                    <a:pt x="728" y="751"/>
                    <a:pt x="0" y="3026"/>
                    <a:pt x="1388" y="4459"/>
                  </a:cubicBezTo>
                  <a:cubicBezTo>
                    <a:pt x="2502" y="5597"/>
                    <a:pt x="3731" y="5733"/>
                    <a:pt x="5232" y="5961"/>
                  </a:cubicBezTo>
                  <a:cubicBezTo>
                    <a:pt x="5409" y="5986"/>
                    <a:pt x="5580" y="5999"/>
                    <a:pt x="5746" y="5999"/>
                  </a:cubicBezTo>
                  <a:cubicBezTo>
                    <a:pt x="8786" y="5999"/>
                    <a:pt x="9769" y="1828"/>
                    <a:pt x="6597" y="706"/>
                  </a:cubicBezTo>
                  <a:cubicBezTo>
                    <a:pt x="5618" y="347"/>
                    <a:pt x="4710" y="0"/>
                    <a:pt x="3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66;p57">
              <a:extLst>
                <a:ext uri="{FF2B5EF4-FFF2-40B4-BE49-F238E27FC236}">
                  <a16:creationId xmlns:a16="http://schemas.microsoft.com/office/drawing/2014/main" id="{63B1433E-64E7-86A1-4D5C-7D1A603BB3A5}"/>
                </a:ext>
              </a:extLst>
            </p:cNvPr>
            <p:cNvSpPr/>
            <p:nvPr/>
          </p:nvSpPr>
          <p:spPr>
            <a:xfrm>
              <a:off x="4896125" y="3932625"/>
              <a:ext cx="246525" cy="186950"/>
            </a:xfrm>
            <a:custGeom>
              <a:avLst/>
              <a:gdLst/>
              <a:ahLst/>
              <a:cxnLst/>
              <a:rect l="l" t="t" r="r" b="b"/>
              <a:pathLst>
                <a:path w="9861" h="7478" extrusionOk="0">
                  <a:moveTo>
                    <a:pt x="6107" y="1"/>
                  </a:moveTo>
                  <a:cubicBezTo>
                    <a:pt x="6029" y="1"/>
                    <a:pt x="5951" y="4"/>
                    <a:pt x="5872" y="11"/>
                  </a:cubicBezTo>
                  <a:cubicBezTo>
                    <a:pt x="4689" y="79"/>
                    <a:pt x="3665" y="215"/>
                    <a:pt x="2778" y="1102"/>
                  </a:cubicBezTo>
                  <a:cubicBezTo>
                    <a:pt x="2164" y="1717"/>
                    <a:pt x="1936" y="2445"/>
                    <a:pt x="1595" y="3195"/>
                  </a:cubicBezTo>
                  <a:cubicBezTo>
                    <a:pt x="1" y="4790"/>
                    <a:pt x="1099" y="7477"/>
                    <a:pt x="3079" y="7477"/>
                  </a:cubicBezTo>
                  <a:cubicBezTo>
                    <a:pt x="3472" y="7477"/>
                    <a:pt x="3899" y="7371"/>
                    <a:pt x="4348" y="7131"/>
                  </a:cubicBezTo>
                  <a:lnTo>
                    <a:pt x="4348" y="7131"/>
                  </a:lnTo>
                  <a:cubicBezTo>
                    <a:pt x="4283" y="7171"/>
                    <a:pt x="4476" y="7185"/>
                    <a:pt x="4761" y="7185"/>
                  </a:cubicBezTo>
                  <a:cubicBezTo>
                    <a:pt x="5280" y="7185"/>
                    <a:pt x="6103" y="7137"/>
                    <a:pt x="6236" y="7108"/>
                  </a:cubicBezTo>
                  <a:cubicBezTo>
                    <a:pt x="7441" y="6789"/>
                    <a:pt x="8124" y="5948"/>
                    <a:pt x="8715" y="4924"/>
                  </a:cubicBezTo>
                  <a:cubicBezTo>
                    <a:pt x="9860" y="2964"/>
                    <a:pt x="8468" y="1"/>
                    <a:pt x="6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67;p57">
              <a:extLst>
                <a:ext uri="{FF2B5EF4-FFF2-40B4-BE49-F238E27FC236}">
                  <a16:creationId xmlns:a16="http://schemas.microsoft.com/office/drawing/2014/main" id="{25E87D3C-A9A4-8A33-DC31-0B8BA431B223}"/>
                </a:ext>
              </a:extLst>
            </p:cNvPr>
            <p:cNvSpPr/>
            <p:nvPr/>
          </p:nvSpPr>
          <p:spPr>
            <a:xfrm>
              <a:off x="4843300" y="3335850"/>
              <a:ext cx="214425" cy="225575"/>
            </a:xfrm>
            <a:custGeom>
              <a:avLst/>
              <a:gdLst/>
              <a:ahLst/>
              <a:cxnLst/>
              <a:rect l="l" t="t" r="r" b="b"/>
              <a:pathLst>
                <a:path w="8577" h="9023" extrusionOk="0">
                  <a:moveTo>
                    <a:pt x="4479" y="0"/>
                  </a:moveTo>
                  <a:cubicBezTo>
                    <a:pt x="4181" y="0"/>
                    <a:pt x="3883" y="43"/>
                    <a:pt x="3594" y="133"/>
                  </a:cubicBezTo>
                  <a:lnTo>
                    <a:pt x="3253" y="247"/>
                  </a:lnTo>
                  <a:cubicBezTo>
                    <a:pt x="1911" y="656"/>
                    <a:pt x="614" y="1703"/>
                    <a:pt x="341" y="3159"/>
                  </a:cubicBezTo>
                  <a:cubicBezTo>
                    <a:pt x="0" y="4592"/>
                    <a:pt x="182" y="6116"/>
                    <a:pt x="819" y="7435"/>
                  </a:cubicBezTo>
                  <a:cubicBezTo>
                    <a:pt x="1339" y="8563"/>
                    <a:pt x="2439" y="9023"/>
                    <a:pt x="3559" y="9023"/>
                  </a:cubicBezTo>
                  <a:cubicBezTo>
                    <a:pt x="4155" y="9023"/>
                    <a:pt x="4756" y="8893"/>
                    <a:pt x="5278" y="8663"/>
                  </a:cubicBezTo>
                  <a:cubicBezTo>
                    <a:pt x="6438" y="8163"/>
                    <a:pt x="7211" y="7276"/>
                    <a:pt x="7871" y="6229"/>
                  </a:cubicBezTo>
                  <a:cubicBezTo>
                    <a:pt x="8576" y="4978"/>
                    <a:pt x="8576" y="3432"/>
                    <a:pt x="7871" y="2180"/>
                  </a:cubicBezTo>
                  <a:lnTo>
                    <a:pt x="7666" y="1862"/>
                  </a:lnTo>
                  <a:cubicBezTo>
                    <a:pt x="7039" y="774"/>
                    <a:pt x="5755" y="0"/>
                    <a:pt x="44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068;p57">
              <a:extLst>
                <a:ext uri="{FF2B5EF4-FFF2-40B4-BE49-F238E27FC236}">
                  <a16:creationId xmlns:a16="http://schemas.microsoft.com/office/drawing/2014/main" id="{B13967E8-E573-D92F-99FF-E50E80DCB842}"/>
                </a:ext>
              </a:extLst>
            </p:cNvPr>
            <p:cNvSpPr/>
            <p:nvPr/>
          </p:nvSpPr>
          <p:spPr>
            <a:xfrm>
              <a:off x="4666925" y="3855150"/>
              <a:ext cx="191050" cy="163825"/>
            </a:xfrm>
            <a:custGeom>
              <a:avLst/>
              <a:gdLst/>
              <a:ahLst/>
              <a:cxnLst/>
              <a:rect l="l" t="t" r="r" b="b"/>
              <a:pathLst>
                <a:path w="7642" h="6553" extrusionOk="0">
                  <a:moveTo>
                    <a:pt x="3839" y="1"/>
                  </a:moveTo>
                  <a:cubicBezTo>
                    <a:pt x="1082" y="1"/>
                    <a:pt x="0" y="3857"/>
                    <a:pt x="1801" y="5657"/>
                  </a:cubicBezTo>
                  <a:cubicBezTo>
                    <a:pt x="2414" y="6271"/>
                    <a:pt x="3255" y="6553"/>
                    <a:pt x="4101" y="6553"/>
                  </a:cubicBezTo>
                  <a:cubicBezTo>
                    <a:pt x="5861" y="6553"/>
                    <a:pt x="7642" y="5334"/>
                    <a:pt x="7442" y="3337"/>
                  </a:cubicBezTo>
                  <a:lnTo>
                    <a:pt x="7419" y="2996"/>
                  </a:lnTo>
                  <a:cubicBezTo>
                    <a:pt x="7237" y="1290"/>
                    <a:pt x="6191" y="243"/>
                    <a:pt x="4485" y="61"/>
                  </a:cubicBezTo>
                  <a:lnTo>
                    <a:pt x="4144" y="16"/>
                  </a:lnTo>
                  <a:cubicBezTo>
                    <a:pt x="4040" y="6"/>
                    <a:pt x="3938" y="1"/>
                    <a:pt x="38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069;p57">
              <a:extLst>
                <a:ext uri="{FF2B5EF4-FFF2-40B4-BE49-F238E27FC236}">
                  <a16:creationId xmlns:a16="http://schemas.microsoft.com/office/drawing/2014/main" id="{4F6D077A-EC4B-4099-B911-FFB648A7368E}"/>
                </a:ext>
              </a:extLst>
            </p:cNvPr>
            <p:cNvSpPr/>
            <p:nvPr/>
          </p:nvSpPr>
          <p:spPr>
            <a:xfrm>
              <a:off x="5385250" y="3407400"/>
              <a:ext cx="250825" cy="194525"/>
            </a:xfrm>
            <a:custGeom>
              <a:avLst/>
              <a:gdLst/>
              <a:ahLst/>
              <a:cxnLst/>
              <a:rect l="l" t="t" r="r" b="b"/>
              <a:pathLst>
                <a:path w="10033" h="7781" extrusionOk="0">
                  <a:moveTo>
                    <a:pt x="5005" y="1"/>
                  </a:moveTo>
                  <a:cubicBezTo>
                    <a:pt x="1" y="1"/>
                    <a:pt x="1" y="7780"/>
                    <a:pt x="5005" y="7780"/>
                  </a:cubicBezTo>
                  <a:cubicBezTo>
                    <a:pt x="10032" y="7780"/>
                    <a:pt x="10032" y="1"/>
                    <a:pt x="50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70;p57">
              <a:extLst>
                <a:ext uri="{FF2B5EF4-FFF2-40B4-BE49-F238E27FC236}">
                  <a16:creationId xmlns:a16="http://schemas.microsoft.com/office/drawing/2014/main" id="{6E594535-BEFC-0C8A-137D-BAD958B11553}"/>
                </a:ext>
              </a:extLst>
            </p:cNvPr>
            <p:cNvSpPr/>
            <p:nvPr/>
          </p:nvSpPr>
          <p:spPr>
            <a:xfrm>
              <a:off x="5173125" y="3149225"/>
              <a:ext cx="186550" cy="328425"/>
            </a:xfrm>
            <a:custGeom>
              <a:avLst/>
              <a:gdLst/>
              <a:ahLst/>
              <a:cxnLst/>
              <a:rect l="l" t="t" r="r" b="b"/>
              <a:pathLst>
                <a:path w="7462" h="13137" extrusionOk="0">
                  <a:moveTo>
                    <a:pt x="3292" y="0"/>
                  </a:moveTo>
                  <a:cubicBezTo>
                    <a:pt x="2290" y="0"/>
                    <a:pt x="1320" y="655"/>
                    <a:pt x="1343" y="1980"/>
                  </a:cubicBezTo>
                  <a:cubicBezTo>
                    <a:pt x="1388" y="3663"/>
                    <a:pt x="1388" y="4891"/>
                    <a:pt x="751" y="6438"/>
                  </a:cubicBezTo>
                  <a:cubicBezTo>
                    <a:pt x="1" y="8121"/>
                    <a:pt x="137" y="10078"/>
                    <a:pt x="1138" y="11624"/>
                  </a:cubicBezTo>
                  <a:cubicBezTo>
                    <a:pt x="1716" y="12591"/>
                    <a:pt x="2825" y="13136"/>
                    <a:pt x="3906" y="13136"/>
                  </a:cubicBezTo>
                  <a:cubicBezTo>
                    <a:pt x="4910" y="13136"/>
                    <a:pt x="5889" y="12665"/>
                    <a:pt x="6393" y="11624"/>
                  </a:cubicBezTo>
                  <a:cubicBezTo>
                    <a:pt x="7234" y="9918"/>
                    <a:pt x="7462" y="8190"/>
                    <a:pt x="6598" y="6438"/>
                  </a:cubicBezTo>
                  <a:cubicBezTo>
                    <a:pt x="6347" y="5892"/>
                    <a:pt x="5915" y="5414"/>
                    <a:pt x="5733" y="4846"/>
                  </a:cubicBezTo>
                  <a:cubicBezTo>
                    <a:pt x="5437" y="3959"/>
                    <a:pt x="5506" y="2889"/>
                    <a:pt x="5437" y="1980"/>
                  </a:cubicBezTo>
                  <a:cubicBezTo>
                    <a:pt x="5346" y="666"/>
                    <a:pt x="4302" y="0"/>
                    <a:pt x="32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071;p57">
              <a:extLst>
                <a:ext uri="{FF2B5EF4-FFF2-40B4-BE49-F238E27FC236}">
                  <a16:creationId xmlns:a16="http://schemas.microsoft.com/office/drawing/2014/main" id="{02176A79-568E-A619-AC49-459863C3AC98}"/>
                </a:ext>
              </a:extLst>
            </p:cNvPr>
            <p:cNvSpPr/>
            <p:nvPr/>
          </p:nvSpPr>
          <p:spPr>
            <a:xfrm>
              <a:off x="5200825" y="3921075"/>
              <a:ext cx="353350" cy="199425"/>
            </a:xfrm>
            <a:custGeom>
              <a:avLst/>
              <a:gdLst/>
              <a:ahLst/>
              <a:cxnLst/>
              <a:rect l="l" t="t" r="r" b="b"/>
              <a:pathLst>
                <a:path w="14134" h="7977" extrusionOk="0">
                  <a:moveTo>
                    <a:pt x="7050" y="0"/>
                  </a:moveTo>
                  <a:cubicBezTo>
                    <a:pt x="6033" y="0"/>
                    <a:pt x="5004" y="189"/>
                    <a:pt x="3988" y="518"/>
                  </a:cubicBezTo>
                  <a:cubicBezTo>
                    <a:pt x="3880" y="506"/>
                    <a:pt x="3774" y="501"/>
                    <a:pt x="3670" y="501"/>
                  </a:cubicBezTo>
                  <a:cubicBezTo>
                    <a:pt x="953" y="501"/>
                    <a:pt x="0" y="4398"/>
                    <a:pt x="2805" y="5341"/>
                  </a:cubicBezTo>
                  <a:cubicBezTo>
                    <a:pt x="4303" y="6922"/>
                    <a:pt x="6348" y="7976"/>
                    <a:pt x="8523" y="7976"/>
                  </a:cubicBezTo>
                  <a:cubicBezTo>
                    <a:pt x="8694" y="7976"/>
                    <a:pt x="8866" y="7970"/>
                    <a:pt x="9038" y="7956"/>
                  </a:cubicBezTo>
                  <a:cubicBezTo>
                    <a:pt x="12632" y="7683"/>
                    <a:pt x="14134" y="3066"/>
                    <a:pt x="10858" y="1041"/>
                  </a:cubicBezTo>
                  <a:cubicBezTo>
                    <a:pt x="9643" y="312"/>
                    <a:pt x="8356" y="0"/>
                    <a:pt x="70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72;p57">
              <a:extLst>
                <a:ext uri="{FF2B5EF4-FFF2-40B4-BE49-F238E27FC236}">
                  <a16:creationId xmlns:a16="http://schemas.microsoft.com/office/drawing/2014/main" id="{9B79D2ED-D2D1-1455-005B-074D135CCCF6}"/>
                </a:ext>
              </a:extLst>
            </p:cNvPr>
            <p:cNvSpPr/>
            <p:nvPr/>
          </p:nvSpPr>
          <p:spPr>
            <a:xfrm>
              <a:off x="5754325" y="3980375"/>
              <a:ext cx="271875" cy="188325"/>
            </a:xfrm>
            <a:custGeom>
              <a:avLst/>
              <a:gdLst/>
              <a:ahLst/>
              <a:cxnLst/>
              <a:rect l="l" t="t" r="r" b="b"/>
              <a:pathLst>
                <a:path w="10875" h="7533" extrusionOk="0">
                  <a:moveTo>
                    <a:pt x="5448" y="1"/>
                  </a:moveTo>
                  <a:cubicBezTo>
                    <a:pt x="4353" y="1"/>
                    <a:pt x="3268" y="334"/>
                    <a:pt x="2457" y="1058"/>
                  </a:cubicBezTo>
                  <a:cubicBezTo>
                    <a:pt x="410" y="1649"/>
                    <a:pt x="1" y="4834"/>
                    <a:pt x="1980" y="5744"/>
                  </a:cubicBezTo>
                  <a:cubicBezTo>
                    <a:pt x="2860" y="6900"/>
                    <a:pt x="4341" y="7532"/>
                    <a:pt x="5800" y="7532"/>
                  </a:cubicBezTo>
                  <a:cubicBezTo>
                    <a:pt x="6264" y="7532"/>
                    <a:pt x="6727" y="7468"/>
                    <a:pt x="7166" y="7336"/>
                  </a:cubicBezTo>
                  <a:cubicBezTo>
                    <a:pt x="10146" y="6449"/>
                    <a:pt x="10874" y="2263"/>
                    <a:pt x="8031" y="648"/>
                  </a:cubicBezTo>
                  <a:cubicBezTo>
                    <a:pt x="7260" y="227"/>
                    <a:pt x="6350" y="1"/>
                    <a:pt x="5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073;p57">
              <a:extLst>
                <a:ext uri="{FF2B5EF4-FFF2-40B4-BE49-F238E27FC236}">
                  <a16:creationId xmlns:a16="http://schemas.microsoft.com/office/drawing/2014/main" id="{F41660E4-68DA-E5E6-C16C-959C2F86F622}"/>
                </a:ext>
              </a:extLst>
            </p:cNvPr>
            <p:cNvSpPr/>
            <p:nvPr/>
          </p:nvSpPr>
          <p:spPr>
            <a:xfrm>
              <a:off x="5580875" y="4411875"/>
              <a:ext cx="216700" cy="236975"/>
            </a:xfrm>
            <a:custGeom>
              <a:avLst/>
              <a:gdLst/>
              <a:ahLst/>
              <a:cxnLst/>
              <a:rect l="l" t="t" r="r" b="b"/>
              <a:pathLst>
                <a:path w="8668" h="9479" extrusionOk="0">
                  <a:moveTo>
                    <a:pt x="4482" y="0"/>
                  </a:moveTo>
                  <a:cubicBezTo>
                    <a:pt x="2851" y="0"/>
                    <a:pt x="1240" y="1214"/>
                    <a:pt x="615" y="2837"/>
                  </a:cubicBezTo>
                  <a:cubicBezTo>
                    <a:pt x="1" y="4452"/>
                    <a:pt x="456" y="6022"/>
                    <a:pt x="1184" y="7501"/>
                  </a:cubicBezTo>
                  <a:cubicBezTo>
                    <a:pt x="1814" y="8762"/>
                    <a:pt x="3276" y="9478"/>
                    <a:pt x="4670" y="9478"/>
                  </a:cubicBezTo>
                  <a:cubicBezTo>
                    <a:pt x="4986" y="9478"/>
                    <a:pt x="5298" y="9442"/>
                    <a:pt x="5597" y="9366"/>
                  </a:cubicBezTo>
                  <a:cubicBezTo>
                    <a:pt x="7371" y="8888"/>
                    <a:pt x="8372" y="7319"/>
                    <a:pt x="8508" y="5567"/>
                  </a:cubicBezTo>
                  <a:cubicBezTo>
                    <a:pt x="8668" y="3816"/>
                    <a:pt x="8099" y="2428"/>
                    <a:pt x="6939" y="1131"/>
                  </a:cubicBezTo>
                  <a:cubicBezTo>
                    <a:pt x="6208" y="338"/>
                    <a:pt x="5342" y="0"/>
                    <a:pt x="4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074;p57">
              <a:extLst>
                <a:ext uri="{FF2B5EF4-FFF2-40B4-BE49-F238E27FC236}">
                  <a16:creationId xmlns:a16="http://schemas.microsoft.com/office/drawing/2014/main" id="{418B9456-B494-D4FA-D3DB-2E4D4AB79F7D}"/>
                </a:ext>
              </a:extLst>
            </p:cNvPr>
            <p:cNvSpPr/>
            <p:nvPr/>
          </p:nvSpPr>
          <p:spPr>
            <a:xfrm>
              <a:off x="5731675" y="3595750"/>
              <a:ext cx="242750" cy="181425"/>
            </a:xfrm>
            <a:custGeom>
              <a:avLst/>
              <a:gdLst/>
              <a:ahLst/>
              <a:cxnLst/>
              <a:rect l="l" t="t" r="r" b="b"/>
              <a:pathLst>
                <a:path w="9710" h="7257" extrusionOk="0">
                  <a:moveTo>
                    <a:pt x="5615" y="0"/>
                  </a:moveTo>
                  <a:cubicBezTo>
                    <a:pt x="5329" y="0"/>
                    <a:pt x="5025" y="35"/>
                    <a:pt x="4706" y="110"/>
                  </a:cubicBezTo>
                  <a:cubicBezTo>
                    <a:pt x="3068" y="474"/>
                    <a:pt x="2249" y="1407"/>
                    <a:pt x="1293" y="2726"/>
                  </a:cubicBezTo>
                  <a:cubicBezTo>
                    <a:pt x="0" y="4532"/>
                    <a:pt x="1723" y="7256"/>
                    <a:pt x="3806" y="7256"/>
                  </a:cubicBezTo>
                  <a:cubicBezTo>
                    <a:pt x="3848" y="7256"/>
                    <a:pt x="3890" y="7255"/>
                    <a:pt x="3932" y="7253"/>
                  </a:cubicBezTo>
                  <a:cubicBezTo>
                    <a:pt x="5570" y="7184"/>
                    <a:pt x="6707" y="6889"/>
                    <a:pt x="7913" y="5729"/>
                  </a:cubicBezTo>
                  <a:lnTo>
                    <a:pt x="7845" y="5638"/>
                  </a:lnTo>
                  <a:cubicBezTo>
                    <a:pt x="9710" y="3669"/>
                    <a:pt x="8554" y="0"/>
                    <a:pt x="56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75;p57">
              <a:extLst>
                <a:ext uri="{FF2B5EF4-FFF2-40B4-BE49-F238E27FC236}">
                  <a16:creationId xmlns:a16="http://schemas.microsoft.com/office/drawing/2014/main" id="{CC9FBD39-D230-5360-DB7A-5843C29FDFC1}"/>
                </a:ext>
              </a:extLst>
            </p:cNvPr>
            <p:cNvSpPr/>
            <p:nvPr/>
          </p:nvSpPr>
          <p:spPr>
            <a:xfrm>
              <a:off x="5104900" y="3659900"/>
              <a:ext cx="147875" cy="114325"/>
            </a:xfrm>
            <a:custGeom>
              <a:avLst/>
              <a:gdLst/>
              <a:ahLst/>
              <a:cxnLst/>
              <a:rect l="l" t="t" r="r" b="b"/>
              <a:pathLst>
                <a:path w="5915" h="4573" extrusionOk="0">
                  <a:moveTo>
                    <a:pt x="2957" y="1"/>
                  </a:moveTo>
                  <a:cubicBezTo>
                    <a:pt x="0" y="1"/>
                    <a:pt x="0" y="4573"/>
                    <a:pt x="2957" y="4573"/>
                  </a:cubicBezTo>
                  <a:cubicBezTo>
                    <a:pt x="5892" y="4573"/>
                    <a:pt x="5914" y="1"/>
                    <a:pt x="29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076;p57">
              <a:extLst>
                <a:ext uri="{FF2B5EF4-FFF2-40B4-BE49-F238E27FC236}">
                  <a16:creationId xmlns:a16="http://schemas.microsoft.com/office/drawing/2014/main" id="{2DD6F721-6811-8282-D04A-58D5F311EB1E}"/>
                </a:ext>
              </a:extLst>
            </p:cNvPr>
            <p:cNvSpPr/>
            <p:nvPr/>
          </p:nvSpPr>
          <p:spPr>
            <a:xfrm>
              <a:off x="5576900" y="3102725"/>
              <a:ext cx="223525" cy="187425"/>
            </a:xfrm>
            <a:custGeom>
              <a:avLst/>
              <a:gdLst/>
              <a:ahLst/>
              <a:cxnLst/>
              <a:rect l="l" t="t" r="r" b="b"/>
              <a:pathLst>
                <a:path w="8941" h="7497" extrusionOk="0">
                  <a:moveTo>
                    <a:pt x="5085" y="1"/>
                  </a:moveTo>
                  <a:cubicBezTo>
                    <a:pt x="4214" y="1"/>
                    <a:pt x="3344" y="325"/>
                    <a:pt x="2662" y="973"/>
                  </a:cubicBezTo>
                  <a:cubicBezTo>
                    <a:pt x="1092" y="2452"/>
                    <a:pt x="1" y="6342"/>
                    <a:pt x="2798" y="7252"/>
                  </a:cubicBezTo>
                  <a:cubicBezTo>
                    <a:pt x="3263" y="7417"/>
                    <a:pt x="3740" y="7496"/>
                    <a:pt x="4211" y="7496"/>
                  </a:cubicBezTo>
                  <a:cubicBezTo>
                    <a:pt x="5493" y="7496"/>
                    <a:pt x="6725" y="6906"/>
                    <a:pt x="7507" y="5841"/>
                  </a:cubicBezTo>
                  <a:cubicBezTo>
                    <a:pt x="8622" y="4363"/>
                    <a:pt x="8940" y="2406"/>
                    <a:pt x="7507" y="973"/>
                  </a:cubicBezTo>
                  <a:cubicBezTo>
                    <a:pt x="6825" y="325"/>
                    <a:pt x="5955" y="1"/>
                    <a:pt x="50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77;p57">
              <a:extLst>
                <a:ext uri="{FF2B5EF4-FFF2-40B4-BE49-F238E27FC236}">
                  <a16:creationId xmlns:a16="http://schemas.microsoft.com/office/drawing/2014/main" id="{7C07A850-2EE5-B54D-EECA-23C0DE063982}"/>
                </a:ext>
              </a:extLst>
            </p:cNvPr>
            <p:cNvSpPr/>
            <p:nvPr/>
          </p:nvSpPr>
          <p:spPr>
            <a:xfrm>
              <a:off x="4744225" y="4350900"/>
              <a:ext cx="212850" cy="272900"/>
            </a:xfrm>
            <a:custGeom>
              <a:avLst/>
              <a:gdLst/>
              <a:ahLst/>
              <a:cxnLst/>
              <a:rect l="l" t="t" r="r" b="b"/>
              <a:pathLst>
                <a:path w="8514" h="10916" extrusionOk="0">
                  <a:moveTo>
                    <a:pt x="2737" y="0"/>
                  </a:moveTo>
                  <a:cubicBezTo>
                    <a:pt x="1353" y="0"/>
                    <a:pt x="0" y="1479"/>
                    <a:pt x="779" y="3161"/>
                  </a:cubicBezTo>
                  <a:cubicBezTo>
                    <a:pt x="1325" y="4366"/>
                    <a:pt x="1916" y="5572"/>
                    <a:pt x="2439" y="6800"/>
                  </a:cubicBezTo>
                  <a:cubicBezTo>
                    <a:pt x="2985" y="8097"/>
                    <a:pt x="3304" y="9257"/>
                    <a:pt x="4350" y="10235"/>
                  </a:cubicBezTo>
                  <a:cubicBezTo>
                    <a:pt x="4857" y="10710"/>
                    <a:pt x="5416" y="10915"/>
                    <a:pt x="5950" y="10915"/>
                  </a:cubicBezTo>
                  <a:cubicBezTo>
                    <a:pt x="7312" y="10915"/>
                    <a:pt x="8514" y="9584"/>
                    <a:pt x="8285" y="7983"/>
                  </a:cubicBezTo>
                  <a:cubicBezTo>
                    <a:pt x="8081" y="6618"/>
                    <a:pt x="7216" y="5618"/>
                    <a:pt x="6511" y="4480"/>
                  </a:cubicBezTo>
                  <a:cubicBezTo>
                    <a:pt x="5806" y="3320"/>
                    <a:pt x="5146" y="2205"/>
                    <a:pt x="4464" y="1068"/>
                  </a:cubicBezTo>
                  <a:cubicBezTo>
                    <a:pt x="4019" y="314"/>
                    <a:pt x="3374" y="0"/>
                    <a:pt x="2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78;p57">
              <a:extLst>
                <a:ext uri="{FF2B5EF4-FFF2-40B4-BE49-F238E27FC236}">
                  <a16:creationId xmlns:a16="http://schemas.microsoft.com/office/drawing/2014/main" id="{84036617-BF8B-1D87-00C7-B3B9960053FA}"/>
                </a:ext>
              </a:extLst>
            </p:cNvPr>
            <p:cNvSpPr/>
            <p:nvPr/>
          </p:nvSpPr>
          <p:spPr>
            <a:xfrm>
              <a:off x="3826475" y="4462325"/>
              <a:ext cx="271850" cy="211000"/>
            </a:xfrm>
            <a:custGeom>
              <a:avLst/>
              <a:gdLst/>
              <a:ahLst/>
              <a:cxnLst/>
              <a:rect l="l" t="t" r="r" b="b"/>
              <a:pathLst>
                <a:path w="10874" h="8440" extrusionOk="0">
                  <a:moveTo>
                    <a:pt x="5437" y="0"/>
                  </a:moveTo>
                  <a:cubicBezTo>
                    <a:pt x="1" y="0"/>
                    <a:pt x="1" y="8440"/>
                    <a:pt x="5437" y="8440"/>
                  </a:cubicBezTo>
                  <a:cubicBezTo>
                    <a:pt x="10874" y="8440"/>
                    <a:pt x="10874" y="0"/>
                    <a:pt x="54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79;p57">
              <a:extLst>
                <a:ext uri="{FF2B5EF4-FFF2-40B4-BE49-F238E27FC236}">
                  <a16:creationId xmlns:a16="http://schemas.microsoft.com/office/drawing/2014/main" id="{B3259116-8C93-5D9F-3493-9CC054AE3B2A}"/>
                </a:ext>
              </a:extLst>
            </p:cNvPr>
            <p:cNvSpPr/>
            <p:nvPr/>
          </p:nvSpPr>
          <p:spPr>
            <a:xfrm>
              <a:off x="2341075" y="4212675"/>
              <a:ext cx="229775" cy="177450"/>
            </a:xfrm>
            <a:custGeom>
              <a:avLst/>
              <a:gdLst/>
              <a:ahLst/>
              <a:cxnLst/>
              <a:rect l="l" t="t" r="r" b="b"/>
              <a:pathLst>
                <a:path w="9191" h="7098" extrusionOk="0">
                  <a:moveTo>
                    <a:pt x="4595" y="0"/>
                  </a:moveTo>
                  <a:cubicBezTo>
                    <a:pt x="0" y="0"/>
                    <a:pt x="0" y="7098"/>
                    <a:pt x="4595" y="7098"/>
                  </a:cubicBezTo>
                  <a:cubicBezTo>
                    <a:pt x="9190" y="7098"/>
                    <a:pt x="9167" y="0"/>
                    <a:pt x="45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0;p57">
              <a:extLst>
                <a:ext uri="{FF2B5EF4-FFF2-40B4-BE49-F238E27FC236}">
                  <a16:creationId xmlns:a16="http://schemas.microsoft.com/office/drawing/2014/main" id="{75700DBE-238C-F159-A005-A17CFDF8B8E8}"/>
                </a:ext>
              </a:extLst>
            </p:cNvPr>
            <p:cNvSpPr/>
            <p:nvPr/>
          </p:nvSpPr>
          <p:spPr>
            <a:xfrm>
              <a:off x="3104825" y="4105200"/>
              <a:ext cx="183700" cy="142750"/>
            </a:xfrm>
            <a:custGeom>
              <a:avLst/>
              <a:gdLst/>
              <a:ahLst/>
              <a:cxnLst/>
              <a:rect l="l" t="t" r="r" b="b"/>
              <a:pathLst>
                <a:path w="7348" h="5710" extrusionOk="0">
                  <a:moveTo>
                    <a:pt x="3685" y="0"/>
                  </a:moveTo>
                  <a:cubicBezTo>
                    <a:pt x="0" y="0"/>
                    <a:pt x="0" y="5710"/>
                    <a:pt x="3685" y="5710"/>
                  </a:cubicBezTo>
                  <a:cubicBezTo>
                    <a:pt x="7348" y="5710"/>
                    <a:pt x="7348" y="0"/>
                    <a:pt x="36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172042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65"/>
        <p:cNvGrpSpPr/>
        <p:nvPr/>
      </p:nvGrpSpPr>
      <p:grpSpPr>
        <a:xfrm>
          <a:off x="0" y="0"/>
          <a:ext cx="0" cy="0"/>
          <a:chOff x="0" y="0"/>
          <a:chExt cx="0" cy="0"/>
        </a:xfrm>
      </p:grpSpPr>
      <p:sp>
        <p:nvSpPr>
          <p:cNvPr id="1478" name="Google Shape;1478;p59">
            <a:hlinkClick r:id="" action="ppaction://hlinkshowjump?jump=previousslide"/>
          </p:cNvPr>
          <p:cNvSpPr/>
          <p:nvPr/>
        </p:nvSpPr>
        <p:spPr>
          <a:xfrm rot="-8640554" flipH="1">
            <a:off x="3835462" y="4767580"/>
            <a:ext cx="366800" cy="287238"/>
          </a:xfrm>
          <a:custGeom>
            <a:avLst/>
            <a:gdLst/>
            <a:ahLst/>
            <a:cxnLst/>
            <a:rect l="l" t="t" r="r" b="b"/>
            <a:pathLst>
              <a:path w="7243" h="5672" extrusionOk="0">
                <a:moveTo>
                  <a:pt x="1995" y="1"/>
                </a:moveTo>
                <a:cubicBezTo>
                  <a:pt x="1778" y="1"/>
                  <a:pt x="1564" y="33"/>
                  <a:pt x="1356" y="107"/>
                </a:cubicBezTo>
                <a:cubicBezTo>
                  <a:pt x="407" y="459"/>
                  <a:pt x="0" y="1680"/>
                  <a:pt x="271" y="2656"/>
                </a:cubicBezTo>
                <a:cubicBezTo>
                  <a:pt x="543" y="3633"/>
                  <a:pt x="1302" y="4392"/>
                  <a:pt x="2143" y="4962"/>
                </a:cubicBezTo>
                <a:cubicBezTo>
                  <a:pt x="2550" y="5260"/>
                  <a:pt x="3011" y="5477"/>
                  <a:pt x="3499" y="5613"/>
                </a:cubicBezTo>
                <a:cubicBezTo>
                  <a:pt x="3665" y="5653"/>
                  <a:pt x="3843" y="5672"/>
                  <a:pt x="4026" y="5672"/>
                </a:cubicBezTo>
                <a:cubicBezTo>
                  <a:pt x="5223" y="5672"/>
                  <a:pt x="6678" y="4863"/>
                  <a:pt x="6890" y="3687"/>
                </a:cubicBezTo>
                <a:cubicBezTo>
                  <a:pt x="7242" y="1924"/>
                  <a:pt x="5018" y="975"/>
                  <a:pt x="3716" y="459"/>
                </a:cubicBezTo>
                <a:cubicBezTo>
                  <a:pt x="3165" y="223"/>
                  <a:pt x="2570" y="1"/>
                  <a:pt x="19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59"/>
          <p:cNvSpPr/>
          <p:nvPr/>
        </p:nvSpPr>
        <p:spPr>
          <a:xfrm rot="-8640554" flipH="1">
            <a:off x="4388600" y="4767580"/>
            <a:ext cx="366800" cy="287238"/>
          </a:xfrm>
          <a:custGeom>
            <a:avLst/>
            <a:gdLst/>
            <a:ahLst/>
            <a:cxnLst/>
            <a:rect l="l" t="t" r="r" b="b"/>
            <a:pathLst>
              <a:path w="7243" h="5672" extrusionOk="0">
                <a:moveTo>
                  <a:pt x="1995" y="1"/>
                </a:moveTo>
                <a:cubicBezTo>
                  <a:pt x="1778" y="1"/>
                  <a:pt x="1564" y="33"/>
                  <a:pt x="1356" y="107"/>
                </a:cubicBezTo>
                <a:cubicBezTo>
                  <a:pt x="407" y="459"/>
                  <a:pt x="0" y="1680"/>
                  <a:pt x="271" y="2656"/>
                </a:cubicBezTo>
                <a:cubicBezTo>
                  <a:pt x="543" y="3633"/>
                  <a:pt x="1302" y="4392"/>
                  <a:pt x="2143" y="4962"/>
                </a:cubicBezTo>
                <a:cubicBezTo>
                  <a:pt x="2550" y="5260"/>
                  <a:pt x="3011" y="5477"/>
                  <a:pt x="3499" y="5613"/>
                </a:cubicBezTo>
                <a:cubicBezTo>
                  <a:pt x="3665" y="5653"/>
                  <a:pt x="3843" y="5672"/>
                  <a:pt x="4026" y="5672"/>
                </a:cubicBezTo>
                <a:cubicBezTo>
                  <a:pt x="5223" y="5672"/>
                  <a:pt x="6678" y="4863"/>
                  <a:pt x="6890" y="3687"/>
                </a:cubicBezTo>
                <a:cubicBezTo>
                  <a:pt x="7242" y="1924"/>
                  <a:pt x="5018" y="975"/>
                  <a:pt x="3716" y="459"/>
                </a:cubicBezTo>
                <a:cubicBezTo>
                  <a:pt x="3165" y="223"/>
                  <a:pt x="2570" y="1"/>
                  <a:pt x="19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59">
            <a:hlinkClick r:id="" action="ppaction://hlinkshowjump?jump=nextslide"/>
          </p:cNvPr>
          <p:cNvSpPr/>
          <p:nvPr/>
        </p:nvSpPr>
        <p:spPr>
          <a:xfrm rot="-8640554" flipH="1">
            <a:off x="4941737" y="4767580"/>
            <a:ext cx="366800" cy="287238"/>
          </a:xfrm>
          <a:custGeom>
            <a:avLst/>
            <a:gdLst/>
            <a:ahLst/>
            <a:cxnLst/>
            <a:rect l="l" t="t" r="r" b="b"/>
            <a:pathLst>
              <a:path w="7243" h="5672" extrusionOk="0">
                <a:moveTo>
                  <a:pt x="1995" y="1"/>
                </a:moveTo>
                <a:cubicBezTo>
                  <a:pt x="1778" y="1"/>
                  <a:pt x="1564" y="33"/>
                  <a:pt x="1356" y="107"/>
                </a:cubicBezTo>
                <a:cubicBezTo>
                  <a:pt x="407" y="459"/>
                  <a:pt x="0" y="1680"/>
                  <a:pt x="271" y="2656"/>
                </a:cubicBezTo>
                <a:cubicBezTo>
                  <a:pt x="543" y="3633"/>
                  <a:pt x="1302" y="4392"/>
                  <a:pt x="2143" y="4962"/>
                </a:cubicBezTo>
                <a:cubicBezTo>
                  <a:pt x="2550" y="5260"/>
                  <a:pt x="3011" y="5477"/>
                  <a:pt x="3499" y="5613"/>
                </a:cubicBezTo>
                <a:cubicBezTo>
                  <a:pt x="3665" y="5653"/>
                  <a:pt x="3843" y="5672"/>
                  <a:pt x="4026" y="5672"/>
                </a:cubicBezTo>
                <a:cubicBezTo>
                  <a:pt x="5223" y="5672"/>
                  <a:pt x="6678" y="4863"/>
                  <a:pt x="6890" y="3687"/>
                </a:cubicBezTo>
                <a:cubicBezTo>
                  <a:pt x="7242" y="1924"/>
                  <a:pt x="5018" y="975"/>
                  <a:pt x="3716" y="459"/>
                </a:cubicBezTo>
                <a:cubicBezTo>
                  <a:pt x="3165" y="223"/>
                  <a:pt x="2570" y="1"/>
                  <a:pt x="19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id="{C25E33D2-FF2C-A5DF-E9D3-9FFE36059D51}"/>
              </a:ext>
            </a:extLst>
          </p:cNvPr>
          <p:cNvSpPr txBox="1"/>
          <p:nvPr/>
        </p:nvSpPr>
        <p:spPr>
          <a:xfrm>
            <a:off x="-4361" y="5974"/>
            <a:ext cx="8180147" cy="612934"/>
          </a:xfrm>
          <a:prstGeom prst="round2DiagRect">
            <a:avLst/>
          </a:prstGeom>
          <a:solidFill>
            <a:schemeClr val="tx2">
              <a:lumMod val="60000"/>
              <a:lumOff val="40000"/>
            </a:schemeClr>
          </a:solidFill>
        </p:spPr>
        <p:txBody>
          <a:bodyPr wrap="square">
            <a:spAutoFit/>
          </a:bodyPr>
          <a:lstStyle/>
          <a:p>
            <a:pPr algn="ctr">
              <a:buSzPts val="990"/>
              <a:buFont typeface="Arial"/>
              <a:buNone/>
            </a:pPr>
            <a:r>
              <a:rPr lang="en-US" sz="3000" dirty="0">
                <a:solidFill>
                  <a:schemeClr val="accent2"/>
                </a:solidFill>
                <a:latin typeface="Sassoon Primary" pitchFamily="50" charset="0"/>
              </a:rPr>
              <a:t>Homework  </a:t>
            </a:r>
          </a:p>
        </p:txBody>
      </p:sp>
      <p:pic>
        <p:nvPicPr>
          <p:cNvPr id="7" name="Picture 6">
            <a:extLst>
              <a:ext uri="{FF2B5EF4-FFF2-40B4-BE49-F238E27FC236}">
                <a16:creationId xmlns:a16="http://schemas.microsoft.com/office/drawing/2014/main" id="{0BBDB0B0-D76C-9FD0-6FD2-75FBA1520E6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362" b="93617" l="8969" r="91480">
                        <a14:foregroundMark x1="89686" y1="21702" x2="91928" y2="41702"/>
                        <a14:foregroundMark x1="91928" y1="41702" x2="90135" y2="50213"/>
                        <a14:foregroundMark x1="47982" y1="89787" x2="61883" y2="88936"/>
                        <a14:foregroundMark x1="53812" y1="93617" x2="53812" y2="93617"/>
                      </a14:backgroundRemoval>
                    </a14:imgEffect>
                  </a14:imgLayer>
                </a14:imgProps>
              </a:ext>
            </a:extLst>
          </a:blip>
          <a:stretch>
            <a:fillRect/>
          </a:stretch>
        </p:blipFill>
        <p:spPr>
          <a:xfrm>
            <a:off x="446585" y="-41469"/>
            <a:ext cx="655192" cy="690449"/>
          </a:xfrm>
          <a:prstGeom prst="rect">
            <a:avLst/>
          </a:prstGeom>
        </p:spPr>
      </p:pic>
      <p:sp>
        <p:nvSpPr>
          <p:cNvPr id="60" name="Rectangle 59">
            <a:extLst>
              <a:ext uri="{FF2B5EF4-FFF2-40B4-BE49-F238E27FC236}">
                <a16:creationId xmlns:a16="http://schemas.microsoft.com/office/drawing/2014/main" id="{01CD5BEA-1091-26A0-B736-C559A9B5D439}"/>
              </a:ext>
            </a:extLst>
          </p:cNvPr>
          <p:cNvSpPr/>
          <p:nvPr/>
        </p:nvSpPr>
        <p:spPr>
          <a:xfrm>
            <a:off x="19045" y="622153"/>
            <a:ext cx="8141519" cy="4494520"/>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oogle Shape;1031;p57">
            <a:extLst>
              <a:ext uri="{FF2B5EF4-FFF2-40B4-BE49-F238E27FC236}">
                <a16:creationId xmlns:a16="http://schemas.microsoft.com/office/drawing/2014/main" id="{38B4F3F4-9600-7D14-53EB-5B8BC84E2783}"/>
              </a:ext>
            </a:extLst>
          </p:cNvPr>
          <p:cNvGrpSpPr/>
          <p:nvPr/>
        </p:nvGrpSpPr>
        <p:grpSpPr>
          <a:xfrm rot="12209120" flipH="1">
            <a:off x="8175682" y="1715056"/>
            <a:ext cx="1936635" cy="1713389"/>
            <a:chOff x="1749700" y="889800"/>
            <a:chExt cx="4276500" cy="3783525"/>
          </a:xfrm>
        </p:grpSpPr>
        <p:sp>
          <p:nvSpPr>
            <p:cNvPr id="6" name="Google Shape;1032;p57">
              <a:extLst>
                <a:ext uri="{FF2B5EF4-FFF2-40B4-BE49-F238E27FC236}">
                  <a16:creationId xmlns:a16="http://schemas.microsoft.com/office/drawing/2014/main" id="{942513ED-D859-CB1B-AE08-7F473C5B4408}"/>
                </a:ext>
              </a:extLst>
            </p:cNvPr>
            <p:cNvSpPr/>
            <p:nvPr/>
          </p:nvSpPr>
          <p:spPr>
            <a:xfrm>
              <a:off x="2226200" y="889800"/>
              <a:ext cx="183125" cy="226500"/>
            </a:xfrm>
            <a:custGeom>
              <a:avLst/>
              <a:gdLst/>
              <a:ahLst/>
              <a:cxnLst/>
              <a:rect l="l" t="t" r="r" b="b"/>
              <a:pathLst>
                <a:path w="7325" h="9060" extrusionOk="0">
                  <a:moveTo>
                    <a:pt x="3299" y="1"/>
                  </a:moveTo>
                  <a:cubicBezTo>
                    <a:pt x="2841" y="1"/>
                    <a:pt x="2390" y="173"/>
                    <a:pt x="2047" y="502"/>
                  </a:cubicBezTo>
                  <a:cubicBezTo>
                    <a:pt x="1753" y="835"/>
                    <a:pt x="1510" y="1203"/>
                    <a:pt x="1317" y="1604"/>
                  </a:cubicBezTo>
                  <a:lnTo>
                    <a:pt x="1317" y="1604"/>
                  </a:lnTo>
                  <a:cubicBezTo>
                    <a:pt x="1359" y="1507"/>
                    <a:pt x="1373" y="1467"/>
                    <a:pt x="1366" y="1467"/>
                  </a:cubicBezTo>
                  <a:cubicBezTo>
                    <a:pt x="1336" y="1467"/>
                    <a:pt x="865" y="2344"/>
                    <a:pt x="796" y="2481"/>
                  </a:cubicBezTo>
                  <a:cubicBezTo>
                    <a:pt x="0" y="3937"/>
                    <a:pt x="137" y="5234"/>
                    <a:pt x="728" y="6689"/>
                  </a:cubicBezTo>
                  <a:cubicBezTo>
                    <a:pt x="1345" y="8277"/>
                    <a:pt x="2705" y="9059"/>
                    <a:pt x="4024" y="9059"/>
                  </a:cubicBezTo>
                  <a:cubicBezTo>
                    <a:pt x="5577" y="9059"/>
                    <a:pt x="7074" y="7976"/>
                    <a:pt x="7234" y="5848"/>
                  </a:cubicBezTo>
                  <a:cubicBezTo>
                    <a:pt x="7325" y="4255"/>
                    <a:pt x="7097" y="2982"/>
                    <a:pt x="5960" y="1776"/>
                  </a:cubicBezTo>
                  <a:cubicBezTo>
                    <a:pt x="5664" y="1503"/>
                    <a:pt x="5346" y="1230"/>
                    <a:pt x="5027" y="980"/>
                  </a:cubicBezTo>
                  <a:cubicBezTo>
                    <a:pt x="4777" y="684"/>
                    <a:pt x="4504" y="434"/>
                    <a:pt x="4186" y="229"/>
                  </a:cubicBezTo>
                  <a:cubicBezTo>
                    <a:pt x="3906" y="76"/>
                    <a:pt x="3601" y="1"/>
                    <a:pt x="32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033;p57">
              <a:extLst>
                <a:ext uri="{FF2B5EF4-FFF2-40B4-BE49-F238E27FC236}">
                  <a16:creationId xmlns:a16="http://schemas.microsoft.com/office/drawing/2014/main" id="{36443B40-FFF4-3146-DCE5-F81AE858524B}"/>
                </a:ext>
              </a:extLst>
            </p:cNvPr>
            <p:cNvSpPr/>
            <p:nvPr/>
          </p:nvSpPr>
          <p:spPr>
            <a:xfrm>
              <a:off x="2327350" y="1533200"/>
              <a:ext cx="283725" cy="185850"/>
            </a:xfrm>
            <a:custGeom>
              <a:avLst/>
              <a:gdLst/>
              <a:ahLst/>
              <a:cxnLst/>
              <a:rect l="l" t="t" r="r" b="b"/>
              <a:pathLst>
                <a:path w="11349" h="7434" extrusionOk="0">
                  <a:moveTo>
                    <a:pt x="6546" y="1"/>
                  </a:moveTo>
                  <a:cubicBezTo>
                    <a:pt x="6377" y="1"/>
                    <a:pt x="6205" y="13"/>
                    <a:pt x="6031" y="39"/>
                  </a:cubicBezTo>
                  <a:cubicBezTo>
                    <a:pt x="4030" y="334"/>
                    <a:pt x="2392" y="2040"/>
                    <a:pt x="1163" y="3542"/>
                  </a:cubicBezTo>
                  <a:cubicBezTo>
                    <a:pt x="1" y="4928"/>
                    <a:pt x="618" y="7434"/>
                    <a:pt x="2647" y="7434"/>
                  </a:cubicBezTo>
                  <a:cubicBezTo>
                    <a:pt x="2683" y="7434"/>
                    <a:pt x="2719" y="7433"/>
                    <a:pt x="2756" y="7432"/>
                  </a:cubicBezTo>
                  <a:cubicBezTo>
                    <a:pt x="5008" y="7318"/>
                    <a:pt x="7419" y="7022"/>
                    <a:pt x="9080" y="5361"/>
                  </a:cubicBezTo>
                  <a:cubicBezTo>
                    <a:pt x="11348" y="3114"/>
                    <a:pt x="9247" y="1"/>
                    <a:pt x="6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34;p57">
              <a:extLst>
                <a:ext uri="{FF2B5EF4-FFF2-40B4-BE49-F238E27FC236}">
                  <a16:creationId xmlns:a16="http://schemas.microsoft.com/office/drawing/2014/main" id="{EA048989-1C21-471F-7F85-800CBF69760F}"/>
                </a:ext>
              </a:extLst>
            </p:cNvPr>
            <p:cNvSpPr/>
            <p:nvPr/>
          </p:nvSpPr>
          <p:spPr>
            <a:xfrm>
              <a:off x="2677400" y="1195275"/>
              <a:ext cx="265350" cy="220825"/>
            </a:xfrm>
            <a:custGeom>
              <a:avLst/>
              <a:gdLst/>
              <a:ahLst/>
              <a:cxnLst/>
              <a:rect l="l" t="t" r="r" b="b"/>
              <a:pathLst>
                <a:path w="10614" h="8833" extrusionOk="0">
                  <a:moveTo>
                    <a:pt x="5747" y="0"/>
                  </a:moveTo>
                  <a:cubicBezTo>
                    <a:pt x="5142" y="0"/>
                    <a:pt x="4503" y="134"/>
                    <a:pt x="3858" y="430"/>
                  </a:cubicBezTo>
                  <a:cubicBezTo>
                    <a:pt x="2493" y="1067"/>
                    <a:pt x="1765" y="2045"/>
                    <a:pt x="1219" y="3387"/>
                  </a:cubicBezTo>
                  <a:cubicBezTo>
                    <a:pt x="0" y="6257"/>
                    <a:pt x="1858" y="8832"/>
                    <a:pt x="4511" y="8832"/>
                  </a:cubicBezTo>
                  <a:cubicBezTo>
                    <a:pt x="5076" y="8832"/>
                    <a:pt x="5677" y="8716"/>
                    <a:pt x="6292" y="8460"/>
                  </a:cubicBezTo>
                  <a:cubicBezTo>
                    <a:pt x="7634" y="7891"/>
                    <a:pt x="8612" y="7164"/>
                    <a:pt x="9249" y="5821"/>
                  </a:cubicBezTo>
                  <a:cubicBezTo>
                    <a:pt x="10614" y="2849"/>
                    <a:pt x="8538" y="0"/>
                    <a:pt x="5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35;p57">
              <a:extLst>
                <a:ext uri="{FF2B5EF4-FFF2-40B4-BE49-F238E27FC236}">
                  <a16:creationId xmlns:a16="http://schemas.microsoft.com/office/drawing/2014/main" id="{C5D9B912-A38C-CFEB-5431-A01A3FEC42E1}"/>
                </a:ext>
              </a:extLst>
            </p:cNvPr>
            <p:cNvSpPr/>
            <p:nvPr/>
          </p:nvSpPr>
          <p:spPr>
            <a:xfrm>
              <a:off x="1795700" y="1310500"/>
              <a:ext cx="278100" cy="217600"/>
            </a:xfrm>
            <a:custGeom>
              <a:avLst/>
              <a:gdLst/>
              <a:ahLst/>
              <a:cxnLst/>
              <a:rect l="l" t="t" r="r" b="b"/>
              <a:pathLst>
                <a:path w="11124" h="8704" extrusionOk="0">
                  <a:moveTo>
                    <a:pt x="5323" y="1"/>
                  </a:moveTo>
                  <a:cubicBezTo>
                    <a:pt x="4021" y="1"/>
                    <a:pt x="2717" y="518"/>
                    <a:pt x="1524" y="1554"/>
                  </a:cubicBezTo>
                  <a:cubicBezTo>
                    <a:pt x="410" y="2509"/>
                    <a:pt x="0" y="4807"/>
                    <a:pt x="910" y="6058"/>
                  </a:cubicBezTo>
                  <a:cubicBezTo>
                    <a:pt x="2137" y="7723"/>
                    <a:pt x="3746" y="8703"/>
                    <a:pt x="5530" y="8703"/>
                  </a:cubicBezTo>
                  <a:cubicBezTo>
                    <a:pt x="6426" y="8703"/>
                    <a:pt x="7367" y="8456"/>
                    <a:pt x="8326" y="7923"/>
                  </a:cubicBezTo>
                  <a:cubicBezTo>
                    <a:pt x="10510" y="6717"/>
                    <a:pt x="11124" y="3351"/>
                    <a:pt x="9190" y="1622"/>
                  </a:cubicBezTo>
                  <a:cubicBezTo>
                    <a:pt x="7983" y="541"/>
                    <a:pt x="6654" y="1"/>
                    <a:pt x="53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036;p57">
              <a:extLst>
                <a:ext uri="{FF2B5EF4-FFF2-40B4-BE49-F238E27FC236}">
                  <a16:creationId xmlns:a16="http://schemas.microsoft.com/office/drawing/2014/main" id="{53857294-F710-91B1-C6BE-1799551BCE94}"/>
                </a:ext>
              </a:extLst>
            </p:cNvPr>
            <p:cNvSpPr/>
            <p:nvPr/>
          </p:nvSpPr>
          <p:spPr>
            <a:xfrm>
              <a:off x="2706175" y="2238800"/>
              <a:ext cx="236600" cy="344700"/>
            </a:xfrm>
            <a:custGeom>
              <a:avLst/>
              <a:gdLst/>
              <a:ahLst/>
              <a:cxnLst/>
              <a:rect l="l" t="t" r="r" b="b"/>
              <a:pathLst>
                <a:path w="9464" h="13788" extrusionOk="0">
                  <a:moveTo>
                    <a:pt x="4399" y="1"/>
                  </a:moveTo>
                  <a:cubicBezTo>
                    <a:pt x="3113" y="1"/>
                    <a:pt x="1775" y="902"/>
                    <a:pt x="1524" y="2433"/>
                  </a:cubicBezTo>
                  <a:cubicBezTo>
                    <a:pt x="0" y="5253"/>
                    <a:pt x="0" y="9371"/>
                    <a:pt x="1661" y="11964"/>
                  </a:cubicBezTo>
                  <a:cubicBezTo>
                    <a:pt x="2447" y="13225"/>
                    <a:pt x="3581" y="13787"/>
                    <a:pt x="4714" y="13787"/>
                  </a:cubicBezTo>
                  <a:cubicBezTo>
                    <a:pt x="6238" y="13787"/>
                    <a:pt x="7761" y="12772"/>
                    <a:pt x="8439" y="11077"/>
                  </a:cubicBezTo>
                  <a:cubicBezTo>
                    <a:pt x="9463" y="8529"/>
                    <a:pt x="8758" y="4207"/>
                    <a:pt x="6824" y="1932"/>
                  </a:cubicBezTo>
                  <a:cubicBezTo>
                    <a:pt x="6457" y="596"/>
                    <a:pt x="5445" y="1"/>
                    <a:pt x="43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037;p57">
              <a:extLst>
                <a:ext uri="{FF2B5EF4-FFF2-40B4-BE49-F238E27FC236}">
                  <a16:creationId xmlns:a16="http://schemas.microsoft.com/office/drawing/2014/main" id="{42085820-61A9-4E24-903F-A29606AE6094}"/>
                </a:ext>
              </a:extLst>
            </p:cNvPr>
            <p:cNvSpPr/>
            <p:nvPr/>
          </p:nvSpPr>
          <p:spPr>
            <a:xfrm>
              <a:off x="2003275" y="2384950"/>
              <a:ext cx="313925" cy="216875"/>
            </a:xfrm>
            <a:custGeom>
              <a:avLst/>
              <a:gdLst/>
              <a:ahLst/>
              <a:cxnLst/>
              <a:rect l="l" t="t" r="r" b="b"/>
              <a:pathLst>
                <a:path w="12557" h="8675" extrusionOk="0">
                  <a:moveTo>
                    <a:pt x="8629" y="0"/>
                  </a:moveTo>
                  <a:cubicBezTo>
                    <a:pt x="8514" y="0"/>
                    <a:pt x="8398" y="7"/>
                    <a:pt x="8280" y="22"/>
                  </a:cubicBezTo>
                  <a:cubicBezTo>
                    <a:pt x="5937" y="295"/>
                    <a:pt x="3776" y="749"/>
                    <a:pt x="2002" y="2456"/>
                  </a:cubicBezTo>
                  <a:cubicBezTo>
                    <a:pt x="0" y="4389"/>
                    <a:pt x="1115" y="7574"/>
                    <a:pt x="3594" y="8370"/>
                  </a:cubicBezTo>
                  <a:cubicBezTo>
                    <a:pt x="4282" y="8583"/>
                    <a:pt x="4978" y="8675"/>
                    <a:pt x="5672" y="8675"/>
                  </a:cubicBezTo>
                  <a:cubicBezTo>
                    <a:pt x="6908" y="8675"/>
                    <a:pt x="8139" y="8383"/>
                    <a:pt x="9304" y="7960"/>
                  </a:cubicBezTo>
                  <a:cubicBezTo>
                    <a:pt x="11215" y="7301"/>
                    <a:pt x="12557" y="5640"/>
                    <a:pt x="12261" y="3547"/>
                  </a:cubicBezTo>
                  <a:cubicBezTo>
                    <a:pt x="12025" y="1855"/>
                    <a:pt x="10498" y="0"/>
                    <a:pt x="8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38;p57">
              <a:extLst>
                <a:ext uri="{FF2B5EF4-FFF2-40B4-BE49-F238E27FC236}">
                  <a16:creationId xmlns:a16="http://schemas.microsoft.com/office/drawing/2014/main" id="{519C3145-5A2F-F50B-E5EA-D120F50FDF06}"/>
                </a:ext>
              </a:extLst>
            </p:cNvPr>
            <p:cNvSpPr/>
            <p:nvPr/>
          </p:nvSpPr>
          <p:spPr>
            <a:xfrm>
              <a:off x="1749700" y="1859925"/>
              <a:ext cx="205825" cy="179750"/>
            </a:xfrm>
            <a:custGeom>
              <a:avLst/>
              <a:gdLst/>
              <a:ahLst/>
              <a:cxnLst/>
              <a:rect l="l" t="t" r="r" b="b"/>
              <a:pathLst>
                <a:path w="8233" h="7190" extrusionOk="0">
                  <a:moveTo>
                    <a:pt x="4008" y="0"/>
                  </a:moveTo>
                  <a:cubicBezTo>
                    <a:pt x="1924" y="0"/>
                    <a:pt x="0" y="1624"/>
                    <a:pt x="339" y="4030"/>
                  </a:cubicBezTo>
                  <a:cubicBezTo>
                    <a:pt x="611" y="5922"/>
                    <a:pt x="2314" y="7190"/>
                    <a:pt x="4046" y="7190"/>
                  </a:cubicBezTo>
                  <a:cubicBezTo>
                    <a:pt x="4917" y="7190"/>
                    <a:pt x="5796" y="6869"/>
                    <a:pt x="6504" y="6146"/>
                  </a:cubicBezTo>
                  <a:lnTo>
                    <a:pt x="6799" y="5827"/>
                  </a:lnTo>
                  <a:cubicBezTo>
                    <a:pt x="8232" y="4371"/>
                    <a:pt x="8096" y="1528"/>
                    <a:pt x="6094" y="573"/>
                  </a:cubicBezTo>
                  <a:lnTo>
                    <a:pt x="5730" y="391"/>
                  </a:lnTo>
                  <a:cubicBezTo>
                    <a:pt x="5173" y="125"/>
                    <a:pt x="4585" y="0"/>
                    <a:pt x="40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39;p57">
              <a:extLst>
                <a:ext uri="{FF2B5EF4-FFF2-40B4-BE49-F238E27FC236}">
                  <a16:creationId xmlns:a16="http://schemas.microsoft.com/office/drawing/2014/main" id="{F54C43F4-5C4C-54F5-915E-A72E17C707BD}"/>
                </a:ext>
              </a:extLst>
            </p:cNvPr>
            <p:cNvSpPr/>
            <p:nvPr/>
          </p:nvSpPr>
          <p:spPr>
            <a:xfrm>
              <a:off x="2389975" y="2023950"/>
              <a:ext cx="197925" cy="153525"/>
            </a:xfrm>
            <a:custGeom>
              <a:avLst/>
              <a:gdLst/>
              <a:ahLst/>
              <a:cxnLst/>
              <a:rect l="l" t="t" r="r" b="b"/>
              <a:pathLst>
                <a:path w="7917" h="6141" extrusionOk="0">
                  <a:moveTo>
                    <a:pt x="3454" y="1"/>
                  </a:moveTo>
                  <a:cubicBezTo>
                    <a:pt x="3076" y="1"/>
                    <a:pt x="2699" y="30"/>
                    <a:pt x="2321" y="85"/>
                  </a:cubicBezTo>
                  <a:cubicBezTo>
                    <a:pt x="728" y="313"/>
                    <a:pt x="0" y="2474"/>
                    <a:pt x="774" y="3725"/>
                  </a:cubicBezTo>
                  <a:cubicBezTo>
                    <a:pt x="1138" y="4339"/>
                    <a:pt x="1616" y="4862"/>
                    <a:pt x="2184" y="5294"/>
                  </a:cubicBezTo>
                  <a:cubicBezTo>
                    <a:pt x="2853" y="5842"/>
                    <a:pt x="3672" y="6141"/>
                    <a:pt x="4466" y="6141"/>
                  </a:cubicBezTo>
                  <a:cubicBezTo>
                    <a:pt x="5454" y="6141"/>
                    <a:pt x="6404" y="5679"/>
                    <a:pt x="6984" y="4657"/>
                  </a:cubicBezTo>
                  <a:cubicBezTo>
                    <a:pt x="7917" y="3020"/>
                    <a:pt x="7052" y="586"/>
                    <a:pt x="5119" y="199"/>
                  </a:cubicBezTo>
                  <a:cubicBezTo>
                    <a:pt x="4564" y="64"/>
                    <a:pt x="4009" y="1"/>
                    <a:pt x="34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040;p57">
              <a:extLst>
                <a:ext uri="{FF2B5EF4-FFF2-40B4-BE49-F238E27FC236}">
                  <a16:creationId xmlns:a16="http://schemas.microsoft.com/office/drawing/2014/main" id="{D7DD744C-DBDB-B63C-4FFB-CE1765D51479}"/>
                </a:ext>
              </a:extLst>
            </p:cNvPr>
            <p:cNvSpPr/>
            <p:nvPr/>
          </p:nvSpPr>
          <p:spPr>
            <a:xfrm>
              <a:off x="3245425" y="1472775"/>
              <a:ext cx="196275" cy="197875"/>
            </a:xfrm>
            <a:custGeom>
              <a:avLst/>
              <a:gdLst/>
              <a:ahLst/>
              <a:cxnLst/>
              <a:rect l="l" t="t" r="r" b="b"/>
              <a:pathLst>
                <a:path w="7851" h="7915" extrusionOk="0">
                  <a:moveTo>
                    <a:pt x="4513" y="0"/>
                  </a:moveTo>
                  <a:cubicBezTo>
                    <a:pt x="3580" y="0"/>
                    <a:pt x="2631" y="393"/>
                    <a:pt x="2042" y="1273"/>
                  </a:cubicBezTo>
                  <a:cubicBezTo>
                    <a:pt x="1382" y="2205"/>
                    <a:pt x="1314" y="3115"/>
                    <a:pt x="905" y="4116"/>
                  </a:cubicBezTo>
                  <a:cubicBezTo>
                    <a:pt x="0" y="6112"/>
                    <a:pt x="1639" y="7915"/>
                    <a:pt x="3287" y="7915"/>
                  </a:cubicBezTo>
                  <a:cubicBezTo>
                    <a:pt x="4044" y="7915"/>
                    <a:pt x="4802" y="7535"/>
                    <a:pt x="5318" y="6618"/>
                  </a:cubicBezTo>
                  <a:cubicBezTo>
                    <a:pt x="5977" y="5458"/>
                    <a:pt x="6705" y="4662"/>
                    <a:pt x="7160" y="3343"/>
                  </a:cubicBezTo>
                  <a:cubicBezTo>
                    <a:pt x="7850" y="1302"/>
                    <a:pt x="6209" y="0"/>
                    <a:pt x="45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41;p57">
              <a:extLst>
                <a:ext uri="{FF2B5EF4-FFF2-40B4-BE49-F238E27FC236}">
                  <a16:creationId xmlns:a16="http://schemas.microsoft.com/office/drawing/2014/main" id="{E983ADE3-098B-0753-9770-64F6C9D76519}"/>
                </a:ext>
              </a:extLst>
            </p:cNvPr>
            <p:cNvSpPr/>
            <p:nvPr/>
          </p:nvSpPr>
          <p:spPr>
            <a:xfrm>
              <a:off x="3247675" y="933050"/>
              <a:ext cx="233625" cy="177075"/>
            </a:xfrm>
            <a:custGeom>
              <a:avLst/>
              <a:gdLst/>
              <a:ahLst/>
              <a:cxnLst/>
              <a:rect l="l" t="t" r="r" b="b"/>
              <a:pathLst>
                <a:path w="9345" h="7083" extrusionOk="0">
                  <a:moveTo>
                    <a:pt x="4773" y="0"/>
                  </a:moveTo>
                  <a:cubicBezTo>
                    <a:pt x="1" y="0"/>
                    <a:pt x="650" y="7082"/>
                    <a:pt x="4517" y="7082"/>
                  </a:cubicBezTo>
                  <a:cubicBezTo>
                    <a:pt x="4872" y="7082"/>
                    <a:pt x="5253" y="7023"/>
                    <a:pt x="5660" y="6893"/>
                  </a:cubicBezTo>
                  <a:cubicBezTo>
                    <a:pt x="9345" y="5710"/>
                    <a:pt x="8890" y="0"/>
                    <a:pt x="47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42;p57">
              <a:extLst>
                <a:ext uri="{FF2B5EF4-FFF2-40B4-BE49-F238E27FC236}">
                  <a16:creationId xmlns:a16="http://schemas.microsoft.com/office/drawing/2014/main" id="{4A534036-2571-CE85-E3D8-905F5E8E09D8}"/>
                </a:ext>
              </a:extLst>
            </p:cNvPr>
            <p:cNvSpPr/>
            <p:nvPr/>
          </p:nvSpPr>
          <p:spPr>
            <a:xfrm>
              <a:off x="2950925" y="1955475"/>
              <a:ext cx="288750" cy="274600"/>
            </a:xfrm>
            <a:custGeom>
              <a:avLst/>
              <a:gdLst/>
              <a:ahLst/>
              <a:cxnLst/>
              <a:rect l="l" t="t" r="r" b="b"/>
              <a:pathLst>
                <a:path w="11550" h="10984" extrusionOk="0">
                  <a:moveTo>
                    <a:pt x="2898" y="0"/>
                  </a:moveTo>
                  <a:cubicBezTo>
                    <a:pt x="1277" y="0"/>
                    <a:pt x="0" y="2136"/>
                    <a:pt x="788" y="3711"/>
                  </a:cubicBezTo>
                  <a:cubicBezTo>
                    <a:pt x="1402" y="4917"/>
                    <a:pt x="1834" y="6168"/>
                    <a:pt x="2403" y="7374"/>
                  </a:cubicBezTo>
                  <a:cubicBezTo>
                    <a:pt x="3131" y="8852"/>
                    <a:pt x="4245" y="9785"/>
                    <a:pt x="5633" y="10604"/>
                  </a:cubicBezTo>
                  <a:cubicBezTo>
                    <a:pt x="6092" y="10865"/>
                    <a:pt x="6611" y="10984"/>
                    <a:pt x="7138" y="10984"/>
                  </a:cubicBezTo>
                  <a:cubicBezTo>
                    <a:pt x="9272" y="10984"/>
                    <a:pt x="11549" y="9040"/>
                    <a:pt x="10637" y="6759"/>
                  </a:cubicBezTo>
                  <a:cubicBezTo>
                    <a:pt x="9932" y="5008"/>
                    <a:pt x="9250" y="3689"/>
                    <a:pt x="7612" y="2619"/>
                  </a:cubicBezTo>
                  <a:cubicBezTo>
                    <a:pt x="6452" y="1846"/>
                    <a:pt x="5246" y="1209"/>
                    <a:pt x="4109" y="413"/>
                  </a:cubicBezTo>
                  <a:cubicBezTo>
                    <a:pt x="3701" y="125"/>
                    <a:pt x="3289" y="0"/>
                    <a:pt x="28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43;p57">
              <a:extLst>
                <a:ext uri="{FF2B5EF4-FFF2-40B4-BE49-F238E27FC236}">
                  <a16:creationId xmlns:a16="http://schemas.microsoft.com/office/drawing/2014/main" id="{95729F74-47EA-6CB9-E9FF-F66EB8CAB540}"/>
                </a:ext>
              </a:extLst>
            </p:cNvPr>
            <p:cNvSpPr/>
            <p:nvPr/>
          </p:nvSpPr>
          <p:spPr>
            <a:xfrm>
              <a:off x="3434650" y="2244700"/>
              <a:ext cx="193450" cy="190850"/>
            </a:xfrm>
            <a:custGeom>
              <a:avLst/>
              <a:gdLst/>
              <a:ahLst/>
              <a:cxnLst/>
              <a:rect l="l" t="t" r="r" b="b"/>
              <a:pathLst>
                <a:path w="7738" h="7634" extrusionOk="0">
                  <a:moveTo>
                    <a:pt x="4717" y="0"/>
                  </a:moveTo>
                  <a:cubicBezTo>
                    <a:pt x="4251" y="0"/>
                    <a:pt x="3785" y="100"/>
                    <a:pt x="3367" y="309"/>
                  </a:cubicBezTo>
                  <a:cubicBezTo>
                    <a:pt x="2617" y="695"/>
                    <a:pt x="1934" y="1241"/>
                    <a:pt x="1366" y="1901"/>
                  </a:cubicBezTo>
                  <a:cubicBezTo>
                    <a:pt x="1" y="3402"/>
                    <a:pt x="46" y="5677"/>
                    <a:pt x="1729" y="6951"/>
                  </a:cubicBezTo>
                  <a:cubicBezTo>
                    <a:pt x="2324" y="7401"/>
                    <a:pt x="3089" y="7634"/>
                    <a:pt x="3850" y="7634"/>
                  </a:cubicBezTo>
                  <a:cubicBezTo>
                    <a:pt x="5012" y="7634"/>
                    <a:pt x="6166" y="7091"/>
                    <a:pt x="6688" y="5950"/>
                  </a:cubicBezTo>
                  <a:cubicBezTo>
                    <a:pt x="7189" y="4972"/>
                    <a:pt x="7507" y="3880"/>
                    <a:pt x="7598" y="2765"/>
                  </a:cubicBezTo>
                  <a:cubicBezTo>
                    <a:pt x="7737" y="1044"/>
                    <a:pt x="6228" y="0"/>
                    <a:pt x="47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044;p57">
              <a:extLst>
                <a:ext uri="{FF2B5EF4-FFF2-40B4-BE49-F238E27FC236}">
                  <a16:creationId xmlns:a16="http://schemas.microsoft.com/office/drawing/2014/main" id="{E128E987-A799-A25E-8425-D07266D76D99}"/>
                </a:ext>
              </a:extLst>
            </p:cNvPr>
            <p:cNvSpPr/>
            <p:nvPr/>
          </p:nvSpPr>
          <p:spPr>
            <a:xfrm>
              <a:off x="3624350" y="1588700"/>
              <a:ext cx="234575" cy="157375"/>
            </a:xfrm>
            <a:custGeom>
              <a:avLst/>
              <a:gdLst/>
              <a:ahLst/>
              <a:cxnLst/>
              <a:rect l="l" t="t" r="r" b="b"/>
              <a:pathLst>
                <a:path w="9383" h="6295" extrusionOk="0">
                  <a:moveTo>
                    <a:pt x="5571" y="1"/>
                  </a:moveTo>
                  <a:cubicBezTo>
                    <a:pt x="3880" y="1"/>
                    <a:pt x="3007" y="894"/>
                    <a:pt x="1853" y="2004"/>
                  </a:cubicBezTo>
                  <a:cubicBezTo>
                    <a:pt x="1" y="3771"/>
                    <a:pt x="1695" y="6295"/>
                    <a:pt x="3840" y="6295"/>
                  </a:cubicBezTo>
                  <a:cubicBezTo>
                    <a:pt x="3987" y="6295"/>
                    <a:pt x="4136" y="6283"/>
                    <a:pt x="4287" y="6258"/>
                  </a:cubicBezTo>
                  <a:cubicBezTo>
                    <a:pt x="6084" y="5985"/>
                    <a:pt x="7017" y="5689"/>
                    <a:pt x="8108" y="4142"/>
                  </a:cubicBezTo>
                  <a:cubicBezTo>
                    <a:pt x="9382" y="2368"/>
                    <a:pt x="7608" y="71"/>
                    <a:pt x="5697" y="2"/>
                  </a:cubicBezTo>
                  <a:cubicBezTo>
                    <a:pt x="5655" y="1"/>
                    <a:pt x="5612" y="1"/>
                    <a:pt x="5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45;p57">
              <a:extLst>
                <a:ext uri="{FF2B5EF4-FFF2-40B4-BE49-F238E27FC236}">
                  <a16:creationId xmlns:a16="http://schemas.microsoft.com/office/drawing/2014/main" id="{65D4EDA3-F293-0744-1E47-3C6946AE8529}"/>
                </a:ext>
              </a:extLst>
            </p:cNvPr>
            <p:cNvSpPr/>
            <p:nvPr/>
          </p:nvSpPr>
          <p:spPr>
            <a:xfrm>
              <a:off x="3196375" y="2966875"/>
              <a:ext cx="193950" cy="304450"/>
            </a:xfrm>
            <a:custGeom>
              <a:avLst/>
              <a:gdLst/>
              <a:ahLst/>
              <a:cxnLst/>
              <a:rect l="l" t="t" r="r" b="b"/>
              <a:pathLst>
                <a:path w="7758" h="12178" extrusionOk="0">
                  <a:moveTo>
                    <a:pt x="3248" y="0"/>
                  </a:moveTo>
                  <a:cubicBezTo>
                    <a:pt x="1824" y="0"/>
                    <a:pt x="296" y="1239"/>
                    <a:pt x="569" y="3109"/>
                  </a:cubicBezTo>
                  <a:cubicBezTo>
                    <a:pt x="683" y="3973"/>
                    <a:pt x="114" y="5247"/>
                    <a:pt x="69" y="6134"/>
                  </a:cubicBezTo>
                  <a:cubicBezTo>
                    <a:pt x="0" y="7272"/>
                    <a:pt x="182" y="8432"/>
                    <a:pt x="615" y="9501"/>
                  </a:cubicBezTo>
                  <a:cubicBezTo>
                    <a:pt x="1193" y="11008"/>
                    <a:pt x="2407" y="12177"/>
                    <a:pt x="4054" y="12177"/>
                  </a:cubicBezTo>
                  <a:cubicBezTo>
                    <a:pt x="4223" y="12177"/>
                    <a:pt x="4396" y="12165"/>
                    <a:pt x="4573" y="12140"/>
                  </a:cubicBezTo>
                  <a:cubicBezTo>
                    <a:pt x="6370" y="11889"/>
                    <a:pt x="7712" y="10388"/>
                    <a:pt x="7735" y="8568"/>
                  </a:cubicBezTo>
                  <a:cubicBezTo>
                    <a:pt x="7757" y="7272"/>
                    <a:pt x="7507" y="5975"/>
                    <a:pt x="6961" y="4792"/>
                  </a:cubicBezTo>
                  <a:cubicBezTo>
                    <a:pt x="6506" y="3769"/>
                    <a:pt x="5642" y="2927"/>
                    <a:pt x="5392" y="1835"/>
                  </a:cubicBezTo>
                  <a:cubicBezTo>
                    <a:pt x="5100" y="552"/>
                    <a:pt x="4197" y="0"/>
                    <a:pt x="32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46;p57">
              <a:extLst>
                <a:ext uri="{FF2B5EF4-FFF2-40B4-BE49-F238E27FC236}">
                  <a16:creationId xmlns:a16="http://schemas.microsoft.com/office/drawing/2014/main" id="{0A9C4160-2BC1-AAED-CC75-79D3C11F849C}"/>
                </a:ext>
              </a:extLst>
            </p:cNvPr>
            <p:cNvSpPr/>
            <p:nvPr/>
          </p:nvSpPr>
          <p:spPr>
            <a:xfrm>
              <a:off x="2532150" y="3339825"/>
              <a:ext cx="221250" cy="225125"/>
            </a:xfrm>
            <a:custGeom>
              <a:avLst/>
              <a:gdLst/>
              <a:ahLst/>
              <a:cxnLst/>
              <a:rect l="l" t="t" r="r" b="b"/>
              <a:pathLst>
                <a:path w="8850" h="9005" extrusionOk="0">
                  <a:moveTo>
                    <a:pt x="4832" y="1"/>
                  </a:moveTo>
                  <a:cubicBezTo>
                    <a:pt x="3906" y="1"/>
                    <a:pt x="2946" y="324"/>
                    <a:pt x="2161" y="952"/>
                  </a:cubicBezTo>
                  <a:cubicBezTo>
                    <a:pt x="0" y="2704"/>
                    <a:pt x="23" y="4888"/>
                    <a:pt x="979" y="7253"/>
                  </a:cubicBezTo>
                  <a:cubicBezTo>
                    <a:pt x="1449" y="8423"/>
                    <a:pt x="2772" y="9004"/>
                    <a:pt x="4032" y="9004"/>
                  </a:cubicBezTo>
                  <a:cubicBezTo>
                    <a:pt x="4660" y="9004"/>
                    <a:pt x="5272" y="8860"/>
                    <a:pt x="5755" y="8573"/>
                  </a:cubicBezTo>
                  <a:cubicBezTo>
                    <a:pt x="8053" y="7208"/>
                    <a:pt x="8849" y="5161"/>
                    <a:pt x="8189" y="2590"/>
                  </a:cubicBezTo>
                  <a:cubicBezTo>
                    <a:pt x="7727" y="837"/>
                    <a:pt x="6321" y="1"/>
                    <a:pt x="48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47;p57">
              <a:extLst>
                <a:ext uri="{FF2B5EF4-FFF2-40B4-BE49-F238E27FC236}">
                  <a16:creationId xmlns:a16="http://schemas.microsoft.com/office/drawing/2014/main" id="{272FFCB4-C656-DEAF-E8B3-D7BACB887E33}"/>
                </a:ext>
              </a:extLst>
            </p:cNvPr>
            <p:cNvSpPr/>
            <p:nvPr/>
          </p:nvSpPr>
          <p:spPr>
            <a:xfrm>
              <a:off x="1958625" y="3174175"/>
              <a:ext cx="242000" cy="191000"/>
            </a:xfrm>
            <a:custGeom>
              <a:avLst/>
              <a:gdLst/>
              <a:ahLst/>
              <a:cxnLst/>
              <a:rect l="l" t="t" r="r" b="b"/>
              <a:pathLst>
                <a:path w="9680" h="7640" extrusionOk="0">
                  <a:moveTo>
                    <a:pt x="4775" y="1"/>
                  </a:moveTo>
                  <a:cubicBezTo>
                    <a:pt x="4719" y="1"/>
                    <a:pt x="4663" y="1"/>
                    <a:pt x="4607" y="3"/>
                  </a:cubicBezTo>
                  <a:cubicBezTo>
                    <a:pt x="4588" y="3"/>
                    <a:pt x="4569" y="3"/>
                    <a:pt x="4550" y="3"/>
                  </a:cubicBezTo>
                  <a:cubicBezTo>
                    <a:pt x="1226" y="3"/>
                    <a:pt x="0" y="3975"/>
                    <a:pt x="1991" y="6282"/>
                  </a:cubicBezTo>
                  <a:cubicBezTo>
                    <a:pt x="2754" y="7148"/>
                    <a:pt x="3834" y="7640"/>
                    <a:pt x="4978" y="7640"/>
                  </a:cubicBezTo>
                  <a:cubicBezTo>
                    <a:pt x="5096" y="7640"/>
                    <a:pt x="5215" y="7634"/>
                    <a:pt x="5335" y="7624"/>
                  </a:cubicBezTo>
                  <a:cubicBezTo>
                    <a:pt x="7678" y="7419"/>
                    <a:pt x="9680" y="5440"/>
                    <a:pt x="8974" y="2915"/>
                  </a:cubicBezTo>
                  <a:cubicBezTo>
                    <a:pt x="8838" y="2369"/>
                    <a:pt x="8565" y="1846"/>
                    <a:pt x="8178" y="1414"/>
                  </a:cubicBezTo>
                  <a:cubicBezTo>
                    <a:pt x="7285" y="498"/>
                    <a:pt x="6057" y="1"/>
                    <a:pt x="47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48;p57">
              <a:extLst>
                <a:ext uri="{FF2B5EF4-FFF2-40B4-BE49-F238E27FC236}">
                  <a16:creationId xmlns:a16="http://schemas.microsoft.com/office/drawing/2014/main" id="{B3B4F400-7E6A-80EC-606D-42073E9AFE97}"/>
                </a:ext>
              </a:extLst>
            </p:cNvPr>
            <p:cNvSpPr/>
            <p:nvPr/>
          </p:nvSpPr>
          <p:spPr>
            <a:xfrm>
              <a:off x="2539550" y="2853075"/>
              <a:ext cx="256500" cy="211525"/>
            </a:xfrm>
            <a:custGeom>
              <a:avLst/>
              <a:gdLst/>
              <a:ahLst/>
              <a:cxnLst/>
              <a:rect l="l" t="t" r="r" b="b"/>
              <a:pathLst>
                <a:path w="10260" h="8461" extrusionOk="0">
                  <a:moveTo>
                    <a:pt x="4757" y="0"/>
                  </a:moveTo>
                  <a:cubicBezTo>
                    <a:pt x="4293" y="0"/>
                    <a:pt x="3827" y="51"/>
                    <a:pt x="3367" y="154"/>
                  </a:cubicBezTo>
                  <a:cubicBezTo>
                    <a:pt x="1069" y="609"/>
                    <a:pt x="0" y="3498"/>
                    <a:pt x="1137" y="5432"/>
                  </a:cubicBezTo>
                  <a:cubicBezTo>
                    <a:pt x="2002" y="6933"/>
                    <a:pt x="3207" y="7661"/>
                    <a:pt x="4800" y="8275"/>
                  </a:cubicBezTo>
                  <a:cubicBezTo>
                    <a:pt x="5137" y="8403"/>
                    <a:pt x="5486" y="8461"/>
                    <a:pt x="5835" y="8461"/>
                  </a:cubicBezTo>
                  <a:cubicBezTo>
                    <a:pt x="7420" y="8461"/>
                    <a:pt x="9014" y="7262"/>
                    <a:pt x="9554" y="5864"/>
                  </a:cubicBezTo>
                  <a:cubicBezTo>
                    <a:pt x="10259" y="4044"/>
                    <a:pt x="9668" y="1769"/>
                    <a:pt x="7848" y="814"/>
                  </a:cubicBezTo>
                  <a:cubicBezTo>
                    <a:pt x="6895" y="274"/>
                    <a:pt x="5831" y="0"/>
                    <a:pt x="4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49;p57">
              <a:extLst>
                <a:ext uri="{FF2B5EF4-FFF2-40B4-BE49-F238E27FC236}">
                  <a16:creationId xmlns:a16="http://schemas.microsoft.com/office/drawing/2014/main" id="{10CFF716-58A1-7E06-8468-D275232B9E8C}"/>
                </a:ext>
              </a:extLst>
            </p:cNvPr>
            <p:cNvSpPr/>
            <p:nvPr/>
          </p:nvSpPr>
          <p:spPr>
            <a:xfrm>
              <a:off x="3151475" y="2647950"/>
              <a:ext cx="320175" cy="314225"/>
            </a:xfrm>
            <a:custGeom>
              <a:avLst/>
              <a:gdLst/>
              <a:ahLst/>
              <a:cxnLst/>
              <a:rect l="l" t="t" r="r" b="b"/>
              <a:pathLst>
                <a:path w="12807" h="12569" extrusionOk="0">
                  <a:moveTo>
                    <a:pt x="6778" y="1"/>
                  </a:moveTo>
                  <a:cubicBezTo>
                    <a:pt x="5404" y="1"/>
                    <a:pt x="4128" y="608"/>
                    <a:pt x="3412" y="1808"/>
                  </a:cubicBezTo>
                  <a:cubicBezTo>
                    <a:pt x="1683" y="2923"/>
                    <a:pt x="227" y="4788"/>
                    <a:pt x="136" y="6812"/>
                  </a:cubicBezTo>
                  <a:cubicBezTo>
                    <a:pt x="1" y="10193"/>
                    <a:pt x="3214" y="12568"/>
                    <a:pt x="6370" y="12568"/>
                  </a:cubicBezTo>
                  <a:cubicBezTo>
                    <a:pt x="6400" y="12568"/>
                    <a:pt x="6430" y="12568"/>
                    <a:pt x="6460" y="12568"/>
                  </a:cubicBezTo>
                  <a:cubicBezTo>
                    <a:pt x="9758" y="12545"/>
                    <a:pt x="12602" y="9861"/>
                    <a:pt x="12715" y="6539"/>
                  </a:cubicBezTo>
                  <a:cubicBezTo>
                    <a:pt x="12806" y="3560"/>
                    <a:pt x="10531" y="489"/>
                    <a:pt x="7506" y="56"/>
                  </a:cubicBezTo>
                  <a:cubicBezTo>
                    <a:pt x="7262" y="19"/>
                    <a:pt x="7019" y="1"/>
                    <a:pt x="67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050;p57">
              <a:extLst>
                <a:ext uri="{FF2B5EF4-FFF2-40B4-BE49-F238E27FC236}">
                  <a16:creationId xmlns:a16="http://schemas.microsoft.com/office/drawing/2014/main" id="{83EBDBCB-4943-26D7-D0C0-A9AAE7BD16F7}"/>
                </a:ext>
              </a:extLst>
            </p:cNvPr>
            <p:cNvSpPr/>
            <p:nvPr/>
          </p:nvSpPr>
          <p:spPr>
            <a:xfrm>
              <a:off x="3489825" y="1861150"/>
              <a:ext cx="179150" cy="139350"/>
            </a:xfrm>
            <a:custGeom>
              <a:avLst/>
              <a:gdLst/>
              <a:ahLst/>
              <a:cxnLst/>
              <a:rect l="l" t="t" r="r" b="b"/>
              <a:pathLst>
                <a:path w="7166" h="5574" extrusionOk="0">
                  <a:moveTo>
                    <a:pt x="3594" y="0"/>
                  </a:moveTo>
                  <a:cubicBezTo>
                    <a:pt x="0" y="0"/>
                    <a:pt x="0" y="5574"/>
                    <a:pt x="3594" y="5574"/>
                  </a:cubicBezTo>
                  <a:cubicBezTo>
                    <a:pt x="7166" y="5574"/>
                    <a:pt x="7166" y="0"/>
                    <a:pt x="3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51;p57">
              <a:extLst>
                <a:ext uri="{FF2B5EF4-FFF2-40B4-BE49-F238E27FC236}">
                  <a16:creationId xmlns:a16="http://schemas.microsoft.com/office/drawing/2014/main" id="{10425133-81C1-E4A2-950A-5E01E1703D4E}"/>
                </a:ext>
              </a:extLst>
            </p:cNvPr>
            <p:cNvSpPr/>
            <p:nvPr/>
          </p:nvSpPr>
          <p:spPr>
            <a:xfrm>
              <a:off x="3652450" y="2995700"/>
              <a:ext cx="192300" cy="155750"/>
            </a:xfrm>
            <a:custGeom>
              <a:avLst/>
              <a:gdLst/>
              <a:ahLst/>
              <a:cxnLst/>
              <a:rect l="l" t="t" r="r" b="b"/>
              <a:pathLst>
                <a:path w="7692" h="6230" extrusionOk="0">
                  <a:moveTo>
                    <a:pt x="3570" y="0"/>
                  </a:moveTo>
                  <a:cubicBezTo>
                    <a:pt x="3443" y="0"/>
                    <a:pt x="3314" y="8"/>
                    <a:pt x="3186" y="22"/>
                  </a:cubicBezTo>
                  <a:cubicBezTo>
                    <a:pt x="1616" y="113"/>
                    <a:pt x="1" y="1660"/>
                    <a:pt x="615" y="3366"/>
                  </a:cubicBezTo>
                  <a:cubicBezTo>
                    <a:pt x="1161" y="4890"/>
                    <a:pt x="1889" y="5687"/>
                    <a:pt x="3504" y="6119"/>
                  </a:cubicBezTo>
                  <a:cubicBezTo>
                    <a:pt x="3793" y="6194"/>
                    <a:pt x="4067" y="6229"/>
                    <a:pt x="4325" y="6229"/>
                  </a:cubicBezTo>
                  <a:cubicBezTo>
                    <a:pt x="6704" y="6229"/>
                    <a:pt x="7691" y="3230"/>
                    <a:pt x="6234" y="1342"/>
                  </a:cubicBezTo>
                  <a:cubicBezTo>
                    <a:pt x="5605" y="490"/>
                    <a:pt x="4616" y="0"/>
                    <a:pt x="35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052;p57">
              <a:extLst>
                <a:ext uri="{FF2B5EF4-FFF2-40B4-BE49-F238E27FC236}">
                  <a16:creationId xmlns:a16="http://schemas.microsoft.com/office/drawing/2014/main" id="{B65152D3-385D-AB0E-83DD-B9539A22E3EA}"/>
                </a:ext>
              </a:extLst>
            </p:cNvPr>
            <p:cNvSpPr/>
            <p:nvPr/>
          </p:nvSpPr>
          <p:spPr>
            <a:xfrm>
              <a:off x="2518350" y="3867100"/>
              <a:ext cx="206050" cy="166900"/>
            </a:xfrm>
            <a:custGeom>
              <a:avLst/>
              <a:gdLst/>
              <a:ahLst/>
              <a:cxnLst/>
              <a:rect l="l" t="t" r="r" b="b"/>
              <a:pathLst>
                <a:path w="8242" h="6676" extrusionOk="0">
                  <a:moveTo>
                    <a:pt x="4399" y="1"/>
                  </a:moveTo>
                  <a:cubicBezTo>
                    <a:pt x="3869" y="1"/>
                    <a:pt x="3336" y="133"/>
                    <a:pt x="2850" y="425"/>
                  </a:cubicBezTo>
                  <a:lnTo>
                    <a:pt x="2395" y="721"/>
                  </a:lnTo>
                  <a:cubicBezTo>
                    <a:pt x="0" y="2171"/>
                    <a:pt x="576" y="6675"/>
                    <a:pt x="3630" y="6675"/>
                  </a:cubicBezTo>
                  <a:cubicBezTo>
                    <a:pt x="3738" y="6675"/>
                    <a:pt x="3850" y="6670"/>
                    <a:pt x="3964" y="6658"/>
                  </a:cubicBezTo>
                  <a:lnTo>
                    <a:pt x="4488" y="6590"/>
                  </a:lnTo>
                  <a:cubicBezTo>
                    <a:pt x="6558" y="6362"/>
                    <a:pt x="8241" y="4656"/>
                    <a:pt x="7672" y="2450"/>
                  </a:cubicBezTo>
                  <a:cubicBezTo>
                    <a:pt x="7289" y="999"/>
                    <a:pt x="5855" y="1"/>
                    <a:pt x="43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53;p57">
              <a:extLst>
                <a:ext uri="{FF2B5EF4-FFF2-40B4-BE49-F238E27FC236}">
                  <a16:creationId xmlns:a16="http://schemas.microsoft.com/office/drawing/2014/main" id="{4676DC8F-48E7-3B19-28B5-74DB8CD895C8}"/>
                </a:ext>
              </a:extLst>
            </p:cNvPr>
            <p:cNvSpPr/>
            <p:nvPr/>
          </p:nvSpPr>
          <p:spPr>
            <a:xfrm>
              <a:off x="2267150" y="3707100"/>
              <a:ext cx="242850" cy="211025"/>
            </a:xfrm>
            <a:custGeom>
              <a:avLst/>
              <a:gdLst/>
              <a:ahLst/>
              <a:cxnLst/>
              <a:rect l="l" t="t" r="r" b="b"/>
              <a:pathLst>
                <a:path w="9714" h="8441" extrusionOk="0">
                  <a:moveTo>
                    <a:pt x="4845" y="1"/>
                  </a:moveTo>
                  <a:cubicBezTo>
                    <a:pt x="2320" y="1"/>
                    <a:pt x="0" y="2639"/>
                    <a:pt x="842" y="5210"/>
                  </a:cubicBezTo>
                  <a:lnTo>
                    <a:pt x="955" y="5506"/>
                  </a:lnTo>
                  <a:cubicBezTo>
                    <a:pt x="1524" y="7462"/>
                    <a:pt x="3190" y="8440"/>
                    <a:pt x="4857" y="8440"/>
                  </a:cubicBezTo>
                  <a:cubicBezTo>
                    <a:pt x="6523" y="8440"/>
                    <a:pt x="8189" y="7462"/>
                    <a:pt x="8758" y="5506"/>
                  </a:cubicBezTo>
                  <a:lnTo>
                    <a:pt x="8872" y="5210"/>
                  </a:lnTo>
                  <a:cubicBezTo>
                    <a:pt x="9713" y="2639"/>
                    <a:pt x="7393" y="1"/>
                    <a:pt x="48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54;p57">
              <a:extLst>
                <a:ext uri="{FF2B5EF4-FFF2-40B4-BE49-F238E27FC236}">
                  <a16:creationId xmlns:a16="http://schemas.microsoft.com/office/drawing/2014/main" id="{AED7F9A5-0420-BD10-E1C7-FB087550D81F}"/>
                </a:ext>
              </a:extLst>
            </p:cNvPr>
            <p:cNvSpPr/>
            <p:nvPr/>
          </p:nvSpPr>
          <p:spPr>
            <a:xfrm>
              <a:off x="3253800" y="3352875"/>
              <a:ext cx="176325" cy="238050"/>
            </a:xfrm>
            <a:custGeom>
              <a:avLst/>
              <a:gdLst/>
              <a:ahLst/>
              <a:cxnLst/>
              <a:rect l="l" t="t" r="r" b="b"/>
              <a:pathLst>
                <a:path w="7053" h="9522" extrusionOk="0">
                  <a:moveTo>
                    <a:pt x="3063" y="0"/>
                  </a:moveTo>
                  <a:cubicBezTo>
                    <a:pt x="1572" y="0"/>
                    <a:pt x="60" y="958"/>
                    <a:pt x="274" y="2682"/>
                  </a:cubicBezTo>
                  <a:cubicBezTo>
                    <a:pt x="410" y="3592"/>
                    <a:pt x="1" y="4275"/>
                    <a:pt x="1" y="5185"/>
                  </a:cubicBezTo>
                  <a:cubicBezTo>
                    <a:pt x="1" y="6185"/>
                    <a:pt x="410" y="7141"/>
                    <a:pt x="888" y="7982"/>
                  </a:cubicBezTo>
                  <a:cubicBezTo>
                    <a:pt x="1480" y="9012"/>
                    <a:pt x="2587" y="9521"/>
                    <a:pt x="3683" y="9521"/>
                  </a:cubicBezTo>
                  <a:cubicBezTo>
                    <a:pt x="5032" y="9521"/>
                    <a:pt x="6362" y="8750"/>
                    <a:pt x="6689" y="7232"/>
                  </a:cubicBezTo>
                  <a:cubicBezTo>
                    <a:pt x="7053" y="5457"/>
                    <a:pt x="6757" y="4229"/>
                    <a:pt x="5938" y="2887"/>
                  </a:cubicBezTo>
                  <a:cubicBezTo>
                    <a:pt x="5824" y="2591"/>
                    <a:pt x="5756" y="2296"/>
                    <a:pt x="5711" y="1977"/>
                  </a:cubicBezTo>
                  <a:cubicBezTo>
                    <a:pt x="5456" y="625"/>
                    <a:pt x="4267" y="0"/>
                    <a:pt x="30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55;p57">
              <a:extLst>
                <a:ext uri="{FF2B5EF4-FFF2-40B4-BE49-F238E27FC236}">
                  <a16:creationId xmlns:a16="http://schemas.microsoft.com/office/drawing/2014/main" id="{552E2B11-9DCC-75D4-E839-CE1A6F7EAD16}"/>
                </a:ext>
              </a:extLst>
            </p:cNvPr>
            <p:cNvSpPr/>
            <p:nvPr/>
          </p:nvSpPr>
          <p:spPr>
            <a:xfrm>
              <a:off x="3582775" y="2711750"/>
              <a:ext cx="129700" cy="113975"/>
            </a:xfrm>
            <a:custGeom>
              <a:avLst/>
              <a:gdLst/>
              <a:ahLst/>
              <a:cxnLst/>
              <a:rect l="l" t="t" r="r" b="b"/>
              <a:pathLst>
                <a:path w="5188" h="4559" extrusionOk="0">
                  <a:moveTo>
                    <a:pt x="2595" y="1"/>
                  </a:moveTo>
                  <a:cubicBezTo>
                    <a:pt x="1679" y="1"/>
                    <a:pt x="763" y="518"/>
                    <a:pt x="513" y="1553"/>
                  </a:cubicBezTo>
                  <a:lnTo>
                    <a:pt x="422" y="1872"/>
                  </a:lnTo>
                  <a:cubicBezTo>
                    <a:pt x="1" y="3660"/>
                    <a:pt x="1308" y="4559"/>
                    <a:pt x="2606" y="4559"/>
                  </a:cubicBezTo>
                  <a:cubicBezTo>
                    <a:pt x="3901" y="4559"/>
                    <a:pt x="5187" y="3666"/>
                    <a:pt x="4744" y="1872"/>
                  </a:cubicBezTo>
                  <a:lnTo>
                    <a:pt x="4676" y="1553"/>
                  </a:lnTo>
                  <a:cubicBezTo>
                    <a:pt x="4426" y="518"/>
                    <a:pt x="3510" y="1"/>
                    <a:pt x="2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56;p57">
              <a:extLst>
                <a:ext uri="{FF2B5EF4-FFF2-40B4-BE49-F238E27FC236}">
                  <a16:creationId xmlns:a16="http://schemas.microsoft.com/office/drawing/2014/main" id="{98D6A8CC-1A36-B06E-4637-8B105F707C82}"/>
                </a:ext>
              </a:extLst>
            </p:cNvPr>
            <p:cNvSpPr/>
            <p:nvPr/>
          </p:nvSpPr>
          <p:spPr>
            <a:xfrm>
              <a:off x="3683175" y="3719650"/>
              <a:ext cx="191950" cy="166825"/>
            </a:xfrm>
            <a:custGeom>
              <a:avLst/>
              <a:gdLst/>
              <a:ahLst/>
              <a:cxnLst/>
              <a:rect l="l" t="t" r="r" b="b"/>
              <a:pathLst>
                <a:path w="7678" h="6673" extrusionOk="0">
                  <a:moveTo>
                    <a:pt x="4056" y="1"/>
                  </a:moveTo>
                  <a:cubicBezTo>
                    <a:pt x="3160" y="1"/>
                    <a:pt x="2263" y="307"/>
                    <a:pt x="1638" y="932"/>
                  </a:cubicBezTo>
                  <a:cubicBezTo>
                    <a:pt x="0" y="2592"/>
                    <a:pt x="569" y="6164"/>
                    <a:pt x="3162" y="6551"/>
                  </a:cubicBezTo>
                  <a:lnTo>
                    <a:pt x="3572" y="6619"/>
                  </a:lnTo>
                  <a:cubicBezTo>
                    <a:pt x="3799" y="6655"/>
                    <a:pt x="4021" y="6673"/>
                    <a:pt x="4235" y="6673"/>
                  </a:cubicBezTo>
                  <a:cubicBezTo>
                    <a:pt x="6291" y="6673"/>
                    <a:pt x="7677" y="5049"/>
                    <a:pt x="7348" y="2865"/>
                  </a:cubicBezTo>
                  <a:cubicBezTo>
                    <a:pt x="7325" y="2729"/>
                    <a:pt x="7302" y="2592"/>
                    <a:pt x="7280" y="2456"/>
                  </a:cubicBezTo>
                  <a:cubicBezTo>
                    <a:pt x="7024" y="839"/>
                    <a:pt x="5540" y="1"/>
                    <a:pt x="40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057;p57">
              <a:extLst>
                <a:ext uri="{FF2B5EF4-FFF2-40B4-BE49-F238E27FC236}">
                  <a16:creationId xmlns:a16="http://schemas.microsoft.com/office/drawing/2014/main" id="{1D51F3E4-6842-4C42-F9F9-829EB851C27E}"/>
                </a:ext>
              </a:extLst>
            </p:cNvPr>
            <p:cNvSpPr/>
            <p:nvPr/>
          </p:nvSpPr>
          <p:spPr>
            <a:xfrm>
              <a:off x="3697825" y="4246275"/>
              <a:ext cx="218100" cy="175300"/>
            </a:xfrm>
            <a:custGeom>
              <a:avLst/>
              <a:gdLst/>
              <a:ahLst/>
              <a:cxnLst/>
              <a:rect l="l" t="t" r="r" b="b"/>
              <a:pathLst>
                <a:path w="8724" h="7012" extrusionOk="0">
                  <a:moveTo>
                    <a:pt x="5929" y="1"/>
                  </a:moveTo>
                  <a:cubicBezTo>
                    <a:pt x="5713" y="1"/>
                    <a:pt x="5489" y="36"/>
                    <a:pt x="5260" y="112"/>
                  </a:cubicBezTo>
                  <a:cubicBezTo>
                    <a:pt x="3918" y="567"/>
                    <a:pt x="2826" y="1022"/>
                    <a:pt x="1803" y="2068"/>
                  </a:cubicBezTo>
                  <a:cubicBezTo>
                    <a:pt x="1" y="3889"/>
                    <a:pt x="1638" y="7012"/>
                    <a:pt x="3812" y="7012"/>
                  </a:cubicBezTo>
                  <a:cubicBezTo>
                    <a:pt x="4272" y="7012"/>
                    <a:pt x="4757" y="6872"/>
                    <a:pt x="5238" y="6550"/>
                  </a:cubicBezTo>
                  <a:cubicBezTo>
                    <a:pt x="6352" y="5799"/>
                    <a:pt x="7285" y="4753"/>
                    <a:pt x="7899" y="3524"/>
                  </a:cubicBezTo>
                  <a:cubicBezTo>
                    <a:pt x="8724" y="2056"/>
                    <a:pt x="7574" y="1"/>
                    <a:pt x="59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058;p57">
              <a:extLst>
                <a:ext uri="{FF2B5EF4-FFF2-40B4-BE49-F238E27FC236}">
                  <a16:creationId xmlns:a16="http://schemas.microsoft.com/office/drawing/2014/main" id="{D51CD6BC-D2EC-E075-C91D-C7FFB7794A0D}"/>
                </a:ext>
              </a:extLst>
            </p:cNvPr>
            <p:cNvSpPr/>
            <p:nvPr/>
          </p:nvSpPr>
          <p:spPr>
            <a:xfrm>
              <a:off x="2856525" y="4282625"/>
              <a:ext cx="175475" cy="138900"/>
            </a:xfrm>
            <a:custGeom>
              <a:avLst/>
              <a:gdLst/>
              <a:ahLst/>
              <a:cxnLst/>
              <a:rect l="l" t="t" r="r" b="b"/>
              <a:pathLst>
                <a:path w="7019" h="5556" extrusionOk="0">
                  <a:moveTo>
                    <a:pt x="3735" y="1"/>
                  </a:moveTo>
                  <a:cubicBezTo>
                    <a:pt x="3211" y="1"/>
                    <a:pt x="2661" y="190"/>
                    <a:pt x="2152" y="637"/>
                  </a:cubicBezTo>
                  <a:cubicBezTo>
                    <a:pt x="1447" y="1274"/>
                    <a:pt x="1197" y="1888"/>
                    <a:pt x="765" y="2684"/>
                  </a:cubicBezTo>
                  <a:cubicBezTo>
                    <a:pt x="1" y="4082"/>
                    <a:pt x="1129" y="5556"/>
                    <a:pt x="2475" y="5556"/>
                  </a:cubicBezTo>
                  <a:cubicBezTo>
                    <a:pt x="2773" y="5556"/>
                    <a:pt x="3080" y="5484"/>
                    <a:pt x="3381" y="5323"/>
                  </a:cubicBezTo>
                  <a:cubicBezTo>
                    <a:pt x="4200" y="4891"/>
                    <a:pt x="4814" y="4641"/>
                    <a:pt x="5451" y="3936"/>
                  </a:cubicBezTo>
                  <a:cubicBezTo>
                    <a:pt x="7018" y="2227"/>
                    <a:pt x="5531" y="1"/>
                    <a:pt x="37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59;p57">
              <a:extLst>
                <a:ext uri="{FF2B5EF4-FFF2-40B4-BE49-F238E27FC236}">
                  <a16:creationId xmlns:a16="http://schemas.microsoft.com/office/drawing/2014/main" id="{F63F1C93-5EB4-588A-72EE-7C8FBCE6CDCC}"/>
                </a:ext>
              </a:extLst>
            </p:cNvPr>
            <p:cNvSpPr/>
            <p:nvPr/>
          </p:nvSpPr>
          <p:spPr>
            <a:xfrm>
              <a:off x="3037700" y="3743500"/>
              <a:ext cx="209300" cy="162100"/>
            </a:xfrm>
            <a:custGeom>
              <a:avLst/>
              <a:gdLst/>
              <a:ahLst/>
              <a:cxnLst/>
              <a:rect l="l" t="t" r="r" b="b"/>
              <a:pathLst>
                <a:path w="8372" h="6484" extrusionOk="0">
                  <a:moveTo>
                    <a:pt x="4186" y="1"/>
                  </a:moveTo>
                  <a:cubicBezTo>
                    <a:pt x="1" y="1"/>
                    <a:pt x="1" y="6484"/>
                    <a:pt x="4186" y="6484"/>
                  </a:cubicBezTo>
                  <a:cubicBezTo>
                    <a:pt x="8372" y="6484"/>
                    <a:pt x="8372" y="1"/>
                    <a:pt x="41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60;p57">
              <a:extLst>
                <a:ext uri="{FF2B5EF4-FFF2-40B4-BE49-F238E27FC236}">
                  <a16:creationId xmlns:a16="http://schemas.microsoft.com/office/drawing/2014/main" id="{C7909118-98E5-4B42-624D-21D8454F5AB7}"/>
                </a:ext>
              </a:extLst>
            </p:cNvPr>
            <p:cNvSpPr/>
            <p:nvPr/>
          </p:nvSpPr>
          <p:spPr>
            <a:xfrm>
              <a:off x="3500625" y="4075050"/>
              <a:ext cx="174600" cy="134800"/>
            </a:xfrm>
            <a:custGeom>
              <a:avLst/>
              <a:gdLst/>
              <a:ahLst/>
              <a:cxnLst/>
              <a:rect l="l" t="t" r="r" b="b"/>
              <a:pathLst>
                <a:path w="6984" h="5392" extrusionOk="0">
                  <a:moveTo>
                    <a:pt x="3503" y="0"/>
                  </a:moveTo>
                  <a:cubicBezTo>
                    <a:pt x="0" y="0"/>
                    <a:pt x="0" y="5392"/>
                    <a:pt x="3503" y="5392"/>
                  </a:cubicBezTo>
                  <a:cubicBezTo>
                    <a:pt x="6984" y="5392"/>
                    <a:pt x="6984" y="0"/>
                    <a:pt x="35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61;p57">
              <a:extLst>
                <a:ext uri="{FF2B5EF4-FFF2-40B4-BE49-F238E27FC236}">
                  <a16:creationId xmlns:a16="http://schemas.microsoft.com/office/drawing/2014/main" id="{0BDF852E-770B-FA38-A6C9-E855086851CA}"/>
                </a:ext>
              </a:extLst>
            </p:cNvPr>
            <p:cNvSpPr/>
            <p:nvPr/>
          </p:nvSpPr>
          <p:spPr>
            <a:xfrm>
              <a:off x="2911450" y="3001375"/>
              <a:ext cx="178600" cy="138775"/>
            </a:xfrm>
            <a:custGeom>
              <a:avLst/>
              <a:gdLst/>
              <a:ahLst/>
              <a:cxnLst/>
              <a:rect l="l" t="t" r="r" b="b"/>
              <a:pathLst>
                <a:path w="7144" h="5551" extrusionOk="0">
                  <a:moveTo>
                    <a:pt x="3572" y="0"/>
                  </a:moveTo>
                  <a:cubicBezTo>
                    <a:pt x="1" y="0"/>
                    <a:pt x="1" y="5551"/>
                    <a:pt x="3572" y="5551"/>
                  </a:cubicBezTo>
                  <a:cubicBezTo>
                    <a:pt x="7144" y="5551"/>
                    <a:pt x="7144" y="0"/>
                    <a:pt x="35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62;p57">
              <a:extLst>
                <a:ext uri="{FF2B5EF4-FFF2-40B4-BE49-F238E27FC236}">
                  <a16:creationId xmlns:a16="http://schemas.microsoft.com/office/drawing/2014/main" id="{2DD93EA3-C34E-A18D-0791-E0C8E8F05B7A}"/>
                </a:ext>
              </a:extLst>
            </p:cNvPr>
            <p:cNvSpPr/>
            <p:nvPr/>
          </p:nvSpPr>
          <p:spPr>
            <a:xfrm>
              <a:off x="3544425" y="3350275"/>
              <a:ext cx="166075" cy="121125"/>
            </a:xfrm>
            <a:custGeom>
              <a:avLst/>
              <a:gdLst/>
              <a:ahLst/>
              <a:cxnLst/>
              <a:rect l="l" t="t" r="r" b="b"/>
              <a:pathLst>
                <a:path w="6643" h="4845" extrusionOk="0">
                  <a:moveTo>
                    <a:pt x="3126" y="0"/>
                  </a:moveTo>
                  <a:cubicBezTo>
                    <a:pt x="17" y="0"/>
                    <a:pt x="0" y="4845"/>
                    <a:pt x="3123" y="4845"/>
                  </a:cubicBezTo>
                  <a:cubicBezTo>
                    <a:pt x="3314" y="4845"/>
                    <a:pt x="3516" y="4826"/>
                    <a:pt x="3731" y="4788"/>
                  </a:cubicBezTo>
                  <a:lnTo>
                    <a:pt x="4367" y="4674"/>
                  </a:lnTo>
                  <a:cubicBezTo>
                    <a:pt x="6642" y="4265"/>
                    <a:pt x="6642" y="580"/>
                    <a:pt x="4367" y="170"/>
                  </a:cubicBezTo>
                  <a:lnTo>
                    <a:pt x="3731" y="57"/>
                  </a:lnTo>
                  <a:cubicBezTo>
                    <a:pt x="3517" y="18"/>
                    <a:pt x="3316" y="0"/>
                    <a:pt x="31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63;p57">
              <a:extLst>
                <a:ext uri="{FF2B5EF4-FFF2-40B4-BE49-F238E27FC236}">
                  <a16:creationId xmlns:a16="http://schemas.microsoft.com/office/drawing/2014/main" id="{4906DA4A-8805-1D1E-ABC7-E16C4FE417C7}"/>
                </a:ext>
              </a:extLst>
            </p:cNvPr>
            <p:cNvSpPr/>
            <p:nvPr/>
          </p:nvSpPr>
          <p:spPr>
            <a:xfrm>
              <a:off x="4353075" y="3522925"/>
              <a:ext cx="187700" cy="347900"/>
            </a:xfrm>
            <a:custGeom>
              <a:avLst/>
              <a:gdLst/>
              <a:ahLst/>
              <a:cxnLst/>
              <a:rect l="l" t="t" r="r" b="b"/>
              <a:pathLst>
                <a:path w="7508" h="13916" extrusionOk="0">
                  <a:moveTo>
                    <a:pt x="4508" y="0"/>
                  </a:moveTo>
                  <a:cubicBezTo>
                    <a:pt x="3298" y="0"/>
                    <a:pt x="2002" y="742"/>
                    <a:pt x="1570" y="1977"/>
                  </a:cubicBezTo>
                  <a:cubicBezTo>
                    <a:pt x="501" y="5139"/>
                    <a:pt x="1" y="8937"/>
                    <a:pt x="1206" y="12145"/>
                  </a:cubicBezTo>
                  <a:cubicBezTo>
                    <a:pt x="1614" y="13235"/>
                    <a:pt x="2657" y="13915"/>
                    <a:pt x="3686" y="13915"/>
                  </a:cubicBezTo>
                  <a:cubicBezTo>
                    <a:pt x="4439" y="13915"/>
                    <a:pt x="5184" y="13550"/>
                    <a:pt x="5665" y="12713"/>
                  </a:cubicBezTo>
                  <a:cubicBezTo>
                    <a:pt x="7485" y="9483"/>
                    <a:pt x="7508" y="5548"/>
                    <a:pt x="6871" y="1977"/>
                  </a:cubicBezTo>
                  <a:cubicBezTo>
                    <a:pt x="6612" y="599"/>
                    <a:pt x="5595" y="0"/>
                    <a:pt x="4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64;p57">
              <a:extLst>
                <a:ext uri="{FF2B5EF4-FFF2-40B4-BE49-F238E27FC236}">
                  <a16:creationId xmlns:a16="http://schemas.microsoft.com/office/drawing/2014/main" id="{648DD025-31E8-888D-7775-34B55616553E}"/>
                </a:ext>
              </a:extLst>
            </p:cNvPr>
            <p:cNvSpPr/>
            <p:nvPr/>
          </p:nvSpPr>
          <p:spPr>
            <a:xfrm>
              <a:off x="3884475" y="3526250"/>
              <a:ext cx="200775" cy="135950"/>
            </a:xfrm>
            <a:custGeom>
              <a:avLst/>
              <a:gdLst/>
              <a:ahLst/>
              <a:cxnLst/>
              <a:rect l="l" t="t" r="r" b="b"/>
              <a:pathLst>
                <a:path w="8031" h="5438" extrusionOk="0">
                  <a:moveTo>
                    <a:pt x="3385" y="1"/>
                  </a:moveTo>
                  <a:cubicBezTo>
                    <a:pt x="3083" y="1"/>
                    <a:pt x="2780" y="31"/>
                    <a:pt x="2480" y="92"/>
                  </a:cubicBezTo>
                  <a:cubicBezTo>
                    <a:pt x="1" y="479"/>
                    <a:pt x="319" y="3572"/>
                    <a:pt x="1866" y="4733"/>
                  </a:cubicBezTo>
                  <a:cubicBezTo>
                    <a:pt x="2640" y="5324"/>
                    <a:pt x="3527" y="5438"/>
                    <a:pt x="4482" y="5438"/>
                  </a:cubicBezTo>
                  <a:cubicBezTo>
                    <a:pt x="6984" y="5438"/>
                    <a:pt x="8031" y="1866"/>
                    <a:pt x="5733" y="638"/>
                  </a:cubicBezTo>
                  <a:cubicBezTo>
                    <a:pt x="5018" y="222"/>
                    <a:pt x="4206" y="1"/>
                    <a:pt x="33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65;p57">
              <a:extLst>
                <a:ext uri="{FF2B5EF4-FFF2-40B4-BE49-F238E27FC236}">
                  <a16:creationId xmlns:a16="http://schemas.microsoft.com/office/drawing/2014/main" id="{8870005C-D57F-74CC-EDAC-5E7110B5FC8F}"/>
                </a:ext>
              </a:extLst>
            </p:cNvPr>
            <p:cNvSpPr/>
            <p:nvPr/>
          </p:nvSpPr>
          <p:spPr>
            <a:xfrm>
              <a:off x="4163150" y="4152950"/>
              <a:ext cx="244225" cy="149975"/>
            </a:xfrm>
            <a:custGeom>
              <a:avLst/>
              <a:gdLst/>
              <a:ahLst/>
              <a:cxnLst/>
              <a:rect l="l" t="t" r="r" b="b"/>
              <a:pathLst>
                <a:path w="9769" h="5999" extrusionOk="0">
                  <a:moveTo>
                    <a:pt x="3737" y="0"/>
                  </a:moveTo>
                  <a:cubicBezTo>
                    <a:pt x="3354" y="0"/>
                    <a:pt x="2960" y="54"/>
                    <a:pt x="2548" y="183"/>
                  </a:cubicBezTo>
                  <a:cubicBezTo>
                    <a:pt x="728" y="751"/>
                    <a:pt x="0" y="3026"/>
                    <a:pt x="1388" y="4459"/>
                  </a:cubicBezTo>
                  <a:cubicBezTo>
                    <a:pt x="2502" y="5597"/>
                    <a:pt x="3731" y="5733"/>
                    <a:pt x="5232" y="5961"/>
                  </a:cubicBezTo>
                  <a:cubicBezTo>
                    <a:pt x="5409" y="5986"/>
                    <a:pt x="5580" y="5999"/>
                    <a:pt x="5746" y="5999"/>
                  </a:cubicBezTo>
                  <a:cubicBezTo>
                    <a:pt x="8786" y="5999"/>
                    <a:pt x="9769" y="1828"/>
                    <a:pt x="6597" y="706"/>
                  </a:cubicBezTo>
                  <a:cubicBezTo>
                    <a:pt x="5618" y="347"/>
                    <a:pt x="4710" y="0"/>
                    <a:pt x="3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66;p57">
              <a:extLst>
                <a:ext uri="{FF2B5EF4-FFF2-40B4-BE49-F238E27FC236}">
                  <a16:creationId xmlns:a16="http://schemas.microsoft.com/office/drawing/2014/main" id="{63B1433E-64E7-86A1-4D5C-7D1A603BB3A5}"/>
                </a:ext>
              </a:extLst>
            </p:cNvPr>
            <p:cNvSpPr/>
            <p:nvPr/>
          </p:nvSpPr>
          <p:spPr>
            <a:xfrm>
              <a:off x="4896125" y="3932625"/>
              <a:ext cx="246525" cy="186950"/>
            </a:xfrm>
            <a:custGeom>
              <a:avLst/>
              <a:gdLst/>
              <a:ahLst/>
              <a:cxnLst/>
              <a:rect l="l" t="t" r="r" b="b"/>
              <a:pathLst>
                <a:path w="9861" h="7478" extrusionOk="0">
                  <a:moveTo>
                    <a:pt x="6107" y="1"/>
                  </a:moveTo>
                  <a:cubicBezTo>
                    <a:pt x="6029" y="1"/>
                    <a:pt x="5951" y="4"/>
                    <a:pt x="5872" y="11"/>
                  </a:cubicBezTo>
                  <a:cubicBezTo>
                    <a:pt x="4689" y="79"/>
                    <a:pt x="3665" y="215"/>
                    <a:pt x="2778" y="1102"/>
                  </a:cubicBezTo>
                  <a:cubicBezTo>
                    <a:pt x="2164" y="1717"/>
                    <a:pt x="1936" y="2445"/>
                    <a:pt x="1595" y="3195"/>
                  </a:cubicBezTo>
                  <a:cubicBezTo>
                    <a:pt x="1" y="4790"/>
                    <a:pt x="1099" y="7477"/>
                    <a:pt x="3079" y="7477"/>
                  </a:cubicBezTo>
                  <a:cubicBezTo>
                    <a:pt x="3472" y="7477"/>
                    <a:pt x="3899" y="7371"/>
                    <a:pt x="4348" y="7131"/>
                  </a:cubicBezTo>
                  <a:lnTo>
                    <a:pt x="4348" y="7131"/>
                  </a:lnTo>
                  <a:cubicBezTo>
                    <a:pt x="4283" y="7171"/>
                    <a:pt x="4476" y="7185"/>
                    <a:pt x="4761" y="7185"/>
                  </a:cubicBezTo>
                  <a:cubicBezTo>
                    <a:pt x="5280" y="7185"/>
                    <a:pt x="6103" y="7137"/>
                    <a:pt x="6236" y="7108"/>
                  </a:cubicBezTo>
                  <a:cubicBezTo>
                    <a:pt x="7441" y="6789"/>
                    <a:pt x="8124" y="5948"/>
                    <a:pt x="8715" y="4924"/>
                  </a:cubicBezTo>
                  <a:cubicBezTo>
                    <a:pt x="9860" y="2964"/>
                    <a:pt x="8468" y="1"/>
                    <a:pt x="6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67;p57">
              <a:extLst>
                <a:ext uri="{FF2B5EF4-FFF2-40B4-BE49-F238E27FC236}">
                  <a16:creationId xmlns:a16="http://schemas.microsoft.com/office/drawing/2014/main" id="{25E87D3C-A9A4-8A33-DC31-0B8BA431B223}"/>
                </a:ext>
              </a:extLst>
            </p:cNvPr>
            <p:cNvSpPr/>
            <p:nvPr/>
          </p:nvSpPr>
          <p:spPr>
            <a:xfrm>
              <a:off x="4843300" y="3335850"/>
              <a:ext cx="214425" cy="225575"/>
            </a:xfrm>
            <a:custGeom>
              <a:avLst/>
              <a:gdLst/>
              <a:ahLst/>
              <a:cxnLst/>
              <a:rect l="l" t="t" r="r" b="b"/>
              <a:pathLst>
                <a:path w="8577" h="9023" extrusionOk="0">
                  <a:moveTo>
                    <a:pt x="4479" y="0"/>
                  </a:moveTo>
                  <a:cubicBezTo>
                    <a:pt x="4181" y="0"/>
                    <a:pt x="3883" y="43"/>
                    <a:pt x="3594" y="133"/>
                  </a:cubicBezTo>
                  <a:lnTo>
                    <a:pt x="3253" y="247"/>
                  </a:lnTo>
                  <a:cubicBezTo>
                    <a:pt x="1911" y="656"/>
                    <a:pt x="614" y="1703"/>
                    <a:pt x="341" y="3159"/>
                  </a:cubicBezTo>
                  <a:cubicBezTo>
                    <a:pt x="0" y="4592"/>
                    <a:pt x="182" y="6116"/>
                    <a:pt x="819" y="7435"/>
                  </a:cubicBezTo>
                  <a:cubicBezTo>
                    <a:pt x="1339" y="8563"/>
                    <a:pt x="2439" y="9023"/>
                    <a:pt x="3559" y="9023"/>
                  </a:cubicBezTo>
                  <a:cubicBezTo>
                    <a:pt x="4155" y="9023"/>
                    <a:pt x="4756" y="8893"/>
                    <a:pt x="5278" y="8663"/>
                  </a:cubicBezTo>
                  <a:cubicBezTo>
                    <a:pt x="6438" y="8163"/>
                    <a:pt x="7211" y="7276"/>
                    <a:pt x="7871" y="6229"/>
                  </a:cubicBezTo>
                  <a:cubicBezTo>
                    <a:pt x="8576" y="4978"/>
                    <a:pt x="8576" y="3432"/>
                    <a:pt x="7871" y="2180"/>
                  </a:cubicBezTo>
                  <a:lnTo>
                    <a:pt x="7666" y="1862"/>
                  </a:lnTo>
                  <a:cubicBezTo>
                    <a:pt x="7039" y="774"/>
                    <a:pt x="5755" y="0"/>
                    <a:pt x="44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068;p57">
              <a:extLst>
                <a:ext uri="{FF2B5EF4-FFF2-40B4-BE49-F238E27FC236}">
                  <a16:creationId xmlns:a16="http://schemas.microsoft.com/office/drawing/2014/main" id="{B13967E8-E573-D92F-99FF-E50E80DCB842}"/>
                </a:ext>
              </a:extLst>
            </p:cNvPr>
            <p:cNvSpPr/>
            <p:nvPr/>
          </p:nvSpPr>
          <p:spPr>
            <a:xfrm>
              <a:off x="4666925" y="3855150"/>
              <a:ext cx="191050" cy="163825"/>
            </a:xfrm>
            <a:custGeom>
              <a:avLst/>
              <a:gdLst/>
              <a:ahLst/>
              <a:cxnLst/>
              <a:rect l="l" t="t" r="r" b="b"/>
              <a:pathLst>
                <a:path w="7642" h="6553" extrusionOk="0">
                  <a:moveTo>
                    <a:pt x="3839" y="1"/>
                  </a:moveTo>
                  <a:cubicBezTo>
                    <a:pt x="1082" y="1"/>
                    <a:pt x="0" y="3857"/>
                    <a:pt x="1801" y="5657"/>
                  </a:cubicBezTo>
                  <a:cubicBezTo>
                    <a:pt x="2414" y="6271"/>
                    <a:pt x="3255" y="6553"/>
                    <a:pt x="4101" y="6553"/>
                  </a:cubicBezTo>
                  <a:cubicBezTo>
                    <a:pt x="5861" y="6553"/>
                    <a:pt x="7642" y="5334"/>
                    <a:pt x="7442" y="3337"/>
                  </a:cubicBezTo>
                  <a:lnTo>
                    <a:pt x="7419" y="2996"/>
                  </a:lnTo>
                  <a:cubicBezTo>
                    <a:pt x="7237" y="1290"/>
                    <a:pt x="6191" y="243"/>
                    <a:pt x="4485" y="61"/>
                  </a:cubicBezTo>
                  <a:lnTo>
                    <a:pt x="4144" y="16"/>
                  </a:lnTo>
                  <a:cubicBezTo>
                    <a:pt x="4040" y="6"/>
                    <a:pt x="3938" y="1"/>
                    <a:pt x="38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069;p57">
              <a:extLst>
                <a:ext uri="{FF2B5EF4-FFF2-40B4-BE49-F238E27FC236}">
                  <a16:creationId xmlns:a16="http://schemas.microsoft.com/office/drawing/2014/main" id="{4F6D077A-EC4B-4099-B911-FFB648A7368E}"/>
                </a:ext>
              </a:extLst>
            </p:cNvPr>
            <p:cNvSpPr/>
            <p:nvPr/>
          </p:nvSpPr>
          <p:spPr>
            <a:xfrm>
              <a:off x="5385250" y="3407400"/>
              <a:ext cx="250825" cy="194525"/>
            </a:xfrm>
            <a:custGeom>
              <a:avLst/>
              <a:gdLst/>
              <a:ahLst/>
              <a:cxnLst/>
              <a:rect l="l" t="t" r="r" b="b"/>
              <a:pathLst>
                <a:path w="10033" h="7781" extrusionOk="0">
                  <a:moveTo>
                    <a:pt x="5005" y="1"/>
                  </a:moveTo>
                  <a:cubicBezTo>
                    <a:pt x="1" y="1"/>
                    <a:pt x="1" y="7780"/>
                    <a:pt x="5005" y="7780"/>
                  </a:cubicBezTo>
                  <a:cubicBezTo>
                    <a:pt x="10032" y="7780"/>
                    <a:pt x="10032" y="1"/>
                    <a:pt x="50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70;p57">
              <a:extLst>
                <a:ext uri="{FF2B5EF4-FFF2-40B4-BE49-F238E27FC236}">
                  <a16:creationId xmlns:a16="http://schemas.microsoft.com/office/drawing/2014/main" id="{6E594535-BEFC-0C8A-137D-BAD958B11553}"/>
                </a:ext>
              </a:extLst>
            </p:cNvPr>
            <p:cNvSpPr/>
            <p:nvPr/>
          </p:nvSpPr>
          <p:spPr>
            <a:xfrm>
              <a:off x="5173125" y="3149225"/>
              <a:ext cx="186550" cy="328425"/>
            </a:xfrm>
            <a:custGeom>
              <a:avLst/>
              <a:gdLst/>
              <a:ahLst/>
              <a:cxnLst/>
              <a:rect l="l" t="t" r="r" b="b"/>
              <a:pathLst>
                <a:path w="7462" h="13137" extrusionOk="0">
                  <a:moveTo>
                    <a:pt x="3292" y="0"/>
                  </a:moveTo>
                  <a:cubicBezTo>
                    <a:pt x="2290" y="0"/>
                    <a:pt x="1320" y="655"/>
                    <a:pt x="1343" y="1980"/>
                  </a:cubicBezTo>
                  <a:cubicBezTo>
                    <a:pt x="1388" y="3663"/>
                    <a:pt x="1388" y="4891"/>
                    <a:pt x="751" y="6438"/>
                  </a:cubicBezTo>
                  <a:cubicBezTo>
                    <a:pt x="1" y="8121"/>
                    <a:pt x="137" y="10078"/>
                    <a:pt x="1138" y="11624"/>
                  </a:cubicBezTo>
                  <a:cubicBezTo>
                    <a:pt x="1716" y="12591"/>
                    <a:pt x="2825" y="13136"/>
                    <a:pt x="3906" y="13136"/>
                  </a:cubicBezTo>
                  <a:cubicBezTo>
                    <a:pt x="4910" y="13136"/>
                    <a:pt x="5889" y="12665"/>
                    <a:pt x="6393" y="11624"/>
                  </a:cubicBezTo>
                  <a:cubicBezTo>
                    <a:pt x="7234" y="9918"/>
                    <a:pt x="7462" y="8190"/>
                    <a:pt x="6598" y="6438"/>
                  </a:cubicBezTo>
                  <a:cubicBezTo>
                    <a:pt x="6347" y="5892"/>
                    <a:pt x="5915" y="5414"/>
                    <a:pt x="5733" y="4846"/>
                  </a:cubicBezTo>
                  <a:cubicBezTo>
                    <a:pt x="5437" y="3959"/>
                    <a:pt x="5506" y="2889"/>
                    <a:pt x="5437" y="1980"/>
                  </a:cubicBezTo>
                  <a:cubicBezTo>
                    <a:pt x="5346" y="666"/>
                    <a:pt x="4302" y="0"/>
                    <a:pt x="32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071;p57">
              <a:extLst>
                <a:ext uri="{FF2B5EF4-FFF2-40B4-BE49-F238E27FC236}">
                  <a16:creationId xmlns:a16="http://schemas.microsoft.com/office/drawing/2014/main" id="{02176A79-568E-A619-AC49-459863C3AC98}"/>
                </a:ext>
              </a:extLst>
            </p:cNvPr>
            <p:cNvSpPr/>
            <p:nvPr/>
          </p:nvSpPr>
          <p:spPr>
            <a:xfrm>
              <a:off x="5200825" y="3921075"/>
              <a:ext cx="353350" cy="199425"/>
            </a:xfrm>
            <a:custGeom>
              <a:avLst/>
              <a:gdLst/>
              <a:ahLst/>
              <a:cxnLst/>
              <a:rect l="l" t="t" r="r" b="b"/>
              <a:pathLst>
                <a:path w="14134" h="7977" extrusionOk="0">
                  <a:moveTo>
                    <a:pt x="7050" y="0"/>
                  </a:moveTo>
                  <a:cubicBezTo>
                    <a:pt x="6033" y="0"/>
                    <a:pt x="5004" y="189"/>
                    <a:pt x="3988" y="518"/>
                  </a:cubicBezTo>
                  <a:cubicBezTo>
                    <a:pt x="3880" y="506"/>
                    <a:pt x="3774" y="501"/>
                    <a:pt x="3670" y="501"/>
                  </a:cubicBezTo>
                  <a:cubicBezTo>
                    <a:pt x="953" y="501"/>
                    <a:pt x="0" y="4398"/>
                    <a:pt x="2805" y="5341"/>
                  </a:cubicBezTo>
                  <a:cubicBezTo>
                    <a:pt x="4303" y="6922"/>
                    <a:pt x="6348" y="7976"/>
                    <a:pt x="8523" y="7976"/>
                  </a:cubicBezTo>
                  <a:cubicBezTo>
                    <a:pt x="8694" y="7976"/>
                    <a:pt x="8866" y="7970"/>
                    <a:pt x="9038" y="7956"/>
                  </a:cubicBezTo>
                  <a:cubicBezTo>
                    <a:pt x="12632" y="7683"/>
                    <a:pt x="14134" y="3066"/>
                    <a:pt x="10858" y="1041"/>
                  </a:cubicBezTo>
                  <a:cubicBezTo>
                    <a:pt x="9643" y="312"/>
                    <a:pt x="8356" y="0"/>
                    <a:pt x="70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72;p57">
              <a:extLst>
                <a:ext uri="{FF2B5EF4-FFF2-40B4-BE49-F238E27FC236}">
                  <a16:creationId xmlns:a16="http://schemas.microsoft.com/office/drawing/2014/main" id="{9B79D2ED-D2D1-1455-005B-074D135CCCF6}"/>
                </a:ext>
              </a:extLst>
            </p:cNvPr>
            <p:cNvSpPr/>
            <p:nvPr/>
          </p:nvSpPr>
          <p:spPr>
            <a:xfrm>
              <a:off x="5754325" y="3980375"/>
              <a:ext cx="271875" cy="188325"/>
            </a:xfrm>
            <a:custGeom>
              <a:avLst/>
              <a:gdLst/>
              <a:ahLst/>
              <a:cxnLst/>
              <a:rect l="l" t="t" r="r" b="b"/>
              <a:pathLst>
                <a:path w="10875" h="7533" extrusionOk="0">
                  <a:moveTo>
                    <a:pt x="5448" y="1"/>
                  </a:moveTo>
                  <a:cubicBezTo>
                    <a:pt x="4353" y="1"/>
                    <a:pt x="3268" y="334"/>
                    <a:pt x="2457" y="1058"/>
                  </a:cubicBezTo>
                  <a:cubicBezTo>
                    <a:pt x="410" y="1649"/>
                    <a:pt x="1" y="4834"/>
                    <a:pt x="1980" y="5744"/>
                  </a:cubicBezTo>
                  <a:cubicBezTo>
                    <a:pt x="2860" y="6900"/>
                    <a:pt x="4341" y="7532"/>
                    <a:pt x="5800" y="7532"/>
                  </a:cubicBezTo>
                  <a:cubicBezTo>
                    <a:pt x="6264" y="7532"/>
                    <a:pt x="6727" y="7468"/>
                    <a:pt x="7166" y="7336"/>
                  </a:cubicBezTo>
                  <a:cubicBezTo>
                    <a:pt x="10146" y="6449"/>
                    <a:pt x="10874" y="2263"/>
                    <a:pt x="8031" y="648"/>
                  </a:cubicBezTo>
                  <a:cubicBezTo>
                    <a:pt x="7260" y="227"/>
                    <a:pt x="6350" y="1"/>
                    <a:pt x="5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073;p57">
              <a:extLst>
                <a:ext uri="{FF2B5EF4-FFF2-40B4-BE49-F238E27FC236}">
                  <a16:creationId xmlns:a16="http://schemas.microsoft.com/office/drawing/2014/main" id="{F41660E4-68DA-E5E6-C16C-959C2F86F622}"/>
                </a:ext>
              </a:extLst>
            </p:cNvPr>
            <p:cNvSpPr/>
            <p:nvPr/>
          </p:nvSpPr>
          <p:spPr>
            <a:xfrm>
              <a:off x="5580875" y="4411875"/>
              <a:ext cx="216700" cy="236975"/>
            </a:xfrm>
            <a:custGeom>
              <a:avLst/>
              <a:gdLst/>
              <a:ahLst/>
              <a:cxnLst/>
              <a:rect l="l" t="t" r="r" b="b"/>
              <a:pathLst>
                <a:path w="8668" h="9479" extrusionOk="0">
                  <a:moveTo>
                    <a:pt x="4482" y="0"/>
                  </a:moveTo>
                  <a:cubicBezTo>
                    <a:pt x="2851" y="0"/>
                    <a:pt x="1240" y="1214"/>
                    <a:pt x="615" y="2837"/>
                  </a:cubicBezTo>
                  <a:cubicBezTo>
                    <a:pt x="1" y="4452"/>
                    <a:pt x="456" y="6022"/>
                    <a:pt x="1184" y="7501"/>
                  </a:cubicBezTo>
                  <a:cubicBezTo>
                    <a:pt x="1814" y="8762"/>
                    <a:pt x="3276" y="9478"/>
                    <a:pt x="4670" y="9478"/>
                  </a:cubicBezTo>
                  <a:cubicBezTo>
                    <a:pt x="4986" y="9478"/>
                    <a:pt x="5298" y="9442"/>
                    <a:pt x="5597" y="9366"/>
                  </a:cubicBezTo>
                  <a:cubicBezTo>
                    <a:pt x="7371" y="8888"/>
                    <a:pt x="8372" y="7319"/>
                    <a:pt x="8508" y="5567"/>
                  </a:cubicBezTo>
                  <a:cubicBezTo>
                    <a:pt x="8668" y="3816"/>
                    <a:pt x="8099" y="2428"/>
                    <a:pt x="6939" y="1131"/>
                  </a:cubicBezTo>
                  <a:cubicBezTo>
                    <a:pt x="6208" y="338"/>
                    <a:pt x="5342" y="0"/>
                    <a:pt x="4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074;p57">
              <a:extLst>
                <a:ext uri="{FF2B5EF4-FFF2-40B4-BE49-F238E27FC236}">
                  <a16:creationId xmlns:a16="http://schemas.microsoft.com/office/drawing/2014/main" id="{418B9456-B494-D4FA-D3DB-2E4D4AB79F7D}"/>
                </a:ext>
              </a:extLst>
            </p:cNvPr>
            <p:cNvSpPr/>
            <p:nvPr/>
          </p:nvSpPr>
          <p:spPr>
            <a:xfrm>
              <a:off x="5731675" y="3595750"/>
              <a:ext cx="242750" cy="181425"/>
            </a:xfrm>
            <a:custGeom>
              <a:avLst/>
              <a:gdLst/>
              <a:ahLst/>
              <a:cxnLst/>
              <a:rect l="l" t="t" r="r" b="b"/>
              <a:pathLst>
                <a:path w="9710" h="7257" extrusionOk="0">
                  <a:moveTo>
                    <a:pt x="5615" y="0"/>
                  </a:moveTo>
                  <a:cubicBezTo>
                    <a:pt x="5329" y="0"/>
                    <a:pt x="5025" y="35"/>
                    <a:pt x="4706" y="110"/>
                  </a:cubicBezTo>
                  <a:cubicBezTo>
                    <a:pt x="3068" y="474"/>
                    <a:pt x="2249" y="1407"/>
                    <a:pt x="1293" y="2726"/>
                  </a:cubicBezTo>
                  <a:cubicBezTo>
                    <a:pt x="0" y="4532"/>
                    <a:pt x="1723" y="7256"/>
                    <a:pt x="3806" y="7256"/>
                  </a:cubicBezTo>
                  <a:cubicBezTo>
                    <a:pt x="3848" y="7256"/>
                    <a:pt x="3890" y="7255"/>
                    <a:pt x="3932" y="7253"/>
                  </a:cubicBezTo>
                  <a:cubicBezTo>
                    <a:pt x="5570" y="7184"/>
                    <a:pt x="6707" y="6889"/>
                    <a:pt x="7913" y="5729"/>
                  </a:cubicBezTo>
                  <a:lnTo>
                    <a:pt x="7845" y="5638"/>
                  </a:lnTo>
                  <a:cubicBezTo>
                    <a:pt x="9710" y="3669"/>
                    <a:pt x="8554" y="0"/>
                    <a:pt x="56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75;p57">
              <a:extLst>
                <a:ext uri="{FF2B5EF4-FFF2-40B4-BE49-F238E27FC236}">
                  <a16:creationId xmlns:a16="http://schemas.microsoft.com/office/drawing/2014/main" id="{CC9FBD39-D230-5360-DB7A-5843C29FDFC1}"/>
                </a:ext>
              </a:extLst>
            </p:cNvPr>
            <p:cNvSpPr/>
            <p:nvPr/>
          </p:nvSpPr>
          <p:spPr>
            <a:xfrm>
              <a:off x="5104900" y="3659900"/>
              <a:ext cx="147875" cy="114325"/>
            </a:xfrm>
            <a:custGeom>
              <a:avLst/>
              <a:gdLst/>
              <a:ahLst/>
              <a:cxnLst/>
              <a:rect l="l" t="t" r="r" b="b"/>
              <a:pathLst>
                <a:path w="5915" h="4573" extrusionOk="0">
                  <a:moveTo>
                    <a:pt x="2957" y="1"/>
                  </a:moveTo>
                  <a:cubicBezTo>
                    <a:pt x="0" y="1"/>
                    <a:pt x="0" y="4573"/>
                    <a:pt x="2957" y="4573"/>
                  </a:cubicBezTo>
                  <a:cubicBezTo>
                    <a:pt x="5892" y="4573"/>
                    <a:pt x="5914" y="1"/>
                    <a:pt x="29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076;p57">
              <a:extLst>
                <a:ext uri="{FF2B5EF4-FFF2-40B4-BE49-F238E27FC236}">
                  <a16:creationId xmlns:a16="http://schemas.microsoft.com/office/drawing/2014/main" id="{2DD6F721-6811-8282-D04A-58D5F311EB1E}"/>
                </a:ext>
              </a:extLst>
            </p:cNvPr>
            <p:cNvSpPr/>
            <p:nvPr/>
          </p:nvSpPr>
          <p:spPr>
            <a:xfrm>
              <a:off x="5576900" y="3102725"/>
              <a:ext cx="223525" cy="187425"/>
            </a:xfrm>
            <a:custGeom>
              <a:avLst/>
              <a:gdLst/>
              <a:ahLst/>
              <a:cxnLst/>
              <a:rect l="l" t="t" r="r" b="b"/>
              <a:pathLst>
                <a:path w="8941" h="7497" extrusionOk="0">
                  <a:moveTo>
                    <a:pt x="5085" y="1"/>
                  </a:moveTo>
                  <a:cubicBezTo>
                    <a:pt x="4214" y="1"/>
                    <a:pt x="3344" y="325"/>
                    <a:pt x="2662" y="973"/>
                  </a:cubicBezTo>
                  <a:cubicBezTo>
                    <a:pt x="1092" y="2452"/>
                    <a:pt x="1" y="6342"/>
                    <a:pt x="2798" y="7252"/>
                  </a:cubicBezTo>
                  <a:cubicBezTo>
                    <a:pt x="3263" y="7417"/>
                    <a:pt x="3740" y="7496"/>
                    <a:pt x="4211" y="7496"/>
                  </a:cubicBezTo>
                  <a:cubicBezTo>
                    <a:pt x="5493" y="7496"/>
                    <a:pt x="6725" y="6906"/>
                    <a:pt x="7507" y="5841"/>
                  </a:cubicBezTo>
                  <a:cubicBezTo>
                    <a:pt x="8622" y="4363"/>
                    <a:pt x="8940" y="2406"/>
                    <a:pt x="7507" y="973"/>
                  </a:cubicBezTo>
                  <a:cubicBezTo>
                    <a:pt x="6825" y="325"/>
                    <a:pt x="5955" y="1"/>
                    <a:pt x="50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77;p57">
              <a:extLst>
                <a:ext uri="{FF2B5EF4-FFF2-40B4-BE49-F238E27FC236}">
                  <a16:creationId xmlns:a16="http://schemas.microsoft.com/office/drawing/2014/main" id="{7C07A850-2EE5-B54D-EECA-23C0DE063982}"/>
                </a:ext>
              </a:extLst>
            </p:cNvPr>
            <p:cNvSpPr/>
            <p:nvPr/>
          </p:nvSpPr>
          <p:spPr>
            <a:xfrm>
              <a:off x="4744225" y="4350900"/>
              <a:ext cx="212850" cy="272900"/>
            </a:xfrm>
            <a:custGeom>
              <a:avLst/>
              <a:gdLst/>
              <a:ahLst/>
              <a:cxnLst/>
              <a:rect l="l" t="t" r="r" b="b"/>
              <a:pathLst>
                <a:path w="8514" h="10916" extrusionOk="0">
                  <a:moveTo>
                    <a:pt x="2737" y="0"/>
                  </a:moveTo>
                  <a:cubicBezTo>
                    <a:pt x="1353" y="0"/>
                    <a:pt x="0" y="1479"/>
                    <a:pt x="779" y="3161"/>
                  </a:cubicBezTo>
                  <a:cubicBezTo>
                    <a:pt x="1325" y="4366"/>
                    <a:pt x="1916" y="5572"/>
                    <a:pt x="2439" y="6800"/>
                  </a:cubicBezTo>
                  <a:cubicBezTo>
                    <a:pt x="2985" y="8097"/>
                    <a:pt x="3304" y="9257"/>
                    <a:pt x="4350" y="10235"/>
                  </a:cubicBezTo>
                  <a:cubicBezTo>
                    <a:pt x="4857" y="10710"/>
                    <a:pt x="5416" y="10915"/>
                    <a:pt x="5950" y="10915"/>
                  </a:cubicBezTo>
                  <a:cubicBezTo>
                    <a:pt x="7312" y="10915"/>
                    <a:pt x="8514" y="9584"/>
                    <a:pt x="8285" y="7983"/>
                  </a:cubicBezTo>
                  <a:cubicBezTo>
                    <a:pt x="8081" y="6618"/>
                    <a:pt x="7216" y="5618"/>
                    <a:pt x="6511" y="4480"/>
                  </a:cubicBezTo>
                  <a:cubicBezTo>
                    <a:pt x="5806" y="3320"/>
                    <a:pt x="5146" y="2205"/>
                    <a:pt x="4464" y="1068"/>
                  </a:cubicBezTo>
                  <a:cubicBezTo>
                    <a:pt x="4019" y="314"/>
                    <a:pt x="3374" y="0"/>
                    <a:pt x="2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78;p57">
              <a:extLst>
                <a:ext uri="{FF2B5EF4-FFF2-40B4-BE49-F238E27FC236}">
                  <a16:creationId xmlns:a16="http://schemas.microsoft.com/office/drawing/2014/main" id="{84036617-BF8B-1D87-00C7-B3B9960053FA}"/>
                </a:ext>
              </a:extLst>
            </p:cNvPr>
            <p:cNvSpPr/>
            <p:nvPr/>
          </p:nvSpPr>
          <p:spPr>
            <a:xfrm>
              <a:off x="3826475" y="4462325"/>
              <a:ext cx="271850" cy="211000"/>
            </a:xfrm>
            <a:custGeom>
              <a:avLst/>
              <a:gdLst/>
              <a:ahLst/>
              <a:cxnLst/>
              <a:rect l="l" t="t" r="r" b="b"/>
              <a:pathLst>
                <a:path w="10874" h="8440" extrusionOk="0">
                  <a:moveTo>
                    <a:pt x="5437" y="0"/>
                  </a:moveTo>
                  <a:cubicBezTo>
                    <a:pt x="1" y="0"/>
                    <a:pt x="1" y="8440"/>
                    <a:pt x="5437" y="8440"/>
                  </a:cubicBezTo>
                  <a:cubicBezTo>
                    <a:pt x="10874" y="8440"/>
                    <a:pt x="10874" y="0"/>
                    <a:pt x="54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79;p57">
              <a:extLst>
                <a:ext uri="{FF2B5EF4-FFF2-40B4-BE49-F238E27FC236}">
                  <a16:creationId xmlns:a16="http://schemas.microsoft.com/office/drawing/2014/main" id="{B3259116-8C93-5D9F-3493-9CC054AE3B2A}"/>
                </a:ext>
              </a:extLst>
            </p:cNvPr>
            <p:cNvSpPr/>
            <p:nvPr/>
          </p:nvSpPr>
          <p:spPr>
            <a:xfrm>
              <a:off x="2341075" y="4212675"/>
              <a:ext cx="229775" cy="177450"/>
            </a:xfrm>
            <a:custGeom>
              <a:avLst/>
              <a:gdLst/>
              <a:ahLst/>
              <a:cxnLst/>
              <a:rect l="l" t="t" r="r" b="b"/>
              <a:pathLst>
                <a:path w="9191" h="7098" extrusionOk="0">
                  <a:moveTo>
                    <a:pt x="4595" y="0"/>
                  </a:moveTo>
                  <a:cubicBezTo>
                    <a:pt x="0" y="0"/>
                    <a:pt x="0" y="7098"/>
                    <a:pt x="4595" y="7098"/>
                  </a:cubicBezTo>
                  <a:cubicBezTo>
                    <a:pt x="9190" y="7098"/>
                    <a:pt x="9167" y="0"/>
                    <a:pt x="45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0;p57">
              <a:extLst>
                <a:ext uri="{FF2B5EF4-FFF2-40B4-BE49-F238E27FC236}">
                  <a16:creationId xmlns:a16="http://schemas.microsoft.com/office/drawing/2014/main" id="{75700DBE-238C-F159-A005-A17CFDF8B8E8}"/>
                </a:ext>
              </a:extLst>
            </p:cNvPr>
            <p:cNvSpPr/>
            <p:nvPr/>
          </p:nvSpPr>
          <p:spPr>
            <a:xfrm>
              <a:off x="3104825" y="4105200"/>
              <a:ext cx="183700" cy="142750"/>
            </a:xfrm>
            <a:custGeom>
              <a:avLst/>
              <a:gdLst/>
              <a:ahLst/>
              <a:cxnLst/>
              <a:rect l="l" t="t" r="r" b="b"/>
              <a:pathLst>
                <a:path w="7348" h="5710" extrusionOk="0">
                  <a:moveTo>
                    <a:pt x="3685" y="0"/>
                  </a:moveTo>
                  <a:cubicBezTo>
                    <a:pt x="0" y="0"/>
                    <a:pt x="0" y="5710"/>
                    <a:pt x="3685" y="5710"/>
                  </a:cubicBezTo>
                  <a:cubicBezTo>
                    <a:pt x="7348" y="5710"/>
                    <a:pt x="7348" y="0"/>
                    <a:pt x="36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8" name="Picture 57">
            <a:extLst>
              <a:ext uri="{FF2B5EF4-FFF2-40B4-BE49-F238E27FC236}">
                <a16:creationId xmlns:a16="http://schemas.microsoft.com/office/drawing/2014/main" id="{528B7900-828A-AB8E-0B7E-1DE3D7DD2C70}"/>
              </a:ext>
            </a:extLst>
          </p:cNvPr>
          <p:cNvPicPr>
            <a:picLocks noChangeAspect="1"/>
          </p:cNvPicPr>
          <p:nvPr/>
        </p:nvPicPr>
        <p:blipFill>
          <a:blip r:embed="rId5"/>
          <a:stretch>
            <a:fillRect/>
          </a:stretch>
        </p:blipFill>
        <p:spPr>
          <a:xfrm>
            <a:off x="4650916" y="2911740"/>
            <a:ext cx="3025190" cy="2204933"/>
          </a:xfrm>
          <a:prstGeom prst="rect">
            <a:avLst/>
          </a:prstGeom>
        </p:spPr>
      </p:pic>
      <p:pic>
        <p:nvPicPr>
          <p:cNvPr id="59" name="Picture 58" descr="A screenshot of a math test&#10;&#10;Description automatically generated">
            <a:extLst>
              <a:ext uri="{FF2B5EF4-FFF2-40B4-BE49-F238E27FC236}">
                <a16:creationId xmlns:a16="http://schemas.microsoft.com/office/drawing/2014/main" id="{7863720D-3340-65AF-AE0D-428F03741445}"/>
              </a:ext>
            </a:extLst>
          </p:cNvPr>
          <p:cNvPicPr>
            <a:picLocks noChangeAspect="1"/>
          </p:cNvPicPr>
          <p:nvPr/>
        </p:nvPicPr>
        <p:blipFill>
          <a:blip r:embed="rId6"/>
          <a:stretch>
            <a:fillRect/>
          </a:stretch>
        </p:blipFill>
        <p:spPr>
          <a:xfrm>
            <a:off x="4649052" y="687994"/>
            <a:ext cx="3025190" cy="2205240"/>
          </a:xfrm>
          <a:prstGeom prst="rect">
            <a:avLst/>
          </a:prstGeom>
        </p:spPr>
      </p:pic>
      <p:pic>
        <p:nvPicPr>
          <p:cNvPr id="62" name="Picture 61">
            <a:extLst>
              <a:ext uri="{FF2B5EF4-FFF2-40B4-BE49-F238E27FC236}">
                <a16:creationId xmlns:a16="http://schemas.microsoft.com/office/drawing/2014/main" id="{677EF4F2-5C87-4504-96FE-629318020B7A}"/>
              </a:ext>
            </a:extLst>
          </p:cNvPr>
          <p:cNvPicPr>
            <a:picLocks noChangeAspect="1"/>
          </p:cNvPicPr>
          <p:nvPr/>
        </p:nvPicPr>
        <p:blipFill>
          <a:blip r:embed="rId7"/>
          <a:stretch>
            <a:fillRect/>
          </a:stretch>
        </p:blipFill>
        <p:spPr>
          <a:xfrm>
            <a:off x="194485" y="851880"/>
            <a:ext cx="2966658" cy="4204760"/>
          </a:xfrm>
          <a:prstGeom prst="rect">
            <a:avLst/>
          </a:prstGeom>
        </p:spPr>
      </p:pic>
      <p:sp>
        <p:nvSpPr>
          <p:cNvPr id="63" name="TextBox 62">
            <a:extLst>
              <a:ext uri="{FF2B5EF4-FFF2-40B4-BE49-F238E27FC236}">
                <a16:creationId xmlns:a16="http://schemas.microsoft.com/office/drawing/2014/main" id="{41E2B0C0-F530-4AEC-911A-5DF6CDEF8D75}"/>
              </a:ext>
            </a:extLst>
          </p:cNvPr>
          <p:cNvSpPr txBox="1"/>
          <p:nvPr/>
        </p:nvSpPr>
        <p:spPr>
          <a:xfrm>
            <a:off x="3374119" y="835317"/>
            <a:ext cx="1061956" cy="1938992"/>
          </a:xfrm>
          <a:prstGeom prst="rect">
            <a:avLst/>
          </a:prstGeom>
          <a:solidFill>
            <a:schemeClr val="tx1">
              <a:lumMod val="25000"/>
              <a:lumOff val="75000"/>
            </a:schemeClr>
          </a:solidFill>
        </p:spPr>
        <p:txBody>
          <a:bodyPr wrap="square" rtlCol="0">
            <a:spAutoFit/>
          </a:bodyPr>
          <a:lstStyle/>
          <a:p>
            <a:r>
              <a:rPr lang="en-GB" sz="1200" dirty="0">
                <a:latin typeface="Comic Sans MS" panose="030F0702030302020204" pitchFamily="66" charset="0"/>
              </a:rPr>
              <a:t>Phonics –</a:t>
            </a:r>
          </a:p>
          <a:p>
            <a:endParaRPr lang="en-GB" sz="1200" dirty="0">
              <a:latin typeface="Comic Sans MS" panose="030F0702030302020204" pitchFamily="66" charset="0"/>
            </a:endParaRPr>
          </a:p>
          <a:p>
            <a:r>
              <a:rPr lang="en-GB" sz="1200" dirty="0">
                <a:latin typeface="Comic Sans MS" panose="030F0702030302020204" pitchFamily="66" charset="0"/>
              </a:rPr>
              <a:t>A paper copy will be sent home every Wednesday and you can also find on class Dojo. </a:t>
            </a:r>
          </a:p>
        </p:txBody>
      </p:sp>
    </p:spTree>
    <p:extLst>
      <p:ext uri="{BB962C8B-B14F-4D97-AF65-F5344CB8AC3E}">
        <p14:creationId xmlns:p14="http://schemas.microsoft.com/office/powerpoint/2010/main" val="418255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2056583" y="0"/>
            <a:ext cx="4955723" cy="489649"/>
          </a:xfrm>
        </p:spPr>
        <p:txBody>
          <a:bodyPr>
            <a:noAutofit/>
          </a:bodyPr>
          <a:lstStyle/>
          <a:p>
            <a:pPr algn="ctr"/>
            <a:r>
              <a:rPr lang="en-US" sz="3000" dirty="0"/>
              <a:t> Reading books </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12</a:t>
            </a:fld>
            <a:endParaRPr lang="en-US" dirty="0"/>
          </a:p>
        </p:txBody>
      </p:sp>
      <p:sp>
        <p:nvSpPr>
          <p:cNvPr id="7" name="Rectangle 6"/>
          <p:cNvSpPr/>
          <p:nvPr/>
        </p:nvSpPr>
        <p:spPr>
          <a:xfrm>
            <a:off x="813050" y="602760"/>
            <a:ext cx="7938135" cy="2793072"/>
          </a:xfrm>
          <a:prstGeom prst="rect">
            <a:avLst/>
          </a:prstGeom>
        </p:spPr>
        <p:txBody>
          <a:bodyPr wrap="square" lIns="68580" tIns="34290" rIns="68580" bIns="34290" anchor="t">
            <a:spAutoFit/>
          </a:bodyPr>
          <a:lstStyle/>
          <a:p>
            <a:pPr algn="ctr"/>
            <a:r>
              <a:rPr lang="en-GB" sz="1800" dirty="0">
                <a:solidFill>
                  <a:srgbClr val="00B0F0"/>
                </a:solidFill>
                <a:cs typeface="Century Gothic"/>
              </a:rPr>
              <a:t>Reading books will be changed on a Monday.</a:t>
            </a:r>
          </a:p>
          <a:p>
            <a:pPr algn="ctr"/>
            <a:endParaRPr lang="en-GB" sz="1800" dirty="0">
              <a:solidFill>
                <a:srgbClr val="00B0F0"/>
              </a:solidFill>
              <a:cs typeface="Century Gothic"/>
            </a:endParaRPr>
          </a:p>
          <a:p>
            <a:pPr algn="ctr"/>
            <a:r>
              <a:rPr lang="en-GB" sz="1800" dirty="0">
                <a:solidFill>
                  <a:srgbClr val="00B0F0"/>
                </a:solidFill>
                <a:cs typeface="Century Gothic"/>
              </a:rPr>
              <a:t>Your child will </a:t>
            </a:r>
            <a:r>
              <a:rPr lang="en-GB" sz="1800" dirty="0">
                <a:solidFill>
                  <a:srgbClr val="00B0F0"/>
                </a:solidFill>
                <a:highlight>
                  <a:srgbClr val="FFFF00"/>
                </a:highlight>
                <a:cs typeface="Century Gothic"/>
              </a:rPr>
              <a:t>not</a:t>
            </a:r>
            <a:r>
              <a:rPr lang="en-GB" sz="1800" dirty="0">
                <a:solidFill>
                  <a:srgbClr val="00B0F0"/>
                </a:solidFill>
                <a:cs typeface="Century Gothic"/>
              </a:rPr>
              <a:t> be given a new reading book until they have returned the previous one.</a:t>
            </a:r>
          </a:p>
          <a:p>
            <a:pPr algn="ctr"/>
            <a:endParaRPr lang="en-GB" sz="1800" dirty="0">
              <a:solidFill>
                <a:srgbClr val="00B0F0"/>
              </a:solidFill>
              <a:cs typeface="Century Gothic"/>
            </a:endParaRPr>
          </a:p>
          <a:p>
            <a:pPr algn="ctr"/>
            <a:r>
              <a:rPr lang="en-GB" sz="1800" dirty="0">
                <a:solidFill>
                  <a:srgbClr val="00B0F0"/>
                </a:solidFill>
                <a:cs typeface="Century Gothic"/>
              </a:rPr>
              <a:t>If a book is damaged or not returned to school then you will need to replace  it.</a:t>
            </a:r>
          </a:p>
          <a:p>
            <a:pPr algn="ctr"/>
            <a:endParaRPr lang="en-GB" sz="1800" dirty="0">
              <a:solidFill>
                <a:srgbClr val="00B0F0"/>
              </a:solidFill>
              <a:cs typeface="Century Gothic"/>
            </a:endParaRPr>
          </a:p>
          <a:p>
            <a:pPr algn="ctr"/>
            <a:r>
              <a:rPr lang="en-GB" sz="1800" dirty="0">
                <a:solidFill>
                  <a:srgbClr val="00B0F0"/>
                </a:solidFill>
                <a:cs typeface="Century Gothic"/>
              </a:rPr>
              <a:t>They can be purchased from Amazon for approximately £5. </a:t>
            </a:r>
          </a:p>
          <a:p>
            <a:pPr marL="214313" indent="-214313" algn="ctr">
              <a:buFont typeface="Arial" panose="020B0604020202020204" pitchFamily="34" charset="0"/>
              <a:buChar char="•"/>
            </a:pPr>
            <a:endParaRPr lang="en-GB" sz="1500" dirty="0"/>
          </a:p>
        </p:txBody>
      </p:sp>
    </p:spTree>
    <p:extLst>
      <p:ext uri="{BB962C8B-B14F-4D97-AF65-F5344CB8AC3E}">
        <p14:creationId xmlns:p14="http://schemas.microsoft.com/office/powerpoint/2010/main" val="377641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sp>
        <p:nvSpPr>
          <p:cNvPr id="905" name="Google Shape;905;p55"/>
          <p:cNvSpPr txBox="1">
            <a:spLocks noGrp="1"/>
          </p:cNvSpPr>
          <p:nvPr>
            <p:ph type="title"/>
          </p:nvPr>
        </p:nvSpPr>
        <p:spPr>
          <a:xfrm>
            <a:off x="1" y="574028"/>
            <a:ext cx="7838830" cy="4569471"/>
          </a:xfrm>
          <a:prstGeom prst="rect">
            <a:avLst/>
          </a:prstGeom>
          <a:solidFill>
            <a:srgbClr val="FFFFFF"/>
          </a:solidFill>
        </p:spPr>
        <p:txBody>
          <a:bodyPr spcFirstLastPara="1" wrap="square" lIns="91425" tIns="91425" rIns="91425" bIns="91425" anchor="t" anchorCtr="0">
            <a:noAutofit/>
          </a:bodyPr>
          <a:lstStyle/>
          <a:p>
            <a:pPr marL="0" marR="0" lvl="0" indent="0" algn="l" defTabSz="457200" rtl="0" eaLnBrk="1" fontAlgn="auto" latinLnBrk="0" hangingPunct="1">
              <a:lnSpc>
                <a:spcPct val="100000"/>
              </a:lnSpc>
              <a:spcBef>
                <a:spcPct val="20000"/>
              </a:spcBef>
              <a:spcAft>
                <a:spcPts val="600"/>
              </a:spcAft>
              <a:buClr>
                <a:srgbClr val="FEDD78"/>
              </a:buClr>
              <a:buSzTx/>
              <a:buFontTx/>
              <a:buNone/>
              <a:tabLst/>
              <a:defRPr/>
            </a:pPr>
            <a:r>
              <a:rPr kumimoji="0" lang="en-US" sz="1400" b="0" i="0" u="none" strike="noStrike" kern="1200" cap="none" spc="0" normalizeH="0" baseline="0" noProof="0" dirty="0">
                <a:ln>
                  <a:noFill/>
                </a:ln>
                <a:solidFill>
                  <a:srgbClr val="002060"/>
                </a:solidFill>
                <a:effectLst/>
                <a:uLnTx/>
                <a:uFillTx/>
                <a:latin typeface="SassoonPrimaryType" panose="00000400000000000000" pitchFamily="2" charset="0"/>
                <a:ea typeface="+mn-ea"/>
                <a:cs typeface="Century Gothic"/>
              </a:rPr>
              <a:t>Phase 2 sounds- single sound</a:t>
            </a:r>
            <a:br>
              <a:rPr kumimoji="0" lang="en-US" sz="1400" b="0" i="0" u="none" strike="noStrike" kern="1200" cap="none" spc="0" normalizeH="0" baseline="0" noProof="0" dirty="0">
                <a:ln>
                  <a:noFill/>
                </a:ln>
                <a:solidFill>
                  <a:srgbClr val="002060"/>
                </a:solidFill>
                <a:effectLst/>
                <a:uLnTx/>
                <a:uFillTx/>
                <a:latin typeface="SassoonPrimaryType" panose="00000400000000000000" pitchFamily="2" charset="0"/>
                <a:ea typeface="+mn-ea"/>
                <a:cs typeface="Century Gothic"/>
              </a:rPr>
            </a:br>
            <a:r>
              <a:rPr kumimoji="0" lang="en-US" sz="1400" b="0" i="0" u="none" strike="noStrike" kern="1200" cap="none" spc="0" normalizeH="0" baseline="0" noProof="0" dirty="0">
                <a:ln>
                  <a:noFill/>
                </a:ln>
                <a:solidFill>
                  <a:srgbClr val="002060"/>
                </a:solidFill>
                <a:effectLst/>
                <a:uLnTx/>
                <a:uFillTx/>
                <a:latin typeface="SassoonPrimaryType" panose="00000400000000000000" pitchFamily="2" charset="0"/>
                <a:ea typeface="+mn-ea"/>
                <a:cs typeface="Century Gothic"/>
                <a:hlinkClick r:id="rId3"/>
              </a:rPr>
              <a:t>https://www.youtube.com/watch_popup?v=-ZtjFIvA_fs</a:t>
            </a:r>
            <a:r>
              <a:rPr kumimoji="0" lang="en-US" sz="1400" b="0" i="0" u="none" strike="noStrike" kern="1200" cap="none" spc="0" normalizeH="0" baseline="0" noProof="0" dirty="0">
                <a:ln>
                  <a:noFill/>
                </a:ln>
                <a:solidFill>
                  <a:srgbClr val="002060"/>
                </a:solidFill>
                <a:effectLst/>
                <a:uLnTx/>
                <a:uFillTx/>
                <a:latin typeface="SassoonPrimaryType" panose="00000400000000000000" pitchFamily="2" charset="0"/>
                <a:ea typeface="+mn-ea"/>
                <a:cs typeface="Century Gothic"/>
              </a:rPr>
              <a:t> </a:t>
            </a:r>
            <a:br>
              <a:rPr kumimoji="0" lang="en-US" sz="1400" b="0" i="0" u="none" strike="noStrike" kern="1200" cap="none" spc="0" normalizeH="0" baseline="0" noProof="0" dirty="0">
                <a:ln>
                  <a:noFill/>
                </a:ln>
                <a:solidFill>
                  <a:srgbClr val="002060"/>
                </a:solidFill>
                <a:effectLst/>
                <a:uLnTx/>
                <a:uFillTx/>
                <a:latin typeface="SassoonPrimaryType" panose="00000400000000000000" pitchFamily="2" charset="0"/>
                <a:ea typeface="+mn-ea"/>
                <a:cs typeface="Century Gothic"/>
              </a:rPr>
            </a:br>
            <a:br>
              <a:rPr kumimoji="0" lang="en-US" sz="1400" b="0" i="0" u="none" strike="noStrike" kern="1200" cap="none" spc="0" normalizeH="0" baseline="0" noProof="0" dirty="0">
                <a:ln>
                  <a:noFill/>
                </a:ln>
                <a:solidFill>
                  <a:srgbClr val="002060"/>
                </a:solidFill>
                <a:effectLst/>
                <a:uLnTx/>
                <a:uFillTx/>
                <a:latin typeface="SassoonPrimaryType" panose="00000400000000000000" pitchFamily="2" charset="0"/>
                <a:ea typeface="+mn-ea"/>
                <a:cs typeface="Century Gothic"/>
              </a:rPr>
            </a:br>
            <a:r>
              <a:rPr kumimoji="0" lang="en-US" sz="1400" b="0" i="0" u="none" strike="noStrike" kern="1200" cap="none" spc="0" normalizeH="0" baseline="0" noProof="0" dirty="0">
                <a:ln>
                  <a:noFill/>
                </a:ln>
                <a:solidFill>
                  <a:srgbClr val="002060"/>
                </a:solidFill>
                <a:effectLst/>
                <a:uLnTx/>
                <a:uFillTx/>
                <a:latin typeface="SassoonPrimaryType" panose="00000400000000000000" pitchFamily="2" charset="0"/>
                <a:ea typeface="+mn-ea"/>
                <a:cs typeface="Century Gothic"/>
              </a:rPr>
              <a:t>Phase 2 sounds</a:t>
            </a:r>
            <a:br>
              <a:rPr kumimoji="0" lang="en-US" sz="1400" b="0" i="0" u="none" strike="noStrike" kern="1200" cap="none" spc="0" normalizeH="0" baseline="0" noProof="0" dirty="0">
                <a:ln>
                  <a:noFill/>
                </a:ln>
                <a:solidFill>
                  <a:srgbClr val="002060"/>
                </a:solidFill>
                <a:effectLst/>
                <a:uLnTx/>
                <a:uFillTx/>
                <a:latin typeface="SassoonPrimaryType" panose="00000400000000000000" pitchFamily="2" charset="0"/>
                <a:ea typeface="+mn-ea"/>
                <a:cs typeface="Century Gothic"/>
              </a:rPr>
            </a:br>
            <a:r>
              <a:rPr kumimoji="0" lang="en-US" sz="1400" b="0" i="0" u="none" strike="noStrike" kern="1200" cap="none" spc="0" normalizeH="0" baseline="0" noProof="0" dirty="0">
                <a:ln>
                  <a:noFill/>
                </a:ln>
                <a:solidFill>
                  <a:srgbClr val="002060"/>
                </a:solidFill>
                <a:effectLst/>
                <a:uLnTx/>
                <a:uFillTx/>
                <a:latin typeface="SassoonPrimaryType" panose="00000400000000000000" pitchFamily="2" charset="0"/>
                <a:ea typeface="+mn-ea"/>
                <a:cs typeface="Century Gothic"/>
                <a:hlinkClick r:id="rId4"/>
              </a:rPr>
              <a:t>https://www.youtube.com/watch_popup?v=qDu3JAjf-U0</a:t>
            </a:r>
            <a:br>
              <a:rPr kumimoji="0" lang="en-US" sz="1400" b="0" i="0" u="none" strike="noStrike" kern="1200" cap="none" spc="0" normalizeH="0" baseline="0" noProof="0" dirty="0">
                <a:ln>
                  <a:noFill/>
                </a:ln>
                <a:solidFill>
                  <a:srgbClr val="002060"/>
                </a:solidFill>
                <a:effectLst/>
                <a:uLnTx/>
                <a:uFillTx/>
                <a:latin typeface="SassoonPrimaryType" panose="00000400000000000000" pitchFamily="2" charset="0"/>
                <a:ea typeface="+mn-ea"/>
                <a:cs typeface="Century Gothic"/>
              </a:rPr>
            </a:br>
            <a:br>
              <a:rPr kumimoji="0" lang="en-US" sz="1400" b="0" i="0" u="none" strike="noStrike" kern="1200" cap="none" spc="0" normalizeH="0" baseline="0" noProof="0" dirty="0">
                <a:ln>
                  <a:noFill/>
                </a:ln>
                <a:solidFill>
                  <a:srgbClr val="002060"/>
                </a:solidFill>
                <a:effectLst/>
                <a:uLnTx/>
                <a:uFillTx/>
                <a:latin typeface="SassoonPrimaryType" panose="00000400000000000000" pitchFamily="2" charset="0"/>
                <a:ea typeface="+mn-ea"/>
                <a:cs typeface="Century Gothic"/>
              </a:rPr>
            </a:br>
            <a:r>
              <a:rPr kumimoji="0" lang="en-US" sz="1400" b="0" i="0" u="none" strike="noStrike" kern="1200" cap="none" spc="0" normalizeH="0" baseline="0" noProof="0" dirty="0">
                <a:ln>
                  <a:noFill/>
                </a:ln>
                <a:solidFill>
                  <a:srgbClr val="002060"/>
                </a:solidFill>
                <a:effectLst/>
                <a:uLnTx/>
                <a:uFillTx/>
                <a:latin typeface="SassoonPrimaryType" panose="00000400000000000000" pitchFamily="2" charset="0"/>
                <a:ea typeface="+mn-ea"/>
                <a:cs typeface="Century Gothic"/>
              </a:rPr>
              <a:t>Phase 3 sounds</a:t>
            </a:r>
            <a:br>
              <a:rPr kumimoji="0" lang="en-US" sz="1400" b="0" i="0" u="none" strike="noStrike" kern="1200" cap="none" spc="0" normalizeH="0" baseline="0" noProof="0" dirty="0">
                <a:ln>
                  <a:noFill/>
                </a:ln>
                <a:solidFill>
                  <a:srgbClr val="002060"/>
                </a:solidFill>
                <a:effectLst/>
                <a:uLnTx/>
                <a:uFillTx/>
                <a:latin typeface="SassoonPrimaryType" panose="00000400000000000000" pitchFamily="2" charset="0"/>
                <a:ea typeface="+mn-ea"/>
                <a:cs typeface="Century Gothic"/>
              </a:rPr>
            </a:br>
            <a:r>
              <a:rPr kumimoji="0" lang="en-US" sz="1400" b="0" i="0" u="none" strike="noStrike" kern="1200" cap="none" spc="0" normalizeH="0" baseline="0" noProof="0" dirty="0">
                <a:ln>
                  <a:noFill/>
                </a:ln>
                <a:solidFill>
                  <a:srgbClr val="002060"/>
                </a:solidFill>
                <a:effectLst/>
                <a:uLnTx/>
                <a:uFillTx/>
                <a:latin typeface="SassoonPrimaryType" panose="00000400000000000000" pitchFamily="2" charset="0"/>
                <a:ea typeface="+mn-ea"/>
                <a:cs typeface="Century Gothic"/>
                <a:hlinkClick r:id="rId5"/>
              </a:rPr>
              <a:t>https://www.youtube.com/watch_popup?v=DvOuc7cWXxc</a:t>
            </a:r>
            <a:br>
              <a:rPr kumimoji="0" lang="en-US" sz="1400" b="0" i="0" u="none" strike="noStrike" kern="1200" cap="none" spc="0" normalizeH="0" baseline="0" noProof="0" dirty="0">
                <a:ln>
                  <a:noFill/>
                </a:ln>
                <a:solidFill>
                  <a:srgbClr val="002060"/>
                </a:solidFill>
                <a:effectLst/>
                <a:uLnTx/>
                <a:uFillTx/>
                <a:latin typeface="SassoonPrimaryType" panose="00000400000000000000" pitchFamily="2" charset="0"/>
                <a:ea typeface="+mn-ea"/>
                <a:cs typeface="Century Gothic"/>
              </a:rPr>
            </a:br>
            <a:br>
              <a:rPr kumimoji="0" lang="en-US" sz="1400" b="0" i="0" u="none" strike="noStrike" kern="1200" cap="none" spc="0" normalizeH="0" baseline="0" noProof="0" dirty="0">
                <a:ln>
                  <a:noFill/>
                </a:ln>
                <a:solidFill>
                  <a:srgbClr val="002060"/>
                </a:solidFill>
                <a:effectLst/>
                <a:uLnTx/>
                <a:uFillTx/>
                <a:latin typeface="SassoonPrimaryType" panose="00000400000000000000" pitchFamily="2" charset="0"/>
                <a:ea typeface="+mn-ea"/>
                <a:cs typeface="Century Gothic"/>
              </a:rPr>
            </a:br>
            <a:r>
              <a:rPr kumimoji="0" lang="en-US" sz="1400" b="0" i="0" u="none" strike="noStrike" kern="1200" cap="none" spc="0" normalizeH="0" baseline="0" noProof="0" dirty="0">
                <a:ln>
                  <a:noFill/>
                </a:ln>
                <a:solidFill>
                  <a:srgbClr val="002060"/>
                </a:solidFill>
                <a:effectLst/>
                <a:uLnTx/>
                <a:uFillTx/>
                <a:latin typeface="SassoonPrimaryType" panose="00000400000000000000" pitchFamily="2" charset="0"/>
                <a:ea typeface="+mn-ea"/>
                <a:cs typeface="Century Gothic"/>
              </a:rPr>
              <a:t>Tricky Words</a:t>
            </a:r>
            <a:br>
              <a:rPr kumimoji="0" lang="en-US" sz="1400" b="0" i="0" u="none" strike="noStrike" kern="1200" cap="none" spc="0" normalizeH="0" baseline="0" noProof="0" dirty="0">
                <a:ln>
                  <a:noFill/>
                </a:ln>
                <a:solidFill>
                  <a:srgbClr val="002060"/>
                </a:solidFill>
                <a:effectLst/>
                <a:uLnTx/>
                <a:uFillTx/>
                <a:latin typeface="SassoonPrimaryType" panose="00000400000000000000" pitchFamily="2" charset="0"/>
                <a:ea typeface="+mn-ea"/>
                <a:cs typeface="Century Gothic"/>
              </a:rPr>
            </a:br>
            <a:r>
              <a:rPr kumimoji="0" lang="en-US" sz="1400" b="0" i="0" u="none" strike="noStrike" kern="1200" cap="none" spc="0" normalizeH="0" baseline="0" noProof="0" dirty="0">
                <a:ln>
                  <a:noFill/>
                </a:ln>
                <a:solidFill>
                  <a:srgbClr val="002060"/>
                </a:solidFill>
                <a:effectLst/>
                <a:uLnTx/>
                <a:uFillTx/>
                <a:latin typeface="SassoonPrimaryType" panose="00000400000000000000" pitchFamily="2" charset="0"/>
                <a:ea typeface="+mn-ea"/>
                <a:cs typeface="Century Gothic"/>
                <a:hlinkClick r:id="rId6"/>
              </a:rPr>
              <a:t>https://www.youtube.com/watch_popup?v=3C1KTDag0ZA</a:t>
            </a:r>
            <a:r>
              <a:rPr kumimoji="0" lang="en-US" sz="1400" b="0" i="0" u="none" strike="noStrike" kern="1200" cap="none" spc="0" normalizeH="0" baseline="0" noProof="0" dirty="0">
                <a:ln>
                  <a:noFill/>
                </a:ln>
                <a:solidFill>
                  <a:srgbClr val="002060"/>
                </a:solidFill>
                <a:effectLst/>
                <a:uLnTx/>
                <a:uFillTx/>
                <a:latin typeface="SassoonPrimaryType" panose="00000400000000000000" pitchFamily="2" charset="0"/>
                <a:ea typeface="+mn-ea"/>
                <a:cs typeface="Century Gothic"/>
              </a:rPr>
              <a:t> </a:t>
            </a:r>
            <a:br>
              <a:rPr kumimoji="0" lang="en-US" sz="1400" b="0" i="0" u="none" strike="noStrike" kern="1200" cap="none" spc="0" normalizeH="0" baseline="0" noProof="0" dirty="0">
                <a:ln>
                  <a:noFill/>
                </a:ln>
                <a:solidFill>
                  <a:srgbClr val="002060"/>
                </a:solidFill>
                <a:effectLst/>
                <a:uLnTx/>
                <a:uFillTx/>
                <a:latin typeface="SassoonPrimaryType" panose="00000400000000000000" pitchFamily="2" charset="0"/>
                <a:ea typeface="+mn-ea"/>
                <a:cs typeface="Century Gothic"/>
              </a:rPr>
            </a:br>
            <a:br>
              <a:rPr kumimoji="0" lang="en-US" sz="1400" b="0" i="0" u="none" strike="noStrike" kern="1200" cap="none" spc="0" normalizeH="0" baseline="0" noProof="0" dirty="0">
                <a:ln>
                  <a:noFill/>
                </a:ln>
                <a:solidFill>
                  <a:srgbClr val="002060"/>
                </a:solidFill>
                <a:effectLst/>
                <a:uLnTx/>
                <a:uFillTx/>
                <a:latin typeface="SassoonPrimaryType" panose="00000400000000000000" pitchFamily="2" charset="0"/>
                <a:ea typeface="+mn-ea"/>
                <a:cs typeface="Century Gothic"/>
              </a:rPr>
            </a:br>
            <a:r>
              <a:rPr kumimoji="0" lang="en-US" sz="1400" b="0" i="0" u="none" strike="noStrike" kern="1200" cap="none" spc="0" normalizeH="0" baseline="0" noProof="0" dirty="0">
                <a:ln>
                  <a:noFill/>
                </a:ln>
                <a:solidFill>
                  <a:srgbClr val="002060"/>
                </a:solidFill>
                <a:effectLst/>
                <a:uLnTx/>
                <a:uFillTx/>
                <a:latin typeface="SassoonPrimaryType" panose="00000400000000000000" pitchFamily="2" charset="0"/>
                <a:ea typeface="+mn-ea"/>
                <a:cs typeface="Century Gothic"/>
              </a:rPr>
              <a:t>Parent Phonics Page</a:t>
            </a:r>
            <a:br>
              <a:rPr kumimoji="0" lang="en-US" sz="1400" b="0" i="0" u="none" strike="noStrike" kern="1200" cap="none" spc="0" normalizeH="0" baseline="0" noProof="0" dirty="0">
                <a:ln>
                  <a:noFill/>
                </a:ln>
                <a:solidFill>
                  <a:srgbClr val="002060"/>
                </a:solidFill>
                <a:effectLst/>
                <a:uLnTx/>
                <a:uFillTx/>
                <a:latin typeface="SassoonPrimaryType" panose="00000400000000000000" pitchFamily="2" charset="0"/>
                <a:ea typeface="+mn-ea"/>
                <a:cs typeface="Century Gothic"/>
              </a:rPr>
            </a:br>
            <a:r>
              <a:rPr kumimoji="0" lang="en-US" sz="1400" b="0" i="0" u="none" strike="noStrike" kern="1200" cap="none" spc="0" normalizeH="0" baseline="0" noProof="0" dirty="0">
                <a:ln>
                  <a:noFill/>
                </a:ln>
                <a:solidFill>
                  <a:srgbClr val="002060"/>
                </a:solidFill>
                <a:effectLst/>
                <a:uLnTx/>
                <a:uFillTx/>
                <a:latin typeface="SassoonPrimaryType" panose="00000400000000000000" pitchFamily="2" charset="0"/>
                <a:ea typeface="+mn-ea"/>
                <a:cs typeface="Century Gothic"/>
                <a:hlinkClick r:id="rId7"/>
              </a:rPr>
              <a:t>https://www.littlewandlelettersandsounds.org.uk/resources/for-parents/</a:t>
            </a:r>
            <a:r>
              <a:rPr kumimoji="0" lang="en-US" sz="1400" b="0" i="0" u="none" strike="noStrike" kern="1200" cap="none" spc="0" normalizeH="0" baseline="0" noProof="0" dirty="0">
                <a:ln>
                  <a:noFill/>
                </a:ln>
                <a:solidFill>
                  <a:srgbClr val="002060"/>
                </a:solidFill>
                <a:effectLst/>
                <a:uLnTx/>
                <a:uFillTx/>
                <a:latin typeface="SassoonPrimaryType" panose="00000400000000000000" pitchFamily="2" charset="0"/>
                <a:ea typeface="+mn-ea"/>
                <a:cs typeface="Century Gothic"/>
              </a:rPr>
              <a:t> </a:t>
            </a:r>
            <a:br>
              <a:rPr kumimoji="0" lang="en-US" sz="1400" b="0" i="0" u="none" strike="noStrike" kern="1200" cap="none" spc="0" normalizeH="0" baseline="0" noProof="0" dirty="0">
                <a:ln>
                  <a:noFill/>
                </a:ln>
                <a:solidFill>
                  <a:srgbClr val="002060"/>
                </a:solidFill>
                <a:effectLst/>
                <a:uLnTx/>
                <a:uFillTx/>
                <a:latin typeface="SassoonPrimaryType" panose="00000400000000000000" pitchFamily="2" charset="0"/>
                <a:ea typeface="+mn-ea"/>
                <a:cs typeface="Century Gothic"/>
              </a:rPr>
            </a:br>
            <a:br>
              <a:rPr kumimoji="0" lang="en-US" sz="1400" b="0" i="0" u="none" strike="noStrike" kern="1200" cap="none" spc="0" normalizeH="0" baseline="0" noProof="0" dirty="0">
                <a:ln>
                  <a:noFill/>
                </a:ln>
                <a:solidFill>
                  <a:srgbClr val="002060"/>
                </a:solidFill>
                <a:effectLst/>
                <a:uLnTx/>
                <a:uFillTx/>
                <a:latin typeface="SassoonPrimaryType" panose="00000400000000000000" pitchFamily="2" charset="0"/>
                <a:ea typeface="+mn-ea"/>
                <a:cs typeface="Century Gothic"/>
              </a:rPr>
            </a:br>
            <a:r>
              <a:rPr kumimoji="0" lang="en-US" sz="1400" b="0" i="0" u="none" strike="noStrike" kern="1200" cap="none" spc="0" normalizeH="0" baseline="0" noProof="0" dirty="0">
                <a:ln>
                  <a:noFill/>
                </a:ln>
                <a:solidFill>
                  <a:srgbClr val="002060"/>
                </a:solidFill>
                <a:effectLst/>
                <a:uLnTx/>
                <a:uFillTx/>
                <a:latin typeface="SassoonPrimaryType" panose="00000400000000000000" pitchFamily="2" charset="0"/>
                <a:ea typeface="+mn-ea"/>
                <a:cs typeface="Century Gothic"/>
              </a:rPr>
              <a:t>Letter formation </a:t>
            </a:r>
            <a:br>
              <a:rPr kumimoji="0" lang="en-US" sz="1400" b="0" i="0" u="none" strike="noStrike" kern="1200" cap="none" spc="0" normalizeH="0" baseline="0" noProof="0" dirty="0">
                <a:ln>
                  <a:noFill/>
                </a:ln>
                <a:solidFill>
                  <a:srgbClr val="002060"/>
                </a:solidFill>
                <a:effectLst/>
                <a:uLnTx/>
                <a:uFillTx/>
                <a:latin typeface="SassoonPrimaryType" panose="00000400000000000000" pitchFamily="2" charset="0"/>
                <a:ea typeface="+mn-ea"/>
                <a:cs typeface="Century Gothic"/>
              </a:rPr>
            </a:br>
            <a:r>
              <a:rPr kumimoji="0" lang="en-US" sz="1400" b="0" i="0" u="none" strike="noStrike" kern="1200" cap="none" spc="0" normalizeH="0" baseline="0" noProof="0" dirty="0">
                <a:ln>
                  <a:noFill/>
                </a:ln>
                <a:solidFill>
                  <a:srgbClr val="002060"/>
                </a:solidFill>
                <a:effectLst/>
                <a:uLnTx/>
                <a:uFillTx/>
                <a:latin typeface="SassoonPrimaryType" panose="00000400000000000000" pitchFamily="2" charset="0"/>
                <a:ea typeface="+mn-ea"/>
                <a:cs typeface="Century Gothic"/>
                <a:hlinkClick r:id="rId8"/>
              </a:rPr>
              <a:t>https://www.youtube.com/watch_popup?v=2a_e2z78xM4&amp;list=PLGCpNseRUqM4DZKJwKPKmRxTc0lsP0l47</a:t>
            </a:r>
            <a:br>
              <a:rPr kumimoji="0" lang="en-US" sz="1400" b="0" i="0" u="none" strike="noStrike" kern="1200" cap="none" spc="0" normalizeH="0" baseline="0" noProof="0" dirty="0">
                <a:ln>
                  <a:noFill/>
                </a:ln>
                <a:solidFill>
                  <a:srgbClr val="002060"/>
                </a:solidFill>
                <a:effectLst/>
                <a:uLnTx/>
                <a:uFillTx/>
                <a:latin typeface="SassoonPrimaryType" panose="00000400000000000000" pitchFamily="2" charset="0"/>
                <a:ea typeface="+mn-ea"/>
                <a:cs typeface="Century Gothic"/>
              </a:rPr>
            </a:br>
            <a:br>
              <a:rPr kumimoji="0" lang="en-US" sz="1400" b="0" i="0" u="none" strike="noStrike" kern="1200" cap="none" spc="0" normalizeH="0" baseline="0" noProof="0" dirty="0">
                <a:ln>
                  <a:noFill/>
                </a:ln>
                <a:solidFill>
                  <a:srgbClr val="002060"/>
                </a:solidFill>
                <a:effectLst/>
                <a:uLnTx/>
                <a:uFillTx/>
                <a:latin typeface="SassoonPrimaryType" panose="00000400000000000000" pitchFamily="2" charset="0"/>
                <a:ea typeface="+mn-ea"/>
                <a:cs typeface="Century Gothic"/>
              </a:rPr>
            </a:br>
            <a:r>
              <a:rPr kumimoji="0" lang="en-US" sz="1400" b="0" i="0" u="none" strike="noStrike" kern="1200" cap="none" spc="0" normalizeH="0" baseline="0" noProof="0" dirty="0" err="1">
                <a:ln>
                  <a:noFill/>
                </a:ln>
                <a:solidFill>
                  <a:srgbClr val="002060"/>
                </a:solidFill>
                <a:effectLst/>
                <a:uLnTx/>
                <a:uFillTx/>
                <a:latin typeface="SassoonPrimaryType" panose="00000400000000000000" pitchFamily="2" charset="0"/>
                <a:ea typeface="+mn-ea"/>
                <a:cs typeface="Century Gothic"/>
              </a:rPr>
              <a:t>Maths</a:t>
            </a:r>
            <a:r>
              <a:rPr kumimoji="0" lang="en-US" sz="1400" b="0" i="0" u="none" strike="noStrike" kern="1200" cap="none" spc="0" normalizeH="0" baseline="0" noProof="0" dirty="0">
                <a:ln>
                  <a:noFill/>
                </a:ln>
                <a:solidFill>
                  <a:srgbClr val="002060"/>
                </a:solidFill>
                <a:effectLst/>
                <a:uLnTx/>
                <a:uFillTx/>
                <a:latin typeface="SassoonPrimaryType" panose="00000400000000000000" pitchFamily="2" charset="0"/>
                <a:ea typeface="+mn-ea"/>
                <a:cs typeface="Century Gothic"/>
              </a:rPr>
              <a:t> App</a:t>
            </a:r>
            <a:br>
              <a:rPr kumimoji="0" lang="en-US" sz="1400" b="0" i="0" u="none" strike="noStrike" kern="1200" cap="none" spc="0" normalizeH="0" baseline="0" noProof="0" dirty="0">
                <a:ln>
                  <a:noFill/>
                </a:ln>
                <a:solidFill>
                  <a:srgbClr val="002060"/>
                </a:solidFill>
                <a:effectLst/>
                <a:uLnTx/>
                <a:uFillTx/>
                <a:latin typeface="SassoonPrimaryType" panose="00000400000000000000" pitchFamily="2" charset="0"/>
                <a:ea typeface="+mn-ea"/>
                <a:cs typeface="Century Gothic"/>
              </a:rPr>
            </a:br>
            <a:r>
              <a:rPr kumimoji="0" lang="en-US" sz="1400" b="0" i="0" u="none" strike="noStrike" kern="1200" cap="none" spc="0" normalizeH="0" baseline="0" noProof="0" dirty="0">
                <a:ln>
                  <a:noFill/>
                </a:ln>
                <a:solidFill>
                  <a:srgbClr val="002060"/>
                </a:solidFill>
                <a:effectLst/>
                <a:uLnTx/>
                <a:uFillTx/>
                <a:latin typeface="SassoonPrimaryType" panose="00000400000000000000" pitchFamily="2" charset="0"/>
                <a:ea typeface="+mn-ea"/>
                <a:cs typeface="Century Gothic"/>
                <a:hlinkClick r:id="rId9"/>
              </a:rPr>
              <a:t>https://whiteroseeducation.com/1-minute-maths</a:t>
            </a:r>
            <a:r>
              <a:rPr kumimoji="0" lang="en-US" sz="1400" b="0" i="0" u="none" strike="noStrike" kern="1200" cap="none" spc="0" normalizeH="0" baseline="0" noProof="0" dirty="0">
                <a:ln>
                  <a:noFill/>
                </a:ln>
                <a:solidFill>
                  <a:srgbClr val="002060"/>
                </a:solidFill>
                <a:effectLst/>
                <a:uLnTx/>
                <a:uFillTx/>
                <a:latin typeface="SassoonPrimaryType" panose="00000400000000000000" pitchFamily="2" charset="0"/>
                <a:ea typeface="+mn-ea"/>
                <a:cs typeface="Century Gothic"/>
              </a:rPr>
              <a:t> </a:t>
            </a:r>
            <a:br>
              <a:rPr kumimoji="0" lang="en-US" sz="1600" b="0" i="0" u="none" strike="noStrike" kern="1200" cap="none" spc="0" normalizeH="0" baseline="0" noProof="0" dirty="0">
                <a:ln>
                  <a:noFill/>
                </a:ln>
                <a:solidFill>
                  <a:srgbClr val="002060"/>
                </a:solidFill>
                <a:effectLst/>
                <a:uLnTx/>
                <a:uFillTx/>
                <a:latin typeface="SassoonPrimaryType" panose="00000400000000000000" pitchFamily="2" charset="0"/>
                <a:ea typeface="+mn-ea"/>
                <a:cs typeface="Century Gothic"/>
              </a:rPr>
            </a:br>
            <a:br>
              <a:rPr kumimoji="0" lang="en-US" sz="1600" b="0" i="0" u="none" strike="noStrike" kern="1200" cap="none" spc="0" normalizeH="0" baseline="0" noProof="0" dirty="0">
                <a:ln>
                  <a:noFill/>
                </a:ln>
                <a:solidFill>
                  <a:srgbClr val="002060"/>
                </a:solidFill>
                <a:effectLst/>
                <a:uLnTx/>
                <a:uFillTx/>
                <a:latin typeface="SassoonPrimaryType" panose="00000400000000000000" pitchFamily="2" charset="0"/>
                <a:ea typeface="+mn-ea"/>
                <a:cs typeface="Century Gothic"/>
              </a:rPr>
            </a:br>
            <a:endParaRPr sz="1600" dirty="0">
              <a:latin typeface="Sassoon Primary" pitchFamily="50" charset="0"/>
            </a:endParaRPr>
          </a:p>
        </p:txBody>
      </p:sp>
      <p:sp>
        <p:nvSpPr>
          <p:cNvPr id="6" name="Google Shape;905;p55">
            <a:extLst>
              <a:ext uri="{FF2B5EF4-FFF2-40B4-BE49-F238E27FC236}">
                <a16:creationId xmlns:a16="http://schemas.microsoft.com/office/drawing/2014/main" id="{755119DB-4D43-454B-FC0A-C947659900A6}"/>
              </a:ext>
            </a:extLst>
          </p:cNvPr>
          <p:cNvSpPr txBox="1">
            <a:spLocks/>
          </p:cNvSpPr>
          <p:nvPr/>
        </p:nvSpPr>
        <p:spPr>
          <a:xfrm>
            <a:off x="0" y="-2430"/>
            <a:ext cx="7838830" cy="690449"/>
          </a:xfrm>
          <a:prstGeom prst="round2DiagRect">
            <a:avLst>
              <a:gd name="adj1" fmla="val 16667"/>
              <a:gd name="adj2" fmla="val 0"/>
            </a:avLst>
          </a:prstGeom>
          <a:solidFill>
            <a:schemeClr val="tx2">
              <a:lumMod val="60000"/>
              <a:lumOff val="40000"/>
            </a:scheme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Merriweather"/>
              <a:buNone/>
              <a:defRPr sz="3000" b="1" i="0" u="none" strike="noStrike" cap="none">
                <a:solidFill>
                  <a:schemeClr val="dk1"/>
                </a:solidFill>
                <a:latin typeface="Merriweather"/>
                <a:ea typeface="Merriweather"/>
                <a:cs typeface="Merriweather"/>
                <a:sym typeface="Merriweather"/>
              </a:defRPr>
            </a:lvl1pPr>
            <a:lvl2pPr marR="0" lvl="1" algn="l" rtl="0">
              <a:lnSpc>
                <a:spcPct val="100000"/>
              </a:lnSpc>
              <a:spcBef>
                <a:spcPts val="0"/>
              </a:spcBef>
              <a:spcAft>
                <a:spcPts val="0"/>
              </a:spcAft>
              <a:buClr>
                <a:schemeClr val="dk1"/>
              </a:buClr>
              <a:buSzPts val="2800"/>
              <a:buFont typeface="Merriweather"/>
              <a:buNone/>
              <a:defRPr sz="2800" b="1" i="0" u="none" strike="noStrike" cap="none">
                <a:solidFill>
                  <a:schemeClr val="dk1"/>
                </a:solidFill>
                <a:latin typeface="Merriweather"/>
                <a:ea typeface="Merriweather"/>
                <a:cs typeface="Merriweather"/>
                <a:sym typeface="Merriweather"/>
              </a:defRPr>
            </a:lvl2pPr>
            <a:lvl3pPr marR="0" lvl="2" algn="l" rtl="0">
              <a:lnSpc>
                <a:spcPct val="100000"/>
              </a:lnSpc>
              <a:spcBef>
                <a:spcPts val="0"/>
              </a:spcBef>
              <a:spcAft>
                <a:spcPts val="0"/>
              </a:spcAft>
              <a:buClr>
                <a:schemeClr val="dk1"/>
              </a:buClr>
              <a:buSzPts val="2800"/>
              <a:buFont typeface="Merriweather"/>
              <a:buNone/>
              <a:defRPr sz="2800" b="1" i="0" u="none" strike="noStrike" cap="none">
                <a:solidFill>
                  <a:schemeClr val="dk1"/>
                </a:solidFill>
                <a:latin typeface="Merriweather"/>
                <a:ea typeface="Merriweather"/>
                <a:cs typeface="Merriweather"/>
                <a:sym typeface="Merriweather"/>
              </a:defRPr>
            </a:lvl3pPr>
            <a:lvl4pPr marR="0" lvl="3" algn="l" rtl="0">
              <a:lnSpc>
                <a:spcPct val="100000"/>
              </a:lnSpc>
              <a:spcBef>
                <a:spcPts val="0"/>
              </a:spcBef>
              <a:spcAft>
                <a:spcPts val="0"/>
              </a:spcAft>
              <a:buClr>
                <a:schemeClr val="dk1"/>
              </a:buClr>
              <a:buSzPts val="2800"/>
              <a:buFont typeface="Merriweather"/>
              <a:buNone/>
              <a:defRPr sz="2800" b="1" i="0" u="none" strike="noStrike" cap="none">
                <a:solidFill>
                  <a:schemeClr val="dk1"/>
                </a:solidFill>
                <a:latin typeface="Merriweather"/>
                <a:ea typeface="Merriweather"/>
                <a:cs typeface="Merriweather"/>
                <a:sym typeface="Merriweather"/>
              </a:defRPr>
            </a:lvl4pPr>
            <a:lvl5pPr marR="0" lvl="4" algn="l" rtl="0">
              <a:lnSpc>
                <a:spcPct val="100000"/>
              </a:lnSpc>
              <a:spcBef>
                <a:spcPts val="0"/>
              </a:spcBef>
              <a:spcAft>
                <a:spcPts val="0"/>
              </a:spcAft>
              <a:buClr>
                <a:schemeClr val="dk1"/>
              </a:buClr>
              <a:buSzPts val="2800"/>
              <a:buFont typeface="Merriweather"/>
              <a:buNone/>
              <a:defRPr sz="2800" b="1" i="0" u="none" strike="noStrike" cap="none">
                <a:solidFill>
                  <a:schemeClr val="dk1"/>
                </a:solidFill>
                <a:latin typeface="Merriweather"/>
                <a:ea typeface="Merriweather"/>
                <a:cs typeface="Merriweather"/>
                <a:sym typeface="Merriweather"/>
              </a:defRPr>
            </a:lvl5pPr>
            <a:lvl6pPr marR="0" lvl="5" algn="l" rtl="0">
              <a:lnSpc>
                <a:spcPct val="100000"/>
              </a:lnSpc>
              <a:spcBef>
                <a:spcPts val="0"/>
              </a:spcBef>
              <a:spcAft>
                <a:spcPts val="0"/>
              </a:spcAft>
              <a:buClr>
                <a:schemeClr val="dk1"/>
              </a:buClr>
              <a:buSzPts val="2800"/>
              <a:buFont typeface="Merriweather"/>
              <a:buNone/>
              <a:defRPr sz="2800" b="1" i="0" u="none" strike="noStrike" cap="none">
                <a:solidFill>
                  <a:schemeClr val="dk1"/>
                </a:solidFill>
                <a:latin typeface="Merriweather"/>
                <a:ea typeface="Merriweather"/>
                <a:cs typeface="Merriweather"/>
                <a:sym typeface="Merriweather"/>
              </a:defRPr>
            </a:lvl6pPr>
            <a:lvl7pPr marR="0" lvl="6" algn="l" rtl="0">
              <a:lnSpc>
                <a:spcPct val="100000"/>
              </a:lnSpc>
              <a:spcBef>
                <a:spcPts val="0"/>
              </a:spcBef>
              <a:spcAft>
                <a:spcPts val="0"/>
              </a:spcAft>
              <a:buClr>
                <a:schemeClr val="dk1"/>
              </a:buClr>
              <a:buSzPts val="2800"/>
              <a:buFont typeface="Merriweather"/>
              <a:buNone/>
              <a:defRPr sz="2800" b="1" i="0" u="none" strike="noStrike" cap="none">
                <a:solidFill>
                  <a:schemeClr val="dk1"/>
                </a:solidFill>
                <a:latin typeface="Merriweather"/>
                <a:ea typeface="Merriweather"/>
                <a:cs typeface="Merriweather"/>
                <a:sym typeface="Merriweather"/>
              </a:defRPr>
            </a:lvl7pPr>
            <a:lvl8pPr marR="0" lvl="7" algn="l" rtl="0">
              <a:lnSpc>
                <a:spcPct val="100000"/>
              </a:lnSpc>
              <a:spcBef>
                <a:spcPts val="0"/>
              </a:spcBef>
              <a:spcAft>
                <a:spcPts val="0"/>
              </a:spcAft>
              <a:buClr>
                <a:schemeClr val="dk1"/>
              </a:buClr>
              <a:buSzPts val="2800"/>
              <a:buFont typeface="Merriweather"/>
              <a:buNone/>
              <a:defRPr sz="2800" b="1" i="0" u="none" strike="noStrike" cap="none">
                <a:solidFill>
                  <a:schemeClr val="dk1"/>
                </a:solidFill>
                <a:latin typeface="Merriweather"/>
                <a:ea typeface="Merriweather"/>
                <a:cs typeface="Merriweather"/>
                <a:sym typeface="Merriweather"/>
              </a:defRPr>
            </a:lvl8pPr>
            <a:lvl9pPr marR="0" lvl="8" algn="l" rtl="0">
              <a:lnSpc>
                <a:spcPct val="100000"/>
              </a:lnSpc>
              <a:spcBef>
                <a:spcPts val="0"/>
              </a:spcBef>
              <a:spcAft>
                <a:spcPts val="0"/>
              </a:spcAft>
              <a:buClr>
                <a:schemeClr val="dk1"/>
              </a:buClr>
              <a:buSzPts val="2800"/>
              <a:buFont typeface="Merriweather"/>
              <a:buNone/>
              <a:defRPr sz="2800" b="1" i="0" u="none" strike="noStrike" cap="none">
                <a:solidFill>
                  <a:schemeClr val="dk1"/>
                </a:solidFill>
                <a:latin typeface="Merriweather"/>
                <a:ea typeface="Merriweather"/>
                <a:cs typeface="Merriweather"/>
                <a:sym typeface="Merriweather"/>
              </a:defRPr>
            </a:lvl9pPr>
          </a:lstStyle>
          <a:p>
            <a:pPr algn="ctr">
              <a:buSzPts val="990"/>
              <a:buFont typeface="Arial"/>
              <a:buNone/>
            </a:pPr>
            <a:r>
              <a:rPr lang="en-US" b="0" dirty="0">
                <a:solidFill>
                  <a:schemeClr val="accent2"/>
                </a:solidFill>
                <a:latin typeface="Sassoon Primary" pitchFamily="50" charset="0"/>
              </a:rPr>
              <a:t>Parent Links </a:t>
            </a:r>
          </a:p>
        </p:txBody>
      </p:sp>
      <p:pic>
        <p:nvPicPr>
          <p:cNvPr id="5" name="Picture 4">
            <a:extLst>
              <a:ext uri="{FF2B5EF4-FFF2-40B4-BE49-F238E27FC236}">
                <a16:creationId xmlns:a16="http://schemas.microsoft.com/office/drawing/2014/main" id="{C44150DF-8BB9-B3BE-5D6B-816CB0208278}"/>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9362" b="93617" l="8969" r="91480">
                        <a14:foregroundMark x1="89686" y1="21702" x2="91928" y2="41702"/>
                        <a14:foregroundMark x1="91928" y1="41702" x2="90135" y2="50213"/>
                        <a14:foregroundMark x1="47982" y1="89787" x2="61883" y2="88936"/>
                        <a14:foregroundMark x1="53812" y1="93617" x2="53812" y2="93617"/>
                      </a14:backgroundRemoval>
                    </a14:imgEffect>
                  </a14:imgLayer>
                </a14:imgProps>
              </a:ext>
            </a:extLst>
          </a:blip>
          <a:stretch>
            <a:fillRect/>
          </a:stretch>
        </p:blipFill>
        <p:spPr>
          <a:xfrm>
            <a:off x="446585" y="-41469"/>
            <a:ext cx="655192" cy="690449"/>
          </a:xfrm>
          <a:prstGeom prst="rect">
            <a:avLst/>
          </a:prstGeom>
        </p:spPr>
      </p:pic>
      <p:sp>
        <p:nvSpPr>
          <p:cNvPr id="3" name="Google Shape;841;p54">
            <a:extLst>
              <a:ext uri="{FF2B5EF4-FFF2-40B4-BE49-F238E27FC236}">
                <a16:creationId xmlns:a16="http://schemas.microsoft.com/office/drawing/2014/main" id="{A9DF7859-0796-C441-C325-F25EE6E76ED2}"/>
              </a:ext>
            </a:extLst>
          </p:cNvPr>
          <p:cNvSpPr/>
          <p:nvPr/>
        </p:nvSpPr>
        <p:spPr>
          <a:xfrm rot="21065878">
            <a:off x="6665723" y="384062"/>
            <a:ext cx="2527290" cy="2649797"/>
          </a:xfrm>
          <a:custGeom>
            <a:avLst/>
            <a:gdLst/>
            <a:ahLst/>
            <a:cxnLst/>
            <a:rect l="l" t="t" r="r" b="b"/>
            <a:pathLst>
              <a:path w="118601" h="124350" extrusionOk="0">
                <a:moveTo>
                  <a:pt x="69677" y="1"/>
                </a:moveTo>
                <a:cubicBezTo>
                  <a:pt x="57181" y="1"/>
                  <a:pt x="46020" y="10360"/>
                  <a:pt x="36320" y="17351"/>
                </a:cubicBezTo>
                <a:cubicBezTo>
                  <a:pt x="22532" y="27309"/>
                  <a:pt x="11517" y="40596"/>
                  <a:pt x="4306" y="55995"/>
                </a:cubicBezTo>
                <a:cubicBezTo>
                  <a:pt x="1876" y="61252"/>
                  <a:pt x="1" y="67750"/>
                  <a:pt x="3302" y="72504"/>
                </a:cubicBezTo>
                <a:cubicBezTo>
                  <a:pt x="5955" y="76264"/>
                  <a:pt x="10905" y="77405"/>
                  <a:pt x="15618" y="77405"/>
                </a:cubicBezTo>
                <a:cubicBezTo>
                  <a:pt x="16301" y="77405"/>
                  <a:pt x="16980" y="77381"/>
                  <a:pt x="17645" y="77338"/>
                </a:cubicBezTo>
                <a:cubicBezTo>
                  <a:pt x="20601" y="77161"/>
                  <a:pt x="23615" y="76743"/>
                  <a:pt x="26561" y="76743"/>
                </a:cubicBezTo>
                <a:cubicBezTo>
                  <a:pt x="28881" y="76743"/>
                  <a:pt x="31160" y="77002"/>
                  <a:pt x="33335" y="77840"/>
                </a:cubicBezTo>
                <a:cubicBezTo>
                  <a:pt x="40230" y="80508"/>
                  <a:pt x="43769" y="88141"/>
                  <a:pt x="45644" y="95300"/>
                </a:cubicBezTo>
                <a:cubicBezTo>
                  <a:pt x="47520" y="102458"/>
                  <a:pt x="48550" y="110197"/>
                  <a:pt x="53120" y="116008"/>
                </a:cubicBezTo>
                <a:cubicBezTo>
                  <a:pt x="57684" y="121846"/>
                  <a:pt x="64728" y="124350"/>
                  <a:pt x="72147" y="124350"/>
                </a:cubicBezTo>
                <a:cubicBezTo>
                  <a:pt x="79196" y="124350"/>
                  <a:pt x="86583" y="122089"/>
                  <a:pt x="92503" y="118280"/>
                </a:cubicBezTo>
                <a:cubicBezTo>
                  <a:pt x="108643" y="107899"/>
                  <a:pt x="117967" y="88590"/>
                  <a:pt x="118284" y="69414"/>
                </a:cubicBezTo>
                <a:cubicBezTo>
                  <a:pt x="118601" y="50210"/>
                  <a:pt x="110571" y="31456"/>
                  <a:pt x="98156" y="16823"/>
                </a:cubicBezTo>
                <a:cubicBezTo>
                  <a:pt x="91975" y="9533"/>
                  <a:pt x="84315" y="2955"/>
                  <a:pt x="75044" y="657"/>
                </a:cubicBezTo>
                <a:cubicBezTo>
                  <a:pt x="73229" y="207"/>
                  <a:pt x="71440" y="1"/>
                  <a:pt x="696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2" name="Picture 1" descr="A logo of people holding hands&#10;&#10;Description automatically generated">
            <a:extLst>
              <a:ext uri="{FF2B5EF4-FFF2-40B4-BE49-F238E27FC236}">
                <a16:creationId xmlns:a16="http://schemas.microsoft.com/office/drawing/2014/main" id="{6CD5D6A9-06BD-7F54-7F32-3A4C08B90B7F}"/>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6250" b="96875" l="6114" r="89520">
                        <a14:foregroundMark x1="8297" y1="35714" x2="8297" y2="35714"/>
                        <a14:foregroundMark x1="42795" y1="9821" x2="42795" y2="9821"/>
                        <a14:foregroundMark x1="83843" y1="25893" x2="83843" y2="25893"/>
                        <a14:foregroundMark x1="42795" y1="6250" x2="42795" y2="6250"/>
                        <a14:foregroundMark x1="6550" y1="33482" x2="6550" y2="33482"/>
                        <a14:foregroundMark x1="52402" y1="17857" x2="52402" y2="17857"/>
                        <a14:foregroundMark x1="78603" y1="40179" x2="78603" y2="40179"/>
                        <a14:foregroundMark x1="81223" y1="51786" x2="81223" y2="51786"/>
                        <a14:foregroundMark x1="74236" y1="72321" x2="74236" y2="72321"/>
                        <a14:foregroundMark x1="84279" y1="54464" x2="84279" y2="54464"/>
                        <a14:foregroundMark x1="88210" y1="68304" x2="88210" y2="68304"/>
                        <a14:foregroundMark x1="50218" y1="85714" x2="50218" y2="85714"/>
                        <a14:foregroundMark x1="52838" y1="96875" x2="52838" y2="96875"/>
                        <a14:foregroundMark x1="13537" y1="77679" x2="13537" y2="77679"/>
                        <a14:foregroundMark x1="13537" y1="50893" x2="13537" y2="50893"/>
                        <a14:foregroundMark x1="30568" y1="43750" x2="30568" y2="43750"/>
                        <a14:foregroundMark x1="36681" y1="45536" x2="36681" y2="45536"/>
                        <a14:foregroundMark x1="44541" y1="45536" x2="44541" y2="45536"/>
                        <a14:foregroundMark x1="51092" y1="45982" x2="51092" y2="45982"/>
                        <a14:foregroundMark x1="60699" y1="45536" x2="60699" y2="45536"/>
                        <a14:foregroundMark x1="68122" y1="43750" x2="68122" y2="43750"/>
                        <a14:foregroundMark x1="65502" y1="57143" x2="65502" y2="57143"/>
                        <a14:foregroundMark x1="59389" y1="58036" x2="59389" y2="58036"/>
                        <a14:foregroundMark x1="73362" y1="58482" x2="73362" y2="58482"/>
                        <a14:foregroundMark x1="44978" y1="56696" x2="44978" y2="56696"/>
                        <a14:foregroundMark x1="41485" y1="56696" x2="41485" y2="56696"/>
                        <a14:foregroundMark x1="34498" y1="57143" x2="34498" y2="57143"/>
                        <a14:foregroundMark x1="24891" y1="59375" x2="24891" y2="59375"/>
                        <a14:foregroundMark x1="84279" y1="51786" x2="84279" y2="51786"/>
                      </a14:backgroundRemoval>
                    </a14:imgEffect>
                  </a14:imgLayer>
                </a14:imgProps>
              </a:ext>
            </a:extLst>
          </a:blip>
          <a:srcRect r="3406"/>
          <a:stretch/>
        </p:blipFill>
        <p:spPr bwMode="auto">
          <a:xfrm>
            <a:off x="7919881" y="1787725"/>
            <a:ext cx="963523" cy="975719"/>
          </a:xfrm>
          <a:prstGeom prst="flowChartConnector">
            <a:avLst/>
          </a:prstGeom>
          <a:ln w="9525" cap="flat" cmpd="sng" algn="ctr">
            <a:solidFill>
              <a:srgbClr val="4472C4"/>
            </a:solidFill>
            <a:prstDash val="solid"/>
            <a:round/>
            <a:headEnd type="none" w="med" len="med"/>
            <a:tailEnd type="none" w="med" len="med"/>
            <a:extLst>
              <a:ext uri="{C807C97D-BFC1-408E-A445-0C87EB9F89A2}">
                <ask:lineSketchStyleProps xmlns:ask="http://schemas.microsoft.com/office/drawing/2018/sketchyshapes" xmlns="" sd="0">
                  <a:custGeom>
                    <a:avLst/>
                    <a:gdLst/>
                    <a:ahLst/>
                    <a:cxnLst/>
                    <a:rect l="0" t="0" r="0" b="0"/>
                    <a:pathLst/>
                  </a:custGeom>
                  <ask:type/>
                </ask:lineSketchStyleProps>
              </a:ext>
            </a:extLst>
          </a:ln>
          <a:extLst>
            <a:ext uri="{53640926-AAD7-44D8-BBD7-CCE9431645EC}">
              <a14:shadowObscured xmlns:a14="http://schemas.microsoft.com/office/drawing/2010/main"/>
            </a:ext>
          </a:extLst>
        </p:spPr>
      </p:pic>
      <p:grpSp>
        <p:nvGrpSpPr>
          <p:cNvPr id="4" name="Google Shape;1031;p57">
            <a:extLst>
              <a:ext uri="{FF2B5EF4-FFF2-40B4-BE49-F238E27FC236}">
                <a16:creationId xmlns:a16="http://schemas.microsoft.com/office/drawing/2014/main" id="{D33FA836-E290-5EF4-5E9C-C75C0902451B}"/>
              </a:ext>
            </a:extLst>
          </p:cNvPr>
          <p:cNvGrpSpPr/>
          <p:nvPr/>
        </p:nvGrpSpPr>
        <p:grpSpPr>
          <a:xfrm rot="12209120" flipH="1">
            <a:off x="8175682" y="4286804"/>
            <a:ext cx="1936635" cy="1713389"/>
            <a:chOff x="1749700" y="889800"/>
            <a:chExt cx="4276500" cy="3783525"/>
          </a:xfrm>
        </p:grpSpPr>
        <p:sp>
          <p:nvSpPr>
            <p:cNvPr id="7" name="Google Shape;1032;p57">
              <a:extLst>
                <a:ext uri="{FF2B5EF4-FFF2-40B4-BE49-F238E27FC236}">
                  <a16:creationId xmlns:a16="http://schemas.microsoft.com/office/drawing/2014/main" id="{7A72C0F1-58CF-2B9C-05BF-23AC0FC2B786}"/>
                </a:ext>
              </a:extLst>
            </p:cNvPr>
            <p:cNvSpPr/>
            <p:nvPr/>
          </p:nvSpPr>
          <p:spPr>
            <a:xfrm>
              <a:off x="2226200" y="889800"/>
              <a:ext cx="183125" cy="226500"/>
            </a:xfrm>
            <a:custGeom>
              <a:avLst/>
              <a:gdLst/>
              <a:ahLst/>
              <a:cxnLst/>
              <a:rect l="l" t="t" r="r" b="b"/>
              <a:pathLst>
                <a:path w="7325" h="9060" extrusionOk="0">
                  <a:moveTo>
                    <a:pt x="3299" y="1"/>
                  </a:moveTo>
                  <a:cubicBezTo>
                    <a:pt x="2841" y="1"/>
                    <a:pt x="2390" y="173"/>
                    <a:pt x="2047" y="502"/>
                  </a:cubicBezTo>
                  <a:cubicBezTo>
                    <a:pt x="1753" y="835"/>
                    <a:pt x="1510" y="1203"/>
                    <a:pt x="1317" y="1604"/>
                  </a:cubicBezTo>
                  <a:lnTo>
                    <a:pt x="1317" y="1604"/>
                  </a:lnTo>
                  <a:cubicBezTo>
                    <a:pt x="1359" y="1507"/>
                    <a:pt x="1373" y="1467"/>
                    <a:pt x="1366" y="1467"/>
                  </a:cubicBezTo>
                  <a:cubicBezTo>
                    <a:pt x="1336" y="1467"/>
                    <a:pt x="865" y="2344"/>
                    <a:pt x="796" y="2481"/>
                  </a:cubicBezTo>
                  <a:cubicBezTo>
                    <a:pt x="0" y="3937"/>
                    <a:pt x="137" y="5234"/>
                    <a:pt x="728" y="6689"/>
                  </a:cubicBezTo>
                  <a:cubicBezTo>
                    <a:pt x="1345" y="8277"/>
                    <a:pt x="2705" y="9059"/>
                    <a:pt x="4024" y="9059"/>
                  </a:cubicBezTo>
                  <a:cubicBezTo>
                    <a:pt x="5577" y="9059"/>
                    <a:pt x="7074" y="7976"/>
                    <a:pt x="7234" y="5848"/>
                  </a:cubicBezTo>
                  <a:cubicBezTo>
                    <a:pt x="7325" y="4255"/>
                    <a:pt x="7097" y="2982"/>
                    <a:pt x="5960" y="1776"/>
                  </a:cubicBezTo>
                  <a:cubicBezTo>
                    <a:pt x="5664" y="1503"/>
                    <a:pt x="5346" y="1230"/>
                    <a:pt x="5027" y="980"/>
                  </a:cubicBezTo>
                  <a:cubicBezTo>
                    <a:pt x="4777" y="684"/>
                    <a:pt x="4504" y="434"/>
                    <a:pt x="4186" y="229"/>
                  </a:cubicBezTo>
                  <a:cubicBezTo>
                    <a:pt x="3906" y="76"/>
                    <a:pt x="3601" y="1"/>
                    <a:pt x="32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033;p57">
              <a:extLst>
                <a:ext uri="{FF2B5EF4-FFF2-40B4-BE49-F238E27FC236}">
                  <a16:creationId xmlns:a16="http://schemas.microsoft.com/office/drawing/2014/main" id="{868B8897-735A-0D26-9679-962E7DAEED9B}"/>
                </a:ext>
              </a:extLst>
            </p:cNvPr>
            <p:cNvSpPr/>
            <p:nvPr/>
          </p:nvSpPr>
          <p:spPr>
            <a:xfrm>
              <a:off x="2327350" y="1533200"/>
              <a:ext cx="283725" cy="185850"/>
            </a:xfrm>
            <a:custGeom>
              <a:avLst/>
              <a:gdLst/>
              <a:ahLst/>
              <a:cxnLst/>
              <a:rect l="l" t="t" r="r" b="b"/>
              <a:pathLst>
                <a:path w="11349" h="7434" extrusionOk="0">
                  <a:moveTo>
                    <a:pt x="6546" y="1"/>
                  </a:moveTo>
                  <a:cubicBezTo>
                    <a:pt x="6377" y="1"/>
                    <a:pt x="6205" y="13"/>
                    <a:pt x="6031" y="39"/>
                  </a:cubicBezTo>
                  <a:cubicBezTo>
                    <a:pt x="4030" y="334"/>
                    <a:pt x="2392" y="2040"/>
                    <a:pt x="1163" y="3542"/>
                  </a:cubicBezTo>
                  <a:cubicBezTo>
                    <a:pt x="1" y="4928"/>
                    <a:pt x="618" y="7434"/>
                    <a:pt x="2647" y="7434"/>
                  </a:cubicBezTo>
                  <a:cubicBezTo>
                    <a:pt x="2683" y="7434"/>
                    <a:pt x="2719" y="7433"/>
                    <a:pt x="2756" y="7432"/>
                  </a:cubicBezTo>
                  <a:cubicBezTo>
                    <a:pt x="5008" y="7318"/>
                    <a:pt x="7419" y="7022"/>
                    <a:pt x="9080" y="5361"/>
                  </a:cubicBezTo>
                  <a:cubicBezTo>
                    <a:pt x="11348" y="3114"/>
                    <a:pt x="9247" y="1"/>
                    <a:pt x="6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034;p57">
              <a:extLst>
                <a:ext uri="{FF2B5EF4-FFF2-40B4-BE49-F238E27FC236}">
                  <a16:creationId xmlns:a16="http://schemas.microsoft.com/office/drawing/2014/main" id="{711EFD3D-A926-E495-798C-81BBD8B22C1D}"/>
                </a:ext>
              </a:extLst>
            </p:cNvPr>
            <p:cNvSpPr/>
            <p:nvPr/>
          </p:nvSpPr>
          <p:spPr>
            <a:xfrm>
              <a:off x="2677400" y="1195275"/>
              <a:ext cx="265350" cy="220825"/>
            </a:xfrm>
            <a:custGeom>
              <a:avLst/>
              <a:gdLst/>
              <a:ahLst/>
              <a:cxnLst/>
              <a:rect l="l" t="t" r="r" b="b"/>
              <a:pathLst>
                <a:path w="10614" h="8833" extrusionOk="0">
                  <a:moveTo>
                    <a:pt x="5747" y="0"/>
                  </a:moveTo>
                  <a:cubicBezTo>
                    <a:pt x="5142" y="0"/>
                    <a:pt x="4503" y="134"/>
                    <a:pt x="3858" y="430"/>
                  </a:cubicBezTo>
                  <a:cubicBezTo>
                    <a:pt x="2493" y="1067"/>
                    <a:pt x="1765" y="2045"/>
                    <a:pt x="1219" y="3387"/>
                  </a:cubicBezTo>
                  <a:cubicBezTo>
                    <a:pt x="0" y="6257"/>
                    <a:pt x="1858" y="8832"/>
                    <a:pt x="4511" y="8832"/>
                  </a:cubicBezTo>
                  <a:cubicBezTo>
                    <a:pt x="5076" y="8832"/>
                    <a:pt x="5677" y="8716"/>
                    <a:pt x="6292" y="8460"/>
                  </a:cubicBezTo>
                  <a:cubicBezTo>
                    <a:pt x="7634" y="7891"/>
                    <a:pt x="8612" y="7164"/>
                    <a:pt x="9249" y="5821"/>
                  </a:cubicBezTo>
                  <a:cubicBezTo>
                    <a:pt x="10614" y="2849"/>
                    <a:pt x="8538" y="0"/>
                    <a:pt x="5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35;p57">
              <a:extLst>
                <a:ext uri="{FF2B5EF4-FFF2-40B4-BE49-F238E27FC236}">
                  <a16:creationId xmlns:a16="http://schemas.microsoft.com/office/drawing/2014/main" id="{F7218B32-7326-99DF-A723-C8AC3FE5936E}"/>
                </a:ext>
              </a:extLst>
            </p:cNvPr>
            <p:cNvSpPr/>
            <p:nvPr/>
          </p:nvSpPr>
          <p:spPr>
            <a:xfrm>
              <a:off x="1795700" y="1310500"/>
              <a:ext cx="278100" cy="217600"/>
            </a:xfrm>
            <a:custGeom>
              <a:avLst/>
              <a:gdLst/>
              <a:ahLst/>
              <a:cxnLst/>
              <a:rect l="l" t="t" r="r" b="b"/>
              <a:pathLst>
                <a:path w="11124" h="8704" extrusionOk="0">
                  <a:moveTo>
                    <a:pt x="5323" y="1"/>
                  </a:moveTo>
                  <a:cubicBezTo>
                    <a:pt x="4021" y="1"/>
                    <a:pt x="2717" y="518"/>
                    <a:pt x="1524" y="1554"/>
                  </a:cubicBezTo>
                  <a:cubicBezTo>
                    <a:pt x="410" y="2509"/>
                    <a:pt x="0" y="4807"/>
                    <a:pt x="910" y="6058"/>
                  </a:cubicBezTo>
                  <a:cubicBezTo>
                    <a:pt x="2137" y="7723"/>
                    <a:pt x="3746" y="8703"/>
                    <a:pt x="5530" y="8703"/>
                  </a:cubicBezTo>
                  <a:cubicBezTo>
                    <a:pt x="6426" y="8703"/>
                    <a:pt x="7367" y="8456"/>
                    <a:pt x="8326" y="7923"/>
                  </a:cubicBezTo>
                  <a:cubicBezTo>
                    <a:pt x="10510" y="6717"/>
                    <a:pt x="11124" y="3351"/>
                    <a:pt x="9190" y="1622"/>
                  </a:cubicBezTo>
                  <a:cubicBezTo>
                    <a:pt x="7983" y="541"/>
                    <a:pt x="6654" y="1"/>
                    <a:pt x="53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36;p57">
              <a:extLst>
                <a:ext uri="{FF2B5EF4-FFF2-40B4-BE49-F238E27FC236}">
                  <a16:creationId xmlns:a16="http://schemas.microsoft.com/office/drawing/2014/main" id="{7B16854C-9936-A99B-3E40-72E96F940E19}"/>
                </a:ext>
              </a:extLst>
            </p:cNvPr>
            <p:cNvSpPr/>
            <p:nvPr/>
          </p:nvSpPr>
          <p:spPr>
            <a:xfrm>
              <a:off x="2706175" y="2238800"/>
              <a:ext cx="236600" cy="344700"/>
            </a:xfrm>
            <a:custGeom>
              <a:avLst/>
              <a:gdLst/>
              <a:ahLst/>
              <a:cxnLst/>
              <a:rect l="l" t="t" r="r" b="b"/>
              <a:pathLst>
                <a:path w="9464" h="13788" extrusionOk="0">
                  <a:moveTo>
                    <a:pt x="4399" y="1"/>
                  </a:moveTo>
                  <a:cubicBezTo>
                    <a:pt x="3113" y="1"/>
                    <a:pt x="1775" y="902"/>
                    <a:pt x="1524" y="2433"/>
                  </a:cubicBezTo>
                  <a:cubicBezTo>
                    <a:pt x="0" y="5253"/>
                    <a:pt x="0" y="9371"/>
                    <a:pt x="1661" y="11964"/>
                  </a:cubicBezTo>
                  <a:cubicBezTo>
                    <a:pt x="2447" y="13225"/>
                    <a:pt x="3581" y="13787"/>
                    <a:pt x="4714" y="13787"/>
                  </a:cubicBezTo>
                  <a:cubicBezTo>
                    <a:pt x="6238" y="13787"/>
                    <a:pt x="7761" y="12772"/>
                    <a:pt x="8439" y="11077"/>
                  </a:cubicBezTo>
                  <a:cubicBezTo>
                    <a:pt x="9463" y="8529"/>
                    <a:pt x="8758" y="4207"/>
                    <a:pt x="6824" y="1932"/>
                  </a:cubicBezTo>
                  <a:cubicBezTo>
                    <a:pt x="6457" y="596"/>
                    <a:pt x="5445" y="1"/>
                    <a:pt x="43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037;p57">
              <a:extLst>
                <a:ext uri="{FF2B5EF4-FFF2-40B4-BE49-F238E27FC236}">
                  <a16:creationId xmlns:a16="http://schemas.microsoft.com/office/drawing/2014/main" id="{A0CB3596-53B5-B36D-3248-145DEDCBB30B}"/>
                </a:ext>
              </a:extLst>
            </p:cNvPr>
            <p:cNvSpPr/>
            <p:nvPr/>
          </p:nvSpPr>
          <p:spPr>
            <a:xfrm>
              <a:off x="2003275" y="2384950"/>
              <a:ext cx="313925" cy="216875"/>
            </a:xfrm>
            <a:custGeom>
              <a:avLst/>
              <a:gdLst/>
              <a:ahLst/>
              <a:cxnLst/>
              <a:rect l="l" t="t" r="r" b="b"/>
              <a:pathLst>
                <a:path w="12557" h="8675" extrusionOk="0">
                  <a:moveTo>
                    <a:pt x="8629" y="0"/>
                  </a:moveTo>
                  <a:cubicBezTo>
                    <a:pt x="8514" y="0"/>
                    <a:pt x="8398" y="7"/>
                    <a:pt x="8280" y="22"/>
                  </a:cubicBezTo>
                  <a:cubicBezTo>
                    <a:pt x="5937" y="295"/>
                    <a:pt x="3776" y="749"/>
                    <a:pt x="2002" y="2456"/>
                  </a:cubicBezTo>
                  <a:cubicBezTo>
                    <a:pt x="0" y="4389"/>
                    <a:pt x="1115" y="7574"/>
                    <a:pt x="3594" y="8370"/>
                  </a:cubicBezTo>
                  <a:cubicBezTo>
                    <a:pt x="4282" y="8583"/>
                    <a:pt x="4978" y="8675"/>
                    <a:pt x="5672" y="8675"/>
                  </a:cubicBezTo>
                  <a:cubicBezTo>
                    <a:pt x="6908" y="8675"/>
                    <a:pt x="8139" y="8383"/>
                    <a:pt x="9304" y="7960"/>
                  </a:cubicBezTo>
                  <a:cubicBezTo>
                    <a:pt x="11215" y="7301"/>
                    <a:pt x="12557" y="5640"/>
                    <a:pt x="12261" y="3547"/>
                  </a:cubicBezTo>
                  <a:cubicBezTo>
                    <a:pt x="12025" y="1855"/>
                    <a:pt x="10498" y="0"/>
                    <a:pt x="8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038;p57">
              <a:extLst>
                <a:ext uri="{FF2B5EF4-FFF2-40B4-BE49-F238E27FC236}">
                  <a16:creationId xmlns:a16="http://schemas.microsoft.com/office/drawing/2014/main" id="{A6593D12-0409-92CA-6C49-1D61B2503A5D}"/>
                </a:ext>
              </a:extLst>
            </p:cNvPr>
            <p:cNvSpPr/>
            <p:nvPr/>
          </p:nvSpPr>
          <p:spPr>
            <a:xfrm>
              <a:off x="1749700" y="1859925"/>
              <a:ext cx="205825" cy="179750"/>
            </a:xfrm>
            <a:custGeom>
              <a:avLst/>
              <a:gdLst/>
              <a:ahLst/>
              <a:cxnLst/>
              <a:rect l="l" t="t" r="r" b="b"/>
              <a:pathLst>
                <a:path w="8233" h="7190" extrusionOk="0">
                  <a:moveTo>
                    <a:pt x="4008" y="0"/>
                  </a:moveTo>
                  <a:cubicBezTo>
                    <a:pt x="1924" y="0"/>
                    <a:pt x="0" y="1624"/>
                    <a:pt x="339" y="4030"/>
                  </a:cubicBezTo>
                  <a:cubicBezTo>
                    <a:pt x="611" y="5922"/>
                    <a:pt x="2314" y="7190"/>
                    <a:pt x="4046" y="7190"/>
                  </a:cubicBezTo>
                  <a:cubicBezTo>
                    <a:pt x="4917" y="7190"/>
                    <a:pt x="5796" y="6869"/>
                    <a:pt x="6504" y="6146"/>
                  </a:cubicBezTo>
                  <a:lnTo>
                    <a:pt x="6799" y="5827"/>
                  </a:lnTo>
                  <a:cubicBezTo>
                    <a:pt x="8232" y="4371"/>
                    <a:pt x="8096" y="1528"/>
                    <a:pt x="6094" y="573"/>
                  </a:cubicBezTo>
                  <a:lnTo>
                    <a:pt x="5730" y="391"/>
                  </a:lnTo>
                  <a:cubicBezTo>
                    <a:pt x="5173" y="125"/>
                    <a:pt x="4585" y="0"/>
                    <a:pt x="40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39;p57">
              <a:extLst>
                <a:ext uri="{FF2B5EF4-FFF2-40B4-BE49-F238E27FC236}">
                  <a16:creationId xmlns:a16="http://schemas.microsoft.com/office/drawing/2014/main" id="{8AA5A427-6B57-8102-59A6-620D6003577F}"/>
                </a:ext>
              </a:extLst>
            </p:cNvPr>
            <p:cNvSpPr/>
            <p:nvPr/>
          </p:nvSpPr>
          <p:spPr>
            <a:xfrm>
              <a:off x="2389975" y="2023950"/>
              <a:ext cx="197925" cy="153525"/>
            </a:xfrm>
            <a:custGeom>
              <a:avLst/>
              <a:gdLst/>
              <a:ahLst/>
              <a:cxnLst/>
              <a:rect l="l" t="t" r="r" b="b"/>
              <a:pathLst>
                <a:path w="7917" h="6141" extrusionOk="0">
                  <a:moveTo>
                    <a:pt x="3454" y="1"/>
                  </a:moveTo>
                  <a:cubicBezTo>
                    <a:pt x="3076" y="1"/>
                    <a:pt x="2699" y="30"/>
                    <a:pt x="2321" y="85"/>
                  </a:cubicBezTo>
                  <a:cubicBezTo>
                    <a:pt x="728" y="313"/>
                    <a:pt x="0" y="2474"/>
                    <a:pt x="774" y="3725"/>
                  </a:cubicBezTo>
                  <a:cubicBezTo>
                    <a:pt x="1138" y="4339"/>
                    <a:pt x="1616" y="4862"/>
                    <a:pt x="2184" y="5294"/>
                  </a:cubicBezTo>
                  <a:cubicBezTo>
                    <a:pt x="2853" y="5842"/>
                    <a:pt x="3672" y="6141"/>
                    <a:pt x="4466" y="6141"/>
                  </a:cubicBezTo>
                  <a:cubicBezTo>
                    <a:pt x="5454" y="6141"/>
                    <a:pt x="6404" y="5679"/>
                    <a:pt x="6984" y="4657"/>
                  </a:cubicBezTo>
                  <a:cubicBezTo>
                    <a:pt x="7917" y="3020"/>
                    <a:pt x="7052" y="586"/>
                    <a:pt x="5119" y="199"/>
                  </a:cubicBezTo>
                  <a:cubicBezTo>
                    <a:pt x="4564" y="64"/>
                    <a:pt x="4009" y="1"/>
                    <a:pt x="34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40;p57">
              <a:extLst>
                <a:ext uri="{FF2B5EF4-FFF2-40B4-BE49-F238E27FC236}">
                  <a16:creationId xmlns:a16="http://schemas.microsoft.com/office/drawing/2014/main" id="{28BCB1C9-2078-FB84-3345-757B7E942081}"/>
                </a:ext>
              </a:extLst>
            </p:cNvPr>
            <p:cNvSpPr/>
            <p:nvPr/>
          </p:nvSpPr>
          <p:spPr>
            <a:xfrm>
              <a:off x="3245425" y="1472775"/>
              <a:ext cx="196275" cy="197875"/>
            </a:xfrm>
            <a:custGeom>
              <a:avLst/>
              <a:gdLst/>
              <a:ahLst/>
              <a:cxnLst/>
              <a:rect l="l" t="t" r="r" b="b"/>
              <a:pathLst>
                <a:path w="7851" h="7915" extrusionOk="0">
                  <a:moveTo>
                    <a:pt x="4513" y="0"/>
                  </a:moveTo>
                  <a:cubicBezTo>
                    <a:pt x="3580" y="0"/>
                    <a:pt x="2631" y="393"/>
                    <a:pt x="2042" y="1273"/>
                  </a:cubicBezTo>
                  <a:cubicBezTo>
                    <a:pt x="1382" y="2205"/>
                    <a:pt x="1314" y="3115"/>
                    <a:pt x="905" y="4116"/>
                  </a:cubicBezTo>
                  <a:cubicBezTo>
                    <a:pt x="0" y="6112"/>
                    <a:pt x="1639" y="7915"/>
                    <a:pt x="3287" y="7915"/>
                  </a:cubicBezTo>
                  <a:cubicBezTo>
                    <a:pt x="4044" y="7915"/>
                    <a:pt x="4802" y="7535"/>
                    <a:pt x="5318" y="6618"/>
                  </a:cubicBezTo>
                  <a:cubicBezTo>
                    <a:pt x="5977" y="5458"/>
                    <a:pt x="6705" y="4662"/>
                    <a:pt x="7160" y="3343"/>
                  </a:cubicBezTo>
                  <a:cubicBezTo>
                    <a:pt x="7850" y="1302"/>
                    <a:pt x="6209" y="0"/>
                    <a:pt x="45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041;p57">
              <a:extLst>
                <a:ext uri="{FF2B5EF4-FFF2-40B4-BE49-F238E27FC236}">
                  <a16:creationId xmlns:a16="http://schemas.microsoft.com/office/drawing/2014/main" id="{2647E5A2-4F10-DE19-55F8-F1A35A562193}"/>
                </a:ext>
              </a:extLst>
            </p:cNvPr>
            <p:cNvSpPr/>
            <p:nvPr/>
          </p:nvSpPr>
          <p:spPr>
            <a:xfrm>
              <a:off x="3247675" y="933050"/>
              <a:ext cx="233625" cy="177075"/>
            </a:xfrm>
            <a:custGeom>
              <a:avLst/>
              <a:gdLst/>
              <a:ahLst/>
              <a:cxnLst/>
              <a:rect l="l" t="t" r="r" b="b"/>
              <a:pathLst>
                <a:path w="9345" h="7083" extrusionOk="0">
                  <a:moveTo>
                    <a:pt x="4773" y="0"/>
                  </a:moveTo>
                  <a:cubicBezTo>
                    <a:pt x="1" y="0"/>
                    <a:pt x="650" y="7082"/>
                    <a:pt x="4517" y="7082"/>
                  </a:cubicBezTo>
                  <a:cubicBezTo>
                    <a:pt x="4872" y="7082"/>
                    <a:pt x="5253" y="7023"/>
                    <a:pt x="5660" y="6893"/>
                  </a:cubicBezTo>
                  <a:cubicBezTo>
                    <a:pt x="9345" y="5710"/>
                    <a:pt x="8890" y="0"/>
                    <a:pt x="47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42;p57">
              <a:extLst>
                <a:ext uri="{FF2B5EF4-FFF2-40B4-BE49-F238E27FC236}">
                  <a16:creationId xmlns:a16="http://schemas.microsoft.com/office/drawing/2014/main" id="{FA1B6340-3A2F-3C5D-03CA-E950125BCD47}"/>
                </a:ext>
              </a:extLst>
            </p:cNvPr>
            <p:cNvSpPr/>
            <p:nvPr/>
          </p:nvSpPr>
          <p:spPr>
            <a:xfrm>
              <a:off x="2950925" y="1955475"/>
              <a:ext cx="288750" cy="274600"/>
            </a:xfrm>
            <a:custGeom>
              <a:avLst/>
              <a:gdLst/>
              <a:ahLst/>
              <a:cxnLst/>
              <a:rect l="l" t="t" r="r" b="b"/>
              <a:pathLst>
                <a:path w="11550" h="10984" extrusionOk="0">
                  <a:moveTo>
                    <a:pt x="2898" y="0"/>
                  </a:moveTo>
                  <a:cubicBezTo>
                    <a:pt x="1277" y="0"/>
                    <a:pt x="0" y="2136"/>
                    <a:pt x="788" y="3711"/>
                  </a:cubicBezTo>
                  <a:cubicBezTo>
                    <a:pt x="1402" y="4917"/>
                    <a:pt x="1834" y="6168"/>
                    <a:pt x="2403" y="7374"/>
                  </a:cubicBezTo>
                  <a:cubicBezTo>
                    <a:pt x="3131" y="8852"/>
                    <a:pt x="4245" y="9785"/>
                    <a:pt x="5633" y="10604"/>
                  </a:cubicBezTo>
                  <a:cubicBezTo>
                    <a:pt x="6092" y="10865"/>
                    <a:pt x="6611" y="10984"/>
                    <a:pt x="7138" y="10984"/>
                  </a:cubicBezTo>
                  <a:cubicBezTo>
                    <a:pt x="9272" y="10984"/>
                    <a:pt x="11549" y="9040"/>
                    <a:pt x="10637" y="6759"/>
                  </a:cubicBezTo>
                  <a:cubicBezTo>
                    <a:pt x="9932" y="5008"/>
                    <a:pt x="9250" y="3689"/>
                    <a:pt x="7612" y="2619"/>
                  </a:cubicBezTo>
                  <a:cubicBezTo>
                    <a:pt x="6452" y="1846"/>
                    <a:pt x="5246" y="1209"/>
                    <a:pt x="4109" y="413"/>
                  </a:cubicBezTo>
                  <a:cubicBezTo>
                    <a:pt x="3701" y="125"/>
                    <a:pt x="3289" y="0"/>
                    <a:pt x="28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43;p57">
              <a:extLst>
                <a:ext uri="{FF2B5EF4-FFF2-40B4-BE49-F238E27FC236}">
                  <a16:creationId xmlns:a16="http://schemas.microsoft.com/office/drawing/2014/main" id="{B428D3EE-DB19-9948-009E-AD6F800CAFFA}"/>
                </a:ext>
              </a:extLst>
            </p:cNvPr>
            <p:cNvSpPr/>
            <p:nvPr/>
          </p:nvSpPr>
          <p:spPr>
            <a:xfrm>
              <a:off x="3434650" y="2244700"/>
              <a:ext cx="193450" cy="190850"/>
            </a:xfrm>
            <a:custGeom>
              <a:avLst/>
              <a:gdLst/>
              <a:ahLst/>
              <a:cxnLst/>
              <a:rect l="l" t="t" r="r" b="b"/>
              <a:pathLst>
                <a:path w="7738" h="7634" extrusionOk="0">
                  <a:moveTo>
                    <a:pt x="4717" y="0"/>
                  </a:moveTo>
                  <a:cubicBezTo>
                    <a:pt x="4251" y="0"/>
                    <a:pt x="3785" y="100"/>
                    <a:pt x="3367" y="309"/>
                  </a:cubicBezTo>
                  <a:cubicBezTo>
                    <a:pt x="2617" y="695"/>
                    <a:pt x="1934" y="1241"/>
                    <a:pt x="1366" y="1901"/>
                  </a:cubicBezTo>
                  <a:cubicBezTo>
                    <a:pt x="1" y="3402"/>
                    <a:pt x="46" y="5677"/>
                    <a:pt x="1729" y="6951"/>
                  </a:cubicBezTo>
                  <a:cubicBezTo>
                    <a:pt x="2324" y="7401"/>
                    <a:pt x="3089" y="7634"/>
                    <a:pt x="3850" y="7634"/>
                  </a:cubicBezTo>
                  <a:cubicBezTo>
                    <a:pt x="5012" y="7634"/>
                    <a:pt x="6166" y="7091"/>
                    <a:pt x="6688" y="5950"/>
                  </a:cubicBezTo>
                  <a:cubicBezTo>
                    <a:pt x="7189" y="4972"/>
                    <a:pt x="7507" y="3880"/>
                    <a:pt x="7598" y="2765"/>
                  </a:cubicBezTo>
                  <a:cubicBezTo>
                    <a:pt x="7737" y="1044"/>
                    <a:pt x="6228" y="0"/>
                    <a:pt x="47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44;p57">
              <a:extLst>
                <a:ext uri="{FF2B5EF4-FFF2-40B4-BE49-F238E27FC236}">
                  <a16:creationId xmlns:a16="http://schemas.microsoft.com/office/drawing/2014/main" id="{F617C6CF-64B8-E9D4-29EA-720BAA108F32}"/>
                </a:ext>
              </a:extLst>
            </p:cNvPr>
            <p:cNvSpPr/>
            <p:nvPr/>
          </p:nvSpPr>
          <p:spPr>
            <a:xfrm>
              <a:off x="3624350" y="1588700"/>
              <a:ext cx="234575" cy="157375"/>
            </a:xfrm>
            <a:custGeom>
              <a:avLst/>
              <a:gdLst/>
              <a:ahLst/>
              <a:cxnLst/>
              <a:rect l="l" t="t" r="r" b="b"/>
              <a:pathLst>
                <a:path w="9383" h="6295" extrusionOk="0">
                  <a:moveTo>
                    <a:pt x="5571" y="1"/>
                  </a:moveTo>
                  <a:cubicBezTo>
                    <a:pt x="3880" y="1"/>
                    <a:pt x="3007" y="894"/>
                    <a:pt x="1853" y="2004"/>
                  </a:cubicBezTo>
                  <a:cubicBezTo>
                    <a:pt x="1" y="3771"/>
                    <a:pt x="1695" y="6295"/>
                    <a:pt x="3840" y="6295"/>
                  </a:cubicBezTo>
                  <a:cubicBezTo>
                    <a:pt x="3987" y="6295"/>
                    <a:pt x="4136" y="6283"/>
                    <a:pt x="4287" y="6258"/>
                  </a:cubicBezTo>
                  <a:cubicBezTo>
                    <a:pt x="6084" y="5985"/>
                    <a:pt x="7017" y="5689"/>
                    <a:pt x="8108" y="4142"/>
                  </a:cubicBezTo>
                  <a:cubicBezTo>
                    <a:pt x="9382" y="2368"/>
                    <a:pt x="7608" y="71"/>
                    <a:pt x="5697" y="2"/>
                  </a:cubicBezTo>
                  <a:cubicBezTo>
                    <a:pt x="5655" y="1"/>
                    <a:pt x="5612" y="1"/>
                    <a:pt x="5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045;p57">
              <a:extLst>
                <a:ext uri="{FF2B5EF4-FFF2-40B4-BE49-F238E27FC236}">
                  <a16:creationId xmlns:a16="http://schemas.microsoft.com/office/drawing/2014/main" id="{524A5F28-843E-CAB7-0DFE-F5A9472B7A05}"/>
                </a:ext>
              </a:extLst>
            </p:cNvPr>
            <p:cNvSpPr/>
            <p:nvPr/>
          </p:nvSpPr>
          <p:spPr>
            <a:xfrm>
              <a:off x="3196375" y="2966875"/>
              <a:ext cx="193950" cy="304450"/>
            </a:xfrm>
            <a:custGeom>
              <a:avLst/>
              <a:gdLst/>
              <a:ahLst/>
              <a:cxnLst/>
              <a:rect l="l" t="t" r="r" b="b"/>
              <a:pathLst>
                <a:path w="7758" h="12178" extrusionOk="0">
                  <a:moveTo>
                    <a:pt x="3248" y="0"/>
                  </a:moveTo>
                  <a:cubicBezTo>
                    <a:pt x="1824" y="0"/>
                    <a:pt x="296" y="1239"/>
                    <a:pt x="569" y="3109"/>
                  </a:cubicBezTo>
                  <a:cubicBezTo>
                    <a:pt x="683" y="3973"/>
                    <a:pt x="114" y="5247"/>
                    <a:pt x="69" y="6134"/>
                  </a:cubicBezTo>
                  <a:cubicBezTo>
                    <a:pt x="0" y="7272"/>
                    <a:pt x="182" y="8432"/>
                    <a:pt x="615" y="9501"/>
                  </a:cubicBezTo>
                  <a:cubicBezTo>
                    <a:pt x="1193" y="11008"/>
                    <a:pt x="2407" y="12177"/>
                    <a:pt x="4054" y="12177"/>
                  </a:cubicBezTo>
                  <a:cubicBezTo>
                    <a:pt x="4223" y="12177"/>
                    <a:pt x="4396" y="12165"/>
                    <a:pt x="4573" y="12140"/>
                  </a:cubicBezTo>
                  <a:cubicBezTo>
                    <a:pt x="6370" y="11889"/>
                    <a:pt x="7712" y="10388"/>
                    <a:pt x="7735" y="8568"/>
                  </a:cubicBezTo>
                  <a:cubicBezTo>
                    <a:pt x="7757" y="7272"/>
                    <a:pt x="7507" y="5975"/>
                    <a:pt x="6961" y="4792"/>
                  </a:cubicBezTo>
                  <a:cubicBezTo>
                    <a:pt x="6506" y="3769"/>
                    <a:pt x="5642" y="2927"/>
                    <a:pt x="5392" y="1835"/>
                  </a:cubicBezTo>
                  <a:cubicBezTo>
                    <a:pt x="5100" y="552"/>
                    <a:pt x="4197" y="0"/>
                    <a:pt x="32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46;p57">
              <a:extLst>
                <a:ext uri="{FF2B5EF4-FFF2-40B4-BE49-F238E27FC236}">
                  <a16:creationId xmlns:a16="http://schemas.microsoft.com/office/drawing/2014/main" id="{19C0EFD8-7911-EC52-7479-4EC93F4C3552}"/>
                </a:ext>
              </a:extLst>
            </p:cNvPr>
            <p:cNvSpPr/>
            <p:nvPr/>
          </p:nvSpPr>
          <p:spPr>
            <a:xfrm>
              <a:off x="2532150" y="3339825"/>
              <a:ext cx="221250" cy="225125"/>
            </a:xfrm>
            <a:custGeom>
              <a:avLst/>
              <a:gdLst/>
              <a:ahLst/>
              <a:cxnLst/>
              <a:rect l="l" t="t" r="r" b="b"/>
              <a:pathLst>
                <a:path w="8850" h="9005" extrusionOk="0">
                  <a:moveTo>
                    <a:pt x="4832" y="1"/>
                  </a:moveTo>
                  <a:cubicBezTo>
                    <a:pt x="3906" y="1"/>
                    <a:pt x="2946" y="324"/>
                    <a:pt x="2161" y="952"/>
                  </a:cubicBezTo>
                  <a:cubicBezTo>
                    <a:pt x="0" y="2704"/>
                    <a:pt x="23" y="4888"/>
                    <a:pt x="979" y="7253"/>
                  </a:cubicBezTo>
                  <a:cubicBezTo>
                    <a:pt x="1449" y="8423"/>
                    <a:pt x="2772" y="9004"/>
                    <a:pt x="4032" y="9004"/>
                  </a:cubicBezTo>
                  <a:cubicBezTo>
                    <a:pt x="4660" y="9004"/>
                    <a:pt x="5272" y="8860"/>
                    <a:pt x="5755" y="8573"/>
                  </a:cubicBezTo>
                  <a:cubicBezTo>
                    <a:pt x="8053" y="7208"/>
                    <a:pt x="8849" y="5161"/>
                    <a:pt x="8189" y="2590"/>
                  </a:cubicBezTo>
                  <a:cubicBezTo>
                    <a:pt x="7727" y="837"/>
                    <a:pt x="6321" y="1"/>
                    <a:pt x="48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47;p57">
              <a:extLst>
                <a:ext uri="{FF2B5EF4-FFF2-40B4-BE49-F238E27FC236}">
                  <a16:creationId xmlns:a16="http://schemas.microsoft.com/office/drawing/2014/main" id="{FCE1DD35-21CF-FF83-296A-6ABB785821FD}"/>
                </a:ext>
              </a:extLst>
            </p:cNvPr>
            <p:cNvSpPr/>
            <p:nvPr/>
          </p:nvSpPr>
          <p:spPr>
            <a:xfrm>
              <a:off x="1958625" y="3174175"/>
              <a:ext cx="242000" cy="191000"/>
            </a:xfrm>
            <a:custGeom>
              <a:avLst/>
              <a:gdLst/>
              <a:ahLst/>
              <a:cxnLst/>
              <a:rect l="l" t="t" r="r" b="b"/>
              <a:pathLst>
                <a:path w="9680" h="7640" extrusionOk="0">
                  <a:moveTo>
                    <a:pt x="4775" y="1"/>
                  </a:moveTo>
                  <a:cubicBezTo>
                    <a:pt x="4719" y="1"/>
                    <a:pt x="4663" y="1"/>
                    <a:pt x="4607" y="3"/>
                  </a:cubicBezTo>
                  <a:cubicBezTo>
                    <a:pt x="4588" y="3"/>
                    <a:pt x="4569" y="3"/>
                    <a:pt x="4550" y="3"/>
                  </a:cubicBezTo>
                  <a:cubicBezTo>
                    <a:pt x="1226" y="3"/>
                    <a:pt x="0" y="3975"/>
                    <a:pt x="1991" y="6282"/>
                  </a:cubicBezTo>
                  <a:cubicBezTo>
                    <a:pt x="2754" y="7148"/>
                    <a:pt x="3834" y="7640"/>
                    <a:pt x="4978" y="7640"/>
                  </a:cubicBezTo>
                  <a:cubicBezTo>
                    <a:pt x="5096" y="7640"/>
                    <a:pt x="5215" y="7634"/>
                    <a:pt x="5335" y="7624"/>
                  </a:cubicBezTo>
                  <a:cubicBezTo>
                    <a:pt x="7678" y="7419"/>
                    <a:pt x="9680" y="5440"/>
                    <a:pt x="8974" y="2915"/>
                  </a:cubicBezTo>
                  <a:cubicBezTo>
                    <a:pt x="8838" y="2369"/>
                    <a:pt x="8565" y="1846"/>
                    <a:pt x="8178" y="1414"/>
                  </a:cubicBezTo>
                  <a:cubicBezTo>
                    <a:pt x="7285" y="498"/>
                    <a:pt x="6057" y="1"/>
                    <a:pt x="47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48;p57">
              <a:extLst>
                <a:ext uri="{FF2B5EF4-FFF2-40B4-BE49-F238E27FC236}">
                  <a16:creationId xmlns:a16="http://schemas.microsoft.com/office/drawing/2014/main" id="{166B8F62-ECC7-8615-2501-FF2209E36B80}"/>
                </a:ext>
              </a:extLst>
            </p:cNvPr>
            <p:cNvSpPr/>
            <p:nvPr/>
          </p:nvSpPr>
          <p:spPr>
            <a:xfrm>
              <a:off x="2539550" y="2853075"/>
              <a:ext cx="256500" cy="211525"/>
            </a:xfrm>
            <a:custGeom>
              <a:avLst/>
              <a:gdLst/>
              <a:ahLst/>
              <a:cxnLst/>
              <a:rect l="l" t="t" r="r" b="b"/>
              <a:pathLst>
                <a:path w="10260" h="8461" extrusionOk="0">
                  <a:moveTo>
                    <a:pt x="4757" y="0"/>
                  </a:moveTo>
                  <a:cubicBezTo>
                    <a:pt x="4293" y="0"/>
                    <a:pt x="3827" y="51"/>
                    <a:pt x="3367" y="154"/>
                  </a:cubicBezTo>
                  <a:cubicBezTo>
                    <a:pt x="1069" y="609"/>
                    <a:pt x="0" y="3498"/>
                    <a:pt x="1137" y="5432"/>
                  </a:cubicBezTo>
                  <a:cubicBezTo>
                    <a:pt x="2002" y="6933"/>
                    <a:pt x="3207" y="7661"/>
                    <a:pt x="4800" y="8275"/>
                  </a:cubicBezTo>
                  <a:cubicBezTo>
                    <a:pt x="5137" y="8403"/>
                    <a:pt x="5486" y="8461"/>
                    <a:pt x="5835" y="8461"/>
                  </a:cubicBezTo>
                  <a:cubicBezTo>
                    <a:pt x="7420" y="8461"/>
                    <a:pt x="9014" y="7262"/>
                    <a:pt x="9554" y="5864"/>
                  </a:cubicBezTo>
                  <a:cubicBezTo>
                    <a:pt x="10259" y="4044"/>
                    <a:pt x="9668" y="1769"/>
                    <a:pt x="7848" y="814"/>
                  </a:cubicBezTo>
                  <a:cubicBezTo>
                    <a:pt x="6895" y="274"/>
                    <a:pt x="5831" y="0"/>
                    <a:pt x="4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49;p57">
              <a:extLst>
                <a:ext uri="{FF2B5EF4-FFF2-40B4-BE49-F238E27FC236}">
                  <a16:creationId xmlns:a16="http://schemas.microsoft.com/office/drawing/2014/main" id="{A52B116D-FD31-4F8D-772F-F1D5E3CE5E85}"/>
                </a:ext>
              </a:extLst>
            </p:cNvPr>
            <p:cNvSpPr/>
            <p:nvPr/>
          </p:nvSpPr>
          <p:spPr>
            <a:xfrm>
              <a:off x="3151475" y="2647950"/>
              <a:ext cx="320175" cy="314225"/>
            </a:xfrm>
            <a:custGeom>
              <a:avLst/>
              <a:gdLst/>
              <a:ahLst/>
              <a:cxnLst/>
              <a:rect l="l" t="t" r="r" b="b"/>
              <a:pathLst>
                <a:path w="12807" h="12569" extrusionOk="0">
                  <a:moveTo>
                    <a:pt x="6778" y="1"/>
                  </a:moveTo>
                  <a:cubicBezTo>
                    <a:pt x="5404" y="1"/>
                    <a:pt x="4128" y="608"/>
                    <a:pt x="3412" y="1808"/>
                  </a:cubicBezTo>
                  <a:cubicBezTo>
                    <a:pt x="1683" y="2923"/>
                    <a:pt x="227" y="4788"/>
                    <a:pt x="136" y="6812"/>
                  </a:cubicBezTo>
                  <a:cubicBezTo>
                    <a:pt x="1" y="10193"/>
                    <a:pt x="3214" y="12568"/>
                    <a:pt x="6370" y="12568"/>
                  </a:cubicBezTo>
                  <a:cubicBezTo>
                    <a:pt x="6400" y="12568"/>
                    <a:pt x="6430" y="12568"/>
                    <a:pt x="6460" y="12568"/>
                  </a:cubicBezTo>
                  <a:cubicBezTo>
                    <a:pt x="9758" y="12545"/>
                    <a:pt x="12602" y="9861"/>
                    <a:pt x="12715" y="6539"/>
                  </a:cubicBezTo>
                  <a:cubicBezTo>
                    <a:pt x="12806" y="3560"/>
                    <a:pt x="10531" y="489"/>
                    <a:pt x="7506" y="56"/>
                  </a:cubicBezTo>
                  <a:cubicBezTo>
                    <a:pt x="7262" y="19"/>
                    <a:pt x="7019" y="1"/>
                    <a:pt x="67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50;p57">
              <a:extLst>
                <a:ext uri="{FF2B5EF4-FFF2-40B4-BE49-F238E27FC236}">
                  <a16:creationId xmlns:a16="http://schemas.microsoft.com/office/drawing/2014/main" id="{3A5F157A-159D-389D-BB8B-996B632B4EB1}"/>
                </a:ext>
              </a:extLst>
            </p:cNvPr>
            <p:cNvSpPr/>
            <p:nvPr/>
          </p:nvSpPr>
          <p:spPr>
            <a:xfrm>
              <a:off x="3489825" y="1861150"/>
              <a:ext cx="179150" cy="139350"/>
            </a:xfrm>
            <a:custGeom>
              <a:avLst/>
              <a:gdLst/>
              <a:ahLst/>
              <a:cxnLst/>
              <a:rect l="l" t="t" r="r" b="b"/>
              <a:pathLst>
                <a:path w="7166" h="5574" extrusionOk="0">
                  <a:moveTo>
                    <a:pt x="3594" y="0"/>
                  </a:moveTo>
                  <a:cubicBezTo>
                    <a:pt x="0" y="0"/>
                    <a:pt x="0" y="5574"/>
                    <a:pt x="3594" y="5574"/>
                  </a:cubicBezTo>
                  <a:cubicBezTo>
                    <a:pt x="7166" y="5574"/>
                    <a:pt x="7166" y="0"/>
                    <a:pt x="3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051;p57">
              <a:extLst>
                <a:ext uri="{FF2B5EF4-FFF2-40B4-BE49-F238E27FC236}">
                  <a16:creationId xmlns:a16="http://schemas.microsoft.com/office/drawing/2014/main" id="{0140C512-235B-F9BA-C6E6-80B4E2F0B801}"/>
                </a:ext>
              </a:extLst>
            </p:cNvPr>
            <p:cNvSpPr/>
            <p:nvPr/>
          </p:nvSpPr>
          <p:spPr>
            <a:xfrm>
              <a:off x="3652450" y="2995700"/>
              <a:ext cx="192300" cy="155750"/>
            </a:xfrm>
            <a:custGeom>
              <a:avLst/>
              <a:gdLst/>
              <a:ahLst/>
              <a:cxnLst/>
              <a:rect l="l" t="t" r="r" b="b"/>
              <a:pathLst>
                <a:path w="7692" h="6230" extrusionOk="0">
                  <a:moveTo>
                    <a:pt x="3570" y="0"/>
                  </a:moveTo>
                  <a:cubicBezTo>
                    <a:pt x="3443" y="0"/>
                    <a:pt x="3314" y="8"/>
                    <a:pt x="3186" y="22"/>
                  </a:cubicBezTo>
                  <a:cubicBezTo>
                    <a:pt x="1616" y="113"/>
                    <a:pt x="1" y="1660"/>
                    <a:pt x="615" y="3366"/>
                  </a:cubicBezTo>
                  <a:cubicBezTo>
                    <a:pt x="1161" y="4890"/>
                    <a:pt x="1889" y="5687"/>
                    <a:pt x="3504" y="6119"/>
                  </a:cubicBezTo>
                  <a:cubicBezTo>
                    <a:pt x="3793" y="6194"/>
                    <a:pt x="4067" y="6229"/>
                    <a:pt x="4325" y="6229"/>
                  </a:cubicBezTo>
                  <a:cubicBezTo>
                    <a:pt x="6704" y="6229"/>
                    <a:pt x="7691" y="3230"/>
                    <a:pt x="6234" y="1342"/>
                  </a:cubicBezTo>
                  <a:cubicBezTo>
                    <a:pt x="5605" y="490"/>
                    <a:pt x="4616" y="0"/>
                    <a:pt x="35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52;p57">
              <a:extLst>
                <a:ext uri="{FF2B5EF4-FFF2-40B4-BE49-F238E27FC236}">
                  <a16:creationId xmlns:a16="http://schemas.microsoft.com/office/drawing/2014/main" id="{D1B1E89F-444E-66DA-A55D-AEE07105766F}"/>
                </a:ext>
              </a:extLst>
            </p:cNvPr>
            <p:cNvSpPr/>
            <p:nvPr/>
          </p:nvSpPr>
          <p:spPr>
            <a:xfrm>
              <a:off x="2518350" y="3867100"/>
              <a:ext cx="206050" cy="166900"/>
            </a:xfrm>
            <a:custGeom>
              <a:avLst/>
              <a:gdLst/>
              <a:ahLst/>
              <a:cxnLst/>
              <a:rect l="l" t="t" r="r" b="b"/>
              <a:pathLst>
                <a:path w="8242" h="6676" extrusionOk="0">
                  <a:moveTo>
                    <a:pt x="4399" y="1"/>
                  </a:moveTo>
                  <a:cubicBezTo>
                    <a:pt x="3869" y="1"/>
                    <a:pt x="3336" y="133"/>
                    <a:pt x="2850" y="425"/>
                  </a:cubicBezTo>
                  <a:lnTo>
                    <a:pt x="2395" y="721"/>
                  </a:lnTo>
                  <a:cubicBezTo>
                    <a:pt x="0" y="2171"/>
                    <a:pt x="576" y="6675"/>
                    <a:pt x="3630" y="6675"/>
                  </a:cubicBezTo>
                  <a:cubicBezTo>
                    <a:pt x="3738" y="6675"/>
                    <a:pt x="3850" y="6670"/>
                    <a:pt x="3964" y="6658"/>
                  </a:cubicBezTo>
                  <a:lnTo>
                    <a:pt x="4488" y="6590"/>
                  </a:lnTo>
                  <a:cubicBezTo>
                    <a:pt x="6558" y="6362"/>
                    <a:pt x="8241" y="4656"/>
                    <a:pt x="7672" y="2450"/>
                  </a:cubicBezTo>
                  <a:cubicBezTo>
                    <a:pt x="7289" y="999"/>
                    <a:pt x="5855" y="1"/>
                    <a:pt x="43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053;p57">
              <a:extLst>
                <a:ext uri="{FF2B5EF4-FFF2-40B4-BE49-F238E27FC236}">
                  <a16:creationId xmlns:a16="http://schemas.microsoft.com/office/drawing/2014/main" id="{CF83FBDF-CBAB-DF7A-8C68-89F9F80587ED}"/>
                </a:ext>
              </a:extLst>
            </p:cNvPr>
            <p:cNvSpPr/>
            <p:nvPr/>
          </p:nvSpPr>
          <p:spPr>
            <a:xfrm>
              <a:off x="2267150" y="3707100"/>
              <a:ext cx="242850" cy="211025"/>
            </a:xfrm>
            <a:custGeom>
              <a:avLst/>
              <a:gdLst/>
              <a:ahLst/>
              <a:cxnLst/>
              <a:rect l="l" t="t" r="r" b="b"/>
              <a:pathLst>
                <a:path w="9714" h="8441" extrusionOk="0">
                  <a:moveTo>
                    <a:pt x="4845" y="1"/>
                  </a:moveTo>
                  <a:cubicBezTo>
                    <a:pt x="2320" y="1"/>
                    <a:pt x="0" y="2639"/>
                    <a:pt x="842" y="5210"/>
                  </a:cubicBezTo>
                  <a:lnTo>
                    <a:pt x="955" y="5506"/>
                  </a:lnTo>
                  <a:cubicBezTo>
                    <a:pt x="1524" y="7462"/>
                    <a:pt x="3190" y="8440"/>
                    <a:pt x="4857" y="8440"/>
                  </a:cubicBezTo>
                  <a:cubicBezTo>
                    <a:pt x="6523" y="8440"/>
                    <a:pt x="8189" y="7462"/>
                    <a:pt x="8758" y="5506"/>
                  </a:cubicBezTo>
                  <a:lnTo>
                    <a:pt x="8872" y="5210"/>
                  </a:lnTo>
                  <a:cubicBezTo>
                    <a:pt x="9713" y="2639"/>
                    <a:pt x="7393" y="1"/>
                    <a:pt x="48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54;p57">
              <a:extLst>
                <a:ext uri="{FF2B5EF4-FFF2-40B4-BE49-F238E27FC236}">
                  <a16:creationId xmlns:a16="http://schemas.microsoft.com/office/drawing/2014/main" id="{C86241E6-7B00-D1FD-F453-528FA9272EBD}"/>
                </a:ext>
              </a:extLst>
            </p:cNvPr>
            <p:cNvSpPr/>
            <p:nvPr/>
          </p:nvSpPr>
          <p:spPr>
            <a:xfrm>
              <a:off x="3253800" y="3352875"/>
              <a:ext cx="176325" cy="238050"/>
            </a:xfrm>
            <a:custGeom>
              <a:avLst/>
              <a:gdLst/>
              <a:ahLst/>
              <a:cxnLst/>
              <a:rect l="l" t="t" r="r" b="b"/>
              <a:pathLst>
                <a:path w="7053" h="9522" extrusionOk="0">
                  <a:moveTo>
                    <a:pt x="3063" y="0"/>
                  </a:moveTo>
                  <a:cubicBezTo>
                    <a:pt x="1572" y="0"/>
                    <a:pt x="60" y="958"/>
                    <a:pt x="274" y="2682"/>
                  </a:cubicBezTo>
                  <a:cubicBezTo>
                    <a:pt x="410" y="3592"/>
                    <a:pt x="1" y="4275"/>
                    <a:pt x="1" y="5185"/>
                  </a:cubicBezTo>
                  <a:cubicBezTo>
                    <a:pt x="1" y="6185"/>
                    <a:pt x="410" y="7141"/>
                    <a:pt x="888" y="7982"/>
                  </a:cubicBezTo>
                  <a:cubicBezTo>
                    <a:pt x="1480" y="9012"/>
                    <a:pt x="2587" y="9521"/>
                    <a:pt x="3683" y="9521"/>
                  </a:cubicBezTo>
                  <a:cubicBezTo>
                    <a:pt x="5032" y="9521"/>
                    <a:pt x="6362" y="8750"/>
                    <a:pt x="6689" y="7232"/>
                  </a:cubicBezTo>
                  <a:cubicBezTo>
                    <a:pt x="7053" y="5457"/>
                    <a:pt x="6757" y="4229"/>
                    <a:pt x="5938" y="2887"/>
                  </a:cubicBezTo>
                  <a:cubicBezTo>
                    <a:pt x="5824" y="2591"/>
                    <a:pt x="5756" y="2296"/>
                    <a:pt x="5711" y="1977"/>
                  </a:cubicBezTo>
                  <a:cubicBezTo>
                    <a:pt x="5456" y="625"/>
                    <a:pt x="4267" y="0"/>
                    <a:pt x="30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55;p57">
              <a:extLst>
                <a:ext uri="{FF2B5EF4-FFF2-40B4-BE49-F238E27FC236}">
                  <a16:creationId xmlns:a16="http://schemas.microsoft.com/office/drawing/2014/main" id="{11CB7FC6-C5F2-60FB-6C09-245758D1E05C}"/>
                </a:ext>
              </a:extLst>
            </p:cNvPr>
            <p:cNvSpPr/>
            <p:nvPr/>
          </p:nvSpPr>
          <p:spPr>
            <a:xfrm>
              <a:off x="3582775" y="2711750"/>
              <a:ext cx="129700" cy="113975"/>
            </a:xfrm>
            <a:custGeom>
              <a:avLst/>
              <a:gdLst/>
              <a:ahLst/>
              <a:cxnLst/>
              <a:rect l="l" t="t" r="r" b="b"/>
              <a:pathLst>
                <a:path w="5188" h="4559" extrusionOk="0">
                  <a:moveTo>
                    <a:pt x="2595" y="1"/>
                  </a:moveTo>
                  <a:cubicBezTo>
                    <a:pt x="1679" y="1"/>
                    <a:pt x="763" y="518"/>
                    <a:pt x="513" y="1553"/>
                  </a:cubicBezTo>
                  <a:lnTo>
                    <a:pt x="422" y="1872"/>
                  </a:lnTo>
                  <a:cubicBezTo>
                    <a:pt x="1" y="3660"/>
                    <a:pt x="1308" y="4559"/>
                    <a:pt x="2606" y="4559"/>
                  </a:cubicBezTo>
                  <a:cubicBezTo>
                    <a:pt x="3901" y="4559"/>
                    <a:pt x="5187" y="3666"/>
                    <a:pt x="4744" y="1872"/>
                  </a:cubicBezTo>
                  <a:lnTo>
                    <a:pt x="4676" y="1553"/>
                  </a:lnTo>
                  <a:cubicBezTo>
                    <a:pt x="4426" y="518"/>
                    <a:pt x="3510" y="1"/>
                    <a:pt x="2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56;p57">
              <a:extLst>
                <a:ext uri="{FF2B5EF4-FFF2-40B4-BE49-F238E27FC236}">
                  <a16:creationId xmlns:a16="http://schemas.microsoft.com/office/drawing/2014/main" id="{1AE1F12A-CC26-6D98-DB1D-48048822C396}"/>
                </a:ext>
              </a:extLst>
            </p:cNvPr>
            <p:cNvSpPr/>
            <p:nvPr/>
          </p:nvSpPr>
          <p:spPr>
            <a:xfrm>
              <a:off x="3683175" y="3719650"/>
              <a:ext cx="191950" cy="166825"/>
            </a:xfrm>
            <a:custGeom>
              <a:avLst/>
              <a:gdLst/>
              <a:ahLst/>
              <a:cxnLst/>
              <a:rect l="l" t="t" r="r" b="b"/>
              <a:pathLst>
                <a:path w="7678" h="6673" extrusionOk="0">
                  <a:moveTo>
                    <a:pt x="4056" y="1"/>
                  </a:moveTo>
                  <a:cubicBezTo>
                    <a:pt x="3160" y="1"/>
                    <a:pt x="2263" y="307"/>
                    <a:pt x="1638" y="932"/>
                  </a:cubicBezTo>
                  <a:cubicBezTo>
                    <a:pt x="0" y="2592"/>
                    <a:pt x="569" y="6164"/>
                    <a:pt x="3162" y="6551"/>
                  </a:cubicBezTo>
                  <a:lnTo>
                    <a:pt x="3572" y="6619"/>
                  </a:lnTo>
                  <a:cubicBezTo>
                    <a:pt x="3799" y="6655"/>
                    <a:pt x="4021" y="6673"/>
                    <a:pt x="4235" y="6673"/>
                  </a:cubicBezTo>
                  <a:cubicBezTo>
                    <a:pt x="6291" y="6673"/>
                    <a:pt x="7677" y="5049"/>
                    <a:pt x="7348" y="2865"/>
                  </a:cubicBezTo>
                  <a:cubicBezTo>
                    <a:pt x="7325" y="2729"/>
                    <a:pt x="7302" y="2592"/>
                    <a:pt x="7280" y="2456"/>
                  </a:cubicBezTo>
                  <a:cubicBezTo>
                    <a:pt x="7024" y="839"/>
                    <a:pt x="5540" y="1"/>
                    <a:pt x="40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57;p57">
              <a:extLst>
                <a:ext uri="{FF2B5EF4-FFF2-40B4-BE49-F238E27FC236}">
                  <a16:creationId xmlns:a16="http://schemas.microsoft.com/office/drawing/2014/main" id="{BAF11C6E-80DB-6701-E306-FA99CF3504AC}"/>
                </a:ext>
              </a:extLst>
            </p:cNvPr>
            <p:cNvSpPr/>
            <p:nvPr/>
          </p:nvSpPr>
          <p:spPr>
            <a:xfrm>
              <a:off x="3697825" y="4246275"/>
              <a:ext cx="218100" cy="175300"/>
            </a:xfrm>
            <a:custGeom>
              <a:avLst/>
              <a:gdLst/>
              <a:ahLst/>
              <a:cxnLst/>
              <a:rect l="l" t="t" r="r" b="b"/>
              <a:pathLst>
                <a:path w="8724" h="7012" extrusionOk="0">
                  <a:moveTo>
                    <a:pt x="5929" y="1"/>
                  </a:moveTo>
                  <a:cubicBezTo>
                    <a:pt x="5713" y="1"/>
                    <a:pt x="5489" y="36"/>
                    <a:pt x="5260" y="112"/>
                  </a:cubicBezTo>
                  <a:cubicBezTo>
                    <a:pt x="3918" y="567"/>
                    <a:pt x="2826" y="1022"/>
                    <a:pt x="1803" y="2068"/>
                  </a:cubicBezTo>
                  <a:cubicBezTo>
                    <a:pt x="1" y="3889"/>
                    <a:pt x="1638" y="7012"/>
                    <a:pt x="3812" y="7012"/>
                  </a:cubicBezTo>
                  <a:cubicBezTo>
                    <a:pt x="4272" y="7012"/>
                    <a:pt x="4757" y="6872"/>
                    <a:pt x="5238" y="6550"/>
                  </a:cubicBezTo>
                  <a:cubicBezTo>
                    <a:pt x="6352" y="5799"/>
                    <a:pt x="7285" y="4753"/>
                    <a:pt x="7899" y="3524"/>
                  </a:cubicBezTo>
                  <a:cubicBezTo>
                    <a:pt x="8724" y="2056"/>
                    <a:pt x="7574" y="1"/>
                    <a:pt x="59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058;p57">
              <a:extLst>
                <a:ext uri="{FF2B5EF4-FFF2-40B4-BE49-F238E27FC236}">
                  <a16:creationId xmlns:a16="http://schemas.microsoft.com/office/drawing/2014/main" id="{A9567CDC-2271-44EF-1FB1-BB77D00A2200}"/>
                </a:ext>
              </a:extLst>
            </p:cNvPr>
            <p:cNvSpPr/>
            <p:nvPr/>
          </p:nvSpPr>
          <p:spPr>
            <a:xfrm>
              <a:off x="2856525" y="4282625"/>
              <a:ext cx="175475" cy="138900"/>
            </a:xfrm>
            <a:custGeom>
              <a:avLst/>
              <a:gdLst/>
              <a:ahLst/>
              <a:cxnLst/>
              <a:rect l="l" t="t" r="r" b="b"/>
              <a:pathLst>
                <a:path w="7019" h="5556" extrusionOk="0">
                  <a:moveTo>
                    <a:pt x="3735" y="1"/>
                  </a:moveTo>
                  <a:cubicBezTo>
                    <a:pt x="3211" y="1"/>
                    <a:pt x="2661" y="190"/>
                    <a:pt x="2152" y="637"/>
                  </a:cubicBezTo>
                  <a:cubicBezTo>
                    <a:pt x="1447" y="1274"/>
                    <a:pt x="1197" y="1888"/>
                    <a:pt x="765" y="2684"/>
                  </a:cubicBezTo>
                  <a:cubicBezTo>
                    <a:pt x="1" y="4082"/>
                    <a:pt x="1129" y="5556"/>
                    <a:pt x="2475" y="5556"/>
                  </a:cubicBezTo>
                  <a:cubicBezTo>
                    <a:pt x="2773" y="5556"/>
                    <a:pt x="3080" y="5484"/>
                    <a:pt x="3381" y="5323"/>
                  </a:cubicBezTo>
                  <a:cubicBezTo>
                    <a:pt x="4200" y="4891"/>
                    <a:pt x="4814" y="4641"/>
                    <a:pt x="5451" y="3936"/>
                  </a:cubicBezTo>
                  <a:cubicBezTo>
                    <a:pt x="7018" y="2227"/>
                    <a:pt x="5531" y="1"/>
                    <a:pt x="37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059;p57">
              <a:extLst>
                <a:ext uri="{FF2B5EF4-FFF2-40B4-BE49-F238E27FC236}">
                  <a16:creationId xmlns:a16="http://schemas.microsoft.com/office/drawing/2014/main" id="{C652BE19-347A-4BCD-B57F-208AC030BBFD}"/>
                </a:ext>
              </a:extLst>
            </p:cNvPr>
            <p:cNvSpPr/>
            <p:nvPr/>
          </p:nvSpPr>
          <p:spPr>
            <a:xfrm>
              <a:off x="3037700" y="3743500"/>
              <a:ext cx="209300" cy="162100"/>
            </a:xfrm>
            <a:custGeom>
              <a:avLst/>
              <a:gdLst/>
              <a:ahLst/>
              <a:cxnLst/>
              <a:rect l="l" t="t" r="r" b="b"/>
              <a:pathLst>
                <a:path w="8372" h="6484" extrusionOk="0">
                  <a:moveTo>
                    <a:pt x="4186" y="1"/>
                  </a:moveTo>
                  <a:cubicBezTo>
                    <a:pt x="1" y="1"/>
                    <a:pt x="1" y="6484"/>
                    <a:pt x="4186" y="6484"/>
                  </a:cubicBezTo>
                  <a:cubicBezTo>
                    <a:pt x="8372" y="6484"/>
                    <a:pt x="8372" y="1"/>
                    <a:pt x="41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60;p57">
              <a:extLst>
                <a:ext uri="{FF2B5EF4-FFF2-40B4-BE49-F238E27FC236}">
                  <a16:creationId xmlns:a16="http://schemas.microsoft.com/office/drawing/2014/main" id="{DB149447-EC1E-A33B-E70D-466C80B86CAD}"/>
                </a:ext>
              </a:extLst>
            </p:cNvPr>
            <p:cNvSpPr/>
            <p:nvPr/>
          </p:nvSpPr>
          <p:spPr>
            <a:xfrm>
              <a:off x="3500625" y="4075050"/>
              <a:ext cx="174600" cy="134800"/>
            </a:xfrm>
            <a:custGeom>
              <a:avLst/>
              <a:gdLst/>
              <a:ahLst/>
              <a:cxnLst/>
              <a:rect l="l" t="t" r="r" b="b"/>
              <a:pathLst>
                <a:path w="6984" h="5392" extrusionOk="0">
                  <a:moveTo>
                    <a:pt x="3503" y="0"/>
                  </a:moveTo>
                  <a:cubicBezTo>
                    <a:pt x="0" y="0"/>
                    <a:pt x="0" y="5392"/>
                    <a:pt x="3503" y="5392"/>
                  </a:cubicBezTo>
                  <a:cubicBezTo>
                    <a:pt x="6984" y="5392"/>
                    <a:pt x="6984" y="0"/>
                    <a:pt x="35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61;p57">
              <a:extLst>
                <a:ext uri="{FF2B5EF4-FFF2-40B4-BE49-F238E27FC236}">
                  <a16:creationId xmlns:a16="http://schemas.microsoft.com/office/drawing/2014/main" id="{B10A3811-1F81-0499-1BF8-A8CFF5927203}"/>
                </a:ext>
              </a:extLst>
            </p:cNvPr>
            <p:cNvSpPr/>
            <p:nvPr/>
          </p:nvSpPr>
          <p:spPr>
            <a:xfrm>
              <a:off x="2911450" y="3001375"/>
              <a:ext cx="178600" cy="138775"/>
            </a:xfrm>
            <a:custGeom>
              <a:avLst/>
              <a:gdLst/>
              <a:ahLst/>
              <a:cxnLst/>
              <a:rect l="l" t="t" r="r" b="b"/>
              <a:pathLst>
                <a:path w="7144" h="5551" extrusionOk="0">
                  <a:moveTo>
                    <a:pt x="3572" y="0"/>
                  </a:moveTo>
                  <a:cubicBezTo>
                    <a:pt x="1" y="0"/>
                    <a:pt x="1" y="5551"/>
                    <a:pt x="3572" y="5551"/>
                  </a:cubicBezTo>
                  <a:cubicBezTo>
                    <a:pt x="7144" y="5551"/>
                    <a:pt x="7144" y="0"/>
                    <a:pt x="35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62;p57">
              <a:extLst>
                <a:ext uri="{FF2B5EF4-FFF2-40B4-BE49-F238E27FC236}">
                  <a16:creationId xmlns:a16="http://schemas.microsoft.com/office/drawing/2014/main" id="{A25FAC15-8E5C-908A-C9B6-BCEF5EB626F2}"/>
                </a:ext>
              </a:extLst>
            </p:cNvPr>
            <p:cNvSpPr/>
            <p:nvPr/>
          </p:nvSpPr>
          <p:spPr>
            <a:xfrm>
              <a:off x="3544425" y="3350275"/>
              <a:ext cx="166075" cy="121125"/>
            </a:xfrm>
            <a:custGeom>
              <a:avLst/>
              <a:gdLst/>
              <a:ahLst/>
              <a:cxnLst/>
              <a:rect l="l" t="t" r="r" b="b"/>
              <a:pathLst>
                <a:path w="6643" h="4845" extrusionOk="0">
                  <a:moveTo>
                    <a:pt x="3126" y="0"/>
                  </a:moveTo>
                  <a:cubicBezTo>
                    <a:pt x="17" y="0"/>
                    <a:pt x="0" y="4845"/>
                    <a:pt x="3123" y="4845"/>
                  </a:cubicBezTo>
                  <a:cubicBezTo>
                    <a:pt x="3314" y="4845"/>
                    <a:pt x="3516" y="4826"/>
                    <a:pt x="3731" y="4788"/>
                  </a:cubicBezTo>
                  <a:lnTo>
                    <a:pt x="4367" y="4674"/>
                  </a:lnTo>
                  <a:cubicBezTo>
                    <a:pt x="6642" y="4265"/>
                    <a:pt x="6642" y="580"/>
                    <a:pt x="4367" y="170"/>
                  </a:cubicBezTo>
                  <a:lnTo>
                    <a:pt x="3731" y="57"/>
                  </a:lnTo>
                  <a:cubicBezTo>
                    <a:pt x="3517" y="18"/>
                    <a:pt x="3316" y="0"/>
                    <a:pt x="31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63;p57">
              <a:extLst>
                <a:ext uri="{FF2B5EF4-FFF2-40B4-BE49-F238E27FC236}">
                  <a16:creationId xmlns:a16="http://schemas.microsoft.com/office/drawing/2014/main" id="{ED0EBF51-B79F-4CAA-1DBD-0CCA49EFA54E}"/>
                </a:ext>
              </a:extLst>
            </p:cNvPr>
            <p:cNvSpPr/>
            <p:nvPr/>
          </p:nvSpPr>
          <p:spPr>
            <a:xfrm>
              <a:off x="4353075" y="3522925"/>
              <a:ext cx="187700" cy="347900"/>
            </a:xfrm>
            <a:custGeom>
              <a:avLst/>
              <a:gdLst/>
              <a:ahLst/>
              <a:cxnLst/>
              <a:rect l="l" t="t" r="r" b="b"/>
              <a:pathLst>
                <a:path w="7508" h="13916" extrusionOk="0">
                  <a:moveTo>
                    <a:pt x="4508" y="0"/>
                  </a:moveTo>
                  <a:cubicBezTo>
                    <a:pt x="3298" y="0"/>
                    <a:pt x="2002" y="742"/>
                    <a:pt x="1570" y="1977"/>
                  </a:cubicBezTo>
                  <a:cubicBezTo>
                    <a:pt x="501" y="5139"/>
                    <a:pt x="1" y="8937"/>
                    <a:pt x="1206" y="12145"/>
                  </a:cubicBezTo>
                  <a:cubicBezTo>
                    <a:pt x="1614" y="13235"/>
                    <a:pt x="2657" y="13915"/>
                    <a:pt x="3686" y="13915"/>
                  </a:cubicBezTo>
                  <a:cubicBezTo>
                    <a:pt x="4439" y="13915"/>
                    <a:pt x="5184" y="13550"/>
                    <a:pt x="5665" y="12713"/>
                  </a:cubicBezTo>
                  <a:cubicBezTo>
                    <a:pt x="7485" y="9483"/>
                    <a:pt x="7508" y="5548"/>
                    <a:pt x="6871" y="1977"/>
                  </a:cubicBezTo>
                  <a:cubicBezTo>
                    <a:pt x="6612" y="599"/>
                    <a:pt x="5595" y="0"/>
                    <a:pt x="4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64;p57">
              <a:extLst>
                <a:ext uri="{FF2B5EF4-FFF2-40B4-BE49-F238E27FC236}">
                  <a16:creationId xmlns:a16="http://schemas.microsoft.com/office/drawing/2014/main" id="{3A116BD3-E709-0BE2-4ECE-BD3EF4677648}"/>
                </a:ext>
              </a:extLst>
            </p:cNvPr>
            <p:cNvSpPr/>
            <p:nvPr/>
          </p:nvSpPr>
          <p:spPr>
            <a:xfrm>
              <a:off x="3884475" y="3526250"/>
              <a:ext cx="200775" cy="135950"/>
            </a:xfrm>
            <a:custGeom>
              <a:avLst/>
              <a:gdLst/>
              <a:ahLst/>
              <a:cxnLst/>
              <a:rect l="l" t="t" r="r" b="b"/>
              <a:pathLst>
                <a:path w="8031" h="5438" extrusionOk="0">
                  <a:moveTo>
                    <a:pt x="3385" y="1"/>
                  </a:moveTo>
                  <a:cubicBezTo>
                    <a:pt x="3083" y="1"/>
                    <a:pt x="2780" y="31"/>
                    <a:pt x="2480" y="92"/>
                  </a:cubicBezTo>
                  <a:cubicBezTo>
                    <a:pt x="1" y="479"/>
                    <a:pt x="319" y="3572"/>
                    <a:pt x="1866" y="4733"/>
                  </a:cubicBezTo>
                  <a:cubicBezTo>
                    <a:pt x="2640" y="5324"/>
                    <a:pt x="3527" y="5438"/>
                    <a:pt x="4482" y="5438"/>
                  </a:cubicBezTo>
                  <a:cubicBezTo>
                    <a:pt x="6984" y="5438"/>
                    <a:pt x="8031" y="1866"/>
                    <a:pt x="5733" y="638"/>
                  </a:cubicBezTo>
                  <a:cubicBezTo>
                    <a:pt x="5018" y="222"/>
                    <a:pt x="4206" y="1"/>
                    <a:pt x="33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65;p57">
              <a:extLst>
                <a:ext uri="{FF2B5EF4-FFF2-40B4-BE49-F238E27FC236}">
                  <a16:creationId xmlns:a16="http://schemas.microsoft.com/office/drawing/2014/main" id="{8CA789AD-B3E9-FC25-6561-400213C014E8}"/>
                </a:ext>
              </a:extLst>
            </p:cNvPr>
            <p:cNvSpPr/>
            <p:nvPr/>
          </p:nvSpPr>
          <p:spPr>
            <a:xfrm>
              <a:off x="4163150" y="4152950"/>
              <a:ext cx="244225" cy="149975"/>
            </a:xfrm>
            <a:custGeom>
              <a:avLst/>
              <a:gdLst/>
              <a:ahLst/>
              <a:cxnLst/>
              <a:rect l="l" t="t" r="r" b="b"/>
              <a:pathLst>
                <a:path w="9769" h="5999" extrusionOk="0">
                  <a:moveTo>
                    <a:pt x="3737" y="0"/>
                  </a:moveTo>
                  <a:cubicBezTo>
                    <a:pt x="3354" y="0"/>
                    <a:pt x="2960" y="54"/>
                    <a:pt x="2548" y="183"/>
                  </a:cubicBezTo>
                  <a:cubicBezTo>
                    <a:pt x="728" y="751"/>
                    <a:pt x="0" y="3026"/>
                    <a:pt x="1388" y="4459"/>
                  </a:cubicBezTo>
                  <a:cubicBezTo>
                    <a:pt x="2502" y="5597"/>
                    <a:pt x="3731" y="5733"/>
                    <a:pt x="5232" y="5961"/>
                  </a:cubicBezTo>
                  <a:cubicBezTo>
                    <a:pt x="5409" y="5986"/>
                    <a:pt x="5580" y="5999"/>
                    <a:pt x="5746" y="5999"/>
                  </a:cubicBezTo>
                  <a:cubicBezTo>
                    <a:pt x="8786" y="5999"/>
                    <a:pt x="9769" y="1828"/>
                    <a:pt x="6597" y="706"/>
                  </a:cubicBezTo>
                  <a:cubicBezTo>
                    <a:pt x="5618" y="347"/>
                    <a:pt x="4710" y="0"/>
                    <a:pt x="3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66;p57">
              <a:extLst>
                <a:ext uri="{FF2B5EF4-FFF2-40B4-BE49-F238E27FC236}">
                  <a16:creationId xmlns:a16="http://schemas.microsoft.com/office/drawing/2014/main" id="{91DF35B1-6ABD-2214-31A1-E19CDCBA8AE5}"/>
                </a:ext>
              </a:extLst>
            </p:cNvPr>
            <p:cNvSpPr/>
            <p:nvPr/>
          </p:nvSpPr>
          <p:spPr>
            <a:xfrm>
              <a:off x="4896125" y="3932625"/>
              <a:ext cx="246525" cy="186950"/>
            </a:xfrm>
            <a:custGeom>
              <a:avLst/>
              <a:gdLst/>
              <a:ahLst/>
              <a:cxnLst/>
              <a:rect l="l" t="t" r="r" b="b"/>
              <a:pathLst>
                <a:path w="9861" h="7478" extrusionOk="0">
                  <a:moveTo>
                    <a:pt x="6107" y="1"/>
                  </a:moveTo>
                  <a:cubicBezTo>
                    <a:pt x="6029" y="1"/>
                    <a:pt x="5951" y="4"/>
                    <a:pt x="5872" y="11"/>
                  </a:cubicBezTo>
                  <a:cubicBezTo>
                    <a:pt x="4689" y="79"/>
                    <a:pt x="3665" y="215"/>
                    <a:pt x="2778" y="1102"/>
                  </a:cubicBezTo>
                  <a:cubicBezTo>
                    <a:pt x="2164" y="1717"/>
                    <a:pt x="1936" y="2445"/>
                    <a:pt x="1595" y="3195"/>
                  </a:cubicBezTo>
                  <a:cubicBezTo>
                    <a:pt x="1" y="4790"/>
                    <a:pt x="1099" y="7477"/>
                    <a:pt x="3079" y="7477"/>
                  </a:cubicBezTo>
                  <a:cubicBezTo>
                    <a:pt x="3472" y="7477"/>
                    <a:pt x="3899" y="7371"/>
                    <a:pt x="4348" y="7131"/>
                  </a:cubicBezTo>
                  <a:lnTo>
                    <a:pt x="4348" y="7131"/>
                  </a:lnTo>
                  <a:cubicBezTo>
                    <a:pt x="4283" y="7171"/>
                    <a:pt x="4476" y="7185"/>
                    <a:pt x="4761" y="7185"/>
                  </a:cubicBezTo>
                  <a:cubicBezTo>
                    <a:pt x="5280" y="7185"/>
                    <a:pt x="6103" y="7137"/>
                    <a:pt x="6236" y="7108"/>
                  </a:cubicBezTo>
                  <a:cubicBezTo>
                    <a:pt x="7441" y="6789"/>
                    <a:pt x="8124" y="5948"/>
                    <a:pt x="8715" y="4924"/>
                  </a:cubicBezTo>
                  <a:cubicBezTo>
                    <a:pt x="9860" y="2964"/>
                    <a:pt x="8468" y="1"/>
                    <a:pt x="6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67;p57">
              <a:extLst>
                <a:ext uri="{FF2B5EF4-FFF2-40B4-BE49-F238E27FC236}">
                  <a16:creationId xmlns:a16="http://schemas.microsoft.com/office/drawing/2014/main" id="{46A1E2BE-34C9-C23E-C064-A1F838731B70}"/>
                </a:ext>
              </a:extLst>
            </p:cNvPr>
            <p:cNvSpPr/>
            <p:nvPr/>
          </p:nvSpPr>
          <p:spPr>
            <a:xfrm>
              <a:off x="4843300" y="3335850"/>
              <a:ext cx="214425" cy="225575"/>
            </a:xfrm>
            <a:custGeom>
              <a:avLst/>
              <a:gdLst/>
              <a:ahLst/>
              <a:cxnLst/>
              <a:rect l="l" t="t" r="r" b="b"/>
              <a:pathLst>
                <a:path w="8577" h="9023" extrusionOk="0">
                  <a:moveTo>
                    <a:pt x="4479" y="0"/>
                  </a:moveTo>
                  <a:cubicBezTo>
                    <a:pt x="4181" y="0"/>
                    <a:pt x="3883" y="43"/>
                    <a:pt x="3594" y="133"/>
                  </a:cubicBezTo>
                  <a:lnTo>
                    <a:pt x="3253" y="247"/>
                  </a:lnTo>
                  <a:cubicBezTo>
                    <a:pt x="1911" y="656"/>
                    <a:pt x="614" y="1703"/>
                    <a:pt x="341" y="3159"/>
                  </a:cubicBezTo>
                  <a:cubicBezTo>
                    <a:pt x="0" y="4592"/>
                    <a:pt x="182" y="6116"/>
                    <a:pt x="819" y="7435"/>
                  </a:cubicBezTo>
                  <a:cubicBezTo>
                    <a:pt x="1339" y="8563"/>
                    <a:pt x="2439" y="9023"/>
                    <a:pt x="3559" y="9023"/>
                  </a:cubicBezTo>
                  <a:cubicBezTo>
                    <a:pt x="4155" y="9023"/>
                    <a:pt x="4756" y="8893"/>
                    <a:pt x="5278" y="8663"/>
                  </a:cubicBezTo>
                  <a:cubicBezTo>
                    <a:pt x="6438" y="8163"/>
                    <a:pt x="7211" y="7276"/>
                    <a:pt x="7871" y="6229"/>
                  </a:cubicBezTo>
                  <a:cubicBezTo>
                    <a:pt x="8576" y="4978"/>
                    <a:pt x="8576" y="3432"/>
                    <a:pt x="7871" y="2180"/>
                  </a:cubicBezTo>
                  <a:lnTo>
                    <a:pt x="7666" y="1862"/>
                  </a:lnTo>
                  <a:cubicBezTo>
                    <a:pt x="7039" y="774"/>
                    <a:pt x="5755" y="0"/>
                    <a:pt x="44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68;p57">
              <a:extLst>
                <a:ext uri="{FF2B5EF4-FFF2-40B4-BE49-F238E27FC236}">
                  <a16:creationId xmlns:a16="http://schemas.microsoft.com/office/drawing/2014/main" id="{BD023536-1055-8760-549E-7D4FB69C1A33}"/>
                </a:ext>
              </a:extLst>
            </p:cNvPr>
            <p:cNvSpPr/>
            <p:nvPr/>
          </p:nvSpPr>
          <p:spPr>
            <a:xfrm>
              <a:off x="4666925" y="3855150"/>
              <a:ext cx="191050" cy="163825"/>
            </a:xfrm>
            <a:custGeom>
              <a:avLst/>
              <a:gdLst/>
              <a:ahLst/>
              <a:cxnLst/>
              <a:rect l="l" t="t" r="r" b="b"/>
              <a:pathLst>
                <a:path w="7642" h="6553" extrusionOk="0">
                  <a:moveTo>
                    <a:pt x="3839" y="1"/>
                  </a:moveTo>
                  <a:cubicBezTo>
                    <a:pt x="1082" y="1"/>
                    <a:pt x="0" y="3857"/>
                    <a:pt x="1801" y="5657"/>
                  </a:cubicBezTo>
                  <a:cubicBezTo>
                    <a:pt x="2414" y="6271"/>
                    <a:pt x="3255" y="6553"/>
                    <a:pt x="4101" y="6553"/>
                  </a:cubicBezTo>
                  <a:cubicBezTo>
                    <a:pt x="5861" y="6553"/>
                    <a:pt x="7642" y="5334"/>
                    <a:pt x="7442" y="3337"/>
                  </a:cubicBezTo>
                  <a:lnTo>
                    <a:pt x="7419" y="2996"/>
                  </a:lnTo>
                  <a:cubicBezTo>
                    <a:pt x="7237" y="1290"/>
                    <a:pt x="6191" y="243"/>
                    <a:pt x="4485" y="61"/>
                  </a:cubicBezTo>
                  <a:lnTo>
                    <a:pt x="4144" y="16"/>
                  </a:lnTo>
                  <a:cubicBezTo>
                    <a:pt x="4040" y="6"/>
                    <a:pt x="3938" y="1"/>
                    <a:pt x="38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069;p57">
              <a:extLst>
                <a:ext uri="{FF2B5EF4-FFF2-40B4-BE49-F238E27FC236}">
                  <a16:creationId xmlns:a16="http://schemas.microsoft.com/office/drawing/2014/main" id="{E45A4FDD-081F-790F-372A-802F393CD231}"/>
                </a:ext>
              </a:extLst>
            </p:cNvPr>
            <p:cNvSpPr/>
            <p:nvPr/>
          </p:nvSpPr>
          <p:spPr>
            <a:xfrm>
              <a:off x="5385250" y="3407400"/>
              <a:ext cx="250825" cy="194525"/>
            </a:xfrm>
            <a:custGeom>
              <a:avLst/>
              <a:gdLst/>
              <a:ahLst/>
              <a:cxnLst/>
              <a:rect l="l" t="t" r="r" b="b"/>
              <a:pathLst>
                <a:path w="10033" h="7781" extrusionOk="0">
                  <a:moveTo>
                    <a:pt x="5005" y="1"/>
                  </a:moveTo>
                  <a:cubicBezTo>
                    <a:pt x="1" y="1"/>
                    <a:pt x="1" y="7780"/>
                    <a:pt x="5005" y="7780"/>
                  </a:cubicBezTo>
                  <a:cubicBezTo>
                    <a:pt x="10032" y="7780"/>
                    <a:pt x="10032" y="1"/>
                    <a:pt x="50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070;p57">
              <a:extLst>
                <a:ext uri="{FF2B5EF4-FFF2-40B4-BE49-F238E27FC236}">
                  <a16:creationId xmlns:a16="http://schemas.microsoft.com/office/drawing/2014/main" id="{51C51881-5698-4DF8-2688-BCE4AEBF7820}"/>
                </a:ext>
              </a:extLst>
            </p:cNvPr>
            <p:cNvSpPr/>
            <p:nvPr/>
          </p:nvSpPr>
          <p:spPr>
            <a:xfrm>
              <a:off x="5173125" y="3149225"/>
              <a:ext cx="186550" cy="328425"/>
            </a:xfrm>
            <a:custGeom>
              <a:avLst/>
              <a:gdLst/>
              <a:ahLst/>
              <a:cxnLst/>
              <a:rect l="l" t="t" r="r" b="b"/>
              <a:pathLst>
                <a:path w="7462" h="13137" extrusionOk="0">
                  <a:moveTo>
                    <a:pt x="3292" y="0"/>
                  </a:moveTo>
                  <a:cubicBezTo>
                    <a:pt x="2290" y="0"/>
                    <a:pt x="1320" y="655"/>
                    <a:pt x="1343" y="1980"/>
                  </a:cubicBezTo>
                  <a:cubicBezTo>
                    <a:pt x="1388" y="3663"/>
                    <a:pt x="1388" y="4891"/>
                    <a:pt x="751" y="6438"/>
                  </a:cubicBezTo>
                  <a:cubicBezTo>
                    <a:pt x="1" y="8121"/>
                    <a:pt x="137" y="10078"/>
                    <a:pt x="1138" y="11624"/>
                  </a:cubicBezTo>
                  <a:cubicBezTo>
                    <a:pt x="1716" y="12591"/>
                    <a:pt x="2825" y="13136"/>
                    <a:pt x="3906" y="13136"/>
                  </a:cubicBezTo>
                  <a:cubicBezTo>
                    <a:pt x="4910" y="13136"/>
                    <a:pt x="5889" y="12665"/>
                    <a:pt x="6393" y="11624"/>
                  </a:cubicBezTo>
                  <a:cubicBezTo>
                    <a:pt x="7234" y="9918"/>
                    <a:pt x="7462" y="8190"/>
                    <a:pt x="6598" y="6438"/>
                  </a:cubicBezTo>
                  <a:cubicBezTo>
                    <a:pt x="6347" y="5892"/>
                    <a:pt x="5915" y="5414"/>
                    <a:pt x="5733" y="4846"/>
                  </a:cubicBezTo>
                  <a:cubicBezTo>
                    <a:pt x="5437" y="3959"/>
                    <a:pt x="5506" y="2889"/>
                    <a:pt x="5437" y="1980"/>
                  </a:cubicBezTo>
                  <a:cubicBezTo>
                    <a:pt x="5346" y="666"/>
                    <a:pt x="4302" y="0"/>
                    <a:pt x="32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71;p57">
              <a:extLst>
                <a:ext uri="{FF2B5EF4-FFF2-40B4-BE49-F238E27FC236}">
                  <a16:creationId xmlns:a16="http://schemas.microsoft.com/office/drawing/2014/main" id="{C0D7376F-8AB7-A9EB-E5E9-E431C80DA7AC}"/>
                </a:ext>
              </a:extLst>
            </p:cNvPr>
            <p:cNvSpPr/>
            <p:nvPr/>
          </p:nvSpPr>
          <p:spPr>
            <a:xfrm>
              <a:off x="5200825" y="3921075"/>
              <a:ext cx="353350" cy="199425"/>
            </a:xfrm>
            <a:custGeom>
              <a:avLst/>
              <a:gdLst/>
              <a:ahLst/>
              <a:cxnLst/>
              <a:rect l="l" t="t" r="r" b="b"/>
              <a:pathLst>
                <a:path w="14134" h="7977" extrusionOk="0">
                  <a:moveTo>
                    <a:pt x="7050" y="0"/>
                  </a:moveTo>
                  <a:cubicBezTo>
                    <a:pt x="6033" y="0"/>
                    <a:pt x="5004" y="189"/>
                    <a:pt x="3988" y="518"/>
                  </a:cubicBezTo>
                  <a:cubicBezTo>
                    <a:pt x="3880" y="506"/>
                    <a:pt x="3774" y="501"/>
                    <a:pt x="3670" y="501"/>
                  </a:cubicBezTo>
                  <a:cubicBezTo>
                    <a:pt x="953" y="501"/>
                    <a:pt x="0" y="4398"/>
                    <a:pt x="2805" y="5341"/>
                  </a:cubicBezTo>
                  <a:cubicBezTo>
                    <a:pt x="4303" y="6922"/>
                    <a:pt x="6348" y="7976"/>
                    <a:pt x="8523" y="7976"/>
                  </a:cubicBezTo>
                  <a:cubicBezTo>
                    <a:pt x="8694" y="7976"/>
                    <a:pt x="8866" y="7970"/>
                    <a:pt x="9038" y="7956"/>
                  </a:cubicBezTo>
                  <a:cubicBezTo>
                    <a:pt x="12632" y="7683"/>
                    <a:pt x="14134" y="3066"/>
                    <a:pt x="10858" y="1041"/>
                  </a:cubicBezTo>
                  <a:cubicBezTo>
                    <a:pt x="9643" y="312"/>
                    <a:pt x="8356" y="0"/>
                    <a:pt x="70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072;p57">
              <a:extLst>
                <a:ext uri="{FF2B5EF4-FFF2-40B4-BE49-F238E27FC236}">
                  <a16:creationId xmlns:a16="http://schemas.microsoft.com/office/drawing/2014/main" id="{1FFAA18F-AE18-8C6F-58E2-BDF4160723E7}"/>
                </a:ext>
              </a:extLst>
            </p:cNvPr>
            <p:cNvSpPr/>
            <p:nvPr/>
          </p:nvSpPr>
          <p:spPr>
            <a:xfrm>
              <a:off x="5754325" y="3980375"/>
              <a:ext cx="271875" cy="188325"/>
            </a:xfrm>
            <a:custGeom>
              <a:avLst/>
              <a:gdLst/>
              <a:ahLst/>
              <a:cxnLst/>
              <a:rect l="l" t="t" r="r" b="b"/>
              <a:pathLst>
                <a:path w="10875" h="7533" extrusionOk="0">
                  <a:moveTo>
                    <a:pt x="5448" y="1"/>
                  </a:moveTo>
                  <a:cubicBezTo>
                    <a:pt x="4353" y="1"/>
                    <a:pt x="3268" y="334"/>
                    <a:pt x="2457" y="1058"/>
                  </a:cubicBezTo>
                  <a:cubicBezTo>
                    <a:pt x="410" y="1649"/>
                    <a:pt x="1" y="4834"/>
                    <a:pt x="1980" y="5744"/>
                  </a:cubicBezTo>
                  <a:cubicBezTo>
                    <a:pt x="2860" y="6900"/>
                    <a:pt x="4341" y="7532"/>
                    <a:pt x="5800" y="7532"/>
                  </a:cubicBezTo>
                  <a:cubicBezTo>
                    <a:pt x="6264" y="7532"/>
                    <a:pt x="6727" y="7468"/>
                    <a:pt x="7166" y="7336"/>
                  </a:cubicBezTo>
                  <a:cubicBezTo>
                    <a:pt x="10146" y="6449"/>
                    <a:pt x="10874" y="2263"/>
                    <a:pt x="8031" y="648"/>
                  </a:cubicBezTo>
                  <a:cubicBezTo>
                    <a:pt x="7260" y="227"/>
                    <a:pt x="6350" y="1"/>
                    <a:pt x="5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73;p57">
              <a:extLst>
                <a:ext uri="{FF2B5EF4-FFF2-40B4-BE49-F238E27FC236}">
                  <a16:creationId xmlns:a16="http://schemas.microsoft.com/office/drawing/2014/main" id="{2E7CD251-C83C-7941-4974-8514F469C30D}"/>
                </a:ext>
              </a:extLst>
            </p:cNvPr>
            <p:cNvSpPr/>
            <p:nvPr/>
          </p:nvSpPr>
          <p:spPr>
            <a:xfrm>
              <a:off x="5580875" y="4411875"/>
              <a:ext cx="216700" cy="236975"/>
            </a:xfrm>
            <a:custGeom>
              <a:avLst/>
              <a:gdLst/>
              <a:ahLst/>
              <a:cxnLst/>
              <a:rect l="l" t="t" r="r" b="b"/>
              <a:pathLst>
                <a:path w="8668" h="9479" extrusionOk="0">
                  <a:moveTo>
                    <a:pt x="4482" y="0"/>
                  </a:moveTo>
                  <a:cubicBezTo>
                    <a:pt x="2851" y="0"/>
                    <a:pt x="1240" y="1214"/>
                    <a:pt x="615" y="2837"/>
                  </a:cubicBezTo>
                  <a:cubicBezTo>
                    <a:pt x="1" y="4452"/>
                    <a:pt x="456" y="6022"/>
                    <a:pt x="1184" y="7501"/>
                  </a:cubicBezTo>
                  <a:cubicBezTo>
                    <a:pt x="1814" y="8762"/>
                    <a:pt x="3276" y="9478"/>
                    <a:pt x="4670" y="9478"/>
                  </a:cubicBezTo>
                  <a:cubicBezTo>
                    <a:pt x="4986" y="9478"/>
                    <a:pt x="5298" y="9442"/>
                    <a:pt x="5597" y="9366"/>
                  </a:cubicBezTo>
                  <a:cubicBezTo>
                    <a:pt x="7371" y="8888"/>
                    <a:pt x="8372" y="7319"/>
                    <a:pt x="8508" y="5567"/>
                  </a:cubicBezTo>
                  <a:cubicBezTo>
                    <a:pt x="8668" y="3816"/>
                    <a:pt x="8099" y="2428"/>
                    <a:pt x="6939" y="1131"/>
                  </a:cubicBezTo>
                  <a:cubicBezTo>
                    <a:pt x="6208" y="338"/>
                    <a:pt x="5342" y="0"/>
                    <a:pt x="4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074;p57">
              <a:extLst>
                <a:ext uri="{FF2B5EF4-FFF2-40B4-BE49-F238E27FC236}">
                  <a16:creationId xmlns:a16="http://schemas.microsoft.com/office/drawing/2014/main" id="{FD96BA90-6FBF-77F9-75C3-2E4EF1565D6F}"/>
                </a:ext>
              </a:extLst>
            </p:cNvPr>
            <p:cNvSpPr/>
            <p:nvPr/>
          </p:nvSpPr>
          <p:spPr>
            <a:xfrm>
              <a:off x="5731675" y="3595750"/>
              <a:ext cx="242750" cy="181425"/>
            </a:xfrm>
            <a:custGeom>
              <a:avLst/>
              <a:gdLst/>
              <a:ahLst/>
              <a:cxnLst/>
              <a:rect l="l" t="t" r="r" b="b"/>
              <a:pathLst>
                <a:path w="9710" h="7257" extrusionOk="0">
                  <a:moveTo>
                    <a:pt x="5615" y="0"/>
                  </a:moveTo>
                  <a:cubicBezTo>
                    <a:pt x="5329" y="0"/>
                    <a:pt x="5025" y="35"/>
                    <a:pt x="4706" y="110"/>
                  </a:cubicBezTo>
                  <a:cubicBezTo>
                    <a:pt x="3068" y="474"/>
                    <a:pt x="2249" y="1407"/>
                    <a:pt x="1293" y="2726"/>
                  </a:cubicBezTo>
                  <a:cubicBezTo>
                    <a:pt x="0" y="4532"/>
                    <a:pt x="1723" y="7256"/>
                    <a:pt x="3806" y="7256"/>
                  </a:cubicBezTo>
                  <a:cubicBezTo>
                    <a:pt x="3848" y="7256"/>
                    <a:pt x="3890" y="7255"/>
                    <a:pt x="3932" y="7253"/>
                  </a:cubicBezTo>
                  <a:cubicBezTo>
                    <a:pt x="5570" y="7184"/>
                    <a:pt x="6707" y="6889"/>
                    <a:pt x="7913" y="5729"/>
                  </a:cubicBezTo>
                  <a:lnTo>
                    <a:pt x="7845" y="5638"/>
                  </a:lnTo>
                  <a:cubicBezTo>
                    <a:pt x="9710" y="3669"/>
                    <a:pt x="8554" y="0"/>
                    <a:pt x="56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075;p57">
              <a:extLst>
                <a:ext uri="{FF2B5EF4-FFF2-40B4-BE49-F238E27FC236}">
                  <a16:creationId xmlns:a16="http://schemas.microsoft.com/office/drawing/2014/main" id="{FF07D733-265D-A2EF-CC12-025395CE1C63}"/>
                </a:ext>
              </a:extLst>
            </p:cNvPr>
            <p:cNvSpPr/>
            <p:nvPr/>
          </p:nvSpPr>
          <p:spPr>
            <a:xfrm>
              <a:off x="5104900" y="3659900"/>
              <a:ext cx="147875" cy="114325"/>
            </a:xfrm>
            <a:custGeom>
              <a:avLst/>
              <a:gdLst/>
              <a:ahLst/>
              <a:cxnLst/>
              <a:rect l="l" t="t" r="r" b="b"/>
              <a:pathLst>
                <a:path w="5915" h="4573" extrusionOk="0">
                  <a:moveTo>
                    <a:pt x="2957" y="1"/>
                  </a:moveTo>
                  <a:cubicBezTo>
                    <a:pt x="0" y="1"/>
                    <a:pt x="0" y="4573"/>
                    <a:pt x="2957" y="4573"/>
                  </a:cubicBezTo>
                  <a:cubicBezTo>
                    <a:pt x="5892" y="4573"/>
                    <a:pt x="5914" y="1"/>
                    <a:pt x="29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76;p57">
              <a:extLst>
                <a:ext uri="{FF2B5EF4-FFF2-40B4-BE49-F238E27FC236}">
                  <a16:creationId xmlns:a16="http://schemas.microsoft.com/office/drawing/2014/main" id="{DEBC67D4-8D17-3861-D8F5-5AEC92630099}"/>
                </a:ext>
              </a:extLst>
            </p:cNvPr>
            <p:cNvSpPr/>
            <p:nvPr/>
          </p:nvSpPr>
          <p:spPr>
            <a:xfrm>
              <a:off x="5576900" y="3102725"/>
              <a:ext cx="223525" cy="187425"/>
            </a:xfrm>
            <a:custGeom>
              <a:avLst/>
              <a:gdLst/>
              <a:ahLst/>
              <a:cxnLst/>
              <a:rect l="l" t="t" r="r" b="b"/>
              <a:pathLst>
                <a:path w="8941" h="7497" extrusionOk="0">
                  <a:moveTo>
                    <a:pt x="5085" y="1"/>
                  </a:moveTo>
                  <a:cubicBezTo>
                    <a:pt x="4214" y="1"/>
                    <a:pt x="3344" y="325"/>
                    <a:pt x="2662" y="973"/>
                  </a:cubicBezTo>
                  <a:cubicBezTo>
                    <a:pt x="1092" y="2452"/>
                    <a:pt x="1" y="6342"/>
                    <a:pt x="2798" y="7252"/>
                  </a:cubicBezTo>
                  <a:cubicBezTo>
                    <a:pt x="3263" y="7417"/>
                    <a:pt x="3740" y="7496"/>
                    <a:pt x="4211" y="7496"/>
                  </a:cubicBezTo>
                  <a:cubicBezTo>
                    <a:pt x="5493" y="7496"/>
                    <a:pt x="6725" y="6906"/>
                    <a:pt x="7507" y="5841"/>
                  </a:cubicBezTo>
                  <a:cubicBezTo>
                    <a:pt x="8622" y="4363"/>
                    <a:pt x="8940" y="2406"/>
                    <a:pt x="7507" y="973"/>
                  </a:cubicBezTo>
                  <a:cubicBezTo>
                    <a:pt x="6825" y="325"/>
                    <a:pt x="5955" y="1"/>
                    <a:pt x="50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077;p57">
              <a:extLst>
                <a:ext uri="{FF2B5EF4-FFF2-40B4-BE49-F238E27FC236}">
                  <a16:creationId xmlns:a16="http://schemas.microsoft.com/office/drawing/2014/main" id="{25238341-456C-7A9C-AE07-C60ED7BCF04B}"/>
                </a:ext>
              </a:extLst>
            </p:cNvPr>
            <p:cNvSpPr/>
            <p:nvPr/>
          </p:nvSpPr>
          <p:spPr>
            <a:xfrm>
              <a:off x="4744225" y="4350900"/>
              <a:ext cx="212850" cy="272900"/>
            </a:xfrm>
            <a:custGeom>
              <a:avLst/>
              <a:gdLst/>
              <a:ahLst/>
              <a:cxnLst/>
              <a:rect l="l" t="t" r="r" b="b"/>
              <a:pathLst>
                <a:path w="8514" h="10916" extrusionOk="0">
                  <a:moveTo>
                    <a:pt x="2737" y="0"/>
                  </a:moveTo>
                  <a:cubicBezTo>
                    <a:pt x="1353" y="0"/>
                    <a:pt x="0" y="1479"/>
                    <a:pt x="779" y="3161"/>
                  </a:cubicBezTo>
                  <a:cubicBezTo>
                    <a:pt x="1325" y="4366"/>
                    <a:pt x="1916" y="5572"/>
                    <a:pt x="2439" y="6800"/>
                  </a:cubicBezTo>
                  <a:cubicBezTo>
                    <a:pt x="2985" y="8097"/>
                    <a:pt x="3304" y="9257"/>
                    <a:pt x="4350" y="10235"/>
                  </a:cubicBezTo>
                  <a:cubicBezTo>
                    <a:pt x="4857" y="10710"/>
                    <a:pt x="5416" y="10915"/>
                    <a:pt x="5950" y="10915"/>
                  </a:cubicBezTo>
                  <a:cubicBezTo>
                    <a:pt x="7312" y="10915"/>
                    <a:pt x="8514" y="9584"/>
                    <a:pt x="8285" y="7983"/>
                  </a:cubicBezTo>
                  <a:cubicBezTo>
                    <a:pt x="8081" y="6618"/>
                    <a:pt x="7216" y="5618"/>
                    <a:pt x="6511" y="4480"/>
                  </a:cubicBezTo>
                  <a:cubicBezTo>
                    <a:pt x="5806" y="3320"/>
                    <a:pt x="5146" y="2205"/>
                    <a:pt x="4464" y="1068"/>
                  </a:cubicBezTo>
                  <a:cubicBezTo>
                    <a:pt x="4019" y="314"/>
                    <a:pt x="3374" y="0"/>
                    <a:pt x="2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78;p57">
              <a:extLst>
                <a:ext uri="{FF2B5EF4-FFF2-40B4-BE49-F238E27FC236}">
                  <a16:creationId xmlns:a16="http://schemas.microsoft.com/office/drawing/2014/main" id="{424C2A90-0F66-465F-9AFC-AC0FF5708A32}"/>
                </a:ext>
              </a:extLst>
            </p:cNvPr>
            <p:cNvSpPr/>
            <p:nvPr/>
          </p:nvSpPr>
          <p:spPr>
            <a:xfrm>
              <a:off x="3826475" y="4462325"/>
              <a:ext cx="271850" cy="211000"/>
            </a:xfrm>
            <a:custGeom>
              <a:avLst/>
              <a:gdLst/>
              <a:ahLst/>
              <a:cxnLst/>
              <a:rect l="l" t="t" r="r" b="b"/>
              <a:pathLst>
                <a:path w="10874" h="8440" extrusionOk="0">
                  <a:moveTo>
                    <a:pt x="5437" y="0"/>
                  </a:moveTo>
                  <a:cubicBezTo>
                    <a:pt x="1" y="0"/>
                    <a:pt x="1" y="8440"/>
                    <a:pt x="5437" y="8440"/>
                  </a:cubicBezTo>
                  <a:cubicBezTo>
                    <a:pt x="10874" y="8440"/>
                    <a:pt x="10874" y="0"/>
                    <a:pt x="54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79;p57">
              <a:extLst>
                <a:ext uri="{FF2B5EF4-FFF2-40B4-BE49-F238E27FC236}">
                  <a16:creationId xmlns:a16="http://schemas.microsoft.com/office/drawing/2014/main" id="{ECD2F8DF-E215-21EB-A162-49A8C7C3A6C4}"/>
                </a:ext>
              </a:extLst>
            </p:cNvPr>
            <p:cNvSpPr/>
            <p:nvPr/>
          </p:nvSpPr>
          <p:spPr>
            <a:xfrm>
              <a:off x="2341075" y="4212675"/>
              <a:ext cx="229775" cy="177450"/>
            </a:xfrm>
            <a:custGeom>
              <a:avLst/>
              <a:gdLst/>
              <a:ahLst/>
              <a:cxnLst/>
              <a:rect l="l" t="t" r="r" b="b"/>
              <a:pathLst>
                <a:path w="9191" h="7098" extrusionOk="0">
                  <a:moveTo>
                    <a:pt x="4595" y="0"/>
                  </a:moveTo>
                  <a:cubicBezTo>
                    <a:pt x="0" y="0"/>
                    <a:pt x="0" y="7098"/>
                    <a:pt x="4595" y="7098"/>
                  </a:cubicBezTo>
                  <a:cubicBezTo>
                    <a:pt x="9190" y="7098"/>
                    <a:pt x="9167" y="0"/>
                    <a:pt x="45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0;p57">
              <a:extLst>
                <a:ext uri="{FF2B5EF4-FFF2-40B4-BE49-F238E27FC236}">
                  <a16:creationId xmlns:a16="http://schemas.microsoft.com/office/drawing/2014/main" id="{B91AA66D-C105-8DA0-34B8-1C5C0023360E}"/>
                </a:ext>
              </a:extLst>
            </p:cNvPr>
            <p:cNvSpPr/>
            <p:nvPr/>
          </p:nvSpPr>
          <p:spPr>
            <a:xfrm>
              <a:off x="3104825" y="4105200"/>
              <a:ext cx="183700" cy="142750"/>
            </a:xfrm>
            <a:custGeom>
              <a:avLst/>
              <a:gdLst/>
              <a:ahLst/>
              <a:cxnLst/>
              <a:rect l="l" t="t" r="r" b="b"/>
              <a:pathLst>
                <a:path w="7348" h="5710" extrusionOk="0">
                  <a:moveTo>
                    <a:pt x="3685" y="0"/>
                  </a:moveTo>
                  <a:cubicBezTo>
                    <a:pt x="0" y="0"/>
                    <a:pt x="0" y="5710"/>
                    <a:pt x="3685" y="5710"/>
                  </a:cubicBezTo>
                  <a:cubicBezTo>
                    <a:pt x="7348" y="5710"/>
                    <a:pt x="7348" y="0"/>
                    <a:pt x="36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 name="Google Shape;1110;p58">
            <a:extLst>
              <a:ext uri="{FF2B5EF4-FFF2-40B4-BE49-F238E27FC236}">
                <a16:creationId xmlns:a16="http://schemas.microsoft.com/office/drawing/2014/main" id="{BC58EEC0-0612-2820-5F79-AB501C51A366}"/>
              </a:ext>
            </a:extLst>
          </p:cNvPr>
          <p:cNvSpPr/>
          <p:nvPr/>
        </p:nvSpPr>
        <p:spPr>
          <a:xfrm rot="504391">
            <a:off x="6936717" y="99926"/>
            <a:ext cx="2606964" cy="1564832"/>
          </a:xfrm>
          <a:custGeom>
            <a:avLst/>
            <a:gdLst/>
            <a:ahLst/>
            <a:cxnLst/>
            <a:rect l="l" t="t" r="r" b="b"/>
            <a:pathLst>
              <a:path w="111793" h="60394" extrusionOk="0">
                <a:moveTo>
                  <a:pt x="8698" y="0"/>
                </a:moveTo>
                <a:cubicBezTo>
                  <a:pt x="4448" y="0"/>
                  <a:pt x="1" y="4800"/>
                  <a:pt x="575" y="10353"/>
                </a:cubicBezTo>
                <a:cubicBezTo>
                  <a:pt x="971" y="13972"/>
                  <a:pt x="3137" y="17722"/>
                  <a:pt x="6254" y="19413"/>
                </a:cubicBezTo>
                <a:cubicBezTo>
                  <a:pt x="7568" y="20126"/>
                  <a:pt x="9180" y="20254"/>
                  <a:pt x="10807" y="20254"/>
                </a:cubicBezTo>
                <a:cubicBezTo>
                  <a:pt x="11718" y="20254"/>
                  <a:pt x="12633" y="20214"/>
                  <a:pt x="13504" y="20214"/>
                </a:cubicBezTo>
                <a:cubicBezTo>
                  <a:pt x="15113" y="20214"/>
                  <a:pt x="16569" y="20350"/>
                  <a:pt x="17560" y="21130"/>
                </a:cubicBezTo>
                <a:cubicBezTo>
                  <a:pt x="20888" y="23798"/>
                  <a:pt x="14020" y="32884"/>
                  <a:pt x="21522" y="37137"/>
                </a:cubicBezTo>
                <a:cubicBezTo>
                  <a:pt x="22579" y="37730"/>
                  <a:pt x="23568" y="37941"/>
                  <a:pt x="24512" y="37941"/>
                </a:cubicBezTo>
                <a:cubicBezTo>
                  <a:pt x="26858" y="37941"/>
                  <a:pt x="28923" y="36634"/>
                  <a:pt x="31063" y="36634"/>
                </a:cubicBezTo>
                <a:cubicBezTo>
                  <a:pt x="31437" y="36634"/>
                  <a:pt x="31813" y="36673"/>
                  <a:pt x="32193" y="36767"/>
                </a:cubicBezTo>
                <a:cubicBezTo>
                  <a:pt x="39695" y="38590"/>
                  <a:pt x="34993" y="43106"/>
                  <a:pt x="36868" y="48284"/>
                </a:cubicBezTo>
                <a:cubicBezTo>
                  <a:pt x="38347" y="52451"/>
                  <a:pt x="41622" y="54331"/>
                  <a:pt x="45210" y="54331"/>
                </a:cubicBezTo>
                <a:cubicBezTo>
                  <a:pt x="47262" y="54331"/>
                  <a:pt x="49417" y="53716"/>
                  <a:pt x="51396" y="52563"/>
                </a:cubicBezTo>
                <a:cubicBezTo>
                  <a:pt x="55381" y="50242"/>
                  <a:pt x="57622" y="46755"/>
                  <a:pt x="59930" y="46755"/>
                </a:cubicBezTo>
                <a:cubicBezTo>
                  <a:pt x="61248" y="46755"/>
                  <a:pt x="62587" y="47892"/>
                  <a:pt x="64286" y="51031"/>
                </a:cubicBezTo>
                <a:cubicBezTo>
                  <a:pt x="66056" y="54280"/>
                  <a:pt x="67694" y="57925"/>
                  <a:pt x="71947" y="59642"/>
                </a:cubicBezTo>
                <a:cubicBezTo>
                  <a:pt x="73154" y="60141"/>
                  <a:pt x="74434" y="60393"/>
                  <a:pt x="75714" y="60393"/>
                </a:cubicBezTo>
                <a:cubicBezTo>
                  <a:pt x="76871" y="60393"/>
                  <a:pt x="78028" y="60188"/>
                  <a:pt x="79131" y="59774"/>
                </a:cubicBezTo>
                <a:cubicBezTo>
                  <a:pt x="83410" y="58110"/>
                  <a:pt x="83226" y="53091"/>
                  <a:pt x="86263" y="51295"/>
                </a:cubicBezTo>
                <a:cubicBezTo>
                  <a:pt x="87089" y="50807"/>
                  <a:pt x="87903" y="50603"/>
                  <a:pt x="88716" y="50603"/>
                </a:cubicBezTo>
                <a:cubicBezTo>
                  <a:pt x="92980" y="50603"/>
                  <a:pt x="97213" y="56233"/>
                  <a:pt x="102836" y="56233"/>
                </a:cubicBezTo>
                <a:cubicBezTo>
                  <a:pt x="104275" y="56233"/>
                  <a:pt x="105804" y="55865"/>
                  <a:pt x="107447" y="54940"/>
                </a:cubicBezTo>
                <a:cubicBezTo>
                  <a:pt x="111792" y="52508"/>
                  <a:pt x="110353" y="47395"/>
                  <a:pt x="105262" y="47395"/>
                </a:cubicBezTo>
                <a:cubicBezTo>
                  <a:pt x="104658" y="47395"/>
                  <a:pt x="104003" y="47466"/>
                  <a:pt x="103300" y="47623"/>
                </a:cubicBezTo>
                <a:cubicBezTo>
                  <a:pt x="103062" y="47676"/>
                  <a:pt x="102823" y="47701"/>
                  <a:pt x="102581" y="47701"/>
                </a:cubicBezTo>
                <a:cubicBezTo>
                  <a:pt x="97946" y="47701"/>
                  <a:pt x="92740" y="38516"/>
                  <a:pt x="87692" y="38516"/>
                </a:cubicBezTo>
                <a:cubicBezTo>
                  <a:pt x="87436" y="38516"/>
                  <a:pt x="87179" y="38540"/>
                  <a:pt x="86924" y="38590"/>
                </a:cubicBezTo>
                <a:cubicBezTo>
                  <a:pt x="81086" y="39752"/>
                  <a:pt x="81667" y="46699"/>
                  <a:pt x="78075" y="48231"/>
                </a:cubicBezTo>
                <a:cubicBezTo>
                  <a:pt x="77543" y="48459"/>
                  <a:pt x="77028" y="48564"/>
                  <a:pt x="76527" y="48564"/>
                </a:cubicBezTo>
                <a:cubicBezTo>
                  <a:pt x="71231" y="48564"/>
                  <a:pt x="67466" y="36883"/>
                  <a:pt x="61143" y="36160"/>
                </a:cubicBezTo>
                <a:cubicBezTo>
                  <a:pt x="60981" y="36141"/>
                  <a:pt x="60814" y="36131"/>
                  <a:pt x="60644" y="36131"/>
                </a:cubicBezTo>
                <a:cubicBezTo>
                  <a:pt x="56178" y="36131"/>
                  <a:pt x="49201" y="42428"/>
                  <a:pt x="47310" y="42428"/>
                </a:cubicBezTo>
                <a:cubicBezTo>
                  <a:pt x="47270" y="42428"/>
                  <a:pt x="47232" y="42426"/>
                  <a:pt x="47196" y="42420"/>
                </a:cubicBezTo>
                <a:cubicBezTo>
                  <a:pt x="43525" y="41759"/>
                  <a:pt x="47910" y="32145"/>
                  <a:pt x="43049" y="28209"/>
                </a:cubicBezTo>
                <a:cubicBezTo>
                  <a:pt x="41560" y="27001"/>
                  <a:pt x="39828" y="26643"/>
                  <a:pt x="38073" y="26643"/>
                </a:cubicBezTo>
                <a:cubicBezTo>
                  <a:pt x="35513" y="26643"/>
                  <a:pt x="32902" y="27405"/>
                  <a:pt x="30918" y="27405"/>
                </a:cubicBezTo>
                <a:cubicBezTo>
                  <a:pt x="29295" y="27405"/>
                  <a:pt x="28091" y="26895"/>
                  <a:pt x="27676" y="25039"/>
                </a:cubicBezTo>
                <a:cubicBezTo>
                  <a:pt x="26725" y="20786"/>
                  <a:pt x="32246" y="16455"/>
                  <a:pt x="27888" y="11806"/>
                </a:cubicBezTo>
                <a:cubicBezTo>
                  <a:pt x="26918" y="10783"/>
                  <a:pt x="24323" y="9360"/>
                  <a:pt x="21315" y="9360"/>
                </a:cubicBezTo>
                <a:cubicBezTo>
                  <a:pt x="19816" y="9360"/>
                  <a:pt x="18216" y="9713"/>
                  <a:pt x="16661" y="10643"/>
                </a:cubicBezTo>
                <a:cubicBezTo>
                  <a:pt x="15545" y="11179"/>
                  <a:pt x="14670" y="11412"/>
                  <a:pt x="13987" y="11412"/>
                </a:cubicBezTo>
                <a:cubicBezTo>
                  <a:pt x="9614" y="11412"/>
                  <a:pt x="13131" y="1856"/>
                  <a:pt x="11669" y="897"/>
                </a:cubicBezTo>
                <a:cubicBezTo>
                  <a:pt x="10739" y="280"/>
                  <a:pt x="9725" y="0"/>
                  <a:pt x="86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029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fade">
                                      <p:cBhvr>
                                        <p:cTn id="10" dur="10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6B9DFDC3-BC21-4666-A47C-C7A98B3560A0}"/>
              </a:ext>
            </a:extLst>
          </p:cNvPr>
          <p:cNvSpPr txBox="1">
            <a:spLocks/>
          </p:cNvSpPr>
          <p:nvPr/>
        </p:nvSpPr>
        <p:spPr>
          <a:xfrm>
            <a:off x="0" y="1077065"/>
            <a:ext cx="8122297" cy="3402378"/>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latin typeface="Ink Free" panose="03080402000500000000" pitchFamily="66" charset="0"/>
              <a:cs typeface="Century Gothic"/>
            </a:endParaRPr>
          </a:p>
        </p:txBody>
      </p:sp>
      <p:sp>
        <p:nvSpPr>
          <p:cNvPr id="2" name="AutoShape 2" descr="data:image/jpg;base64,%20/9j/4AAQSkZJRgABAQEAYABgAAD/2wBDAAUDBAQEAwUEBAQFBQUGBwwIBwcHBw8LCwkMEQ8SEhEPERETFhwXExQaFRERGCEYGh0dHx8fExciJCIeJBweHx7/2wBDAQUFBQcGBw4ICA4eFBEUHh4eHh4eHh4eHh4eHh4eHh4eHh4eHh4eHh4eHh4eHh4eHh4eHh4eHh4eHh4eHh4eHh7/wAARCACAAR8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vnT4KfFC9Gv/ABB+3aT42122k8V3S6e1vp0tzHbxLtURZJxHgj7vAFfRdcp8OfCP/CIjxDGtxHNFquuXOqxhU2mMTbSUPY4IPTtigDyH43/EDXrjXvh02g6H430iQ+Joo5oJIBbi9i2EvFtMgD5A/i+XrzXofxD+IOt6HpOk2ej+FJpfFWvXbWmlabezxqoKrveWV42YBFXJIByeB3q98SPCN94j8V+BdUtmj+z6DrDXtyrPtJUwSICOOSGK8ccGq3jfw14ok+JOjeM/DcOk372em3Gnta6jdSQLCZXRvOQpG+44TaV+XIxzQBHoXjjX49V8QeFfE+m6db+ItK0pdUgmtJGNpeW7BgGAb5kIkRlZST2IPNc1F8ZtX1LwL4fm8PaBaal4u1PQ11q6s2maO0sLfblpJXwSAxBVF5JPsCa7DRvAt35Ov6n4g1aO/wDEmu2RspruGDy4bWAK2yGFCSQil2bJJLEknHAGf8IfhLp3gH4e3Xh1r+XUdT1GAx6jqcg+eb5CiBQSdqIuFVc8Y96AM7x18cdH8L/Cvw94w/s6W81HxDaW9zp+krJtkYSqjEs2DtRN4y2OpA716F408R6f4R8I6l4m1bzBZadbNcTiNdzEAdAO57V5l4T+A9jaeANR0DxPrk2t6pfaTFo6aiIRH9jtIVAgjhTPy7SFcnOWbk9q0vFfw98b+JPh9rWg6543tNUvLqC3W1RdMFrah4ZFkzIAzuxkKgMQwAHRfUAwPgT8SPG3j/xeLuVbWbw3NYPPcrDp8kUWnTF18m3S4Y/6RJs3GTau1SAAa9zrhvDa/E7UNdtLjX4/D/h7R7VW8yx06ZryW8fBAzI8aCJAecKpY+oruaAPLvgfqWra54q+JGsXuo3Fzp48Rvp2nQvIxjhjtkVG8sE4GXLZx1IzXqNeYaF4D8Y+D73WofBfiTRk0fVNRl1JbXU9Nkle0llOZFR0lXchbkBhkdM10en6H40ZlbV/HKN8wLJp2kx26kDqB5jSnn65oA8g1f41+JvEnxGuNA+HawyjTdUisPsT6bJNJekSAXMssuQltBGu7axyzMOmK9D+I2veJr3x/ovw98HapDpF5c2c2p6nqTWi3DWtqjBECIx27nkOPmzgKxxxWJ4R8K/Fbwt4ePgrQv8AhFrSxjup5I/EMksk1wY5ZnkJNrsCmYb8ZMhXvg9Ku+K/hj4k1jx/d6xZ+Mm07S9V022sNUMMBW+McLO2yGUHbGJDIxYhcj+HGeACv8GPHeueIviT4x8I3Gu6X4i0zw3Hbp/alvaeRLJPIX3IQrFGC7GBKgcjpT/DHxguNee80LTtAW/8W2+pXto+nwT7YLeKCdohcTysP3aNgY4LMchVODjd+HXw7i8D+MvEF5owsLbQNTt7NLexiiYSW7wRmM/NnBUjn1ySSfU+EvgFvBeqeM9SuZLae68Ra/NqImjzuEDAeXG2QOVO/pkfN1oAlTxzd2PxB0zwXrum2sF1daJPqtxeW90Wgh8qQKUG5VJGGzuOPpWP8Pfi2fGHj3+xI/Dd1Y6Pe2E19oupzSDOoRwyrHI4jx8iEupUk5I5wMimfE74Rjx38R9M16+1qW20WLTH0/UtPhXa97GZVlEZk6rGSoDAckDGea2vHXgG41fUvDuseGNbTw1qmgJNBaSLZLPF9nlQI0RjJUYAVSvOAVHBoAp/EzULOx+Jfw7tpNBs9TvNQv7iCG4uCzGxRYTI8sa/dD/KBuxkA4zzW18QfGQ8J6h4XtW05rsa9rMWl7hKE8gurNvxg7vu9OPrXJa18KdbhufCd/4W8W+Xqehteme+1qBr57hrpVEk2A6gONvyj7oBxjAxS+PvhNq/iHw14e0208c6nFqOmawNRn1a6AluHLIyuYhwkRAb5ABtX0zQBJqnxgjh+JNh4b03w/Pe6K+rLot7rfnBYob542dYUXBMmNuGOQFLAcmu38feKNP8G+FLzxBqKTSxwbUjghXdJPK7BI4kHdmdlUfWuc174WaNP8NLHwV4enbQk0u5gvNNukjErQ3MMgkWVwSPMJYEtkgnceax/EPw3vhon9r6l42Fzrttq9trEt/qke2xUwBgkQgDgRRAOx4bdu5JNAFLxn4m+K/hXwNf+OdcvfB9gkNq7roZtppXSQr+6iFwHHmSl9qkBADk4PGa9L8Ca/D4q8FaL4kt12R6nYw3QX+7vQNj8M4rkI/CtrZRS+O/iL4li8QXFhA9zBIyCDTtPTaSXgiyRux/y0dmbHQjpVv9nexm0/4JeFLa4t3t3NgsoicEMiyEuqkHoQrDjtQB31FYXjqz8UX2gNB4P1iy0jVPOjYXF3a+fHsDfOu3I5I7/wD6xH4qsvFt02j/APCO65p+niG7R9T+0WRl+0wAfMifMNhJ75/H1AOhorA1qz8VzeLNHutK1qwtdDhEn9p2ctmZJbkkfJsk3DZg+351v0AFFFFAEV5a295btb3cEc8LY3RyKGU4ORkH3ANS0UUAFUda1aw0e2juNQm8tJJViTClizMewHPufQAmr1c743gv57aEadodlqk/zAG6VSsecf3iMZ9RnGOhoAut4i0VYEmkvkiSQMVMgK8KSCeRwMqcZ644zQ/iLQ0heZtSgEUc/wBnZyTtEnPy56ZwCfpzXLTW/iOWxhWTwRojyRxhVVpVKxoWIKgeoGG9OfXgRhdaazhsf+EN0ie3MzFUjCPFGQCVzg4zgKh4HTPPSgDqP+Eq0H7U1qdQUShBIFKMCwJIGOOTx0HOMHpT4/E2hSvti1KGQCJpi6nKiMYy+em3kDPQ1y72viAxMsfgrQnG/wCQGRfkBCHnrk8AHp90Hmr2l6fqbXd3Hc+GdJsrWW0kUbI0fezbcI3P3eDnjB46YoA27LxNoF7dtaWmrWs86xmRo0fJCjqaik8W+HFdU/ta3ZmAICnORnGfoO57Vy2iw+M7bURN/wAIpodtHLIocIVV1idVZgSpOSr+Zk9CWGMgZNrUdMv4dTdbTwToctgsZijchA4jA24x06AEDjIwMgigDoH8V+H1F1t1SGVrT/XpHl2T5gvIAz94gH0zS6b4q8P6gyJa6pbvI8Rm8snawQZySDyOh4Poa5a5XVbZfskfgfTpY7hkRljjUq2GH3sHAGPm3HoRjB+9UksXiRFnaPwbpLyTJJFK0UyxiRSGJ+bOQGY+/XP0AOkPivw6GVTqsG9l3KnO4jIHTGc5I46nNRReMvC8ixH+2bZDKAVWQlG/IgEc4HsSB1rDfTtUiksPs/gnRjIYMTS5TbCxY4A7nAVSevXgnFOs7DVGguJ7rwbpKG3t0EFsqx5kbcd6h84A24xkAZOOcZoA228YeG1kCf2pHkhs/K2BjHXjj7wHPUnHWn3XirQbexF619vhM3kAxxs5L4zjAGeg69K5o22uG9nlbwPpMkRcs7RmMtcHI5BJ46ZBPqOmKVbDxCmhQWsfhbRbaSK9URqSJlRApXzfmI+b7uDkk9Md6AOntvE2hXN4lpbajFPO43BIwWwu0tk4HAwDye/HWi18U+Hbq8is7fWLSW4m/wBXGr5LckfzBH4Vh6Na6tax3+oSeDtItLyGNfsqwSIGmPO4FuijBOOe569aoxW/ibT7oSaf4M0VdoIhaHYnl8EZB3ZOfk7Dp+QB0yeLfDjYB1WBC0jRqHypJXrjPbHIPQ9qlh8T+H5kuXi1e0dbXHnsJOEyccn61zOo2mofap0s/BOl3qQv5KSSIkZddgVmwT0ILr04A7g1P5GsxafLG3hbTJJry4UNbpEvliNYgwLtuwf3g2g8Y64OKANZvGfhsXUduNSV2c8MiMyDjPLAYH41bu/Eeh2kzw3Op28UiSCNgxxhj2/x9O9cpDbeIFcPD4F0OApKqLudAfLHQ8dMYA/HI6YpF0/WptUR7jwbpEkE1wskzsVkdSxBZtxbkqcjGMHGR6UAdIvjDwywfbrNqdmNw3HIyCc/TAJz6c1NaeJtDurGS8hv08mIoJCwKlC/3QQQME1y9xDrj+bLZ+CdMaIlwiSKis4B2oGBPHy5J/LHc2oLa+bR38jwlpUBnuSskUiqEMaZVXYHB5PIHpn1oA6A+I9DWCCZtShWOfzPKJyN3l/f+mO9MbxR4fVyh1W33BzGeT94dfy7+neuc1Wz1+e6tdnhXRriGO1WRoZQmRM5zIqtn5eSTnaeR1OeE0fRbxCZ7zwfpFsYIZJIlSQEPLgbVGThc8DkEDbx1oA6Cbxd4dieOM6lGzSMFUIrNyRlScDgEYIJ4III61Hd6t4T16xuNLvLiwv7S4jdLiCdQ0bpt3MHDDGNvPPbnpXPTabr4Ekdv4R0QxsQYS0Ua7GCAB2G455ZhjsF754fYaZqi61DqNx4c0+JJna2mjGweTAVXcx+chiTkdOi9OcUAYkfhL4OafMBJYmSLT1V4rK7ubqa2hx8wCQSMYwRlTgLxlfUV3R8Y+GUmaB9VgjZGVPmBUEsMjBxgjHOa5wW/iIrbNJ4H0eMiUM6oY5CFxggEkfMNqjvkY6dKc1trkNsrW/gTSRIZlZkzGAuOjbt3JwfQY5HPWgDqYfEuiTXEUMV8jmWTyo2Cnaz4B2g4xnBB+hBqCDxj4ZmQsusWw2sqsGbBUtnGR26H6VgRw+Ikt4Efwjo5mhy0ROxVVwqgFQG4JA247YXkjpJ4q0jUhLbx6L4U0a5gIjknE8ceAQ4VkGSOSjEg9BtPUkCgDe/4S3w7/0FYexHB5BGeOOe35j1FPHifw+baW4Gq2/kxKrO+TgBiQDnvyrD2Kn0Nc5HZ+IhpkU83hXRm1NLrYSioQYgpYtyRt3OFHGSM5wcYqjFpWvxxXG3wRo+ydw7wNOHUkEgdeBtBbgAZ3dqAOwXxRoLzLDFqMUsrTCELGCx3Fto6DpnjPStmuItbfWItVspZfB+h20UUiiS5Eq5jUKuWXjpjgZ5ynQAg1L/AGj4+i+0P/YVncAyEQoJVQquRjJ3nOQSPwBxzgAHZUVT0Vr99Lgk1REjvGXdKiDhCT93qc4GBnPOM1coAK5b4gvY+XYR3mq39hmYun2TGW24yT7DI6etdTVTUbjTbMx3WoS20G3cI5ZiBjgsQCenCk/hQB5xdXvheSzhtINa10R2zM+EdjvMgBCsTzxsI9B84PJq74K8N6Hcwyto+pavBFBKFktpJMKG6sMdxk5B6ZGea7eGTSVVp4mslDfedSozgDqfbinte6bbypG11axSSsAq+YoLlgSPrnBPvQBzKeAbWOwW0i1vWI0UDGy4wCwYncR3yCR6c1Z1bwi2oTXDtrmpW4kjWKMQyYKKFA5JzkkjOfWtr+2dJyg/tK0y7FFHmryRnI/Q/lU0t/YxCNpLy3QSbdmZAN2SAMeuSQPxFAHMyeA7N5JZf7X1ZJZECmVLghwck5z68kD05pJfAltJBHE+s6qQNwc+f99SuNvoByfzrpxfWWAftlvyAR+8HIJwPzPFIuoWDNKovrYmElZR5q/IRjIPpjI/OgDC0nwkmn6sl6urX8scY/dwvISFJDA/8BwVwMcbRVIfD6z8kQvrGqNCVZXh87Eb7uvyjpnnOOvtXUtqOnrcLbtfWwmbOE80bjgAnj2BH50S6jp8UXnSX1sseVBYyjHzHC8+56UAcx/wgcWVJ8R68WCsM/avUD8sHP4EjpVmPwbbrZ3Fu2qajL59sbdmkl3YU7M8dP4ePTc3rXRLdWrSCNbiEuWKhQ4yWAyR9cVA2raUqys2pWgEJIkJmX5CMcHnjqPzFAGPong+10nUYLq11LUjHAhVLd58xDgjOPxz9QD2qsvga3aAw3GsancKW3fPJnDbiwx7ZIOPVR6V0j6lp6uqNfWwZgWUGUcgHBNKNQsTLJCLy38yMqrr5gypbO0H0JwcUAc3J4IhkiaJ9a1VkYFWBmzuHHX3IGCe4JFT6j4PivtQubmTWdUjjnQIIIptiRgKVG3HcZyD6gVvC+sSyqLy3y/3R5o55xx+PFK15aLEJWuoBGSVDGQYJHUZ/A/lQBzg8GqsaxrrF8oM7TSuGxI7bFRfm7YC578kmoovAsSiJm8Qa08iS+Zu+0Y7k4x0xk/pW/BrmjXDpHDqtlI7xecqrMpLJgHcBnpgg596ne/sUERa8t1EsnlRkyD5nwTtHqcA8e1AHO2ngm1tdUgv49V1IvFJG5Vpch9mflPsSSSPUk/SU+EV8m/j/trVM3ioC3m8oQ24kemT1AxxxWvPrOkQzLDNqdmkjgsqtMoJADEnr22N/wB8n0qUalp/lrJ9vtdjdG81cHjPr7igDmpvAySFv+Ki1pAScbbjDD5Ng5/Wlk8CWkht2k1fVXaFw+TP1IHHHQY7eldPFeWcsoijuoXcjIVXBJHtUc+p6dBH5k1/axpnG5plAzkD19SB9TQBz8HgtItOvrb+3NUea8Cq1yzjeig5wvHAJJP1pV8E232mKaTVtTmCujyJLNuWQo+8ZHr/AAk9149635dU02IxCS/tkM2PLDSgF89MevQ/lUgvLQglbqAjaX4kH3R1P0FAGBN4QjmkLPrGp4ZmLbZdpIJORkeoJBPXAHTFU2+H1iyTKdU1FvOZS26XIOBjBHcEcfgPSurF5aFdwuoCN+zPmD73936+1Rx6npsjOqahasY8FwJV+XPTPPegDmbvwHDc+X5mvaufJOYT53K8Y69+OPpxVtvB8LaddWUmralIlxcRzbnlyyeXjaAfqAfwroI7u1kn8iO4ieXDHYrgn5SAePYkfnUFvq+l3Ehjh1G1kcDlVlBI6/8AxLfkaAMO+8E2V6LPz9Qvs2iOqMsmCCxJJB7Yzx6bV9KkXwmq6OmnDWtU4uhcGYzZkJ/u5Pb+uTW+by0Xfm6gGzG7Mg+XPTPpUC6vpbJG66jaFZCQjCVcMR1/LBoAw4vBwXl9b1KVsIMvJkYXtj0IwCO+ATULeBk2lV8Qaz1kOWuMn5xj+Xfr6EV00eoWElutwl7btEyh1cSDaVOMHPpyPzol1CxiZFlvLdC+doaQDOBn+XNAGLceE7a5mtWuNQvpo7dIV8ppPlk8sgjcO4JUEj1qO78IfaJpZP7d1WISszOqS4zlgw+hGMZ9DituLVNNk/1eoWrfukmOJR9xvut9D2NPm1CwhSRpb22RY928tKBtwMnPpgc0AS20Mdvbx28QIjjUKoJJOB7nrUlVtP1Cx1GIy2F5BdIMZaJwwGQCM49iD+NWaACuf8azwrb2dvc6Fd6vFJcpIVhXIjMbB1ZvxAwO+K6CsrxJpuo6lDAmn6xJpjRuWdkj37xjAHUfWgDh/smmySqJfBOsGQsoaNpZChxnG7sVGMH6jgg5qe6NnqE0txqHgvV98zbz87nlhtbAH3Wwg9AfUd9FPBerJDGo8X3zPDH5cTshyBt25OG5Oefr7Vpf8I/qzaza3k/iO4ktIBHutAhVZGVepIbPLfN79DmgDkWOlW4k+z+DNVRJbV0kaVpEQI20SA54BwpGe4HHBNW72K2kktY18J6hJYGyiIdp5VZBuKoGUA8qrBj1YZPGVNbS+FtYRWjj8WXqo7liCmSu7G7aS3GTuxnO3Ix0yZbHw7rVte29w3iy9njhJLQyRgrIdoHzc5xnnGfy60Ac3o2kaLLdoreENUsYY0E4lnuHVV2Fmw3OB82e/wDEO2ahuLfQNQ86/uPBesn7chkZx5hchzvycfdzuOAOh4IHWvUTyMHkUUAeaa3p2kwXQ07/AIQ3ULyBYm3nfIQuQsm1T0Iyx7/eU8dKmt20pdHWzHg3VI7eWUSeSEk3eZs2AtxwMYwc+pwDXotFAHmGkrplrqEN5Z+CdbjuAzSgs0uA7KVIOeOijr3IPvVWK10FkvZLXwbfvfWiQ7kknlL53hFGQCRhVyP9kDOM16zSAAEkAAnr70AeT/2fo8dvJDcfD7WGZMF/3jyKX3gHaepHU5x68c5OibXSToDzSeDNaERvsi2DsZCERmDYByF5ZdvTJxzmvSKKAPMtI02xvtbjtrjwReQ2zsFa5mmkLL8uV3AjG3CkHB4zjvUUS2y6fHYSeAtTW0jmdLcW8jjchIJZ8hSOY1x7heQOa9SooA85uLexvY7/AFCfwXfrNBFG0SvI43gAKqqFGRweQAfu89BTLZbb+zLexuvBOpokUvmsgldwsrHkoccng88DBxkAmvSaKAPKrWTRrOZ7PTPB+pm6uYym2aSVWKOoDMcglVGSpPXg4yDmp7zSdKsZYbW38C3k9tPaLPcBXfehfIMeOhYcfxD14xmvTcDduwM9M0tAHAxPDbppGqQ+EdTjdI518sSMXgQvycDgli5bnBwpI6Csaz0+1ktLpbfwRqENr5RkdJ7iZXlkVwFAAB4y5Oeu0NxXq9FAHl62+nXMaXH/AAgOrKzyhirzMpySzAHHYZIweBwOnNXPsWj6QliLTwfqrPfWLRypEXxCpBbY56ZJGCe2fevRKKAPNGtLK8sprZfBd9GkBE4jkllQvOSsS8gcrt3MT1xkkZY1WnbTXlR5vBGrxM8giaWeRwW8xQrD5ck8Y7fd3HrxXqlFAHnFlqlj4d36lF4T1S0VothklduAOiEHOBgjpnn1wSJNVh0mS7MDeENUdp599w0YdV3y+W7MxH3sEDpnBj7V6GQCOQD9aKAOBs4tNtxqVlN4dv7a1tpprprnzJCZfLXbv3EAncuQBk+w71mNBpMSxTDwLrKM0kS/uXk3KVIAZenTg5OM8+5r1GigDy+eHTWvVkbwRqTCBYI4JIXmyMKgBAIGNqqoz6qc461INN0ltIhvx4L1sSSMyi389/MiTI5HzcHLkY4/i5wM16ZRQB5vb2Ok65qVtDfeCdVhM6KweZ28qIKAgzzgHanT2HcjPRyeBPC0kwmbS1MgQpu8xs4Off3J+prpaKAKWjaVY6Pata6fCYomfeVLlucAd/YCrtFFACSMqIztwqgk/SvItH+Peja1Zm+0PwF8RNWsfMeNLqz0PzInKsVbawfnkGvWb3/jzn/65t/KvF/2O7dbr9nmyt2kmjEl5fLvikKOP9Ifow5BoA2/+Fyr/wBEs+KX/hOn/wCLo/4XKv8A0Sz4pf8AhOn/AOLqxZ6X8Q9OsrVrW9nuZBYRC5hu7hZfMuGZhIQ5bK4XaRjitPQZPHkltr1rq0EaOLX/AIls0bxqfMKMNuAzHg7fmYjJ7CgDE/4XKv8A0Sz4pf8AhOn/AOLo/wCFyr/0Sz4pf+E6f/i6mvZfizaNZ2lrbW9/Gs0YmuW8lC8ZWLfuG8YKlpsEcnYvXPNrT9N8fQ+C9e+0aldPrkxjNhl4m8tVhiyF/hyX83luvX0oAz/+Fyr/ANEs+KX/AITp/wDi6P8Ahcq/9Es+KX/hOn/4urcU3xYla8EkNhCBNK0GIoz8ojlMag+YchmEIJIBG5u3I3/DS+Mo9bdNcmt7jTykwV1iRGBDReUeGJ+YNLn02L0zyIDlf+Fyr/0Sz4pf+E6f/i6P+Fyr/wBEs+KX/hOn/wCLroPCg8eLqFs2uC3FmQY5YlClkxChD7txJJk3rj0wfc83Da/Fm1tbUBmupLI3EhLzxE3RlVyiPyOIjgDpnK56GgCT/hcq/wDRLPil/wCE6f8A4uj/AIXKv/RLPil/4Tp/+LptlD8Xbq4jnu5/sTCMnYq27Rkqt0BuAYnLE2ucHA5xjFdR4Um8bT3GsRa9b29suAdPmUJtBIOV2qxJCnbyTzzwKAOZ/wCFyr/0Sz4pf+E6f/i6P+Fyr/0Sz4pf+E6f/i6nlu/jBJp07jTdMt5/MQoqFJG2NncAC4Usu0ZyQCJOOV52vElx8QILHS5dEsdPu7k24a/ichAsi7WZUy38fzoOTtJUkkZoA57/AIXKv/RLPil/4Tp/+Lo/4XKv/RLPil/4Tp/+LrW0m18ff8JVbS6lKP7OWYed5UihGXy5cnaST98x8ew96palJ8U4JNSTS4I5YzdyGF7hYWKwmX5PKxIN3ydRJtxxjNAFb/hcq/8ARLPil/4Tp/8Ai6P+Fyr/ANEs+KX/AITp/wDi69D0FtRbTozqq7bvavmhVUIG2Lu24J+Xdnqc9e2DV+gDy3/hcq/9Es+KX/hOn/4uj/hcq/8ARLPil/4Tp/8Ai69SooA8t/4XKv8A0Sz4pf8AhOn/AOLo/wCFyr/0Sz4pf+E6f/i69SooA8t/4XKv/RLPil/4Tp/+Lo/4XKv/AESz4pf+E6f/AIuvUqKAPLf+Fyr/ANEs+KX/AITp/wDi6P8Ahcq/9Es+KX/hOn/4uvUqKAPLf+Fyr/0Sz4pf+E6f/i6P+Fyr/wBEs+KX/hOn/wCLr1KigDy3/hcq/wDRLPil/wCE6f8A4uj/AIXKv/RLPil/4Tp/+Lr1KigDy3/hcq/9Es+KX/hOn/4uj/hcq/8ARLPil/4Tp/8Ai69SooA8t/4XKv8A0Sz4pf8AhOn/AOLo/wCFyr/0Sz4pf+E6f/i69SooA4b4b/E7RfHOtavotnpOvaTqekLE13aatZfZ5FEgJU43H09q7mvEvhb/AMnT/Fj/AK9dL/8ARTV7bQBFe/8AHnP/ANc2/lXjv7F3/JBNN/6/r3/0oevYr3/jzn/65t/KvHf2Lv8Akgmm/wDX9e/+lD0Aez15vHa3H/CwdGluNW06C1W+uzaxxabPFPdsYpMxvKW2NtBLdOdgxXpFeVWkmi/8LT0tIbC8udR+3XfmbpL7y7E+VJmQK7GD5vu8AD5+KOoHqtFFFABRRRQAUUUUAFFFFABRRRQAUUUUAFFFFABRRRQAUUUUAFFFFABRRRQAUUUUAFFFFABRRRQAUUUUAeJfC3/k6f4sf9eul/8Aopq9trxL4W/8nT/Fj/r10v8A9FNXttAEV7/x5z/9c2/lXg/7L8OqXH7LYg0RzHqUk9+tswfYQ5uHwc9vrXvF7/x5z/8AXNv5V4z+xvcQW37P2nTXE0cMYv7wF3YKBm5cDk+9AHSaja/ErRY7OHRZItVWS68ycSSBhDHmMGPdM+8gjzWzkkEgDjqySX4tLcokf9nSKbLcx8qMhZyrZU/vARtbaBgEEZyc9O8/tnSP+gnZ/wDf5f8AGuKi0+U+MbDVJfEnh2PTrG5nnWO3hKXEwkR1CyP5hVgC+fu8lR0oArakvxWtru5ksnW8VSqQpsgVZUWSX5jlhsZlMWTgjAOADXTeKJ/FseoWZ0W1D23ks0qp5bZlyMK5dlITGeUyc9scHY/tnSP+gnZ/9/l/xo/tnSP+gnZ/9/l/xoA4TQZvizMN+qW9rbiKdWVCsJaeMtDlWKuQuFM+CME7V/HU8TR+PodZvrzw69vPbmJEt7W52+WW8qXL5yGGH8oY75P1HT/2zpH/AEE7P/v8v+NH9s6R/wBBOz/7/L/jQB52bj4qw/ZmmhkkluAIiIYITsKi4YMymQouT5IY7uRwBmtzxLZ+ObrXNJbTb9rO1MMYvfIEbRxyB8ucP8zDbwByOOa6j+2dI/6Cdn/3+X/Gj+2dI/6Cdn/3+X/GgDg7Wb4tTXf+m2enxwhIDsi2AbgYjJ8/mZz/AK3IxjAGCe+9qB8Zw+GdI8n9/qbbTqTQxxb1JQkhFdlQgPtB+bO3OMnmt7+2dI/6Cdn/AN/l/wAaP7Z0j/oJ2f8A3+X/ABoA4Ga0+KAs/IWcTGSSWTfvjR4QXn2oCG+YbTB1zjn8Hxj4qNf3cyiFAYjsSfyfJ8xUmKqm1i3ls/kgs2GxngV3f9s6R/0E7P8A7/L/AI0f2zpH/QTs/wDv8v8AjQBx2hN8TWa0l1T7KqRyRCWLyYlaVGmIk3bZGAKx/MNp5IHuKd4iuPHWn65q13p8bzaYuJYEeJJEZVhX5FCky72lG37pADM3YV1/9s6R/wBBOz/7/L/jR/bOkf8AQTs/+/y/40Ac7rc3jpfD2kXGmW8EmpPMr39uAgCocnYGZsDbkAsAxOOOtY+p6l8TBcwW8OktGGd42kiSGTew89lbmQBUIEAJbB5YAZruv7Z0j/oJ2f8A3+X/ABo/tnSP+gnZ/wDf5f8AGgDg4L74oTxzSGx2J58iPshhDqFkcIYA7jchATJk2nByoOeHSQ/FJr21vJZITksstpB5SwJiSLa24ne2V8zv9RXdf2zpH/QTs/8Av8v+NH9s6R/0E7P/AL/L/jQB55fat8S9MvNNs7i2e8a4kgHm21krrljD5yykNiNFDTYYcnaOoHO/4ysvGVz4msDoOoTWummNBcFBEVRhMhZiG+Y5j3DAyOK6T+2dI/6Cdn/3+X/Gj+2dI/6Cdn/3+X/GgDh7GT4sTagY7yPT7W3ZYF3xxRvsGYvMcEyZ34MpwVK8LgnvpWUfj6XwnrMF/NCmrSacDYSwrGpjuTE25epGA4XBPqe1dN/bOkf9BOz/AO/y/wCNH9s6R/0E7P8A7/L/AI0Ac74Zl8bNqjLrUDpZ4HzBYeu75du1ySCmS+QCG+7kV2FUf7Z0j/oJ2f8A3+X/ABo/tnSP+gnZ/wDf5f8AGgC9RVH+2dI/6Cdn/wB/l/xo/tnSP+gnZ/8Af5f8aAL1FVbfUtPuJRDb31tLIeipKCT+FWqACiiigAooooA8S+Fv/J0/xY/69dL/APRTV7bXiXwt/wCTp/ix/wBeul/+imr22gCK9/485/8Arm38q8K/ZS/5N30X/sOSf+lxr3W9/wCPOf8A65t/KvB/2V5Y4f2c9HlmkSONdbkyzsAB/p3qaAPTPEOseKLXxctpa6eToYW3M94kRkkjLNIGCp/EOEBbPyBs4PUZOmePfEk5gS+8ItaTXd79jt4mlbeHI3ZYFR8qhW3MuQOK7n+2NI/6Clj/AOBCf40h1bRiwY6nYFh0PnpkfrQBzPi3WvFem65JDpumteWUUSX7MluWLwplZoFI/wCWpJVl9QGGKox+LfGMMsdhL4Z8+6xErvslVVL+WTISFK7B5jLgMWzGSeOna/2xpH/QUsf/AAIT/Gj+2NI/6Clj/wCBCf40AefT+OvGNvezSN4VkmtkeKNoY4JvMQlpQ+CUAdsKnQ4+bgmvSrSRpYN7YzuYcKR0JHfmq39saR/0FLH/AMCE/wAaP7Y0j/oKWP8A4EJ/jQBeoqj/AGxpH/QUsf8AwIT/ABo/tjSP+gpY/wDgQn+NAF6iqP8AbGkf9BSx/wDAhP8AGj+2NI/6Clj/AOBCf40AXqKo/wBsaR/0FLH/AMCE/wAaP7Y0j/oKWP8A4EJ/jQBeoqj/AGxpH/QUsf8AwIT/ABo/tjSP+gpY/wDgQn+NAF6iqP8AbGkf9BSx/wDAhP8AGj+2NI/6Clj/AOBCf40AXqKo/wBsaR/0FLH/AMCE/wAaP7Y0j/oKWP8A4EJ/jQBeoqj/AGxpH/QUsf8AwIT/ABo/tjSP+gpY/wDgQn+NAF6iqP8AbGkf9BSx/wDAhP8AGj+2NI/6Clj/AOBCf40AXqKo/wBsaR/0FLH/AMCE/wAaP7Y0j/oKWP8A4EJ/jQBeoqj/AGxpH/QUsf8AwIT/ABo/tjSP+gpY/wDgQn+NAEer/wDIT0b/AK+3/wDREtaVYl7f2N1q2jx2t7bTuLpyVjlViB5EvOAa26ACiiigAooooA8S+Fv/ACdP8WP+vXS//RTV7bXiXwt/5On+LH/Xrpf/AKKavbaAP//Z">
            <a:extLst>
              <a:ext uri="{FF2B5EF4-FFF2-40B4-BE49-F238E27FC236}">
                <a16:creationId xmlns:a16="http://schemas.microsoft.com/office/drawing/2014/main" id="{62CD6AEC-A342-416A-879D-67150F5E71B0}"/>
              </a:ext>
            </a:extLst>
          </p:cNvPr>
          <p:cNvSpPr>
            <a:spLocks noChangeAspect="1" noChangeArrowheads="1"/>
          </p:cNvSpPr>
          <p:nvPr/>
        </p:nvSpPr>
        <p:spPr bwMode="auto">
          <a:xfrm>
            <a:off x="4457700" y="245745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050"/>
          </a:p>
        </p:txBody>
      </p:sp>
      <p:pic>
        <p:nvPicPr>
          <p:cNvPr id="12" name="Picture 6">
            <a:extLst>
              <a:ext uri="{FF2B5EF4-FFF2-40B4-BE49-F238E27FC236}">
                <a16:creationId xmlns:a16="http://schemas.microsoft.com/office/drawing/2014/main" id="{4CC29263-464A-453F-8C68-E0896AA7178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715"/>
          <a:stretch/>
        </p:blipFill>
        <p:spPr bwMode="auto">
          <a:xfrm>
            <a:off x="4572000" y="3178822"/>
            <a:ext cx="2562653" cy="1726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a:extLst>
              <a:ext uri="{FF2B5EF4-FFF2-40B4-BE49-F238E27FC236}">
                <a16:creationId xmlns:a16="http://schemas.microsoft.com/office/drawing/2014/main" id="{2C1E0046-E7FA-45DB-B79B-977C1DAB355A}"/>
              </a:ext>
            </a:extLst>
          </p:cNvPr>
          <p:cNvPicPr>
            <a:picLocks noChangeAspect="1"/>
          </p:cNvPicPr>
          <p:nvPr/>
        </p:nvPicPr>
        <p:blipFill rotWithShape="1">
          <a:blip r:embed="rId3"/>
          <a:srcRect l="6521" r="5523"/>
          <a:stretch/>
        </p:blipFill>
        <p:spPr>
          <a:xfrm>
            <a:off x="1669239" y="1196538"/>
            <a:ext cx="3402782" cy="1382451"/>
          </a:xfrm>
          <a:prstGeom prst="rect">
            <a:avLst/>
          </a:prstGeom>
        </p:spPr>
      </p:pic>
      <p:sp>
        <p:nvSpPr>
          <p:cNvPr id="14" name="TextBox 13">
            <a:extLst>
              <a:ext uri="{FF2B5EF4-FFF2-40B4-BE49-F238E27FC236}">
                <a16:creationId xmlns:a16="http://schemas.microsoft.com/office/drawing/2014/main" id="{F70478B2-880C-490B-90E9-1596F3680F57}"/>
              </a:ext>
            </a:extLst>
          </p:cNvPr>
          <p:cNvSpPr txBox="1"/>
          <p:nvPr/>
        </p:nvSpPr>
        <p:spPr>
          <a:xfrm>
            <a:off x="774181" y="2767922"/>
            <a:ext cx="2752199" cy="253916"/>
          </a:xfrm>
          <a:prstGeom prst="rect">
            <a:avLst/>
          </a:prstGeom>
          <a:noFill/>
        </p:spPr>
        <p:txBody>
          <a:bodyPr wrap="square" rtlCol="0">
            <a:spAutoFit/>
          </a:bodyPr>
          <a:lstStyle/>
          <a:p>
            <a:pPr fontAlgn="base"/>
            <a:r>
              <a:rPr lang="en-US" sz="1050" b="1" dirty="0">
                <a:solidFill>
                  <a:srgbClr val="002060"/>
                </a:solidFill>
                <a:latin typeface="Ink Free" panose="03080402000500000000" pitchFamily="66" charset="0"/>
              </a:rPr>
              <a:t>Timetable​</a:t>
            </a:r>
          </a:p>
        </p:txBody>
      </p:sp>
      <p:sp>
        <p:nvSpPr>
          <p:cNvPr id="15" name="Rectangle 14">
            <a:extLst>
              <a:ext uri="{FF2B5EF4-FFF2-40B4-BE49-F238E27FC236}">
                <a16:creationId xmlns:a16="http://schemas.microsoft.com/office/drawing/2014/main" id="{EE34B9BB-994F-40C1-8DB1-632EDF7FD7BF}"/>
              </a:ext>
            </a:extLst>
          </p:cNvPr>
          <p:cNvSpPr/>
          <p:nvPr/>
        </p:nvSpPr>
        <p:spPr>
          <a:xfrm>
            <a:off x="2870333" y="927982"/>
            <a:ext cx="1000595" cy="253916"/>
          </a:xfrm>
          <a:prstGeom prst="rect">
            <a:avLst/>
          </a:prstGeom>
        </p:spPr>
        <p:txBody>
          <a:bodyPr wrap="none">
            <a:spAutoFit/>
          </a:bodyPr>
          <a:lstStyle/>
          <a:p>
            <a:pPr fontAlgn="base"/>
            <a:r>
              <a:rPr lang="en-US" sz="1050" b="1" dirty="0">
                <a:solidFill>
                  <a:srgbClr val="002060"/>
                </a:solidFill>
                <a:latin typeface="Ink Free" panose="03080402000500000000" pitchFamily="66" charset="0"/>
              </a:rPr>
              <a:t>Parent letter </a:t>
            </a:r>
          </a:p>
        </p:txBody>
      </p:sp>
      <p:sp>
        <p:nvSpPr>
          <p:cNvPr id="17" name="TextBox 16">
            <a:extLst>
              <a:ext uri="{FF2B5EF4-FFF2-40B4-BE49-F238E27FC236}">
                <a16:creationId xmlns:a16="http://schemas.microsoft.com/office/drawing/2014/main" id="{47350402-B6D1-4F36-BC61-9BB533F9F113}"/>
              </a:ext>
            </a:extLst>
          </p:cNvPr>
          <p:cNvSpPr txBox="1"/>
          <p:nvPr/>
        </p:nvSpPr>
        <p:spPr>
          <a:xfrm>
            <a:off x="6321623" y="920815"/>
            <a:ext cx="1842151" cy="253916"/>
          </a:xfrm>
          <a:prstGeom prst="rect">
            <a:avLst/>
          </a:prstGeom>
          <a:noFill/>
        </p:spPr>
        <p:txBody>
          <a:bodyPr wrap="square" rtlCol="0">
            <a:spAutoFit/>
          </a:bodyPr>
          <a:lstStyle/>
          <a:p>
            <a:pPr fontAlgn="base"/>
            <a:r>
              <a:rPr lang="en-US" sz="1050" b="1" dirty="0">
                <a:solidFill>
                  <a:srgbClr val="002060"/>
                </a:solidFill>
                <a:latin typeface="Ink Free" panose="03080402000500000000" pitchFamily="66" charset="0"/>
              </a:rPr>
              <a:t>Weekly News Letter​</a:t>
            </a:r>
          </a:p>
        </p:txBody>
      </p:sp>
      <p:sp>
        <p:nvSpPr>
          <p:cNvPr id="19" name="TextBox 18">
            <a:extLst>
              <a:ext uri="{FF2B5EF4-FFF2-40B4-BE49-F238E27FC236}">
                <a16:creationId xmlns:a16="http://schemas.microsoft.com/office/drawing/2014/main" id="{D4D9463F-E4CA-4F79-BA43-E28A07864117}"/>
              </a:ext>
            </a:extLst>
          </p:cNvPr>
          <p:cNvSpPr txBox="1"/>
          <p:nvPr/>
        </p:nvSpPr>
        <p:spPr>
          <a:xfrm>
            <a:off x="3554348" y="3111542"/>
            <a:ext cx="2562653" cy="253916"/>
          </a:xfrm>
          <a:prstGeom prst="rect">
            <a:avLst/>
          </a:prstGeom>
          <a:noFill/>
        </p:spPr>
        <p:txBody>
          <a:bodyPr wrap="square" rtlCol="0">
            <a:spAutoFit/>
          </a:bodyPr>
          <a:lstStyle/>
          <a:p>
            <a:pPr fontAlgn="base"/>
            <a:r>
              <a:rPr lang="en-US" sz="1050" b="1" dirty="0">
                <a:solidFill>
                  <a:srgbClr val="002060"/>
                </a:solidFill>
                <a:latin typeface="Ink Free" panose="03080402000500000000" pitchFamily="66" charset="0"/>
              </a:rPr>
              <a:t>Reading diary  ​</a:t>
            </a:r>
          </a:p>
        </p:txBody>
      </p:sp>
      <p:pic>
        <p:nvPicPr>
          <p:cNvPr id="7" name="Picture 6">
            <a:extLst>
              <a:ext uri="{FF2B5EF4-FFF2-40B4-BE49-F238E27FC236}">
                <a16:creationId xmlns:a16="http://schemas.microsoft.com/office/drawing/2014/main" id="{B32C1B7F-4DB1-4C27-8FF9-40DA353ED3FB}"/>
              </a:ext>
            </a:extLst>
          </p:cNvPr>
          <p:cNvPicPr>
            <a:picLocks noChangeAspect="1"/>
          </p:cNvPicPr>
          <p:nvPr/>
        </p:nvPicPr>
        <p:blipFill rotWithShape="1">
          <a:blip r:embed="rId4"/>
          <a:srcRect l="2276" t="3174"/>
          <a:stretch/>
        </p:blipFill>
        <p:spPr>
          <a:xfrm>
            <a:off x="6002215" y="1287784"/>
            <a:ext cx="2784109" cy="1582586"/>
          </a:xfrm>
          <a:prstGeom prst="rect">
            <a:avLst/>
          </a:prstGeom>
        </p:spPr>
      </p:pic>
      <p:pic>
        <p:nvPicPr>
          <p:cNvPr id="5" name="Picture 4">
            <a:extLst>
              <a:ext uri="{FF2B5EF4-FFF2-40B4-BE49-F238E27FC236}">
                <a16:creationId xmlns:a16="http://schemas.microsoft.com/office/drawing/2014/main" id="{FECF6DC3-FAEA-42F1-9FE2-29187DF55088}"/>
              </a:ext>
            </a:extLst>
          </p:cNvPr>
          <p:cNvPicPr>
            <a:picLocks noChangeAspect="1"/>
          </p:cNvPicPr>
          <p:nvPr/>
        </p:nvPicPr>
        <p:blipFill>
          <a:blip r:embed="rId5"/>
          <a:stretch>
            <a:fillRect/>
          </a:stretch>
        </p:blipFill>
        <p:spPr>
          <a:xfrm>
            <a:off x="345886" y="3083813"/>
            <a:ext cx="2131806" cy="1392360"/>
          </a:xfrm>
          <a:prstGeom prst="rect">
            <a:avLst/>
          </a:prstGeom>
        </p:spPr>
      </p:pic>
      <p:sp>
        <p:nvSpPr>
          <p:cNvPr id="9" name="Google Shape;1088;p58">
            <a:extLst>
              <a:ext uri="{FF2B5EF4-FFF2-40B4-BE49-F238E27FC236}">
                <a16:creationId xmlns:a16="http://schemas.microsoft.com/office/drawing/2014/main" id="{93936B24-8B07-3CA4-5289-B05FE928331B}"/>
              </a:ext>
            </a:extLst>
          </p:cNvPr>
          <p:cNvSpPr txBox="1">
            <a:spLocks/>
          </p:cNvSpPr>
          <p:nvPr/>
        </p:nvSpPr>
        <p:spPr>
          <a:xfrm>
            <a:off x="0" y="0"/>
            <a:ext cx="8136129" cy="699199"/>
          </a:xfrm>
          <a:prstGeom prst="round2DiagRect">
            <a:avLst/>
          </a:prstGeom>
          <a:solidFill>
            <a:schemeClr val="accent4">
              <a:lumMod val="60000"/>
              <a:lumOff val="40000"/>
            </a:scheme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500"/>
              <a:buFont typeface="Merriweather"/>
              <a:buNone/>
              <a:defRPr sz="6500" b="1" i="0" u="none" strike="noStrike" cap="none">
                <a:solidFill>
                  <a:schemeClr val="dk1"/>
                </a:solidFill>
                <a:latin typeface="Merriweather"/>
                <a:ea typeface="Merriweather"/>
                <a:cs typeface="Merriweather"/>
                <a:sym typeface="Merriweather"/>
              </a:defRPr>
            </a:lvl1pPr>
            <a:lvl2pPr marR="0" lvl="1" algn="ctr" rtl="0">
              <a:lnSpc>
                <a:spcPct val="100000"/>
              </a:lnSpc>
              <a:spcBef>
                <a:spcPts val="0"/>
              </a:spcBef>
              <a:spcAft>
                <a:spcPts val="0"/>
              </a:spcAft>
              <a:buClr>
                <a:schemeClr val="dk1"/>
              </a:buClr>
              <a:buSzPts val="6000"/>
              <a:buFont typeface="Merriweather"/>
              <a:buNone/>
              <a:defRPr sz="6000" b="1" i="0" u="none" strike="noStrike" cap="none">
                <a:solidFill>
                  <a:schemeClr val="dk1"/>
                </a:solidFill>
                <a:latin typeface="Merriweather"/>
                <a:ea typeface="Merriweather"/>
                <a:cs typeface="Merriweather"/>
                <a:sym typeface="Merriweather"/>
              </a:defRPr>
            </a:lvl2pPr>
            <a:lvl3pPr marR="0" lvl="2" algn="ctr" rtl="0">
              <a:lnSpc>
                <a:spcPct val="100000"/>
              </a:lnSpc>
              <a:spcBef>
                <a:spcPts val="0"/>
              </a:spcBef>
              <a:spcAft>
                <a:spcPts val="0"/>
              </a:spcAft>
              <a:buClr>
                <a:schemeClr val="dk1"/>
              </a:buClr>
              <a:buSzPts val="6000"/>
              <a:buFont typeface="Merriweather"/>
              <a:buNone/>
              <a:defRPr sz="6000" b="1" i="0" u="none" strike="noStrike" cap="none">
                <a:solidFill>
                  <a:schemeClr val="dk1"/>
                </a:solidFill>
                <a:latin typeface="Merriweather"/>
                <a:ea typeface="Merriweather"/>
                <a:cs typeface="Merriweather"/>
                <a:sym typeface="Merriweather"/>
              </a:defRPr>
            </a:lvl3pPr>
            <a:lvl4pPr marR="0" lvl="3" algn="ctr" rtl="0">
              <a:lnSpc>
                <a:spcPct val="100000"/>
              </a:lnSpc>
              <a:spcBef>
                <a:spcPts val="0"/>
              </a:spcBef>
              <a:spcAft>
                <a:spcPts val="0"/>
              </a:spcAft>
              <a:buClr>
                <a:schemeClr val="dk1"/>
              </a:buClr>
              <a:buSzPts val="6000"/>
              <a:buFont typeface="Merriweather"/>
              <a:buNone/>
              <a:defRPr sz="6000" b="1" i="0" u="none" strike="noStrike" cap="none">
                <a:solidFill>
                  <a:schemeClr val="dk1"/>
                </a:solidFill>
                <a:latin typeface="Merriweather"/>
                <a:ea typeface="Merriweather"/>
                <a:cs typeface="Merriweather"/>
                <a:sym typeface="Merriweather"/>
              </a:defRPr>
            </a:lvl4pPr>
            <a:lvl5pPr marR="0" lvl="4" algn="ctr" rtl="0">
              <a:lnSpc>
                <a:spcPct val="100000"/>
              </a:lnSpc>
              <a:spcBef>
                <a:spcPts val="0"/>
              </a:spcBef>
              <a:spcAft>
                <a:spcPts val="0"/>
              </a:spcAft>
              <a:buClr>
                <a:schemeClr val="dk1"/>
              </a:buClr>
              <a:buSzPts val="6000"/>
              <a:buFont typeface="Merriweather"/>
              <a:buNone/>
              <a:defRPr sz="6000" b="1" i="0" u="none" strike="noStrike" cap="none">
                <a:solidFill>
                  <a:schemeClr val="dk1"/>
                </a:solidFill>
                <a:latin typeface="Merriweather"/>
                <a:ea typeface="Merriweather"/>
                <a:cs typeface="Merriweather"/>
                <a:sym typeface="Merriweather"/>
              </a:defRPr>
            </a:lvl5pPr>
            <a:lvl6pPr marR="0" lvl="5" algn="ctr" rtl="0">
              <a:lnSpc>
                <a:spcPct val="100000"/>
              </a:lnSpc>
              <a:spcBef>
                <a:spcPts val="0"/>
              </a:spcBef>
              <a:spcAft>
                <a:spcPts val="0"/>
              </a:spcAft>
              <a:buClr>
                <a:schemeClr val="dk1"/>
              </a:buClr>
              <a:buSzPts val="6000"/>
              <a:buFont typeface="Merriweather"/>
              <a:buNone/>
              <a:defRPr sz="6000" b="1" i="0" u="none" strike="noStrike" cap="none">
                <a:solidFill>
                  <a:schemeClr val="dk1"/>
                </a:solidFill>
                <a:latin typeface="Merriweather"/>
                <a:ea typeface="Merriweather"/>
                <a:cs typeface="Merriweather"/>
                <a:sym typeface="Merriweather"/>
              </a:defRPr>
            </a:lvl6pPr>
            <a:lvl7pPr marR="0" lvl="6" algn="ctr" rtl="0">
              <a:lnSpc>
                <a:spcPct val="100000"/>
              </a:lnSpc>
              <a:spcBef>
                <a:spcPts val="0"/>
              </a:spcBef>
              <a:spcAft>
                <a:spcPts val="0"/>
              </a:spcAft>
              <a:buClr>
                <a:schemeClr val="dk1"/>
              </a:buClr>
              <a:buSzPts val="6000"/>
              <a:buFont typeface="Merriweather"/>
              <a:buNone/>
              <a:defRPr sz="6000" b="1" i="0" u="none" strike="noStrike" cap="none">
                <a:solidFill>
                  <a:schemeClr val="dk1"/>
                </a:solidFill>
                <a:latin typeface="Merriweather"/>
                <a:ea typeface="Merriweather"/>
                <a:cs typeface="Merriweather"/>
                <a:sym typeface="Merriweather"/>
              </a:defRPr>
            </a:lvl7pPr>
            <a:lvl8pPr marR="0" lvl="7" algn="ctr" rtl="0">
              <a:lnSpc>
                <a:spcPct val="100000"/>
              </a:lnSpc>
              <a:spcBef>
                <a:spcPts val="0"/>
              </a:spcBef>
              <a:spcAft>
                <a:spcPts val="0"/>
              </a:spcAft>
              <a:buClr>
                <a:schemeClr val="dk1"/>
              </a:buClr>
              <a:buSzPts val="6000"/>
              <a:buFont typeface="Merriweather"/>
              <a:buNone/>
              <a:defRPr sz="6000" b="1" i="0" u="none" strike="noStrike" cap="none">
                <a:solidFill>
                  <a:schemeClr val="dk1"/>
                </a:solidFill>
                <a:latin typeface="Merriweather"/>
                <a:ea typeface="Merriweather"/>
                <a:cs typeface="Merriweather"/>
                <a:sym typeface="Merriweather"/>
              </a:defRPr>
            </a:lvl8pPr>
            <a:lvl9pPr marR="0" lvl="8" algn="ctr" rtl="0">
              <a:lnSpc>
                <a:spcPct val="100000"/>
              </a:lnSpc>
              <a:spcBef>
                <a:spcPts val="0"/>
              </a:spcBef>
              <a:spcAft>
                <a:spcPts val="0"/>
              </a:spcAft>
              <a:buClr>
                <a:schemeClr val="dk1"/>
              </a:buClr>
              <a:buSzPts val="6000"/>
              <a:buFont typeface="Merriweather"/>
              <a:buNone/>
              <a:defRPr sz="6000" b="1" i="0" u="none" strike="noStrike" cap="none">
                <a:solidFill>
                  <a:schemeClr val="dk1"/>
                </a:solidFill>
                <a:latin typeface="Merriweather"/>
                <a:ea typeface="Merriweather"/>
                <a:cs typeface="Merriweather"/>
                <a:sym typeface="Merriweather"/>
              </a:defRPr>
            </a:lvl9pPr>
          </a:lstStyle>
          <a:p>
            <a:r>
              <a:rPr lang="en-GB" sz="3000" b="0" dirty="0">
                <a:latin typeface="Sassoon Primary" charset="0"/>
              </a:rPr>
              <a:t>Communication </a:t>
            </a:r>
          </a:p>
        </p:txBody>
      </p:sp>
      <p:pic>
        <p:nvPicPr>
          <p:cNvPr id="11" name="Picture 10">
            <a:extLst>
              <a:ext uri="{FF2B5EF4-FFF2-40B4-BE49-F238E27FC236}">
                <a16:creationId xmlns:a16="http://schemas.microsoft.com/office/drawing/2014/main" id="{94AAD254-4495-5ED6-DC65-6791DC06805D}"/>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362" b="93617" l="8969" r="91480">
                        <a14:foregroundMark x1="89686" y1="21702" x2="91928" y2="41702"/>
                        <a14:foregroundMark x1="91928" y1="41702" x2="90135" y2="50213"/>
                        <a14:foregroundMark x1="47982" y1="89787" x2="61883" y2="88936"/>
                        <a14:foregroundMark x1="53812" y1="93617" x2="53812" y2="93617"/>
                      </a14:backgroundRemoval>
                    </a14:imgEffect>
                  </a14:imgLayer>
                </a14:imgProps>
              </a:ext>
            </a:extLst>
          </a:blip>
          <a:stretch>
            <a:fillRect/>
          </a:stretch>
        </p:blipFill>
        <p:spPr>
          <a:xfrm>
            <a:off x="446585" y="-41469"/>
            <a:ext cx="655192" cy="690449"/>
          </a:xfrm>
          <a:prstGeom prst="rect">
            <a:avLst/>
          </a:prstGeom>
        </p:spPr>
      </p:pic>
    </p:spTree>
    <p:extLst>
      <p:ext uri="{BB962C8B-B14F-4D97-AF65-F5344CB8AC3E}">
        <p14:creationId xmlns:p14="http://schemas.microsoft.com/office/powerpoint/2010/main" val="2016365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5AB00-1C5C-4EB0-B93F-C03AB7A9BC6F}"/>
              </a:ext>
            </a:extLst>
          </p:cNvPr>
          <p:cNvSpPr>
            <a:spLocks noGrp="1"/>
          </p:cNvSpPr>
          <p:nvPr>
            <p:ph type="title"/>
          </p:nvPr>
        </p:nvSpPr>
        <p:spPr>
          <a:xfrm>
            <a:off x="2056583" y="0"/>
            <a:ext cx="4955723" cy="489649"/>
          </a:xfrm>
        </p:spPr>
        <p:txBody>
          <a:bodyPr>
            <a:noAutofit/>
          </a:bodyPr>
          <a:lstStyle/>
          <a:p>
            <a:pPr algn="ctr"/>
            <a:r>
              <a:rPr lang="en-US" sz="3000" dirty="0"/>
              <a:t>Class dojo</a:t>
            </a:r>
          </a:p>
        </p:txBody>
      </p:sp>
      <p:sp>
        <p:nvSpPr>
          <p:cNvPr id="4" name="Slide Number Placeholder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a:lstStyle/>
          <a:p>
            <a:fld id="{98C0CDE5-970C-4CC4-BF43-0DA127E73E82}" type="slidenum">
              <a:rPr lang="en-US" smtClean="0"/>
              <a:t>15</a:t>
            </a:fld>
            <a:endParaRPr lang="en-US" dirty="0"/>
          </a:p>
        </p:txBody>
      </p:sp>
      <p:pic>
        <p:nvPicPr>
          <p:cNvPr id="3" name="Picture 2">
            <a:extLst>
              <a:ext uri="{FF2B5EF4-FFF2-40B4-BE49-F238E27FC236}">
                <a16:creationId xmlns:a16="http://schemas.microsoft.com/office/drawing/2014/main" id="{5CFA87D7-66B6-4C24-9843-2CBAE2DB843B}"/>
              </a:ext>
            </a:extLst>
          </p:cNvPr>
          <p:cNvPicPr>
            <a:picLocks noChangeAspect="1"/>
          </p:cNvPicPr>
          <p:nvPr/>
        </p:nvPicPr>
        <p:blipFill>
          <a:blip r:embed="rId2"/>
          <a:stretch>
            <a:fillRect/>
          </a:stretch>
        </p:blipFill>
        <p:spPr>
          <a:xfrm>
            <a:off x="93216" y="394995"/>
            <a:ext cx="3249227" cy="3057828"/>
          </a:xfrm>
          <a:prstGeom prst="rect">
            <a:avLst/>
          </a:prstGeom>
        </p:spPr>
      </p:pic>
      <p:pic>
        <p:nvPicPr>
          <p:cNvPr id="5" name="Picture 4">
            <a:extLst>
              <a:ext uri="{FF2B5EF4-FFF2-40B4-BE49-F238E27FC236}">
                <a16:creationId xmlns:a16="http://schemas.microsoft.com/office/drawing/2014/main" id="{7B8AAD56-4510-4064-A579-C5B8D35AFC44}"/>
              </a:ext>
            </a:extLst>
          </p:cNvPr>
          <p:cNvPicPr>
            <a:picLocks noChangeAspect="1"/>
          </p:cNvPicPr>
          <p:nvPr/>
        </p:nvPicPr>
        <p:blipFill>
          <a:blip r:embed="rId3"/>
          <a:stretch>
            <a:fillRect/>
          </a:stretch>
        </p:blipFill>
        <p:spPr>
          <a:xfrm>
            <a:off x="93216" y="3386335"/>
            <a:ext cx="3200435" cy="1840140"/>
          </a:xfrm>
          <a:prstGeom prst="rect">
            <a:avLst/>
          </a:prstGeom>
        </p:spPr>
      </p:pic>
      <p:pic>
        <p:nvPicPr>
          <p:cNvPr id="6" name="Picture 5">
            <a:extLst>
              <a:ext uri="{FF2B5EF4-FFF2-40B4-BE49-F238E27FC236}">
                <a16:creationId xmlns:a16="http://schemas.microsoft.com/office/drawing/2014/main" id="{1A1F9143-0D13-45FC-ADD2-680E2BDAACF1}"/>
              </a:ext>
            </a:extLst>
          </p:cNvPr>
          <p:cNvPicPr>
            <a:picLocks noChangeAspect="1"/>
          </p:cNvPicPr>
          <p:nvPr/>
        </p:nvPicPr>
        <p:blipFill>
          <a:blip r:embed="rId4"/>
          <a:stretch>
            <a:fillRect/>
          </a:stretch>
        </p:blipFill>
        <p:spPr>
          <a:xfrm>
            <a:off x="3432181" y="489649"/>
            <a:ext cx="3490387" cy="3425670"/>
          </a:xfrm>
          <a:prstGeom prst="rect">
            <a:avLst/>
          </a:prstGeom>
        </p:spPr>
      </p:pic>
      <p:pic>
        <p:nvPicPr>
          <p:cNvPr id="8" name="Picture 7">
            <a:extLst>
              <a:ext uri="{FF2B5EF4-FFF2-40B4-BE49-F238E27FC236}">
                <a16:creationId xmlns:a16="http://schemas.microsoft.com/office/drawing/2014/main" id="{4A632F1F-AAF5-495C-87BE-D8F7B408B61A}"/>
              </a:ext>
            </a:extLst>
          </p:cNvPr>
          <p:cNvPicPr>
            <a:picLocks noChangeAspect="1"/>
          </p:cNvPicPr>
          <p:nvPr/>
        </p:nvPicPr>
        <p:blipFill>
          <a:blip r:embed="rId5"/>
          <a:stretch>
            <a:fillRect/>
          </a:stretch>
        </p:blipFill>
        <p:spPr>
          <a:xfrm>
            <a:off x="6027736" y="2069571"/>
            <a:ext cx="2960705" cy="2766504"/>
          </a:xfrm>
          <a:prstGeom prst="rect">
            <a:avLst/>
          </a:prstGeom>
        </p:spPr>
      </p:pic>
    </p:spTree>
    <p:extLst>
      <p:ext uri="{BB962C8B-B14F-4D97-AF65-F5344CB8AC3E}">
        <p14:creationId xmlns:p14="http://schemas.microsoft.com/office/powerpoint/2010/main" val="1842645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6B9DFDC3-BC21-4666-A47C-C7A98B3560A0}"/>
              </a:ext>
            </a:extLst>
          </p:cNvPr>
          <p:cNvSpPr txBox="1">
            <a:spLocks/>
          </p:cNvSpPr>
          <p:nvPr/>
        </p:nvSpPr>
        <p:spPr>
          <a:xfrm>
            <a:off x="529861" y="907159"/>
            <a:ext cx="7863862" cy="4032164"/>
          </a:xfrm>
          <a:prstGeom prst="rect">
            <a:avLst/>
          </a:prstGeom>
          <a:solidFill>
            <a:srgbClr val="FFFFFF"/>
          </a:solidFill>
        </p:spPr>
        <p:txBody>
          <a:bodyPr vert="horz" lIns="68580" tIns="34290" rIns="68580" bIns="3429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base"/>
            <a:r>
              <a:rPr lang="en-GB" sz="1800" dirty="0">
                <a:solidFill>
                  <a:srgbClr val="002060"/>
                </a:solidFill>
                <a:latin typeface="SassoonPrimaryType" panose="00000400000000000000" pitchFamily="2" charset="0"/>
              </a:rPr>
              <a:t>We are always here to support and listen. You may come and talk to us at the end of the school day. If it is urgent, please email the school office. </a:t>
            </a:r>
            <a:endParaRPr lang="en-US" sz="1800" dirty="0">
              <a:solidFill>
                <a:srgbClr val="002060"/>
              </a:solidFill>
              <a:latin typeface="SassoonPrimaryType" panose="00000400000000000000" pitchFamily="2" charset="0"/>
            </a:endParaRPr>
          </a:p>
          <a:p>
            <a:pPr fontAlgn="base"/>
            <a:r>
              <a:rPr lang="en-GB" sz="1800" dirty="0">
                <a:solidFill>
                  <a:srgbClr val="002060"/>
                </a:solidFill>
                <a:latin typeface="SassoonPrimaryType" panose="00000400000000000000" pitchFamily="2" charset="0"/>
              </a:rPr>
              <a:t>​</a:t>
            </a:r>
          </a:p>
          <a:p>
            <a:pPr fontAlgn="base"/>
            <a:r>
              <a:rPr lang="en-GB" sz="1800" dirty="0">
                <a:solidFill>
                  <a:srgbClr val="002060"/>
                </a:solidFill>
                <a:latin typeface="SassoonPrimaryType" panose="00000400000000000000" pitchFamily="2" charset="0"/>
              </a:rPr>
              <a:t>If you have any minor inquiries, such as lost items/afterschool clubs, you can contact us via the school office. </a:t>
            </a:r>
          </a:p>
          <a:p>
            <a:pPr fontAlgn="base"/>
            <a:r>
              <a:rPr lang="en-GB" sz="1800" dirty="0">
                <a:solidFill>
                  <a:srgbClr val="002060"/>
                </a:solidFill>
                <a:latin typeface="SassoonPrimaryType" panose="00000400000000000000" pitchFamily="2" charset="0"/>
              </a:rPr>
              <a:t>Important issues can be spoken about in person and appointments with teachers can be done via the school office to the attention of Miss Rushton. </a:t>
            </a:r>
          </a:p>
          <a:p>
            <a:pPr fontAlgn="base"/>
            <a:r>
              <a:rPr lang="en-GB" sz="1800" dirty="0">
                <a:solidFill>
                  <a:srgbClr val="002060"/>
                </a:solidFill>
                <a:latin typeface="SassoonPrimaryType" panose="00000400000000000000" pitchFamily="2" charset="0"/>
              </a:rPr>
              <a:t> </a:t>
            </a:r>
            <a:r>
              <a:rPr lang="en-US" sz="1800" dirty="0">
                <a:solidFill>
                  <a:srgbClr val="002060"/>
                </a:solidFill>
                <a:latin typeface="SassoonPrimaryType" panose="00000400000000000000" pitchFamily="2" charset="0"/>
              </a:rPr>
              <a:t>​</a:t>
            </a:r>
          </a:p>
          <a:p>
            <a:pPr fontAlgn="base"/>
            <a:r>
              <a:rPr lang="en-GB" sz="1800" b="1" dirty="0">
                <a:solidFill>
                  <a:srgbClr val="002060"/>
                </a:solidFill>
                <a:latin typeface="Ink Free" panose="03080402000500000000" pitchFamily="66" charset="0"/>
              </a:rPr>
              <a:t>​</a:t>
            </a:r>
            <a:r>
              <a:rPr lang="en-GB" sz="1800" dirty="0">
                <a:solidFill>
                  <a:srgbClr val="002060"/>
                </a:solidFill>
                <a:latin typeface="SassoonPrimaryType" panose="00000400000000000000" pitchFamily="2" charset="0"/>
              </a:rPr>
              <a:t>Serious injuries will be either a phone call home or a face-to-face chat. Minor injuries such as cuts and grazes will be communicated via accident forms which are given out at the end of the day.</a:t>
            </a:r>
            <a:r>
              <a:rPr lang="en-US" sz="1800" dirty="0">
                <a:solidFill>
                  <a:srgbClr val="002060"/>
                </a:solidFill>
                <a:latin typeface="SassoonPrimaryType" panose="00000400000000000000" pitchFamily="2" charset="0"/>
              </a:rPr>
              <a:t>​</a:t>
            </a:r>
            <a:r>
              <a:rPr lang="en-GB" sz="1800" dirty="0">
                <a:solidFill>
                  <a:srgbClr val="002060"/>
                </a:solidFill>
                <a:latin typeface="SassoonPrimaryType" panose="00000400000000000000" pitchFamily="2" charset="0"/>
              </a:rPr>
              <a:t>​</a:t>
            </a:r>
          </a:p>
          <a:p>
            <a:pPr fontAlgn="base"/>
            <a:r>
              <a:rPr lang="en-GB" sz="1800" dirty="0">
                <a:solidFill>
                  <a:srgbClr val="002060"/>
                </a:solidFill>
                <a:latin typeface="SassoonPrimaryType" panose="00000400000000000000" pitchFamily="2" charset="0"/>
              </a:rPr>
              <a:t>.</a:t>
            </a:r>
            <a:endParaRPr lang="en-US" sz="1800" dirty="0">
              <a:solidFill>
                <a:srgbClr val="002060"/>
              </a:solidFill>
              <a:latin typeface="SassoonPrimaryType" panose="00000400000000000000" pitchFamily="2" charset="0"/>
            </a:endParaRPr>
          </a:p>
        </p:txBody>
      </p:sp>
      <p:sp>
        <p:nvSpPr>
          <p:cNvPr id="3" name="Google Shape;1088;p58">
            <a:extLst>
              <a:ext uri="{FF2B5EF4-FFF2-40B4-BE49-F238E27FC236}">
                <a16:creationId xmlns:a16="http://schemas.microsoft.com/office/drawing/2014/main" id="{363DB59D-DB30-98AC-B84C-44ABEC24FF88}"/>
              </a:ext>
            </a:extLst>
          </p:cNvPr>
          <p:cNvSpPr txBox="1">
            <a:spLocks/>
          </p:cNvSpPr>
          <p:nvPr/>
        </p:nvSpPr>
        <p:spPr>
          <a:xfrm>
            <a:off x="0" y="0"/>
            <a:ext cx="8136129" cy="699199"/>
          </a:xfrm>
          <a:prstGeom prst="round2DiagRect">
            <a:avLst/>
          </a:prstGeom>
          <a:solidFill>
            <a:schemeClr val="accent4">
              <a:lumMod val="60000"/>
              <a:lumOff val="40000"/>
            </a:scheme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500"/>
              <a:buFont typeface="Merriweather"/>
              <a:buNone/>
              <a:defRPr sz="6500" b="1" i="0" u="none" strike="noStrike" cap="none">
                <a:solidFill>
                  <a:schemeClr val="dk1"/>
                </a:solidFill>
                <a:latin typeface="Merriweather"/>
                <a:ea typeface="Merriweather"/>
                <a:cs typeface="Merriweather"/>
                <a:sym typeface="Merriweather"/>
              </a:defRPr>
            </a:lvl1pPr>
            <a:lvl2pPr marR="0" lvl="1" algn="ctr" rtl="0">
              <a:lnSpc>
                <a:spcPct val="100000"/>
              </a:lnSpc>
              <a:spcBef>
                <a:spcPts val="0"/>
              </a:spcBef>
              <a:spcAft>
                <a:spcPts val="0"/>
              </a:spcAft>
              <a:buClr>
                <a:schemeClr val="dk1"/>
              </a:buClr>
              <a:buSzPts val="6000"/>
              <a:buFont typeface="Merriweather"/>
              <a:buNone/>
              <a:defRPr sz="6000" b="1" i="0" u="none" strike="noStrike" cap="none">
                <a:solidFill>
                  <a:schemeClr val="dk1"/>
                </a:solidFill>
                <a:latin typeface="Merriweather"/>
                <a:ea typeface="Merriweather"/>
                <a:cs typeface="Merriweather"/>
                <a:sym typeface="Merriweather"/>
              </a:defRPr>
            </a:lvl2pPr>
            <a:lvl3pPr marR="0" lvl="2" algn="ctr" rtl="0">
              <a:lnSpc>
                <a:spcPct val="100000"/>
              </a:lnSpc>
              <a:spcBef>
                <a:spcPts val="0"/>
              </a:spcBef>
              <a:spcAft>
                <a:spcPts val="0"/>
              </a:spcAft>
              <a:buClr>
                <a:schemeClr val="dk1"/>
              </a:buClr>
              <a:buSzPts val="6000"/>
              <a:buFont typeface="Merriweather"/>
              <a:buNone/>
              <a:defRPr sz="6000" b="1" i="0" u="none" strike="noStrike" cap="none">
                <a:solidFill>
                  <a:schemeClr val="dk1"/>
                </a:solidFill>
                <a:latin typeface="Merriweather"/>
                <a:ea typeface="Merriweather"/>
                <a:cs typeface="Merriweather"/>
                <a:sym typeface="Merriweather"/>
              </a:defRPr>
            </a:lvl3pPr>
            <a:lvl4pPr marR="0" lvl="3" algn="ctr" rtl="0">
              <a:lnSpc>
                <a:spcPct val="100000"/>
              </a:lnSpc>
              <a:spcBef>
                <a:spcPts val="0"/>
              </a:spcBef>
              <a:spcAft>
                <a:spcPts val="0"/>
              </a:spcAft>
              <a:buClr>
                <a:schemeClr val="dk1"/>
              </a:buClr>
              <a:buSzPts val="6000"/>
              <a:buFont typeface="Merriweather"/>
              <a:buNone/>
              <a:defRPr sz="6000" b="1" i="0" u="none" strike="noStrike" cap="none">
                <a:solidFill>
                  <a:schemeClr val="dk1"/>
                </a:solidFill>
                <a:latin typeface="Merriweather"/>
                <a:ea typeface="Merriweather"/>
                <a:cs typeface="Merriweather"/>
                <a:sym typeface="Merriweather"/>
              </a:defRPr>
            </a:lvl4pPr>
            <a:lvl5pPr marR="0" lvl="4" algn="ctr" rtl="0">
              <a:lnSpc>
                <a:spcPct val="100000"/>
              </a:lnSpc>
              <a:spcBef>
                <a:spcPts val="0"/>
              </a:spcBef>
              <a:spcAft>
                <a:spcPts val="0"/>
              </a:spcAft>
              <a:buClr>
                <a:schemeClr val="dk1"/>
              </a:buClr>
              <a:buSzPts val="6000"/>
              <a:buFont typeface="Merriweather"/>
              <a:buNone/>
              <a:defRPr sz="6000" b="1" i="0" u="none" strike="noStrike" cap="none">
                <a:solidFill>
                  <a:schemeClr val="dk1"/>
                </a:solidFill>
                <a:latin typeface="Merriweather"/>
                <a:ea typeface="Merriweather"/>
                <a:cs typeface="Merriweather"/>
                <a:sym typeface="Merriweather"/>
              </a:defRPr>
            </a:lvl5pPr>
            <a:lvl6pPr marR="0" lvl="5" algn="ctr" rtl="0">
              <a:lnSpc>
                <a:spcPct val="100000"/>
              </a:lnSpc>
              <a:spcBef>
                <a:spcPts val="0"/>
              </a:spcBef>
              <a:spcAft>
                <a:spcPts val="0"/>
              </a:spcAft>
              <a:buClr>
                <a:schemeClr val="dk1"/>
              </a:buClr>
              <a:buSzPts val="6000"/>
              <a:buFont typeface="Merriweather"/>
              <a:buNone/>
              <a:defRPr sz="6000" b="1" i="0" u="none" strike="noStrike" cap="none">
                <a:solidFill>
                  <a:schemeClr val="dk1"/>
                </a:solidFill>
                <a:latin typeface="Merriweather"/>
                <a:ea typeface="Merriweather"/>
                <a:cs typeface="Merriweather"/>
                <a:sym typeface="Merriweather"/>
              </a:defRPr>
            </a:lvl6pPr>
            <a:lvl7pPr marR="0" lvl="6" algn="ctr" rtl="0">
              <a:lnSpc>
                <a:spcPct val="100000"/>
              </a:lnSpc>
              <a:spcBef>
                <a:spcPts val="0"/>
              </a:spcBef>
              <a:spcAft>
                <a:spcPts val="0"/>
              </a:spcAft>
              <a:buClr>
                <a:schemeClr val="dk1"/>
              </a:buClr>
              <a:buSzPts val="6000"/>
              <a:buFont typeface="Merriweather"/>
              <a:buNone/>
              <a:defRPr sz="6000" b="1" i="0" u="none" strike="noStrike" cap="none">
                <a:solidFill>
                  <a:schemeClr val="dk1"/>
                </a:solidFill>
                <a:latin typeface="Merriweather"/>
                <a:ea typeface="Merriweather"/>
                <a:cs typeface="Merriweather"/>
                <a:sym typeface="Merriweather"/>
              </a:defRPr>
            </a:lvl7pPr>
            <a:lvl8pPr marR="0" lvl="7" algn="ctr" rtl="0">
              <a:lnSpc>
                <a:spcPct val="100000"/>
              </a:lnSpc>
              <a:spcBef>
                <a:spcPts val="0"/>
              </a:spcBef>
              <a:spcAft>
                <a:spcPts val="0"/>
              </a:spcAft>
              <a:buClr>
                <a:schemeClr val="dk1"/>
              </a:buClr>
              <a:buSzPts val="6000"/>
              <a:buFont typeface="Merriweather"/>
              <a:buNone/>
              <a:defRPr sz="6000" b="1" i="0" u="none" strike="noStrike" cap="none">
                <a:solidFill>
                  <a:schemeClr val="dk1"/>
                </a:solidFill>
                <a:latin typeface="Merriweather"/>
                <a:ea typeface="Merriweather"/>
                <a:cs typeface="Merriweather"/>
                <a:sym typeface="Merriweather"/>
              </a:defRPr>
            </a:lvl8pPr>
            <a:lvl9pPr marR="0" lvl="8" algn="ctr" rtl="0">
              <a:lnSpc>
                <a:spcPct val="100000"/>
              </a:lnSpc>
              <a:spcBef>
                <a:spcPts val="0"/>
              </a:spcBef>
              <a:spcAft>
                <a:spcPts val="0"/>
              </a:spcAft>
              <a:buClr>
                <a:schemeClr val="dk1"/>
              </a:buClr>
              <a:buSzPts val="6000"/>
              <a:buFont typeface="Merriweather"/>
              <a:buNone/>
              <a:defRPr sz="6000" b="1" i="0" u="none" strike="noStrike" cap="none">
                <a:solidFill>
                  <a:schemeClr val="dk1"/>
                </a:solidFill>
                <a:latin typeface="Merriweather"/>
                <a:ea typeface="Merriweather"/>
                <a:cs typeface="Merriweather"/>
                <a:sym typeface="Merriweather"/>
              </a:defRPr>
            </a:lvl9pPr>
          </a:lstStyle>
          <a:p>
            <a:r>
              <a:rPr lang="en-GB" sz="3000" b="0" dirty="0">
                <a:latin typeface="Sassoon Primary" charset="0"/>
              </a:rPr>
              <a:t>Communication </a:t>
            </a:r>
          </a:p>
        </p:txBody>
      </p:sp>
      <p:pic>
        <p:nvPicPr>
          <p:cNvPr id="4" name="Picture 3">
            <a:extLst>
              <a:ext uri="{FF2B5EF4-FFF2-40B4-BE49-F238E27FC236}">
                <a16:creationId xmlns:a16="http://schemas.microsoft.com/office/drawing/2014/main" id="{93EA1C9F-61AC-2D2B-ABA9-0AC102041A8B}"/>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362" b="93617" l="8969" r="91480">
                        <a14:foregroundMark x1="89686" y1="21702" x2="91928" y2="41702"/>
                        <a14:foregroundMark x1="91928" y1="41702" x2="90135" y2="50213"/>
                        <a14:foregroundMark x1="47982" y1="89787" x2="61883" y2="88936"/>
                        <a14:foregroundMark x1="53812" y1="93617" x2="53812" y2="93617"/>
                      </a14:backgroundRemoval>
                    </a14:imgEffect>
                  </a14:imgLayer>
                </a14:imgProps>
              </a:ext>
            </a:extLst>
          </a:blip>
          <a:stretch>
            <a:fillRect/>
          </a:stretch>
        </p:blipFill>
        <p:spPr>
          <a:xfrm>
            <a:off x="446585" y="-41469"/>
            <a:ext cx="655192" cy="690449"/>
          </a:xfrm>
          <a:prstGeom prst="rect">
            <a:avLst/>
          </a:prstGeom>
        </p:spPr>
      </p:pic>
      <p:sp>
        <p:nvSpPr>
          <p:cNvPr id="7" name="Google Shape;1110;p58">
            <a:extLst>
              <a:ext uri="{FF2B5EF4-FFF2-40B4-BE49-F238E27FC236}">
                <a16:creationId xmlns:a16="http://schemas.microsoft.com/office/drawing/2014/main" id="{FB0ADB95-55DF-1B70-427A-2D10C8A26167}"/>
              </a:ext>
            </a:extLst>
          </p:cNvPr>
          <p:cNvSpPr/>
          <p:nvPr/>
        </p:nvSpPr>
        <p:spPr>
          <a:xfrm rot="396834">
            <a:off x="7530219" y="-335907"/>
            <a:ext cx="2537828" cy="1371012"/>
          </a:xfrm>
          <a:custGeom>
            <a:avLst/>
            <a:gdLst/>
            <a:ahLst/>
            <a:cxnLst/>
            <a:rect l="l" t="t" r="r" b="b"/>
            <a:pathLst>
              <a:path w="111793" h="60394" extrusionOk="0">
                <a:moveTo>
                  <a:pt x="8698" y="0"/>
                </a:moveTo>
                <a:cubicBezTo>
                  <a:pt x="4448" y="0"/>
                  <a:pt x="1" y="4800"/>
                  <a:pt x="575" y="10353"/>
                </a:cubicBezTo>
                <a:cubicBezTo>
                  <a:pt x="971" y="13972"/>
                  <a:pt x="3137" y="17722"/>
                  <a:pt x="6254" y="19413"/>
                </a:cubicBezTo>
                <a:cubicBezTo>
                  <a:pt x="7568" y="20126"/>
                  <a:pt x="9180" y="20254"/>
                  <a:pt x="10807" y="20254"/>
                </a:cubicBezTo>
                <a:cubicBezTo>
                  <a:pt x="11718" y="20254"/>
                  <a:pt x="12633" y="20214"/>
                  <a:pt x="13504" y="20214"/>
                </a:cubicBezTo>
                <a:cubicBezTo>
                  <a:pt x="15113" y="20214"/>
                  <a:pt x="16569" y="20350"/>
                  <a:pt x="17560" y="21130"/>
                </a:cubicBezTo>
                <a:cubicBezTo>
                  <a:pt x="20888" y="23798"/>
                  <a:pt x="14020" y="32884"/>
                  <a:pt x="21522" y="37137"/>
                </a:cubicBezTo>
                <a:cubicBezTo>
                  <a:pt x="22579" y="37730"/>
                  <a:pt x="23568" y="37941"/>
                  <a:pt x="24512" y="37941"/>
                </a:cubicBezTo>
                <a:cubicBezTo>
                  <a:pt x="26858" y="37941"/>
                  <a:pt x="28923" y="36634"/>
                  <a:pt x="31063" y="36634"/>
                </a:cubicBezTo>
                <a:cubicBezTo>
                  <a:pt x="31437" y="36634"/>
                  <a:pt x="31813" y="36673"/>
                  <a:pt x="32193" y="36767"/>
                </a:cubicBezTo>
                <a:cubicBezTo>
                  <a:pt x="39695" y="38590"/>
                  <a:pt x="34993" y="43106"/>
                  <a:pt x="36868" y="48284"/>
                </a:cubicBezTo>
                <a:cubicBezTo>
                  <a:pt x="38347" y="52451"/>
                  <a:pt x="41622" y="54331"/>
                  <a:pt x="45210" y="54331"/>
                </a:cubicBezTo>
                <a:cubicBezTo>
                  <a:pt x="47262" y="54331"/>
                  <a:pt x="49417" y="53716"/>
                  <a:pt x="51396" y="52563"/>
                </a:cubicBezTo>
                <a:cubicBezTo>
                  <a:pt x="55381" y="50242"/>
                  <a:pt x="57622" y="46755"/>
                  <a:pt x="59930" y="46755"/>
                </a:cubicBezTo>
                <a:cubicBezTo>
                  <a:pt x="61248" y="46755"/>
                  <a:pt x="62587" y="47892"/>
                  <a:pt x="64286" y="51031"/>
                </a:cubicBezTo>
                <a:cubicBezTo>
                  <a:pt x="66056" y="54280"/>
                  <a:pt x="67694" y="57925"/>
                  <a:pt x="71947" y="59642"/>
                </a:cubicBezTo>
                <a:cubicBezTo>
                  <a:pt x="73154" y="60141"/>
                  <a:pt x="74434" y="60393"/>
                  <a:pt x="75714" y="60393"/>
                </a:cubicBezTo>
                <a:cubicBezTo>
                  <a:pt x="76871" y="60393"/>
                  <a:pt x="78028" y="60188"/>
                  <a:pt x="79131" y="59774"/>
                </a:cubicBezTo>
                <a:cubicBezTo>
                  <a:pt x="83410" y="58110"/>
                  <a:pt x="83226" y="53091"/>
                  <a:pt x="86263" y="51295"/>
                </a:cubicBezTo>
                <a:cubicBezTo>
                  <a:pt x="87089" y="50807"/>
                  <a:pt x="87903" y="50603"/>
                  <a:pt x="88716" y="50603"/>
                </a:cubicBezTo>
                <a:cubicBezTo>
                  <a:pt x="92980" y="50603"/>
                  <a:pt x="97213" y="56233"/>
                  <a:pt x="102836" y="56233"/>
                </a:cubicBezTo>
                <a:cubicBezTo>
                  <a:pt x="104275" y="56233"/>
                  <a:pt x="105804" y="55865"/>
                  <a:pt x="107447" y="54940"/>
                </a:cubicBezTo>
                <a:cubicBezTo>
                  <a:pt x="111792" y="52508"/>
                  <a:pt x="110353" y="47395"/>
                  <a:pt x="105262" y="47395"/>
                </a:cubicBezTo>
                <a:cubicBezTo>
                  <a:pt x="104658" y="47395"/>
                  <a:pt x="104003" y="47466"/>
                  <a:pt x="103300" y="47623"/>
                </a:cubicBezTo>
                <a:cubicBezTo>
                  <a:pt x="103062" y="47676"/>
                  <a:pt x="102823" y="47701"/>
                  <a:pt x="102581" y="47701"/>
                </a:cubicBezTo>
                <a:cubicBezTo>
                  <a:pt x="97946" y="47701"/>
                  <a:pt x="92740" y="38516"/>
                  <a:pt x="87692" y="38516"/>
                </a:cubicBezTo>
                <a:cubicBezTo>
                  <a:pt x="87436" y="38516"/>
                  <a:pt x="87179" y="38540"/>
                  <a:pt x="86924" y="38590"/>
                </a:cubicBezTo>
                <a:cubicBezTo>
                  <a:pt x="81086" y="39752"/>
                  <a:pt x="81667" y="46699"/>
                  <a:pt x="78075" y="48231"/>
                </a:cubicBezTo>
                <a:cubicBezTo>
                  <a:pt x="77543" y="48459"/>
                  <a:pt x="77028" y="48564"/>
                  <a:pt x="76527" y="48564"/>
                </a:cubicBezTo>
                <a:cubicBezTo>
                  <a:pt x="71231" y="48564"/>
                  <a:pt x="67466" y="36883"/>
                  <a:pt x="61143" y="36160"/>
                </a:cubicBezTo>
                <a:cubicBezTo>
                  <a:pt x="60981" y="36141"/>
                  <a:pt x="60814" y="36131"/>
                  <a:pt x="60644" y="36131"/>
                </a:cubicBezTo>
                <a:cubicBezTo>
                  <a:pt x="56178" y="36131"/>
                  <a:pt x="49201" y="42428"/>
                  <a:pt x="47310" y="42428"/>
                </a:cubicBezTo>
                <a:cubicBezTo>
                  <a:pt x="47270" y="42428"/>
                  <a:pt x="47232" y="42426"/>
                  <a:pt x="47196" y="42420"/>
                </a:cubicBezTo>
                <a:cubicBezTo>
                  <a:pt x="43525" y="41759"/>
                  <a:pt x="47910" y="32145"/>
                  <a:pt x="43049" y="28209"/>
                </a:cubicBezTo>
                <a:cubicBezTo>
                  <a:pt x="41560" y="27001"/>
                  <a:pt x="39828" y="26643"/>
                  <a:pt x="38073" y="26643"/>
                </a:cubicBezTo>
                <a:cubicBezTo>
                  <a:pt x="35513" y="26643"/>
                  <a:pt x="32902" y="27405"/>
                  <a:pt x="30918" y="27405"/>
                </a:cubicBezTo>
                <a:cubicBezTo>
                  <a:pt x="29295" y="27405"/>
                  <a:pt x="28091" y="26895"/>
                  <a:pt x="27676" y="25039"/>
                </a:cubicBezTo>
                <a:cubicBezTo>
                  <a:pt x="26725" y="20786"/>
                  <a:pt x="32246" y="16455"/>
                  <a:pt x="27888" y="11806"/>
                </a:cubicBezTo>
                <a:cubicBezTo>
                  <a:pt x="26918" y="10783"/>
                  <a:pt x="24323" y="9360"/>
                  <a:pt x="21315" y="9360"/>
                </a:cubicBezTo>
                <a:cubicBezTo>
                  <a:pt x="19816" y="9360"/>
                  <a:pt x="18216" y="9713"/>
                  <a:pt x="16661" y="10643"/>
                </a:cubicBezTo>
                <a:cubicBezTo>
                  <a:pt x="15545" y="11179"/>
                  <a:pt x="14670" y="11412"/>
                  <a:pt x="13987" y="11412"/>
                </a:cubicBezTo>
                <a:cubicBezTo>
                  <a:pt x="9614" y="11412"/>
                  <a:pt x="13131" y="1856"/>
                  <a:pt x="11669" y="897"/>
                </a:cubicBezTo>
                <a:cubicBezTo>
                  <a:pt x="10739" y="280"/>
                  <a:pt x="9725" y="0"/>
                  <a:pt x="86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322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6B9DFDC3-BC21-4666-A47C-C7A98B3560A0}"/>
              </a:ext>
            </a:extLst>
          </p:cNvPr>
          <p:cNvSpPr txBox="1">
            <a:spLocks/>
          </p:cNvSpPr>
          <p:nvPr/>
        </p:nvSpPr>
        <p:spPr>
          <a:xfrm>
            <a:off x="446585" y="699198"/>
            <a:ext cx="7925650" cy="4444302"/>
          </a:xfrm>
          <a:prstGeom prst="rect">
            <a:avLst/>
          </a:prstGeom>
          <a:solidFill>
            <a:srgbClr val="FFFFFF"/>
          </a:solidFill>
        </p:spPr>
        <p:txBody>
          <a:bodyPr vert="horz" lIns="68580" tIns="34290" rIns="68580" bIns="3429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base"/>
            <a:r>
              <a:rPr lang="en-GB" sz="1800" dirty="0">
                <a:solidFill>
                  <a:srgbClr val="002060"/>
                </a:solidFill>
                <a:latin typeface="SassoonPrimaryType" panose="00000400000000000000" pitchFamily="2" charset="0"/>
              </a:rPr>
              <a:t>If you have any concerns about your child or need our support, you can directly come and talk to me after school. You may want to contact the school office and arrange a meeting in private.</a:t>
            </a:r>
          </a:p>
          <a:p>
            <a:pPr fontAlgn="base"/>
            <a:r>
              <a:rPr lang="en-GB" sz="1800" dirty="0">
                <a:solidFill>
                  <a:srgbClr val="002060"/>
                </a:solidFill>
                <a:latin typeface="SassoonPrimaryType" panose="00000400000000000000" pitchFamily="2" charset="0"/>
              </a:rPr>
              <a:t>The DSL team are always welcoming and can support you with your concerns.</a:t>
            </a:r>
          </a:p>
          <a:p>
            <a:pPr fontAlgn="base"/>
            <a:endParaRPr lang="en-GB" sz="1800" dirty="0">
              <a:solidFill>
                <a:srgbClr val="002060"/>
              </a:solidFill>
              <a:latin typeface="SassoonPrimaryType" panose="00000400000000000000" pitchFamily="2" charset="0"/>
            </a:endParaRPr>
          </a:p>
          <a:p>
            <a:pPr fontAlgn="base"/>
            <a:endParaRPr lang="en-GB" sz="1800" dirty="0">
              <a:solidFill>
                <a:srgbClr val="002060"/>
              </a:solidFill>
              <a:latin typeface="SassoonPrimaryType" panose="00000400000000000000" pitchFamily="2" charset="0"/>
            </a:endParaRPr>
          </a:p>
          <a:p>
            <a:pPr fontAlgn="base"/>
            <a:endParaRPr lang="en-GB" sz="1800" dirty="0">
              <a:solidFill>
                <a:srgbClr val="002060"/>
              </a:solidFill>
              <a:latin typeface="SassoonPrimaryType" panose="00000400000000000000" pitchFamily="2" charset="0"/>
            </a:endParaRPr>
          </a:p>
          <a:p>
            <a:pPr fontAlgn="base"/>
            <a:endParaRPr lang="en-GB" sz="1800" dirty="0">
              <a:solidFill>
                <a:srgbClr val="002060"/>
              </a:solidFill>
              <a:latin typeface="SassoonPrimaryType" panose="00000400000000000000" pitchFamily="2" charset="0"/>
            </a:endParaRPr>
          </a:p>
          <a:p>
            <a:pPr fontAlgn="base"/>
            <a:endParaRPr lang="en-GB" sz="1800" dirty="0">
              <a:solidFill>
                <a:srgbClr val="002060"/>
              </a:solidFill>
              <a:latin typeface="SassoonPrimaryType" panose="00000400000000000000" pitchFamily="2" charset="0"/>
            </a:endParaRPr>
          </a:p>
          <a:p>
            <a:pPr fontAlgn="base"/>
            <a:endParaRPr lang="en-GB" sz="1800" dirty="0">
              <a:solidFill>
                <a:srgbClr val="002060"/>
              </a:solidFill>
              <a:latin typeface="SassoonPrimaryType" panose="00000400000000000000" pitchFamily="2" charset="0"/>
            </a:endParaRPr>
          </a:p>
          <a:p>
            <a:pPr fontAlgn="base"/>
            <a:endParaRPr lang="en-GB" sz="1800" dirty="0">
              <a:solidFill>
                <a:srgbClr val="002060"/>
              </a:solidFill>
              <a:latin typeface="SassoonPrimaryType" panose="00000400000000000000" pitchFamily="2" charset="0"/>
            </a:endParaRPr>
          </a:p>
          <a:p>
            <a:pPr fontAlgn="base"/>
            <a:r>
              <a:rPr lang="en-GB" sz="1800" dirty="0">
                <a:solidFill>
                  <a:srgbClr val="002060"/>
                </a:solidFill>
                <a:latin typeface="SassoonPrimaryType" panose="00000400000000000000" pitchFamily="2" charset="0"/>
              </a:rPr>
              <a:t>You can email or phone - more contact information is available on the website.</a:t>
            </a:r>
            <a:r>
              <a:rPr lang="en-US" sz="1800" dirty="0">
                <a:solidFill>
                  <a:srgbClr val="002060"/>
                </a:solidFill>
                <a:latin typeface="SassoonPrimaryType" panose="00000400000000000000" pitchFamily="2" charset="0"/>
              </a:rPr>
              <a:t>​</a:t>
            </a:r>
          </a:p>
          <a:p>
            <a:pPr fontAlgn="base"/>
            <a:endParaRPr lang="en-US" sz="1800" b="1" dirty="0">
              <a:solidFill>
                <a:srgbClr val="002060"/>
              </a:solidFill>
              <a:latin typeface="Ink Free" panose="03080402000500000000" pitchFamily="66" charset="0"/>
            </a:endParaRPr>
          </a:p>
          <a:p>
            <a:pPr fontAlgn="base"/>
            <a:endParaRPr lang="en-US" sz="1800" b="1" dirty="0">
              <a:solidFill>
                <a:srgbClr val="002060"/>
              </a:solidFill>
              <a:latin typeface="Ink Free" panose="03080402000500000000" pitchFamily="66" charset="0"/>
            </a:endParaRPr>
          </a:p>
          <a:p>
            <a:pPr fontAlgn="base"/>
            <a:r>
              <a:rPr lang="en-GB" sz="1800" b="1" dirty="0">
                <a:solidFill>
                  <a:srgbClr val="002060"/>
                </a:solidFill>
                <a:latin typeface="Ink Free" panose="03080402000500000000" pitchFamily="66" charset="0"/>
              </a:rPr>
              <a:t>​</a:t>
            </a:r>
          </a:p>
        </p:txBody>
      </p:sp>
      <p:pic>
        <p:nvPicPr>
          <p:cNvPr id="4" name="Picture 3">
            <a:extLst>
              <a:ext uri="{FF2B5EF4-FFF2-40B4-BE49-F238E27FC236}">
                <a16:creationId xmlns:a16="http://schemas.microsoft.com/office/drawing/2014/main" id="{E49D5EFF-A6D7-1B07-4E3B-BDCF08530EEE}"/>
              </a:ext>
            </a:extLst>
          </p:cNvPr>
          <p:cNvPicPr>
            <a:picLocks noChangeAspect="1"/>
          </p:cNvPicPr>
          <p:nvPr/>
        </p:nvPicPr>
        <p:blipFill>
          <a:blip r:embed="rId2"/>
          <a:stretch>
            <a:fillRect/>
          </a:stretch>
        </p:blipFill>
        <p:spPr>
          <a:xfrm>
            <a:off x="771765" y="3148753"/>
            <a:ext cx="2328790" cy="1156545"/>
          </a:xfrm>
          <a:prstGeom prst="rect">
            <a:avLst/>
          </a:prstGeom>
        </p:spPr>
      </p:pic>
      <p:pic>
        <p:nvPicPr>
          <p:cNvPr id="13" name="Picture 12">
            <a:extLst>
              <a:ext uri="{FF2B5EF4-FFF2-40B4-BE49-F238E27FC236}">
                <a16:creationId xmlns:a16="http://schemas.microsoft.com/office/drawing/2014/main" id="{C19A989D-B419-8BC4-7A1C-86B4B5FFF5B4}"/>
              </a:ext>
            </a:extLst>
          </p:cNvPr>
          <p:cNvPicPr>
            <a:picLocks noChangeAspect="1"/>
          </p:cNvPicPr>
          <p:nvPr/>
        </p:nvPicPr>
        <p:blipFill>
          <a:blip r:embed="rId3"/>
          <a:stretch>
            <a:fillRect/>
          </a:stretch>
        </p:blipFill>
        <p:spPr>
          <a:xfrm>
            <a:off x="5852481" y="3148753"/>
            <a:ext cx="2421798" cy="1189276"/>
          </a:xfrm>
          <a:prstGeom prst="rect">
            <a:avLst/>
          </a:prstGeom>
        </p:spPr>
      </p:pic>
      <p:pic>
        <p:nvPicPr>
          <p:cNvPr id="19" name="Picture 18">
            <a:extLst>
              <a:ext uri="{FF2B5EF4-FFF2-40B4-BE49-F238E27FC236}">
                <a16:creationId xmlns:a16="http://schemas.microsoft.com/office/drawing/2014/main" id="{0E4327F7-8A18-2FA4-CF0C-DD1FA07556B4}"/>
              </a:ext>
            </a:extLst>
          </p:cNvPr>
          <p:cNvPicPr>
            <a:picLocks noChangeAspect="1"/>
          </p:cNvPicPr>
          <p:nvPr/>
        </p:nvPicPr>
        <p:blipFill>
          <a:blip r:embed="rId4"/>
          <a:stretch>
            <a:fillRect/>
          </a:stretch>
        </p:blipFill>
        <p:spPr>
          <a:xfrm>
            <a:off x="3051475" y="1932251"/>
            <a:ext cx="2850086" cy="1101923"/>
          </a:xfrm>
          <a:prstGeom prst="rect">
            <a:avLst/>
          </a:prstGeom>
        </p:spPr>
      </p:pic>
      <p:sp>
        <p:nvSpPr>
          <p:cNvPr id="2" name="Google Shape;1088;p58">
            <a:extLst>
              <a:ext uri="{FF2B5EF4-FFF2-40B4-BE49-F238E27FC236}">
                <a16:creationId xmlns:a16="http://schemas.microsoft.com/office/drawing/2014/main" id="{472C411C-16FB-D87E-DD72-0DCEA2489933}"/>
              </a:ext>
            </a:extLst>
          </p:cNvPr>
          <p:cNvSpPr txBox="1">
            <a:spLocks/>
          </p:cNvSpPr>
          <p:nvPr/>
        </p:nvSpPr>
        <p:spPr>
          <a:xfrm>
            <a:off x="0" y="0"/>
            <a:ext cx="8136129" cy="699199"/>
          </a:xfrm>
          <a:prstGeom prst="round2DiagRect">
            <a:avLst/>
          </a:prstGeom>
          <a:solidFill>
            <a:schemeClr val="accent4">
              <a:lumMod val="60000"/>
              <a:lumOff val="40000"/>
            </a:scheme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500"/>
              <a:buFont typeface="Merriweather"/>
              <a:buNone/>
              <a:defRPr sz="6500" b="1" i="0" u="none" strike="noStrike" cap="none">
                <a:solidFill>
                  <a:schemeClr val="dk1"/>
                </a:solidFill>
                <a:latin typeface="Merriweather"/>
                <a:ea typeface="Merriweather"/>
                <a:cs typeface="Merriweather"/>
                <a:sym typeface="Merriweather"/>
              </a:defRPr>
            </a:lvl1pPr>
            <a:lvl2pPr marR="0" lvl="1" algn="ctr" rtl="0">
              <a:lnSpc>
                <a:spcPct val="100000"/>
              </a:lnSpc>
              <a:spcBef>
                <a:spcPts val="0"/>
              </a:spcBef>
              <a:spcAft>
                <a:spcPts val="0"/>
              </a:spcAft>
              <a:buClr>
                <a:schemeClr val="dk1"/>
              </a:buClr>
              <a:buSzPts val="6000"/>
              <a:buFont typeface="Merriweather"/>
              <a:buNone/>
              <a:defRPr sz="6000" b="1" i="0" u="none" strike="noStrike" cap="none">
                <a:solidFill>
                  <a:schemeClr val="dk1"/>
                </a:solidFill>
                <a:latin typeface="Merriweather"/>
                <a:ea typeface="Merriweather"/>
                <a:cs typeface="Merriweather"/>
                <a:sym typeface="Merriweather"/>
              </a:defRPr>
            </a:lvl2pPr>
            <a:lvl3pPr marR="0" lvl="2" algn="ctr" rtl="0">
              <a:lnSpc>
                <a:spcPct val="100000"/>
              </a:lnSpc>
              <a:spcBef>
                <a:spcPts val="0"/>
              </a:spcBef>
              <a:spcAft>
                <a:spcPts val="0"/>
              </a:spcAft>
              <a:buClr>
                <a:schemeClr val="dk1"/>
              </a:buClr>
              <a:buSzPts val="6000"/>
              <a:buFont typeface="Merriweather"/>
              <a:buNone/>
              <a:defRPr sz="6000" b="1" i="0" u="none" strike="noStrike" cap="none">
                <a:solidFill>
                  <a:schemeClr val="dk1"/>
                </a:solidFill>
                <a:latin typeface="Merriweather"/>
                <a:ea typeface="Merriweather"/>
                <a:cs typeface="Merriweather"/>
                <a:sym typeface="Merriweather"/>
              </a:defRPr>
            </a:lvl3pPr>
            <a:lvl4pPr marR="0" lvl="3" algn="ctr" rtl="0">
              <a:lnSpc>
                <a:spcPct val="100000"/>
              </a:lnSpc>
              <a:spcBef>
                <a:spcPts val="0"/>
              </a:spcBef>
              <a:spcAft>
                <a:spcPts val="0"/>
              </a:spcAft>
              <a:buClr>
                <a:schemeClr val="dk1"/>
              </a:buClr>
              <a:buSzPts val="6000"/>
              <a:buFont typeface="Merriweather"/>
              <a:buNone/>
              <a:defRPr sz="6000" b="1" i="0" u="none" strike="noStrike" cap="none">
                <a:solidFill>
                  <a:schemeClr val="dk1"/>
                </a:solidFill>
                <a:latin typeface="Merriweather"/>
                <a:ea typeface="Merriweather"/>
                <a:cs typeface="Merriweather"/>
                <a:sym typeface="Merriweather"/>
              </a:defRPr>
            </a:lvl4pPr>
            <a:lvl5pPr marR="0" lvl="4" algn="ctr" rtl="0">
              <a:lnSpc>
                <a:spcPct val="100000"/>
              </a:lnSpc>
              <a:spcBef>
                <a:spcPts val="0"/>
              </a:spcBef>
              <a:spcAft>
                <a:spcPts val="0"/>
              </a:spcAft>
              <a:buClr>
                <a:schemeClr val="dk1"/>
              </a:buClr>
              <a:buSzPts val="6000"/>
              <a:buFont typeface="Merriweather"/>
              <a:buNone/>
              <a:defRPr sz="6000" b="1" i="0" u="none" strike="noStrike" cap="none">
                <a:solidFill>
                  <a:schemeClr val="dk1"/>
                </a:solidFill>
                <a:latin typeface="Merriweather"/>
                <a:ea typeface="Merriweather"/>
                <a:cs typeface="Merriweather"/>
                <a:sym typeface="Merriweather"/>
              </a:defRPr>
            </a:lvl5pPr>
            <a:lvl6pPr marR="0" lvl="5" algn="ctr" rtl="0">
              <a:lnSpc>
                <a:spcPct val="100000"/>
              </a:lnSpc>
              <a:spcBef>
                <a:spcPts val="0"/>
              </a:spcBef>
              <a:spcAft>
                <a:spcPts val="0"/>
              </a:spcAft>
              <a:buClr>
                <a:schemeClr val="dk1"/>
              </a:buClr>
              <a:buSzPts val="6000"/>
              <a:buFont typeface="Merriweather"/>
              <a:buNone/>
              <a:defRPr sz="6000" b="1" i="0" u="none" strike="noStrike" cap="none">
                <a:solidFill>
                  <a:schemeClr val="dk1"/>
                </a:solidFill>
                <a:latin typeface="Merriweather"/>
                <a:ea typeface="Merriweather"/>
                <a:cs typeface="Merriweather"/>
                <a:sym typeface="Merriweather"/>
              </a:defRPr>
            </a:lvl6pPr>
            <a:lvl7pPr marR="0" lvl="6" algn="ctr" rtl="0">
              <a:lnSpc>
                <a:spcPct val="100000"/>
              </a:lnSpc>
              <a:spcBef>
                <a:spcPts val="0"/>
              </a:spcBef>
              <a:spcAft>
                <a:spcPts val="0"/>
              </a:spcAft>
              <a:buClr>
                <a:schemeClr val="dk1"/>
              </a:buClr>
              <a:buSzPts val="6000"/>
              <a:buFont typeface="Merriweather"/>
              <a:buNone/>
              <a:defRPr sz="6000" b="1" i="0" u="none" strike="noStrike" cap="none">
                <a:solidFill>
                  <a:schemeClr val="dk1"/>
                </a:solidFill>
                <a:latin typeface="Merriweather"/>
                <a:ea typeface="Merriweather"/>
                <a:cs typeface="Merriweather"/>
                <a:sym typeface="Merriweather"/>
              </a:defRPr>
            </a:lvl7pPr>
            <a:lvl8pPr marR="0" lvl="7" algn="ctr" rtl="0">
              <a:lnSpc>
                <a:spcPct val="100000"/>
              </a:lnSpc>
              <a:spcBef>
                <a:spcPts val="0"/>
              </a:spcBef>
              <a:spcAft>
                <a:spcPts val="0"/>
              </a:spcAft>
              <a:buClr>
                <a:schemeClr val="dk1"/>
              </a:buClr>
              <a:buSzPts val="6000"/>
              <a:buFont typeface="Merriweather"/>
              <a:buNone/>
              <a:defRPr sz="6000" b="1" i="0" u="none" strike="noStrike" cap="none">
                <a:solidFill>
                  <a:schemeClr val="dk1"/>
                </a:solidFill>
                <a:latin typeface="Merriweather"/>
                <a:ea typeface="Merriweather"/>
                <a:cs typeface="Merriweather"/>
                <a:sym typeface="Merriweather"/>
              </a:defRPr>
            </a:lvl8pPr>
            <a:lvl9pPr marR="0" lvl="8" algn="ctr" rtl="0">
              <a:lnSpc>
                <a:spcPct val="100000"/>
              </a:lnSpc>
              <a:spcBef>
                <a:spcPts val="0"/>
              </a:spcBef>
              <a:spcAft>
                <a:spcPts val="0"/>
              </a:spcAft>
              <a:buClr>
                <a:schemeClr val="dk1"/>
              </a:buClr>
              <a:buSzPts val="6000"/>
              <a:buFont typeface="Merriweather"/>
              <a:buNone/>
              <a:defRPr sz="6000" b="1" i="0" u="none" strike="noStrike" cap="none">
                <a:solidFill>
                  <a:schemeClr val="dk1"/>
                </a:solidFill>
                <a:latin typeface="Merriweather"/>
                <a:ea typeface="Merriweather"/>
                <a:cs typeface="Merriweather"/>
                <a:sym typeface="Merriweather"/>
              </a:defRPr>
            </a:lvl9pPr>
          </a:lstStyle>
          <a:p>
            <a:r>
              <a:rPr lang="en-GB" sz="3000" b="0">
                <a:latin typeface="Sassoon Primary" charset="0"/>
              </a:rPr>
              <a:t>Additional Support/Concerns…</a:t>
            </a:r>
            <a:endParaRPr lang="en-GB" sz="3000" b="0" dirty="0">
              <a:latin typeface="Sassoon Primary" charset="0"/>
            </a:endParaRPr>
          </a:p>
        </p:txBody>
      </p:sp>
      <p:pic>
        <p:nvPicPr>
          <p:cNvPr id="3" name="Picture 2">
            <a:extLst>
              <a:ext uri="{FF2B5EF4-FFF2-40B4-BE49-F238E27FC236}">
                <a16:creationId xmlns:a16="http://schemas.microsoft.com/office/drawing/2014/main" id="{520CBD27-F8A5-217C-168E-7F5A79499C7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362" b="93617" l="8969" r="91480">
                        <a14:foregroundMark x1="89686" y1="21702" x2="91928" y2="41702"/>
                        <a14:foregroundMark x1="91928" y1="41702" x2="90135" y2="50213"/>
                        <a14:foregroundMark x1="47982" y1="89787" x2="61883" y2="88936"/>
                        <a14:foregroundMark x1="53812" y1="93617" x2="53812" y2="93617"/>
                      </a14:backgroundRemoval>
                    </a14:imgEffect>
                  </a14:imgLayer>
                </a14:imgProps>
              </a:ext>
            </a:extLst>
          </a:blip>
          <a:stretch>
            <a:fillRect/>
          </a:stretch>
        </p:blipFill>
        <p:spPr>
          <a:xfrm>
            <a:off x="446585" y="-41469"/>
            <a:ext cx="655192" cy="690449"/>
          </a:xfrm>
          <a:prstGeom prst="rect">
            <a:avLst/>
          </a:prstGeom>
        </p:spPr>
      </p:pic>
      <p:sp>
        <p:nvSpPr>
          <p:cNvPr id="7" name="Google Shape;1110;p58">
            <a:extLst>
              <a:ext uri="{FF2B5EF4-FFF2-40B4-BE49-F238E27FC236}">
                <a16:creationId xmlns:a16="http://schemas.microsoft.com/office/drawing/2014/main" id="{8F16D1A3-8381-7219-DC03-712EBF16E429}"/>
              </a:ext>
            </a:extLst>
          </p:cNvPr>
          <p:cNvSpPr/>
          <p:nvPr/>
        </p:nvSpPr>
        <p:spPr>
          <a:xfrm rot="742392">
            <a:off x="7527587" y="13692"/>
            <a:ext cx="2537828" cy="1371012"/>
          </a:xfrm>
          <a:custGeom>
            <a:avLst/>
            <a:gdLst/>
            <a:ahLst/>
            <a:cxnLst/>
            <a:rect l="l" t="t" r="r" b="b"/>
            <a:pathLst>
              <a:path w="111793" h="60394" extrusionOk="0">
                <a:moveTo>
                  <a:pt x="8698" y="0"/>
                </a:moveTo>
                <a:cubicBezTo>
                  <a:pt x="4448" y="0"/>
                  <a:pt x="1" y="4800"/>
                  <a:pt x="575" y="10353"/>
                </a:cubicBezTo>
                <a:cubicBezTo>
                  <a:pt x="971" y="13972"/>
                  <a:pt x="3137" y="17722"/>
                  <a:pt x="6254" y="19413"/>
                </a:cubicBezTo>
                <a:cubicBezTo>
                  <a:pt x="7568" y="20126"/>
                  <a:pt x="9180" y="20254"/>
                  <a:pt x="10807" y="20254"/>
                </a:cubicBezTo>
                <a:cubicBezTo>
                  <a:pt x="11718" y="20254"/>
                  <a:pt x="12633" y="20214"/>
                  <a:pt x="13504" y="20214"/>
                </a:cubicBezTo>
                <a:cubicBezTo>
                  <a:pt x="15113" y="20214"/>
                  <a:pt x="16569" y="20350"/>
                  <a:pt x="17560" y="21130"/>
                </a:cubicBezTo>
                <a:cubicBezTo>
                  <a:pt x="20888" y="23798"/>
                  <a:pt x="14020" y="32884"/>
                  <a:pt x="21522" y="37137"/>
                </a:cubicBezTo>
                <a:cubicBezTo>
                  <a:pt x="22579" y="37730"/>
                  <a:pt x="23568" y="37941"/>
                  <a:pt x="24512" y="37941"/>
                </a:cubicBezTo>
                <a:cubicBezTo>
                  <a:pt x="26858" y="37941"/>
                  <a:pt x="28923" y="36634"/>
                  <a:pt x="31063" y="36634"/>
                </a:cubicBezTo>
                <a:cubicBezTo>
                  <a:pt x="31437" y="36634"/>
                  <a:pt x="31813" y="36673"/>
                  <a:pt x="32193" y="36767"/>
                </a:cubicBezTo>
                <a:cubicBezTo>
                  <a:pt x="39695" y="38590"/>
                  <a:pt x="34993" y="43106"/>
                  <a:pt x="36868" y="48284"/>
                </a:cubicBezTo>
                <a:cubicBezTo>
                  <a:pt x="38347" y="52451"/>
                  <a:pt x="41622" y="54331"/>
                  <a:pt x="45210" y="54331"/>
                </a:cubicBezTo>
                <a:cubicBezTo>
                  <a:pt x="47262" y="54331"/>
                  <a:pt x="49417" y="53716"/>
                  <a:pt x="51396" y="52563"/>
                </a:cubicBezTo>
                <a:cubicBezTo>
                  <a:pt x="55381" y="50242"/>
                  <a:pt x="57622" y="46755"/>
                  <a:pt x="59930" y="46755"/>
                </a:cubicBezTo>
                <a:cubicBezTo>
                  <a:pt x="61248" y="46755"/>
                  <a:pt x="62587" y="47892"/>
                  <a:pt x="64286" y="51031"/>
                </a:cubicBezTo>
                <a:cubicBezTo>
                  <a:pt x="66056" y="54280"/>
                  <a:pt x="67694" y="57925"/>
                  <a:pt x="71947" y="59642"/>
                </a:cubicBezTo>
                <a:cubicBezTo>
                  <a:pt x="73154" y="60141"/>
                  <a:pt x="74434" y="60393"/>
                  <a:pt x="75714" y="60393"/>
                </a:cubicBezTo>
                <a:cubicBezTo>
                  <a:pt x="76871" y="60393"/>
                  <a:pt x="78028" y="60188"/>
                  <a:pt x="79131" y="59774"/>
                </a:cubicBezTo>
                <a:cubicBezTo>
                  <a:pt x="83410" y="58110"/>
                  <a:pt x="83226" y="53091"/>
                  <a:pt x="86263" y="51295"/>
                </a:cubicBezTo>
                <a:cubicBezTo>
                  <a:pt x="87089" y="50807"/>
                  <a:pt x="87903" y="50603"/>
                  <a:pt x="88716" y="50603"/>
                </a:cubicBezTo>
                <a:cubicBezTo>
                  <a:pt x="92980" y="50603"/>
                  <a:pt x="97213" y="56233"/>
                  <a:pt x="102836" y="56233"/>
                </a:cubicBezTo>
                <a:cubicBezTo>
                  <a:pt x="104275" y="56233"/>
                  <a:pt x="105804" y="55865"/>
                  <a:pt x="107447" y="54940"/>
                </a:cubicBezTo>
                <a:cubicBezTo>
                  <a:pt x="111792" y="52508"/>
                  <a:pt x="110353" y="47395"/>
                  <a:pt x="105262" y="47395"/>
                </a:cubicBezTo>
                <a:cubicBezTo>
                  <a:pt x="104658" y="47395"/>
                  <a:pt x="104003" y="47466"/>
                  <a:pt x="103300" y="47623"/>
                </a:cubicBezTo>
                <a:cubicBezTo>
                  <a:pt x="103062" y="47676"/>
                  <a:pt x="102823" y="47701"/>
                  <a:pt x="102581" y="47701"/>
                </a:cubicBezTo>
                <a:cubicBezTo>
                  <a:pt x="97946" y="47701"/>
                  <a:pt x="92740" y="38516"/>
                  <a:pt x="87692" y="38516"/>
                </a:cubicBezTo>
                <a:cubicBezTo>
                  <a:pt x="87436" y="38516"/>
                  <a:pt x="87179" y="38540"/>
                  <a:pt x="86924" y="38590"/>
                </a:cubicBezTo>
                <a:cubicBezTo>
                  <a:pt x="81086" y="39752"/>
                  <a:pt x="81667" y="46699"/>
                  <a:pt x="78075" y="48231"/>
                </a:cubicBezTo>
                <a:cubicBezTo>
                  <a:pt x="77543" y="48459"/>
                  <a:pt x="77028" y="48564"/>
                  <a:pt x="76527" y="48564"/>
                </a:cubicBezTo>
                <a:cubicBezTo>
                  <a:pt x="71231" y="48564"/>
                  <a:pt x="67466" y="36883"/>
                  <a:pt x="61143" y="36160"/>
                </a:cubicBezTo>
                <a:cubicBezTo>
                  <a:pt x="60981" y="36141"/>
                  <a:pt x="60814" y="36131"/>
                  <a:pt x="60644" y="36131"/>
                </a:cubicBezTo>
                <a:cubicBezTo>
                  <a:pt x="56178" y="36131"/>
                  <a:pt x="49201" y="42428"/>
                  <a:pt x="47310" y="42428"/>
                </a:cubicBezTo>
                <a:cubicBezTo>
                  <a:pt x="47270" y="42428"/>
                  <a:pt x="47232" y="42426"/>
                  <a:pt x="47196" y="42420"/>
                </a:cubicBezTo>
                <a:cubicBezTo>
                  <a:pt x="43525" y="41759"/>
                  <a:pt x="47910" y="32145"/>
                  <a:pt x="43049" y="28209"/>
                </a:cubicBezTo>
                <a:cubicBezTo>
                  <a:pt x="41560" y="27001"/>
                  <a:pt x="39828" y="26643"/>
                  <a:pt x="38073" y="26643"/>
                </a:cubicBezTo>
                <a:cubicBezTo>
                  <a:pt x="35513" y="26643"/>
                  <a:pt x="32902" y="27405"/>
                  <a:pt x="30918" y="27405"/>
                </a:cubicBezTo>
                <a:cubicBezTo>
                  <a:pt x="29295" y="27405"/>
                  <a:pt x="28091" y="26895"/>
                  <a:pt x="27676" y="25039"/>
                </a:cubicBezTo>
                <a:cubicBezTo>
                  <a:pt x="26725" y="20786"/>
                  <a:pt x="32246" y="16455"/>
                  <a:pt x="27888" y="11806"/>
                </a:cubicBezTo>
                <a:cubicBezTo>
                  <a:pt x="26918" y="10783"/>
                  <a:pt x="24323" y="9360"/>
                  <a:pt x="21315" y="9360"/>
                </a:cubicBezTo>
                <a:cubicBezTo>
                  <a:pt x="19816" y="9360"/>
                  <a:pt x="18216" y="9713"/>
                  <a:pt x="16661" y="10643"/>
                </a:cubicBezTo>
                <a:cubicBezTo>
                  <a:pt x="15545" y="11179"/>
                  <a:pt x="14670" y="11412"/>
                  <a:pt x="13987" y="11412"/>
                </a:cubicBezTo>
                <a:cubicBezTo>
                  <a:pt x="9614" y="11412"/>
                  <a:pt x="13131" y="1856"/>
                  <a:pt x="11669" y="897"/>
                </a:cubicBezTo>
                <a:cubicBezTo>
                  <a:pt x="10739" y="280"/>
                  <a:pt x="9725" y="0"/>
                  <a:pt x="86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651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58ADD77-7286-4255-8C9E-3845438ADED2}"/>
              </a:ext>
            </a:extLst>
          </p:cNvPr>
          <p:cNvSpPr/>
          <p:nvPr/>
        </p:nvSpPr>
        <p:spPr>
          <a:xfrm>
            <a:off x="1612820" y="618908"/>
            <a:ext cx="6419339" cy="451215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dirty="0">
                <a:solidFill>
                  <a:srgbClr val="002060"/>
                </a:solidFill>
                <a:latin typeface="SassoonPrimaryType" panose="00000400000000000000" pitchFamily="2" charset="0"/>
                <a:cs typeface="Century Gothic"/>
              </a:rPr>
              <a:t>Behaviour – high expectations, in class, in the playground, moving around school, on educational visits, when visitors are in and during after school clubs.</a:t>
            </a:r>
          </a:p>
          <a:p>
            <a:endParaRPr lang="en-GB" sz="1800" dirty="0">
              <a:solidFill>
                <a:srgbClr val="002060"/>
              </a:solidFill>
              <a:latin typeface="SassoonPrimaryType" panose="00000400000000000000" pitchFamily="2" charset="0"/>
              <a:cs typeface="Century Gothic"/>
            </a:endParaRPr>
          </a:p>
          <a:p>
            <a:r>
              <a:rPr lang="en-GB" sz="1800" dirty="0">
                <a:solidFill>
                  <a:srgbClr val="002060"/>
                </a:solidFill>
                <a:latin typeface="SassoonPrimaryType" panose="00000400000000000000" pitchFamily="2" charset="0"/>
                <a:cs typeface="Century Gothic"/>
              </a:rPr>
              <a:t>School uniform / PE kit / Lost Property – LABEL!</a:t>
            </a:r>
          </a:p>
          <a:p>
            <a:endParaRPr lang="en-GB" sz="1800" dirty="0">
              <a:solidFill>
                <a:srgbClr val="002060"/>
              </a:solidFill>
              <a:latin typeface="SassoonPrimaryType" panose="00000400000000000000" pitchFamily="2" charset="0"/>
              <a:cs typeface="Century Gothic"/>
            </a:endParaRPr>
          </a:p>
          <a:p>
            <a:r>
              <a:rPr lang="en-GB" sz="1800" dirty="0">
                <a:solidFill>
                  <a:srgbClr val="002060"/>
                </a:solidFill>
                <a:latin typeface="SassoonPrimaryType" panose="00000400000000000000" pitchFamily="2" charset="0"/>
                <a:cs typeface="Century Gothic"/>
              </a:rPr>
              <a:t>Presentation, in school and when completing work.</a:t>
            </a:r>
          </a:p>
          <a:p>
            <a:endParaRPr lang="en-GB" sz="1800" dirty="0">
              <a:solidFill>
                <a:srgbClr val="002060"/>
              </a:solidFill>
              <a:latin typeface="SassoonPrimaryType" panose="00000400000000000000" pitchFamily="2" charset="0"/>
              <a:cs typeface="Century Gothic"/>
            </a:endParaRPr>
          </a:p>
          <a:p>
            <a:r>
              <a:rPr lang="en-GB" sz="1800" dirty="0">
                <a:solidFill>
                  <a:srgbClr val="002060"/>
                </a:solidFill>
                <a:latin typeface="SassoonPrimaryType" panose="00000400000000000000" pitchFamily="2" charset="0"/>
                <a:cs typeface="Century Gothic"/>
              </a:rPr>
              <a:t>Encourage independence – children to inform when they need a book changed, need to hand in a letter, bring sheets and uniform home, hand homework in.</a:t>
            </a:r>
          </a:p>
          <a:p>
            <a:endParaRPr lang="en-GB" sz="1800" dirty="0">
              <a:solidFill>
                <a:srgbClr val="002060"/>
              </a:solidFill>
              <a:latin typeface="SassoonPrimaryType" panose="00000400000000000000" pitchFamily="2" charset="0"/>
              <a:cs typeface="Century Gothic"/>
            </a:endParaRPr>
          </a:p>
          <a:p>
            <a:r>
              <a:rPr lang="en-GB" sz="1800" dirty="0">
                <a:solidFill>
                  <a:srgbClr val="002060"/>
                </a:solidFill>
                <a:latin typeface="SassoonPrimaryType" panose="00000400000000000000" pitchFamily="2" charset="0"/>
                <a:cs typeface="Century Gothic"/>
              </a:rPr>
              <a:t>Named water bottle needs to be in school every day.</a:t>
            </a:r>
          </a:p>
          <a:p>
            <a:endParaRPr lang="en-GB" sz="1800" dirty="0">
              <a:solidFill>
                <a:srgbClr val="002060"/>
              </a:solidFill>
              <a:latin typeface="SassoonPrimaryType" panose="00000400000000000000" pitchFamily="2" charset="0"/>
              <a:cs typeface="Century Gothic"/>
            </a:endParaRPr>
          </a:p>
          <a:p>
            <a:r>
              <a:rPr lang="en-GB" sz="1800" dirty="0">
                <a:solidFill>
                  <a:srgbClr val="002060"/>
                </a:solidFill>
                <a:latin typeface="SassoonPrimaryType" panose="00000400000000000000" pitchFamily="2" charset="0"/>
                <a:cs typeface="Century Gothic"/>
              </a:rPr>
              <a:t>Phone or email the school office of your child is absent.</a:t>
            </a:r>
          </a:p>
        </p:txBody>
      </p:sp>
      <p:sp>
        <p:nvSpPr>
          <p:cNvPr id="6" name="Content Placeholder 2">
            <a:extLst>
              <a:ext uri="{FF2B5EF4-FFF2-40B4-BE49-F238E27FC236}">
                <a16:creationId xmlns:a16="http://schemas.microsoft.com/office/drawing/2014/main" id="{6B9DFDC3-BC21-4666-A47C-C7A98B3560A0}"/>
              </a:ext>
            </a:extLst>
          </p:cNvPr>
          <p:cNvSpPr txBox="1">
            <a:spLocks/>
          </p:cNvSpPr>
          <p:nvPr/>
        </p:nvSpPr>
        <p:spPr>
          <a:xfrm>
            <a:off x="0" y="1077065"/>
            <a:ext cx="8122297" cy="3402378"/>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latin typeface="Ink Free" panose="03080402000500000000" pitchFamily="66" charset="0"/>
              <a:cs typeface="Century Gothic"/>
            </a:endParaRPr>
          </a:p>
        </p:txBody>
      </p:sp>
      <p:pic>
        <p:nvPicPr>
          <p:cNvPr id="2" name="Picture 1">
            <a:extLst>
              <a:ext uri="{FF2B5EF4-FFF2-40B4-BE49-F238E27FC236}">
                <a16:creationId xmlns:a16="http://schemas.microsoft.com/office/drawing/2014/main" id="{8AA79505-BA48-494C-8344-6098D783C7F6}"/>
              </a:ext>
            </a:extLst>
          </p:cNvPr>
          <p:cNvPicPr>
            <a:picLocks noChangeAspect="1"/>
          </p:cNvPicPr>
          <p:nvPr/>
        </p:nvPicPr>
        <p:blipFill>
          <a:blip r:embed="rId2"/>
          <a:stretch>
            <a:fillRect/>
          </a:stretch>
        </p:blipFill>
        <p:spPr>
          <a:xfrm>
            <a:off x="6468529" y="1978425"/>
            <a:ext cx="1145992" cy="761747"/>
          </a:xfrm>
          <a:prstGeom prst="rect">
            <a:avLst/>
          </a:prstGeom>
        </p:spPr>
      </p:pic>
      <p:pic>
        <p:nvPicPr>
          <p:cNvPr id="3" name="Picture 2">
            <a:extLst>
              <a:ext uri="{FF2B5EF4-FFF2-40B4-BE49-F238E27FC236}">
                <a16:creationId xmlns:a16="http://schemas.microsoft.com/office/drawing/2014/main" id="{70F26C1A-A138-420F-A17C-7C1A2A727CA5}"/>
              </a:ext>
            </a:extLst>
          </p:cNvPr>
          <p:cNvPicPr>
            <a:picLocks noChangeAspect="1"/>
          </p:cNvPicPr>
          <p:nvPr/>
        </p:nvPicPr>
        <p:blipFill>
          <a:blip r:embed="rId3"/>
          <a:stretch>
            <a:fillRect/>
          </a:stretch>
        </p:blipFill>
        <p:spPr>
          <a:xfrm>
            <a:off x="6932423" y="3877355"/>
            <a:ext cx="891011" cy="1053012"/>
          </a:xfrm>
          <a:prstGeom prst="rect">
            <a:avLst/>
          </a:prstGeom>
        </p:spPr>
      </p:pic>
      <p:sp>
        <p:nvSpPr>
          <p:cNvPr id="4" name="TextBox 3">
            <a:extLst>
              <a:ext uri="{FF2B5EF4-FFF2-40B4-BE49-F238E27FC236}">
                <a16:creationId xmlns:a16="http://schemas.microsoft.com/office/drawing/2014/main" id="{128BB2C0-5FBC-B57D-E360-9FCE02E51D14}"/>
              </a:ext>
            </a:extLst>
          </p:cNvPr>
          <p:cNvSpPr txBox="1"/>
          <p:nvPr/>
        </p:nvSpPr>
        <p:spPr>
          <a:xfrm>
            <a:off x="-4361" y="5974"/>
            <a:ext cx="8180147" cy="612934"/>
          </a:xfrm>
          <a:prstGeom prst="round2DiagRect">
            <a:avLst/>
          </a:prstGeom>
          <a:solidFill>
            <a:schemeClr val="tx2">
              <a:lumMod val="60000"/>
              <a:lumOff val="40000"/>
            </a:schemeClr>
          </a:solidFill>
        </p:spPr>
        <p:txBody>
          <a:bodyPr wrap="square">
            <a:spAutoFit/>
          </a:bodyPr>
          <a:lstStyle/>
          <a:p>
            <a:pPr algn="ctr">
              <a:buSzPts val="990"/>
              <a:buFont typeface="Arial"/>
              <a:buNone/>
            </a:pPr>
            <a:r>
              <a:rPr lang="en-US" sz="3000" dirty="0">
                <a:solidFill>
                  <a:schemeClr val="accent2"/>
                </a:solidFill>
                <a:latin typeface="Sassoon Primary" pitchFamily="50" charset="0"/>
              </a:rPr>
              <a:t>Expectations</a:t>
            </a:r>
          </a:p>
        </p:txBody>
      </p:sp>
      <p:pic>
        <p:nvPicPr>
          <p:cNvPr id="7" name="Picture 6">
            <a:extLst>
              <a:ext uri="{FF2B5EF4-FFF2-40B4-BE49-F238E27FC236}">
                <a16:creationId xmlns:a16="http://schemas.microsoft.com/office/drawing/2014/main" id="{BBDE3934-F462-DA6E-A7C3-7A83150D852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362" b="93617" l="8969" r="91480">
                        <a14:foregroundMark x1="89686" y1="21702" x2="91928" y2="41702"/>
                        <a14:foregroundMark x1="91928" y1="41702" x2="90135" y2="50213"/>
                        <a14:foregroundMark x1="47982" y1="89787" x2="61883" y2="88936"/>
                        <a14:foregroundMark x1="53812" y1="93617" x2="53812" y2="93617"/>
                      </a14:backgroundRemoval>
                    </a14:imgEffect>
                  </a14:imgLayer>
                </a14:imgProps>
              </a:ext>
            </a:extLst>
          </a:blip>
          <a:stretch>
            <a:fillRect/>
          </a:stretch>
        </p:blipFill>
        <p:spPr>
          <a:xfrm>
            <a:off x="446585" y="-41469"/>
            <a:ext cx="655192" cy="690449"/>
          </a:xfrm>
          <a:prstGeom prst="rect">
            <a:avLst/>
          </a:prstGeom>
        </p:spPr>
      </p:pic>
      <p:grpSp>
        <p:nvGrpSpPr>
          <p:cNvPr id="8" name="Google Shape;894;p54">
            <a:extLst>
              <a:ext uri="{FF2B5EF4-FFF2-40B4-BE49-F238E27FC236}">
                <a16:creationId xmlns:a16="http://schemas.microsoft.com/office/drawing/2014/main" id="{3E3F3A44-6E3F-66DD-3D28-3A04699FA737}"/>
              </a:ext>
            </a:extLst>
          </p:cNvPr>
          <p:cNvGrpSpPr/>
          <p:nvPr/>
        </p:nvGrpSpPr>
        <p:grpSpPr>
          <a:xfrm rot="3107191" flipH="1">
            <a:off x="7837704" y="-38863"/>
            <a:ext cx="2055378" cy="1617487"/>
            <a:chOff x="3923575" y="2588450"/>
            <a:chExt cx="701125" cy="585900"/>
          </a:xfrm>
        </p:grpSpPr>
        <p:sp>
          <p:nvSpPr>
            <p:cNvPr id="9" name="Google Shape;895;p54">
              <a:extLst>
                <a:ext uri="{FF2B5EF4-FFF2-40B4-BE49-F238E27FC236}">
                  <a16:creationId xmlns:a16="http://schemas.microsoft.com/office/drawing/2014/main" id="{3965F4B2-4743-DAC0-3514-C90FBF97BBBC}"/>
                </a:ext>
              </a:extLst>
            </p:cNvPr>
            <p:cNvSpPr/>
            <p:nvPr/>
          </p:nvSpPr>
          <p:spPr>
            <a:xfrm>
              <a:off x="3923575" y="2588450"/>
              <a:ext cx="97675" cy="585900"/>
            </a:xfrm>
            <a:custGeom>
              <a:avLst/>
              <a:gdLst/>
              <a:ahLst/>
              <a:cxnLst/>
              <a:rect l="l" t="t" r="r" b="b"/>
              <a:pathLst>
                <a:path w="3907" h="23436" extrusionOk="0">
                  <a:moveTo>
                    <a:pt x="2160" y="1"/>
                  </a:moveTo>
                  <a:cubicBezTo>
                    <a:pt x="1404" y="1"/>
                    <a:pt x="651" y="496"/>
                    <a:pt x="651" y="1486"/>
                  </a:cubicBezTo>
                  <a:lnTo>
                    <a:pt x="678" y="5256"/>
                  </a:lnTo>
                  <a:cubicBezTo>
                    <a:pt x="461" y="11006"/>
                    <a:pt x="0" y="16946"/>
                    <a:pt x="760" y="22561"/>
                  </a:cubicBezTo>
                  <a:cubicBezTo>
                    <a:pt x="850" y="23149"/>
                    <a:pt x="1375" y="23435"/>
                    <a:pt x="1909" y="23435"/>
                  </a:cubicBezTo>
                  <a:cubicBezTo>
                    <a:pt x="2015" y="23435"/>
                    <a:pt x="2121" y="23424"/>
                    <a:pt x="2224" y="23402"/>
                  </a:cubicBezTo>
                  <a:cubicBezTo>
                    <a:pt x="2267" y="23405"/>
                    <a:pt x="2310" y="23406"/>
                    <a:pt x="2353" y="23406"/>
                  </a:cubicBezTo>
                  <a:cubicBezTo>
                    <a:pt x="3127" y="23406"/>
                    <a:pt x="3906" y="22939"/>
                    <a:pt x="3906" y="21937"/>
                  </a:cubicBezTo>
                  <a:lnTo>
                    <a:pt x="3798" y="2652"/>
                  </a:lnTo>
                  <a:cubicBezTo>
                    <a:pt x="3798" y="2462"/>
                    <a:pt x="3770" y="2245"/>
                    <a:pt x="3689" y="2082"/>
                  </a:cubicBezTo>
                  <a:lnTo>
                    <a:pt x="3689" y="1486"/>
                  </a:lnTo>
                  <a:cubicBezTo>
                    <a:pt x="3676" y="496"/>
                    <a:pt x="2916" y="1"/>
                    <a:pt x="21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96;p54">
              <a:extLst>
                <a:ext uri="{FF2B5EF4-FFF2-40B4-BE49-F238E27FC236}">
                  <a16:creationId xmlns:a16="http://schemas.microsoft.com/office/drawing/2014/main" id="{87CA3DF9-DF16-7BCB-A63D-A00A9686E941}"/>
                </a:ext>
              </a:extLst>
            </p:cNvPr>
            <p:cNvSpPr/>
            <p:nvPr/>
          </p:nvSpPr>
          <p:spPr>
            <a:xfrm>
              <a:off x="4074100" y="2588450"/>
              <a:ext cx="97675" cy="585900"/>
            </a:xfrm>
            <a:custGeom>
              <a:avLst/>
              <a:gdLst/>
              <a:ahLst/>
              <a:cxnLst/>
              <a:rect l="l" t="t" r="r" b="b"/>
              <a:pathLst>
                <a:path w="3907" h="23436" extrusionOk="0">
                  <a:moveTo>
                    <a:pt x="2160" y="1"/>
                  </a:moveTo>
                  <a:cubicBezTo>
                    <a:pt x="1404" y="1"/>
                    <a:pt x="652" y="496"/>
                    <a:pt x="652" y="1486"/>
                  </a:cubicBezTo>
                  <a:lnTo>
                    <a:pt x="679" y="5256"/>
                  </a:lnTo>
                  <a:cubicBezTo>
                    <a:pt x="462" y="11006"/>
                    <a:pt x="1" y="16946"/>
                    <a:pt x="760" y="22561"/>
                  </a:cubicBezTo>
                  <a:cubicBezTo>
                    <a:pt x="851" y="23149"/>
                    <a:pt x="1375" y="23435"/>
                    <a:pt x="1909" y="23435"/>
                  </a:cubicBezTo>
                  <a:cubicBezTo>
                    <a:pt x="2015" y="23435"/>
                    <a:pt x="2122" y="23424"/>
                    <a:pt x="2225" y="23402"/>
                  </a:cubicBezTo>
                  <a:cubicBezTo>
                    <a:pt x="2268" y="23405"/>
                    <a:pt x="2310" y="23406"/>
                    <a:pt x="2353" y="23406"/>
                  </a:cubicBezTo>
                  <a:cubicBezTo>
                    <a:pt x="3127" y="23406"/>
                    <a:pt x="3907" y="22939"/>
                    <a:pt x="3907" y="21937"/>
                  </a:cubicBezTo>
                  <a:lnTo>
                    <a:pt x="3798" y="2652"/>
                  </a:lnTo>
                  <a:cubicBezTo>
                    <a:pt x="3798" y="2462"/>
                    <a:pt x="3771" y="2245"/>
                    <a:pt x="3690" y="2082"/>
                  </a:cubicBezTo>
                  <a:lnTo>
                    <a:pt x="3690" y="1486"/>
                  </a:lnTo>
                  <a:cubicBezTo>
                    <a:pt x="3676" y="496"/>
                    <a:pt x="2917" y="1"/>
                    <a:pt x="21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97;p54">
              <a:extLst>
                <a:ext uri="{FF2B5EF4-FFF2-40B4-BE49-F238E27FC236}">
                  <a16:creationId xmlns:a16="http://schemas.microsoft.com/office/drawing/2014/main" id="{FDD927CA-577F-10AC-AB46-544CFB75FC19}"/>
                </a:ext>
              </a:extLst>
            </p:cNvPr>
            <p:cNvSpPr/>
            <p:nvPr/>
          </p:nvSpPr>
          <p:spPr>
            <a:xfrm>
              <a:off x="4225325" y="2588450"/>
              <a:ext cx="97600" cy="585900"/>
            </a:xfrm>
            <a:custGeom>
              <a:avLst/>
              <a:gdLst/>
              <a:ahLst/>
              <a:cxnLst/>
              <a:rect l="l" t="t" r="r" b="b"/>
              <a:pathLst>
                <a:path w="3904" h="23436" extrusionOk="0">
                  <a:moveTo>
                    <a:pt x="2147" y="1"/>
                  </a:moveTo>
                  <a:cubicBezTo>
                    <a:pt x="1384" y="1"/>
                    <a:pt x="624" y="496"/>
                    <a:pt x="624" y="1486"/>
                  </a:cubicBezTo>
                  <a:lnTo>
                    <a:pt x="678" y="5256"/>
                  </a:lnTo>
                  <a:cubicBezTo>
                    <a:pt x="461" y="11006"/>
                    <a:pt x="0" y="16946"/>
                    <a:pt x="760" y="22561"/>
                  </a:cubicBezTo>
                  <a:cubicBezTo>
                    <a:pt x="828" y="23149"/>
                    <a:pt x="1368" y="23435"/>
                    <a:pt x="1907" y="23435"/>
                  </a:cubicBezTo>
                  <a:cubicBezTo>
                    <a:pt x="2014" y="23435"/>
                    <a:pt x="2121" y="23424"/>
                    <a:pt x="2225" y="23402"/>
                  </a:cubicBezTo>
                  <a:cubicBezTo>
                    <a:pt x="2297" y="23413"/>
                    <a:pt x="2369" y="23418"/>
                    <a:pt x="2440" y="23418"/>
                  </a:cubicBezTo>
                  <a:cubicBezTo>
                    <a:pt x="3222" y="23418"/>
                    <a:pt x="3904" y="22758"/>
                    <a:pt x="3879" y="21937"/>
                  </a:cubicBezTo>
                  <a:lnTo>
                    <a:pt x="3798" y="2652"/>
                  </a:lnTo>
                  <a:cubicBezTo>
                    <a:pt x="3771" y="2462"/>
                    <a:pt x="3743" y="2245"/>
                    <a:pt x="3689" y="2082"/>
                  </a:cubicBezTo>
                  <a:lnTo>
                    <a:pt x="3689" y="1486"/>
                  </a:lnTo>
                  <a:cubicBezTo>
                    <a:pt x="3676" y="496"/>
                    <a:pt x="2909" y="1"/>
                    <a:pt x="2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98;p54">
              <a:extLst>
                <a:ext uri="{FF2B5EF4-FFF2-40B4-BE49-F238E27FC236}">
                  <a16:creationId xmlns:a16="http://schemas.microsoft.com/office/drawing/2014/main" id="{A5C40339-7344-582B-6767-FFB935424BD6}"/>
                </a:ext>
              </a:extLst>
            </p:cNvPr>
            <p:cNvSpPr/>
            <p:nvPr/>
          </p:nvSpPr>
          <p:spPr>
            <a:xfrm>
              <a:off x="4375850" y="2588450"/>
              <a:ext cx="97675" cy="585900"/>
            </a:xfrm>
            <a:custGeom>
              <a:avLst/>
              <a:gdLst/>
              <a:ahLst/>
              <a:cxnLst/>
              <a:rect l="l" t="t" r="r" b="b"/>
              <a:pathLst>
                <a:path w="3907" h="23436" extrusionOk="0">
                  <a:moveTo>
                    <a:pt x="2147" y="1"/>
                  </a:moveTo>
                  <a:cubicBezTo>
                    <a:pt x="1384" y="1"/>
                    <a:pt x="625" y="496"/>
                    <a:pt x="625" y="1486"/>
                  </a:cubicBezTo>
                  <a:cubicBezTo>
                    <a:pt x="625" y="2733"/>
                    <a:pt x="652" y="4008"/>
                    <a:pt x="679" y="5256"/>
                  </a:cubicBezTo>
                  <a:cubicBezTo>
                    <a:pt x="462" y="11006"/>
                    <a:pt x="1" y="16946"/>
                    <a:pt x="760" y="22561"/>
                  </a:cubicBezTo>
                  <a:cubicBezTo>
                    <a:pt x="851" y="23149"/>
                    <a:pt x="1376" y="23435"/>
                    <a:pt x="1909" y="23435"/>
                  </a:cubicBezTo>
                  <a:cubicBezTo>
                    <a:pt x="2015" y="23435"/>
                    <a:pt x="2122" y="23424"/>
                    <a:pt x="2225" y="23402"/>
                  </a:cubicBezTo>
                  <a:cubicBezTo>
                    <a:pt x="2300" y="23413"/>
                    <a:pt x="2373" y="23418"/>
                    <a:pt x="2446" y="23418"/>
                  </a:cubicBezTo>
                  <a:cubicBezTo>
                    <a:pt x="3246" y="23418"/>
                    <a:pt x="3907" y="22758"/>
                    <a:pt x="3907" y="21937"/>
                  </a:cubicBezTo>
                  <a:cubicBezTo>
                    <a:pt x="3852" y="15509"/>
                    <a:pt x="3825" y="9080"/>
                    <a:pt x="3798" y="2652"/>
                  </a:cubicBezTo>
                  <a:cubicBezTo>
                    <a:pt x="3798" y="2462"/>
                    <a:pt x="3744" y="2245"/>
                    <a:pt x="3690" y="2082"/>
                  </a:cubicBezTo>
                  <a:lnTo>
                    <a:pt x="3690" y="1486"/>
                  </a:lnTo>
                  <a:cubicBezTo>
                    <a:pt x="3676" y="496"/>
                    <a:pt x="2910" y="1"/>
                    <a:pt x="2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99;p54">
              <a:extLst>
                <a:ext uri="{FF2B5EF4-FFF2-40B4-BE49-F238E27FC236}">
                  <a16:creationId xmlns:a16="http://schemas.microsoft.com/office/drawing/2014/main" id="{608F37AB-CC0B-F34A-9DE8-BD97CEBCE250}"/>
                </a:ext>
              </a:extLst>
            </p:cNvPr>
            <p:cNvSpPr/>
            <p:nvPr/>
          </p:nvSpPr>
          <p:spPr>
            <a:xfrm>
              <a:off x="4526400" y="2588450"/>
              <a:ext cx="98300" cy="585900"/>
            </a:xfrm>
            <a:custGeom>
              <a:avLst/>
              <a:gdLst/>
              <a:ahLst/>
              <a:cxnLst/>
              <a:rect l="l" t="t" r="r" b="b"/>
              <a:pathLst>
                <a:path w="3932" h="23436" extrusionOk="0">
                  <a:moveTo>
                    <a:pt x="2170" y="1"/>
                  </a:moveTo>
                  <a:cubicBezTo>
                    <a:pt x="1411" y="1"/>
                    <a:pt x="651" y="496"/>
                    <a:pt x="651" y="1486"/>
                  </a:cubicBezTo>
                  <a:lnTo>
                    <a:pt x="678" y="5256"/>
                  </a:lnTo>
                  <a:cubicBezTo>
                    <a:pt x="461" y="11006"/>
                    <a:pt x="0" y="16946"/>
                    <a:pt x="760" y="22561"/>
                  </a:cubicBezTo>
                  <a:cubicBezTo>
                    <a:pt x="850" y="23149"/>
                    <a:pt x="1375" y="23435"/>
                    <a:pt x="1909" y="23435"/>
                  </a:cubicBezTo>
                  <a:cubicBezTo>
                    <a:pt x="2015" y="23435"/>
                    <a:pt x="2121" y="23424"/>
                    <a:pt x="2225" y="23402"/>
                  </a:cubicBezTo>
                  <a:cubicBezTo>
                    <a:pt x="2299" y="23413"/>
                    <a:pt x="2373" y="23418"/>
                    <a:pt x="2446" y="23418"/>
                  </a:cubicBezTo>
                  <a:cubicBezTo>
                    <a:pt x="3249" y="23418"/>
                    <a:pt x="3931" y="22758"/>
                    <a:pt x="3906" y="21937"/>
                  </a:cubicBezTo>
                  <a:cubicBezTo>
                    <a:pt x="3879" y="15509"/>
                    <a:pt x="3852" y="9080"/>
                    <a:pt x="3798" y="2652"/>
                  </a:cubicBezTo>
                  <a:cubicBezTo>
                    <a:pt x="3798" y="2462"/>
                    <a:pt x="3771" y="2245"/>
                    <a:pt x="3689" y="2082"/>
                  </a:cubicBezTo>
                  <a:lnTo>
                    <a:pt x="3689" y="1486"/>
                  </a:lnTo>
                  <a:cubicBezTo>
                    <a:pt x="3689" y="496"/>
                    <a:pt x="2930" y="1"/>
                    <a:pt x="21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041855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58ADD77-7286-4255-8C9E-3845438ADED2}"/>
              </a:ext>
            </a:extLst>
          </p:cNvPr>
          <p:cNvSpPr/>
          <p:nvPr/>
        </p:nvSpPr>
        <p:spPr>
          <a:xfrm>
            <a:off x="0" y="5280"/>
            <a:ext cx="8122298" cy="658778"/>
          </a:xfrm>
          <a:prstGeom prst="rect">
            <a:avLst/>
          </a:prstGeom>
          <a:solidFill>
            <a:srgbClr val="FFF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spcBef>
                <a:spcPct val="20000"/>
              </a:spcBef>
              <a:spcAft>
                <a:spcPts val="450"/>
              </a:spcAft>
              <a:buClr>
                <a:srgbClr val="FEDD78"/>
              </a:buClr>
            </a:pPr>
            <a:endParaRPr lang="en-US" sz="1050" dirty="0">
              <a:solidFill>
                <a:schemeClr val="tx2"/>
              </a:solidFill>
              <a:latin typeface="Ink Free" panose="03080402000500000000" pitchFamily="66" charset="0"/>
              <a:cs typeface="Century Gothic"/>
            </a:endParaRPr>
          </a:p>
        </p:txBody>
      </p:sp>
      <p:sp>
        <p:nvSpPr>
          <p:cNvPr id="10" name="TextBox 9">
            <a:extLst>
              <a:ext uri="{FF2B5EF4-FFF2-40B4-BE49-F238E27FC236}">
                <a16:creationId xmlns:a16="http://schemas.microsoft.com/office/drawing/2014/main" id="{7A6F69B5-D6E9-4E4B-A674-5867E7316530}"/>
              </a:ext>
            </a:extLst>
          </p:cNvPr>
          <p:cNvSpPr txBox="1"/>
          <p:nvPr/>
        </p:nvSpPr>
        <p:spPr>
          <a:xfrm>
            <a:off x="0" y="0"/>
            <a:ext cx="8122298" cy="784830"/>
          </a:xfrm>
          <a:prstGeom prst="rect">
            <a:avLst/>
          </a:prstGeom>
          <a:solidFill>
            <a:schemeClr val="accent1">
              <a:lumMod val="10000"/>
              <a:lumOff val="90000"/>
            </a:schemeClr>
          </a:solidFill>
        </p:spPr>
        <p:txBody>
          <a:bodyPr wrap="square" rtlCol="0">
            <a:spAutoFit/>
          </a:bodyPr>
          <a:lstStyle/>
          <a:p>
            <a:r>
              <a:rPr lang="en-GB" sz="4500" b="1" dirty="0">
                <a:latin typeface="Ink Free" panose="03080402000500000000" pitchFamily="66" charset="0"/>
              </a:rPr>
              <a:t>        </a:t>
            </a:r>
            <a:r>
              <a:rPr lang="en-GB" sz="3000" dirty="0">
                <a:latin typeface="SassoonPrimaryType" panose="00000400000000000000" pitchFamily="2" charset="0"/>
              </a:rPr>
              <a:t>Celebrating Success…</a:t>
            </a:r>
          </a:p>
        </p:txBody>
      </p:sp>
      <p:sp>
        <p:nvSpPr>
          <p:cNvPr id="6" name="Content Placeholder 2">
            <a:extLst>
              <a:ext uri="{FF2B5EF4-FFF2-40B4-BE49-F238E27FC236}">
                <a16:creationId xmlns:a16="http://schemas.microsoft.com/office/drawing/2014/main" id="{6B9DFDC3-BC21-4666-A47C-C7A98B3560A0}"/>
              </a:ext>
            </a:extLst>
          </p:cNvPr>
          <p:cNvSpPr txBox="1">
            <a:spLocks/>
          </p:cNvSpPr>
          <p:nvPr/>
        </p:nvSpPr>
        <p:spPr>
          <a:xfrm>
            <a:off x="695087" y="774441"/>
            <a:ext cx="7410161" cy="4371193"/>
          </a:xfrm>
          <a:prstGeom prst="rect">
            <a:avLst/>
          </a:prstGeom>
          <a:solidFill>
            <a:srgbClr val="FFFFFF"/>
          </a:solidFill>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1800" dirty="0">
                <a:solidFill>
                  <a:srgbClr val="002060"/>
                </a:solidFill>
                <a:latin typeface="SassoonPrimaryType" panose="00000400000000000000" pitchFamily="2" charset="0"/>
                <a:cs typeface="Century Gothic"/>
              </a:rPr>
              <a:t>Well-being Warrior in celebration assembly</a:t>
            </a:r>
          </a:p>
          <a:p>
            <a:pPr algn="l"/>
            <a:endParaRPr lang="en-GB" sz="1800" dirty="0">
              <a:solidFill>
                <a:srgbClr val="002060"/>
              </a:solidFill>
              <a:latin typeface="SassoonPrimaryType" panose="00000400000000000000" pitchFamily="2" charset="0"/>
              <a:cs typeface="Century Gothic"/>
            </a:endParaRPr>
          </a:p>
          <a:p>
            <a:pPr algn="l"/>
            <a:r>
              <a:rPr lang="en-GB" sz="1800" dirty="0">
                <a:solidFill>
                  <a:srgbClr val="002060"/>
                </a:solidFill>
                <a:latin typeface="SassoonPrimaryType" panose="00000400000000000000" pitchFamily="2" charset="0"/>
                <a:cs typeface="Century Gothic"/>
              </a:rPr>
              <a:t>Topic Sharing Events/Writer of the month </a:t>
            </a:r>
          </a:p>
          <a:p>
            <a:pPr algn="l"/>
            <a:endParaRPr lang="en-GB" sz="1800" dirty="0">
              <a:solidFill>
                <a:srgbClr val="002060"/>
              </a:solidFill>
              <a:latin typeface="SassoonPrimaryType" panose="00000400000000000000" pitchFamily="2" charset="0"/>
              <a:cs typeface="Century Gothic"/>
            </a:endParaRPr>
          </a:p>
          <a:p>
            <a:pPr algn="l"/>
            <a:r>
              <a:rPr lang="en-GB" sz="1800" dirty="0">
                <a:solidFill>
                  <a:srgbClr val="002060"/>
                </a:solidFill>
                <a:latin typeface="SassoonPrimaryType" panose="00000400000000000000" pitchFamily="2" charset="0"/>
                <a:cs typeface="Century Gothic"/>
              </a:rPr>
              <a:t>Looking at the website and Class Dojo</a:t>
            </a:r>
          </a:p>
          <a:p>
            <a:pPr algn="l"/>
            <a:endParaRPr lang="en-GB" sz="1800" dirty="0">
              <a:solidFill>
                <a:srgbClr val="002060"/>
              </a:solidFill>
              <a:latin typeface="SassoonPrimaryType" panose="00000400000000000000" pitchFamily="2" charset="0"/>
              <a:cs typeface="Century Gothic"/>
            </a:endParaRPr>
          </a:p>
          <a:p>
            <a:pPr algn="l"/>
            <a:r>
              <a:rPr lang="en-GB" sz="1800" dirty="0">
                <a:solidFill>
                  <a:srgbClr val="002060"/>
                </a:solidFill>
                <a:latin typeface="SassoonPrimaryType" panose="00000400000000000000" pitchFamily="2" charset="0"/>
                <a:cs typeface="Century Gothic"/>
              </a:rPr>
              <a:t>Stickers, Dojo points, House Points,  and ‘WoW’ board</a:t>
            </a:r>
            <a:endParaRPr lang="en-GB" sz="1800" b="1" dirty="0">
              <a:solidFill>
                <a:srgbClr val="002060"/>
              </a:solidFill>
              <a:latin typeface="Ink Free" panose="03080402000500000000" pitchFamily="66" charset="0"/>
              <a:cs typeface="Century Gothic"/>
            </a:endParaRPr>
          </a:p>
        </p:txBody>
      </p:sp>
      <p:pic>
        <p:nvPicPr>
          <p:cNvPr id="2" name="Picture 1">
            <a:extLst>
              <a:ext uri="{FF2B5EF4-FFF2-40B4-BE49-F238E27FC236}">
                <a16:creationId xmlns:a16="http://schemas.microsoft.com/office/drawing/2014/main" id="{058EF4BF-A23B-4D34-8E2A-C115D82D5C50}"/>
              </a:ext>
            </a:extLst>
          </p:cNvPr>
          <p:cNvPicPr>
            <a:picLocks noChangeAspect="1"/>
          </p:cNvPicPr>
          <p:nvPr/>
        </p:nvPicPr>
        <p:blipFill>
          <a:blip r:embed="rId2"/>
          <a:stretch>
            <a:fillRect/>
          </a:stretch>
        </p:blipFill>
        <p:spPr>
          <a:xfrm>
            <a:off x="4572000" y="3896913"/>
            <a:ext cx="2722149" cy="300080"/>
          </a:xfrm>
          <a:prstGeom prst="rect">
            <a:avLst/>
          </a:prstGeom>
        </p:spPr>
      </p:pic>
      <p:pic>
        <p:nvPicPr>
          <p:cNvPr id="4" name="Picture 3">
            <a:extLst>
              <a:ext uri="{FF2B5EF4-FFF2-40B4-BE49-F238E27FC236}">
                <a16:creationId xmlns:a16="http://schemas.microsoft.com/office/drawing/2014/main" id="{89A0DB9C-E3E0-4DC3-ACBF-254C52054BFB}"/>
              </a:ext>
            </a:extLst>
          </p:cNvPr>
          <p:cNvPicPr>
            <a:picLocks noChangeAspect="1"/>
          </p:cNvPicPr>
          <p:nvPr/>
        </p:nvPicPr>
        <p:blipFill>
          <a:blip r:embed="rId3"/>
          <a:stretch>
            <a:fillRect/>
          </a:stretch>
        </p:blipFill>
        <p:spPr>
          <a:xfrm>
            <a:off x="897907" y="3602371"/>
            <a:ext cx="1107436" cy="1050278"/>
          </a:xfrm>
          <a:prstGeom prst="rect">
            <a:avLst/>
          </a:prstGeom>
        </p:spPr>
      </p:pic>
      <p:pic>
        <p:nvPicPr>
          <p:cNvPr id="7" name="Picture 6">
            <a:extLst>
              <a:ext uri="{FF2B5EF4-FFF2-40B4-BE49-F238E27FC236}">
                <a16:creationId xmlns:a16="http://schemas.microsoft.com/office/drawing/2014/main" id="{ACF2C9B1-8977-47CB-A71B-A0A9785D8A9A}"/>
              </a:ext>
            </a:extLst>
          </p:cNvPr>
          <p:cNvPicPr>
            <a:picLocks noChangeAspect="1"/>
          </p:cNvPicPr>
          <p:nvPr/>
        </p:nvPicPr>
        <p:blipFill>
          <a:blip r:embed="rId4"/>
          <a:stretch>
            <a:fillRect/>
          </a:stretch>
        </p:blipFill>
        <p:spPr>
          <a:xfrm>
            <a:off x="2469263" y="3459710"/>
            <a:ext cx="1978532" cy="1474566"/>
          </a:xfrm>
          <a:prstGeom prst="rect">
            <a:avLst/>
          </a:prstGeom>
        </p:spPr>
      </p:pic>
      <p:pic>
        <p:nvPicPr>
          <p:cNvPr id="13" name="Picture 12">
            <a:extLst>
              <a:ext uri="{FF2B5EF4-FFF2-40B4-BE49-F238E27FC236}">
                <a16:creationId xmlns:a16="http://schemas.microsoft.com/office/drawing/2014/main" id="{7ACE3B3C-10FA-0BD1-3C0D-08FCA932F1EB}"/>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362" b="93617" l="8969" r="91480">
                        <a14:foregroundMark x1="89686" y1="21702" x2="91928" y2="41702"/>
                        <a14:foregroundMark x1="91928" y1="41702" x2="90135" y2="50213"/>
                        <a14:foregroundMark x1="47982" y1="89787" x2="61883" y2="88936"/>
                        <a14:foregroundMark x1="53812" y1="93617" x2="53812" y2="93617"/>
                      </a14:backgroundRemoval>
                    </a14:imgEffect>
                  </a14:imgLayer>
                </a14:imgProps>
              </a:ext>
            </a:extLst>
          </a:blip>
          <a:stretch>
            <a:fillRect/>
          </a:stretch>
        </p:blipFill>
        <p:spPr>
          <a:xfrm>
            <a:off x="446585" y="-41469"/>
            <a:ext cx="655192" cy="690449"/>
          </a:xfrm>
          <a:prstGeom prst="rect">
            <a:avLst/>
          </a:prstGeom>
        </p:spPr>
      </p:pic>
      <p:grpSp>
        <p:nvGrpSpPr>
          <p:cNvPr id="14" name="Google Shape;1031;p57">
            <a:extLst>
              <a:ext uri="{FF2B5EF4-FFF2-40B4-BE49-F238E27FC236}">
                <a16:creationId xmlns:a16="http://schemas.microsoft.com/office/drawing/2014/main" id="{6B3569F0-6FE9-2A03-9819-8617593741D4}"/>
              </a:ext>
            </a:extLst>
          </p:cNvPr>
          <p:cNvGrpSpPr/>
          <p:nvPr/>
        </p:nvGrpSpPr>
        <p:grpSpPr>
          <a:xfrm rot="4364515" flipH="1">
            <a:off x="6809517" y="-1254753"/>
            <a:ext cx="2965807" cy="2426566"/>
            <a:chOff x="1749700" y="889800"/>
            <a:chExt cx="4276500" cy="3783525"/>
          </a:xfrm>
        </p:grpSpPr>
        <p:sp>
          <p:nvSpPr>
            <p:cNvPr id="15" name="Google Shape;1032;p57">
              <a:extLst>
                <a:ext uri="{FF2B5EF4-FFF2-40B4-BE49-F238E27FC236}">
                  <a16:creationId xmlns:a16="http://schemas.microsoft.com/office/drawing/2014/main" id="{226D863A-4DD4-A878-F437-464AFA2CA908}"/>
                </a:ext>
              </a:extLst>
            </p:cNvPr>
            <p:cNvSpPr/>
            <p:nvPr/>
          </p:nvSpPr>
          <p:spPr>
            <a:xfrm>
              <a:off x="2226200" y="889800"/>
              <a:ext cx="183125" cy="226500"/>
            </a:xfrm>
            <a:custGeom>
              <a:avLst/>
              <a:gdLst/>
              <a:ahLst/>
              <a:cxnLst/>
              <a:rect l="l" t="t" r="r" b="b"/>
              <a:pathLst>
                <a:path w="7325" h="9060" extrusionOk="0">
                  <a:moveTo>
                    <a:pt x="3299" y="1"/>
                  </a:moveTo>
                  <a:cubicBezTo>
                    <a:pt x="2841" y="1"/>
                    <a:pt x="2390" y="173"/>
                    <a:pt x="2047" y="502"/>
                  </a:cubicBezTo>
                  <a:cubicBezTo>
                    <a:pt x="1753" y="835"/>
                    <a:pt x="1510" y="1203"/>
                    <a:pt x="1317" y="1604"/>
                  </a:cubicBezTo>
                  <a:lnTo>
                    <a:pt x="1317" y="1604"/>
                  </a:lnTo>
                  <a:cubicBezTo>
                    <a:pt x="1359" y="1507"/>
                    <a:pt x="1373" y="1467"/>
                    <a:pt x="1366" y="1467"/>
                  </a:cubicBezTo>
                  <a:cubicBezTo>
                    <a:pt x="1336" y="1467"/>
                    <a:pt x="865" y="2344"/>
                    <a:pt x="796" y="2481"/>
                  </a:cubicBezTo>
                  <a:cubicBezTo>
                    <a:pt x="0" y="3937"/>
                    <a:pt x="137" y="5234"/>
                    <a:pt x="728" y="6689"/>
                  </a:cubicBezTo>
                  <a:cubicBezTo>
                    <a:pt x="1345" y="8277"/>
                    <a:pt x="2705" y="9059"/>
                    <a:pt x="4024" y="9059"/>
                  </a:cubicBezTo>
                  <a:cubicBezTo>
                    <a:pt x="5577" y="9059"/>
                    <a:pt x="7074" y="7976"/>
                    <a:pt x="7234" y="5848"/>
                  </a:cubicBezTo>
                  <a:cubicBezTo>
                    <a:pt x="7325" y="4255"/>
                    <a:pt x="7097" y="2982"/>
                    <a:pt x="5960" y="1776"/>
                  </a:cubicBezTo>
                  <a:cubicBezTo>
                    <a:pt x="5664" y="1503"/>
                    <a:pt x="5346" y="1230"/>
                    <a:pt x="5027" y="980"/>
                  </a:cubicBezTo>
                  <a:cubicBezTo>
                    <a:pt x="4777" y="684"/>
                    <a:pt x="4504" y="434"/>
                    <a:pt x="4186" y="229"/>
                  </a:cubicBezTo>
                  <a:cubicBezTo>
                    <a:pt x="3906" y="76"/>
                    <a:pt x="3601" y="1"/>
                    <a:pt x="32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033;p57">
              <a:extLst>
                <a:ext uri="{FF2B5EF4-FFF2-40B4-BE49-F238E27FC236}">
                  <a16:creationId xmlns:a16="http://schemas.microsoft.com/office/drawing/2014/main" id="{F6EC616B-3C89-C273-9981-BEEE24F301B1}"/>
                </a:ext>
              </a:extLst>
            </p:cNvPr>
            <p:cNvSpPr/>
            <p:nvPr/>
          </p:nvSpPr>
          <p:spPr>
            <a:xfrm>
              <a:off x="2327350" y="1533200"/>
              <a:ext cx="283725" cy="185850"/>
            </a:xfrm>
            <a:custGeom>
              <a:avLst/>
              <a:gdLst/>
              <a:ahLst/>
              <a:cxnLst/>
              <a:rect l="l" t="t" r="r" b="b"/>
              <a:pathLst>
                <a:path w="11349" h="7434" extrusionOk="0">
                  <a:moveTo>
                    <a:pt x="6546" y="1"/>
                  </a:moveTo>
                  <a:cubicBezTo>
                    <a:pt x="6377" y="1"/>
                    <a:pt x="6205" y="13"/>
                    <a:pt x="6031" y="39"/>
                  </a:cubicBezTo>
                  <a:cubicBezTo>
                    <a:pt x="4030" y="334"/>
                    <a:pt x="2392" y="2040"/>
                    <a:pt x="1163" y="3542"/>
                  </a:cubicBezTo>
                  <a:cubicBezTo>
                    <a:pt x="1" y="4928"/>
                    <a:pt x="618" y="7434"/>
                    <a:pt x="2647" y="7434"/>
                  </a:cubicBezTo>
                  <a:cubicBezTo>
                    <a:pt x="2683" y="7434"/>
                    <a:pt x="2719" y="7433"/>
                    <a:pt x="2756" y="7432"/>
                  </a:cubicBezTo>
                  <a:cubicBezTo>
                    <a:pt x="5008" y="7318"/>
                    <a:pt x="7419" y="7022"/>
                    <a:pt x="9080" y="5361"/>
                  </a:cubicBezTo>
                  <a:cubicBezTo>
                    <a:pt x="11348" y="3114"/>
                    <a:pt x="9247" y="1"/>
                    <a:pt x="6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34;p57">
              <a:extLst>
                <a:ext uri="{FF2B5EF4-FFF2-40B4-BE49-F238E27FC236}">
                  <a16:creationId xmlns:a16="http://schemas.microsoft.com/office/drawing/2014/main" id="{C0EFE8B6-D4E7-A813-EB54-6A5B2C18CAFC}"/>
                </a:ext>
              </a:extLst>
            </p:cNvPr>
            <p:cNvSpPr/>
            <p:nvPr/>
          </p:nvSpPr>
          <p:spPr>
            <a:xfrm>
              <a:off x="2677400" y="1195275"/>
              <a:ext cx="265350" cy="220825"/>
            </a:xfrm>
            <a:custGeom>
              <a:avLst/>
              <a:gdLst/>
              <a:ahLst/>
              <a:cxnLst/>
              <a:rect l="l" t="t" r="r" b="b"/>
              <a:pathLst>
                <a:path w="10614" h="8833" extrusionOk="0">
                  <a:moveTo>
                    <a:pt x="5747" y="0"/>
                  </a:moveTo>
                  <a:cubicBezTo>
                    <a:pt x="5142" y="0"/>
                    <a:pt x="4503" y="134"/>
                    <a:pt x="3858" y="430"/>
                  </a:cubicBezTo>
                  <a:cubicBezTo>
                    <a:pt x="2493" y="1067"/>
                    <a:pt x="1765" y="2045"/>
                    <a:pt x="1219" y="3387"/>
                  </a:cubicBezTo>
                  <a:cubicBezTo>
                    <a:pt x="0" y="6257"/>
                    <a:pt x="1858" y="8832"/>
                    <a:pt x="4511" y="8832"/>
                  </a:cubicBezTo>
                  <a:cubicBezTo>
                    <a:pt x="5076" y="8832"/>
                    <a:pt x="5677" y="8716"/>
                    <a:pt x="6292" y="8460"/>
                  </a:cubicBezTo>
                  <a:cubicBezTo>
                    <a:pt x="7634" y="7891"/>
                    <a:pt x="8612" y="7164"/>
                    <a:pt x="9249" y="5821"/>
                  </a:cubicBezTo>
                  <a:cubicBezTo>
                    <a:pt x="10614" y="2849"/>
                    <a:pt x="8538" y="0"/>
                    <a:pt x="5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35;p57">
              <a:extLst>
                <a:ext uri="{FF2B5EF4-FFF2-40B4-BE49-F238E27FC236}">
                  <a16:creationId xmlns:a16="http://schemas.microsoft.com/office/drawing/2014/main" id="{EDBC5C10-A34F-8A91-E3E7-944DDC8BB9E0}"/>
                </a:ext>
              </a:extLst>
            </p:cNvPr>
            <p:cNvSpPr/>
            <p:nvPr/>
          </p:nvSpPr>
          <p:spPr>
            <a:xfrm>
              <a:off x="1795700" y="1310500"/>
              <a:ext cx="278100" cy="217600"/>
            </a:xfrm>
            <a:custGeom>
              <a:avLst/>
              <a:gdLst/>
              <a:ahLst/>
              <a:cxnLst/>
              <a:rect l="l" t="t" r="r" b="b"/>
              <a:pathLst>
                <a:path w="11124" h="8704" extrusionOk="0">
                  <a:moveTo>
                    <a:pt x="5323" y="1"/>
                  </a:moveTo>
                  <a:cubicBezTo>
                    <a:pt x="4021" y="1"/>
                    <a:pt x="2717" y="518"/>
                    <a:pt x="1524" y="1554"/>
                  </a:cubicBezTo>
                  <a:cubicBezTo>
                    <a:pt x="410" y="2509"/>
                    <a:pt x="0" y="4807"/>
                    <a:pt x="910" y="6058"/>
                  </a:cubicBezTo>
                  <a:cubicBezTo>
                    <a:pt x="2137" y="7723"/>
                    <a:pt x="3746" y="8703"/>
                    <a:pt x="5530" y="8703"/>
                  </a:cubicBezTo>
                  <a:cubicBezTo>
                    <a:pt x="6426" y="8703"/>
                    <a:pt x="7367" y="8456"/>
                    <a:pt x="8326" y="7923"/>
                  </a:cubicBezTo>
                  <a:cubicBezTo>
                    <a:pt x="10510" y="6717"/>
                    <a:pt x="11124" y="3351"/>
                    <a:pt x="9190" y="1622"/>
                  </a:cubicBezTo>
                  <a:cubicBezTo>
                    <a:pt x="7983" y="541"/>
                    <a:pt x="6654" y="1"/>
                    <a:pt x="53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36;p57">
              <a:extLst>
                <a:ext uri="{FF2B5EF4-FFF2-40B4-BE49-F238E27FC236}">
                  <a16:creationId xmlns:a16="http://schemas.microsoft.com/office/drawing/2014/main" id="{C1E60DA7-3F58-6238-27DD-5D40A01FF023}"/>
                </a:ext>
              </a:extLst>
            </p:cNvPr>
            <p:cNvSpPr/>
            <p:nvPr/>
          </p:nvSpPr>
          <p:spPr>
            <a:xfrm>
              <a:off x="2706175" y="2238800"/>
              <a:ext cx="236600" cy="344700"/>
            </a:xfrm>
            <a:custGeom>
              <a:avLst/>
              <a:gdLst/>
              <a:ahLst/>
              <a:cxnLst/>
              <a:rect l="l" t="t" r="r" b="b"/>
              <a:pathLst>
                <a:path w="9464" h="13788" extrusionOk="0">
                  <a:moveTo>
                    <a:pt x="4399" y="1"/>
                  </a:moveTo>
                  <a:cubicBezTo>
                    <a:pt x="3113" y="1"/>
                    <a:pt x="1775" y="902"/>
                    <a:pt x="1524" y="2433"/>
                  </a:cubicBezTo>
                  <a:cubicBezTo>
                    <a:pt x="0" y="5253"/>
                    <a:pt x="0" y="9371"/>
                    <a:pt x="1661" y="11964"/>
                  </a:cubicBezTo>
                  <a:cubicBezTo>
                    <a:pt x="2447" y="13225"/>
                    <a:pt x="3581" y="13787"/>
                    <a:pt x="4714" y="13787"/>
                  </a:cubicBezTo>
                  <a:cubicBezTo>
                    <a:pt x="6238" y="13787"/>
                    <a:pt x="7761" y="12772"/>
                    <a:pt x="8439" y="11077"/>
                  </a:cubicBezTo>
                  <a:cubicBezTo>
                    <a:pt x="9463" y="8529"/>
                    <a:pt x="8758" y="4207"/>
                    <a:pt x="6824" y="1932"/>
                  </a:cubicBezTo>
                  <a:cubicBezTo>
                    <a:pt x="6457" y="596"/>
                    <a:pt x="5445" y="1"/>
                    <a:pt x="43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037;p57">
              <a:extLst>
                <a:ext uri="{FF2B5EF4-FFF2-40B4-BE49-F238E27FC236}">
                  <a16:creationId xmlns:a16="http://schemas.microsoft.com/office/drawing/2014/main" id="{137ED482-FB3B-7AA1-D908-49CFD406F049}"/>
                </a:ext>
              </a:extLst>
            </p:cNvPr>
            <p:cNvSpPr/>
            <p:nvPr/>
          </p:nvSpPr>
          <p:spPr>
            <a:xfrm>
              <a:off x="2003275" y="2384950"/>
              <a:ext cx="313925" cy="216875"/>
            </a:xfrm>
            <a:custGeom>
              <a:avLst/>
              <a:gdLst/>
              <a:ahLst/>
              <a:cxnLst/>
              <a:rect l="l" t="t" r="r" b="b"/>
              <a:pathLst>
                <a:path w="12557" h="8675" extrusionOk="0">
                  <a:moveTo>
                    <a:pt x="8629" y="0"/>
                  </a:moveTo>
                  <a:cubicBezTo>
                    <a:pt x="8514" y="0"/>
                    <a:pt x="8398" y="7"/>
                    <a:pt x="8280" y="22"/>
                  </a:cubicBezTo>
                  <a:cubicBezTo>
                    <a:pt x="5937" y="295"/>
                    <a:pt x="3776" y="749"/>
                    <a:pt x="2002" y="2456"/>
                  </a:cubicBezTo>
                  <a:cubicBezTo>
                    <a:pt x="0" y="4389"/>
                    <a:pt x="1115" y="7574"/>
                    <a:pt x="3594" y="8370"/>
                  </a:cubicBezTo>
                  <a:cubicBezTo>
                    <a:pt x="4282" y="8583"/>
                    <a:pt x="4978" y="8675"/>
                    <a:pt x="5672" y="8675"/>
                  </a:cubicBezTo>
                  <a:cubicBezTo>
                    <a:pt x="6908" y="8675"/>
                    <a:pt x="8139" y="8383"/>
                    <a:pt x="9304" y="7960"/>
                  </a:cubicBezTo>
                  <a:cubicBezTo>
                    <a:pt x="11215" y="7301"/>
                    <a:pt x="12557" y="5640"/>
                    <a:pt x="12261" y="3547"/>
                  </a:cubicBezTo>
                  <a:cubicBezTo>
                    <a:pt x="12025" y="1855"/>
                    <a:pt x="10498" y="0"/>
                    <a:pt x="8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38;p57">
              <a:extLst>
                <a:ext uri="{FF2B5EF4-FFF2-40B4-BE49-F238E27FC236}">
                  <a16:creationId xmlns:a16="http://schemas.microsoft.com/office/drawing/2014/main" id="{6166A0CC-4289-2375-5592-B48D9CA0E44D}"/>
                </a:ext>
              </a:extLst>
            </p:cNvPr>
            <p:cNvSpPr/>
            <p:nvPr/>
          </p:nvSpPr>
          <p:spPr>
            <a:xfrm>
              <a:off x="1749700" y="1859925"/>
              <a:ext cx="205825" cy="179750"/>
            </a:xfrm>
            <a:custGeom>
              <a:avLst/>
              <a:gdLst/>
              <a:ahLst/>
              <a:cxnLst/>
              <a:rect l="l" t="t" r="r" b="b"/>
              <a:pathLst>
                <a:path w="8233" h="7190" extrusionOk="0">
                  <a:moveTo>
                    <a:pt x="4008" y="0"/>
                  </a:moveTo>
                  <a:cubicBezTo>
                    <a:pt x="1924" y="0"/>
                    <a:pt x="0" y="1624"/>
                    <a:pt x="339" y="4030"/>
                  </a:cubicBezTo>
                  <a:cubicBezTo>
                    <a:pt x="611" y="5922"/>
                    <a:pt x="2314" y="7190"/>
                    <a:pt x="4046" y="7190"/>
                  </a:cubicBezTo>
                  <a:cubicBezTo>
                    <a:pt x="4917" y="7190"/>
                    <a:pt x="5796" y="6869"/>
                    <a:pt x="6504" y="6146"/>
                  </a:cubicBezTo>
                  <a:lnTo>
                    <a:pt x="6799" y="5827"/>
                  </a:lnTo>
                  <a:cubicBezTo>
                    <a:pt x="8232" y="4371"/>
                    <a:pt x="8096" y="1528"/>
                    <a:pt x="6094" y="573"/>
                  </a:cubicBezTo>
                  <a:lnTo>
                    <a:pt x="5730" y="391"/>
                  </a:lnTo>
                  <a:cubicBezTo>
                    <a:pt x="5173" y="125"/>
                    <a:pt x="4585" y="0"/>
                    <a:pt x="40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39;p57">
              <a:extLst>
                <a:ext uri="{FF2B5EF4-FFF2-40B4-BE49-F238E27FC236}">
                  <a16:creationId xmlns:a16="http://schemas.microsoft.com/office/drawing/2014/main" id="{5BF0CE8D-A24E-3E4E-7A6C-23BAFA511EC6}"/>
                </a:ext>
              </a:extLst>
            </p:cNvPr>
            <p:cNvSpPr/>
            <p:nvPr/>
          </p:nvSpPr>
          <p:spPr>
            <a:xfrm>
              <a:off x="2389975" y="2023950"/>
              <a:ext cx="197925" cy="153525"/>
            </a:xfrm>
            <a:custGeom>
              <a:avLst/>
              <a:gdLst/>
              <a:ahLst/>
              <a:cxnLst/>
              <a:rect l="l" t="t" r="r" b="b"/>
              <a:pathLst>
                <a:path w="7917" h="6141" extrusionOk="0">
                  <a:moveTo>
                    <a:pt x="3454" y="1"/>
                  </a:moveTo>
                  <a:cubicBezTo>
                    <a:pt x="3076" y="1"/>
                    <a:pt x="2699" y="30"/>
                    <a:pt x="2321" y="85"/>
                  </a:cubicBezTo>
                  <a:cubicBezTo>
                    <a:pt x="728" y="313"/>
                    <a:pt x="0" y="2474"/>
                    <a:pt x="774" y="3725"/>
                  </a:cubicBezTo>
                  <a:cubicBezTo>
                    <a:pt x="1138" y="4339"/>
                    <a:pt x="1616" y="4862"/>
                    <a:pt x="2184" y="5294"/>
                  </a:cubicBezTo>
                  <a:cubicBezTo>
                    <a:pt x="2853" y="5842"/>
                    <a:pt x="3672" y="6141"/>
                    <a:pt x="4466" y="6141"/>
                  </a:cubicBezTo>
                  <a:cubicBezTo>
                    <a:pt x="5454" y="6141"/>
                    <a:pt x="6404" y="5679"/>
                    <a:pt x="6984" y="4657"/>
                  </a:cubicBezTo>
                  <a:cubicBezTo>
                    <a:pt x="7917" y="3020"/>
                    <a:pt x="7052" y="586"/>
                    <a:pt x="5119" y="199"/>
                  </a:cubicBezTo>
                  <a:cubicBezTo>
                    <a:pt x="4564" y="64"/>
                    <a:pt x="4009" y="1"/>
                    <a:pt x="34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40;p57">
              <a:extLst>
                <a:ext uri="{FF2B5EF4-FFF2-40B4-BE49-F238E27FC236}">
                  <a16:creationId xmlns:a16="http://schemas.microsoft.com/office/drawing/2014/main" id="{B2BBBF67-F95F-8C43-362F-838C46FC0681}"/>
                </a:ext>
              </a:extLst>
            </p:cNvPr>
            <p:cNvSpPr/>
            <p:nvPr/>
          </p:nvSpPr>
          <p:spPr>
            <a:xfrm>
              <a:off x="3245425" y="1472775"/>
              <a:ext cx="196275" cy="197875"/>
            </a:xfrm>
            <a:custGeom>
              <a:avLst/>
              <a:gdLst/>
              <a:ahLst/>
              <a:cxnLst/>
              <a:rect l="l" t="t" r="r" b="b"/>
              <a:pathLst>
                <a:path w="7851" h="7915" extrusionOk="0">
                  <a:moveTo>
                    <a:pt x="4513" y="0"/>
                  </a:moveTo>
                  <a:cubicBezTo>
                    <a:pt x="3580" y="0"/>
                    <a:pt x="2631" y="393"/>
                    <a:pt x="2042" y="1273"/>
                  </a:cubicBezTo>
                  <a:cubicBezTo>
                    <a:pt x="1382" y="2205"/>
                    <a:pt x="1314" y="3115"/>
                    <a:pt x="905" y="4116"/>
                  </a:cubicBezTo>
                  <a:cubicBezTo>
                    <a:pt x="0" y="6112"/>
                    <a:pt x="1639" y="7915"/>
                    <a:pt x="3287" y="7915"/>
                  </a:cubicBezTo>
                  <a:cubicBezTo>
                    <a:pt x="4044" y="7915"/>
                    <a:pt x="4802" y="7535"/>
                    <a:pt x="5318" y="6618"/>
                  </a:cubicBezTo>
                  <a:cubicBezTo>
                    <a:pt x="5977" y="5458"/>
                    <a:pt x="6705" y="4662"/>
                    <a:pt x="7160" y="3343"/>
                  </a:cubicBezTo>
                  <a:cubicBezTo>
                    <a:pt x="7850" y="1302"/>
                    <a:pt x="6209" y="0"/>
                    <a:pt x="45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41;p57">
              <a:extLst>
                <a:ext uri="{FF2B5EF4-FFF2-40B4-BE49-F238E27FC236}">
                  <a16:creationId xmlns:a16="http://schemas.microsoft.com/office/drawing/2014/main" id="{EF129433-DAD5-8018-F2EF-3543B308AE6B}"/>
                </a:ext>
              </a:extLst>
            </p:cNvPr>
            <p:cNvSpPr/>
            <p:nvPr/>
          </p:nvSpPr>
          <p:spPr>
            <a:xfrm>
              <a:off x="3247675" y="933050"/>
              <a:ext cx="233625" cy="177075"/>
            </a:xfrm>
            <a:custGeom>
              <a:avLst/>
              <a:gdLst/>
              <a:ahLst/>
              <a:cxnLst/>
              <a:rect l="l" t="t" r="r" b="b"/>
              <a:pathLst>
                <a:path w="9345" h="7083" extrusionOk="0">
                  <a:moveTo>
                    <a:pt x="4773" y="0"/>
                  </a:moveTo>
                  <a:cubicBezTo>
                    <a:pt x="1" y="0"/>
                    <a:pt x="650" y="7082"/>
                    <a:pt x="4517" y="7082"/>
                  </a:cubicBezTo>
                  <a:cubicBezTo>
                    <a:pt x="4872" y="7082"/>
                    <a:pt x="5253" y="7023"/>
                    <a:pt x="5660" y="6893"/>
                  </a:cubicBezTo>
                  <a:cubicBezTo>
                    <a:pt x="9345" y="5710"/>
                    <a:pt x="8890" y="0"/>
                    <a:pt x="47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42;p57">
              <a:extLst>
                <a:ext uri="{FF2B5EF4-FFF2-40B4-BE49-F238E27FC236}">
                  <a16:creationId xmlns:a16="http://schemas.microsoft.com/office/drawing/2014/main" id="{F630AC45-66B3-B680-A57F-3C39A7D2959B}"/>
                </a:ext>
              </a:extLst>
            </p:cNvPr>
            <p:cNvSpPr/>
            <p:nvPr/>
          </p:nvSpPr>
          <p:spPr>
            <a:xfrm>
              <a:off x="2950925" y="1955475"/>
              <a:ext cx="288750" cy="274600"/>
            </a:xfrm>
            <a:custGeom>
              <a:avLst/>
              <a:gdLst/>
              <a:ahLst/>
              <a:cxnLst/>
              <a:rect l="l" t="t" r="r" b="b"/>
              <a:pathLst>
                <a:path w="11550" h="10984" extrusionOk="0">
                  <a:moveTo>
                    <a:pt x="2898" y="0"/>
                  </a:moveTo>
                  <a:cubicBezTo>
                    <a:pt x="1277" y="0"/>
                    <a:pt x="0" y="2136"/>
                    <a:pt x="788" y="3711"/>
                  </a:cubicBezTo>
                  <a:cubicBezTo>
                    <a:pt x="1402" y="4917"/>
                    <a:pt x="1834" y="6168"/>
                    <a:pt x="2403" y="7374"/>
                  </a:cubicBezTo>
                  <a:cubicBezTo>
                    <a:pt x="3131" y="8852"/>
                    <a:pt x="4245" y="9785"/>
                    <a:pt x="5633" y="10604"/>
                  </a:cubicBezTo>
                  <a:cubicBezTo>
                    <a:pt x="6092" y="10865"/>
                    <a:pt x="6611" y="10984"/>
                    <a:pt x="7138" y="10984"/>
                  </a:cubicBezTo>
                  <a:cubicBezTo>
                    <a:pt x="9272" y="10984"/>
                    <a:pt x="11549" y="9040"/>
                    <a:pt x="10637" y="6759"/>
                  </a:cubicBezTo>
                  <a:cubicBezTo>
                    <a:pt x="9932" y="5008"/>
                    <a:pt x="9250" y="3689"/>
                    <a:pt x="7612" y="2619"/>
                  </a:cubicBezTo>
                  <a:cubicBezTo>
                    <a:pt x="6452" y="1846"/>
                    <a:pt x="5246" y="1209"/>
                    <a:pt x="4109" y="413"/>
                  </a:cubicBezTo>
                  <a:cubicBezTo>
                    <a:pt x="3701" y="125"/>
                    <a:pt x="3289" y="0"/>
                    <a:pt x="28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043;p57">
              <a:extLst>
                <a:ext uri="{FF2B5EF4-FFF2-40B4-BE49-F238E27FC236}">
                  <a16:creationId xmlns:a16="http://schemas.microsoft.com/office/drawing/2014/main" id="{08F53F7E-4AC1-2E5F-0B59-4642CDFCFE5E}"/>
                </a:ext>
              </a:extLst>
            </p:cNvPr>
            <p:cNvSpPr/>
            <p:nvPr/>
          </p:nvSpPr>
          <p:spPr>
            <a:xfrm>
              <a:off x="3434650" y="2244700"/>
              <a:ext cx="193450" cy="190850"/>
            </a:xfrm>
            <a:custGeom>
              <a:avLst/>
              <a:gdLst/>
              <a:ahLst/>
              <a:cxnLst/>
              <a:rect l="l" t="t" r="r" b="b"/>
              <a:pathLst>
                <a:path w="7738" h="7634" extrusionOk="0">
                  <a:moveTo>
                    <a:pt x="4717" y="0"/>
                  </a:moveTo>
                  <a:cubicBezTo>
                    <a:pt x="4251" y="0"/>
                    <a:pt x="3785" y="100"/>
                    <a:pt x="3367" y="309"/>
                  </a:cubicBezTo>
                  <a:cubicBezTo>
                    <a:pt x="2617" y="695"/>
                    <a:pt x="1934" y="1241"/>
                    <a:pt x="1366" y="1901"/>
                  </a:cubicBezTo>
                  <a:cubicBezTo>
                    <a:pt x="1" y="3402"/>
                    <a:pt x="46" y="5677"/>
                    <a:pt x="1729" y="6951"/>
                  </a:cubicBezTo>
                  <a:cubicBezTo>
                    <a:pt x="2324" y="7401"/>
                    <a:pt x="3089" y="7634"/>
                    <a:pt x="3850" y="7634"/>
                  </a:cubicBezTo>
                  <a:cubicBezTo>
                    <a:pt x="5012" y="7634"/>
                    <a:pt x="6166" y="7091"/>
                    <a:pt x="6688" y="5950"/>
                  </a:cubicBezTo>
                  <a:cubicBezTo>
                    <a:pt x="7189" y="4972"/>
                    <a:pt x="7507" y="3880"/>
                    <a:pt x="7598" y="2765"/>
                  </a:cubicBezTo>
                  <a:cubicBezTo>
                    <a:pt x="7737" y="1044"/>
                    <a:pt x="6228" y="0"/>
                    <a:pt x="47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44;p57">
              <a:extLst>
                <a:ext uri="{FF2B5EF4-FFF2-40B4-BE49-F238E27FC236}">
                  <a16:creationId xmlns:a16="http://schemas.microsoft.com/office/drawing/2014/main" id="{F673841D-469E-6655-EA15-EB72AA1A8D06}"/>
                </a:ext>
              </a:extLst>
            </p:cNvPr>
            <p:cNvSpPr/>
            <p:nvPr/>
          </p:nvSpPr>
          <p:spPr>
            <a:xfrm>
              <a:off x="3624350" y="1588700"/>
              <a:ext cx="234575" cy="157375"/>
            </a:xfrm>
            <a:custGeom>
              <a:avLst/>
              <a:gdLst/>
              <a:ahLst/>
              <a:cxnLst/>
              <a:rect l="l" t="t" r="r" b="b"/>
              <a:pathLst>
                <a:path w="9383" h="6295" extrusionOk="0">
                  <a:moveTo>
                    <a:pt x="5571" y="1"/>
                  </a:moveTo>
                  <a:cubicBezTo>
                    <a:pt x="3880" y="1"/>
                    <a:pt x="3007" y="894"/>
                    <a:pt x="1853" y="2004"/>
                  </a:cubicBezTo>
                  <a:cubicBezTo>
                    <a:pt x="1" y="3771"/>
                    <a:pt x="1695" y="6295"/>
                    <a:pt x="3840" y="6295"/>
                  </a:cubicBezTo>
                  <a:cubicBezTo>
                    <a:pt x="3987" y="6295"/>
                    <a:pt x="4136" y="6283"/>
                    <a:pt x="4287" y="6258"/>
                  </a:cubicBezTo>
                  <a:cubicBezTo>
                    <a:pt x="6084" y="5985"/>
                    <a:pt x="7017" y="5689"/>
                    <a:pt x="8108" y="4142"/>
                  </a:cubicBezTo>
                  <a:cubicBezTo>
                    <a:pt x="9382" y="2368"/>
                    <a:pt x="7608" y="71"/>
                    <a:pt x="5697" y="2"/>
                  </a:cubicBezTo>
                  <a:cubicBezTo>
                    <a:pt x="5655" y="1"/>
                    <a:pt x="5612" y="1"/>
                    <a:pt x="5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045;p57">
              <a:extLst>
                <a:ext uri="{FF2B5EF4-FFF2-40B4-BE49-F238E27FC236}">
                  <a16:creationId xmlns:a16="http://schemas.microsoft.com/office/drawing/2014/main" id="{CF2F60F4-4AA5-C2DC-A8E1-BBCC50AF3F24}"/>
                </a:ext>
              </a:extLst>
            </p:cNvPr>
            <p:cNvSpPr/>
            <p:nvPr/>
          </p:nvSpPr>
          <p:spPr>
            <a:xfrm>
              <a:off x="3196375" y="2966875"/>
              <a:ext cx="193950" cy="304450"/>
            </a:xfrm>
            <a:custGeom>
              <a:avLst/>
              <a:gdLst/>
              <a:ahLst/>
              <a:cxnLst/>
              <a:rect l="l" t="t" r="r" b="b"/>
              <a:pathLst>
                <a:path w="7758" h="12178" extrusionOk="0">
                  <a:moveTo>
                    <a:pt x="3248" y="0"/>
                  </a:moveTo>
                  <a:cubicBezTo>
                    <a:pt x="1824" y="0"/>
                    <a:pt x="296" y="1239"/>
                    <a:pt x="569" y="3109"/>
                  </a:cubicBezTo>
                  <a:cubicBezTo>
                    <a:pt x="683" y="3973"/>
                    <a:pt x="114" y="5247"/>
                    <a:pt x="69" y="6134"/>
                  </a:cubicBezTo>
                  <a:cubicBezTo>
                    <a:pt x="0" y="7272"/>
                    <a:pt x="182" y="8432"/>
                    <a:pt x="615" y="9501"/>
                  </a:cubicBezTo>
                  <a:cubicBezTo>
                    <a:pt x="1193" y="11008"/>
                    <a:pt x="2407" y="12177"/>
                    <a:pt x="4054" y="12177"/>
                  </a:cubicBezTo>
                  <a:cubicBezTo>
                    <a:pt x="4223" y="12177"/>
                    <a:pt x="4396" y="12165"/>
                    <a:pt x="4573" y="12140"/>
                  </a:cubicBezTo>
                  <a:cubicBezTo>
                    <a:pt x="6370" y="11889"/>
                    <a:pt x="7712" y="10388"/>
                    <a:pt x="7735" y="8568"/>
                  </a:cubicBezTo>
                  <a:cubicBezTo>
                    <a:pt x="7757" y="7272"/>
                    <a:pt x="7507" y="5975"/>
                    <a:pt x="6961" y="4792"/>
                  </a:cubicBezTo>
                  <a:cubicBezTo>
                    <a:pt x="6506" y="3769"/>
                    <a:pt x="5642" y="2927"/>
                    <a:pt x="5392" y="1835"/>
                  </a:cubicBezTo>
                  <a:cubicBezTo>
                    <a:pt x="5100" y="552"/>
                    <a:pt x="4197" y="0"/>
                    <a:pt x="32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46;p57">
              <a:extLst>
                <a:ext uri="{FF2B5EF4-FFF2-40B4-BE49-F238E27FC236}">
                  <a16:creationId xmlns:a16="http://schemas.microsoft.com/office/drawing/2014/main" id="{B666ED29-F480-3889-ECB8-4B56D85D971A}"/>
                </a:ext>
              </a:extLst>
            </p:cNvPr>
            <p:cNvSpPr/>
            <p:nvPr/>
          </p:nvSpPr>
          <p:spPr>
            <a:xfrm>
              <a:off x="2532150" y="3339825"/>
              <a:ext cx="221250" cy="225125"/>
            </a:xfrm>
            <a:custGeom>
              <a:avLst/>
              <a:gdLst/>
              <a:ahLst/>
              <a:cxnLst/>
              <a:rect l="l" t="t" r="r" b="b"/>
              <a:pathLst>
                <a:path w="8850" h="9005" extrusionOk="0">
                  <a:moveTo>
                    <a:pt x="4832" y="1"/>
                  </a:moveTo>
                  <a:cubicBezTo>
                    <a:pt x="3906" y="1"/>
                    <a:pt x="2946" y="324"/>
                    <a:pt x="2161" y="952"/>
                  </a:cubicBezTo>
                  <a:cubicBezTo>
                    <a:pt x="0" y="2704"/>
                    <a:pt x="23" y="4888"/>
                    <a:pt x="979" y="7253"/>
                  </a:cubicBezTo>
                  <a:cubicBezTo>
                    <a:pt x="1449" y="8423"/>
                    <a:pt x="2772" y="9004"/>
                    <a:pt x="4032" y="9004"/>
                  </a:cubicBezTo>
                  <a:cubicBezTo>
                    <a:pt x="4660" y="9004"/>
                    <a:pt x="5272" y="8860"/>
                    <a:pt x="5755" y="8573"/>
                  </a:cubicBezTo>
                  <a:cubicBezTo>
                    <a:pt x="8053" y="7208"/>
                    <a:pt x="8849" y="5161"/>
                    <a:pt x="8189" y="2590"/>
                  </a:cubicBezTo>
                  <a:cubicBezTo>
                    <a:pt x="7727" y="837"/>
                    <a:pt x="6321" y="1"/>
                    <a:pt x="48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47;p57">
              <a:extLst>
                <a:ext uri="{FF2B5EF4-FFF2-40B4-BE49-F238E27FC236}">
                  <a16:creationId xmlns:a16="http://schemas.microsoft.com/office/drawing/2014/main" id="{830AAA25-749C-6802-2C20-5B71A878547D}"/>
                </a:ext>
              </a:extLst>
            </p:cNvPr>
            <p:cNvSpPr/>
            <p:nvPr/>
          </p:nvSpPr>
          <p:spPr>
            <a:xfrm>
              <a:off x="1958625" y="3174175"/>
              <a:ext cx="242000" cy="191000"/>
            </a:xfrm>
            <a:custGeom>
              <a:avLst/>
              <a:gdLst/>
              <a:ahLst/>
              <a:cxnLst/>
              <a:rect l="l" t="t" r="r" b="b"/>
              <a:pathLst>
                <a:path w="9680" h="7640" extrusionOk="0">
                  <a:moveTo>
                    <a:pt x="4775" y="1"/>
                  </a:moveTo>
                  <a:cubicBezTo>
                    <a:pt x="4719" y="1"/>
                    <a:pt x="4663" y="1"/>
                    <a:pt x="4607" y="3"/>
                  </a:cubicBezTo>
                  <a:cubicBezTo>
                    <a:pt x="4588" y="3"/>
                    <a:pt x="4569" y="3"/>
                    <a:pt x="4550" y="3"/>
                  </a:cubicBezTo>
                  <a:cubicBezTo>
                    <a:pt x="1226" y="3"/>
                    <a:pt x="0" y="3975"/>
                    <a:pt x="1991" y="6282"/>
                  </a:cubicBezTo>
                  <a:cubicBezTo>
                    <a:pt x="2754" y="7148"/>
                    <a:pt x="3834" y="7640"/>
                    <a:pt x="4978" y="7640"/>
                  </a:cubicBezTo>
                  <a:cubicBezTo>
                    <a:pt x="5096" y="7640"/>
                    <a:pt x="5215" y="7634"/>
                    <a:pt x="5335" y="7624"/>
                  </a:cubicBezTo>
                  <a:cubicBezTo>
                    <a:pt x="7678" y="7419"/>
                    <a:pt x="9680" y="5440"/>
                    <a:pt x="8974" y="2915"/>
                  </a:cubicBezTo>
                  <a:cubicBezTo>
                    <a:pt x="8838" y="2369"/>
                    <a:pt x="8565" y="1846"/>
                    <a:pt x="8178" y="1414"/>
                  </a:cubicBezTo>
                  <a:cubicBezTo>
                    <a:pt x="7285" y="498"/>
                    <a:pt x="6057" y="1"/>
                    <a:pt x="47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48;p57">
              <a:extLst>
                <a:ext uri="{FF2B5EF4-FFF2-40B4-BE49-F238E27FC236}">
                  <a16:creationId xmlns:a16="http://schemas.microsoft.com/office/drawing/2014/main" id="{A4A6054E-F331-CBA4-DF35-8A99DD5B43EE}"/>
                </a:ext>
              </a:extLst>
            </p:cNvPr>
            <p:cNvSpPr/>
            <p:nvPr/>
          </p:nvSpPr>
          <p:spPr>
            <a:xfrm>
              <a:off x="2539550" y="2853075"/>
              <a:ext cx="256500" cy="211525"/>
            </a:xfrm>
            <a:custGeom>
              <a:avLst/>
              <a:gdLst/>
              <a:ahLst/>
              <a:cxnLst/>
              <a:rect l="l" t="t" r="r" b="b"/>
              <a:pathLst>
                <a:path w="10260" h="8461" extrusionOk="0">
                  <a:moveTo>
                    <a:pt x="4757" y="0"/>
                  </a:moveTo>
                  <a:cubicBezTo>
                    <a:pt x="4293" y="0"/>
                    <a:pt x="3827" y="51"/>
                    <a:pt x="3367" y="154"/>
                  </a:cubicBezTo>
                  <a:cubicBezTo>
                    <a:pt x="1069" y="609"/>
                    <a:pt x="0" y="3498"/>
                    <a:pt x="1137" y="5432"/>
                  </a:cubicBezTo>
                  <a:cubicBezTo>
                    <a:pt x="2002" y="6933"/>
                    <a:pt x="3207" y="7661"/>
                    <a:pt x="4800" y="8275"/>
                  </a:cubicBezTo>
                  <a:cubicBezTo>
                    <a:pt x="5137" y="8403"/>
                    <a:pt x="5486" y="8461"/>
                    <a:pt x="5835" y="8461"/>
                  </a:cubicBezTo>
                  <a:cubicBezTo>
                    <a:pt x="7420" y="8461"/>
                    <a:pt x="9014" y="7262"/>
                    <a:pt x="9554" y="5864"/>
                  </a:cubicBezTo>
                  <a:cubicBezTo>
                    <a:pt x="10259" y="4044"/>
                    <a:pt x="9668" y="1769"/>
                    <a:pt x="7848" y="814"/>
                  </a:cubicBezTo>
                  <a:cubicBezTo>
                    <a:pt x="6895" y="274"/>
                    <a:pt x="5831" y="0"/>
                    <a:pt x="4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49;p57">
              <a:extLst>
                <a:ext uri="{FF2B5EF4-FFF2-40B4-BE49-F238E27FC236}">
                  <a16:creationId xmlns:a16="http://schemas.microsoft.com/office/drawing/2014/main" id="{A7057F63-0D23-791A-A483-7EDAC0B8FE02}"/>
                </a:ext>
              </a:extLst>
            </p:cNvPr>
            <p:cNvSpPr/>
            <p:nvPr/>
          </p:nvSpPr>
          <p:spPr>
            <a:xfrm>
              <a:off x="3151475" y="2647950"/>
              <a:ext cx="320175" cy="314225"/>
            </a:xfrm>
            <a:custGeom>
              <a:avLst/>
              <a:gdLst/>
              <a:ahLst/>
              <a:cxnLst/>
              <a:rect l="l" t="t" r="r" b="b"/>
              <a:pathLst>
                <a:path w="12807" h="12569" extrusionOk="0">
                  <a:moveTo>
                    <a:pt x="6778" y="1"/>
                  </a:moveTo>
                  <a:cubicBezTo>
                    <a:pt x="5404" y="1"/>
                    <a:pt x="4128" y="608"/>
                    <a:pt x="3412" y="1808"/>
                  </a:cubicBezTo>
                  <a:cubicBezTo>
                    <a:pt x="1683" y="2923"/>
                    <a:pt x="227" y="4788"/>
                    <a:pt x="136" y="6812"/>
                  </a:cubicBezTo>
                  <a:cubicBezTo>
                    <a:pt x="1" y="10193"/>
                    <a:pt x="3214" y="12568"/>
                    <a:pt x="6370" y="12568"/>
                  </a:cubicBezTo>
                  <a:cubicBezTo>
                    <a:pt x="6400" y="12568"/>
                    <a:pt x="6430" y="12568"/>
                    <a:pt x="6460" y="12568"/>
                  </a:cubicBezTo>
                  <a:cubicBezTo>
                    <a:pt x="9758" y="12545"/>
                    <a:pt x="12602" y="9861"/>
                    <a:pt x="12715" y="6539"/>
                  </a:cubicBezTo>
                  <a:cubicBezTo>
                    <a:pt x="12806" y="3560"/>
                    <a:pt x="10531" y="489"/>
                    <a:pt x="7506" y="56"/>
                  </a:cubicBezTo>
                  <a:cubicBezTo>
                    <a:pt x="7262" y="19"/>
                    <a:pt x="7019" y="1"/>
                    <a:pt x="67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050;p57">
              <a:extLst>
                <a:ext uri="{FF2B5EF4-FFF2-40B4-BE49-F238E27FC236}">
                  <a16:creationId xmlns:a16="http://schemas.microsoft.com/office/drawing/2014/main" id="{69B21794-323D-89E2-4E8A-9E312BC89FA7}"/>
                </a:ext>
              </a:extLst>
            </p:cNvPr>
            <p:cNvSpPr/>
            <p:nvPr/>
          </p:nvSpPr>
          <p:spPr>
            <a:xfrm>
              <a:off x="3489825" y="1861150"/>
              <a:ext cx="179150" cy="139350"/>
            </a:xfrm>
            <a:custGeom>
              <a:avLst/>
              <a:gdLst/>
              <a:ahLst/>
              <a:cxnLst/>
              <a:rect l="l" t="t" r="r" b="b"/>
              <a:pathLst>
                <a:path w="7166" h="5574" extrusionOk="0">
                  <a:moveTo>
                    <a:pt x="3594" y="0"/>
                  </a:moveTo>
                  <a:cubicBezTo>
                    <a:pt x="0" y="0"/>
                    <a:pt x="0" y="5574"/>
                    <a:pt x="3594" y="5574"/>
                  </a:cubicBezTo>
                  <a:cubicBezTo>
                    <a:pt x="7166" y="5574"/>
                    <a:pt x="7166" y="0"/>
                    <a:pt x="3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051;p57">
              <a:extLst>
                <a:ext uri="{FF2B5EF4-FFF2-40B4-BE49-F238E27FC236}">
                  <a16:creationId xmlns:a16="http://schemas.microsoft.com/office/drawing/2014/main" id="{B16D3AB0-0935-4B46-A47F-4D8E0F20E8A4}"/>
                </a:ext>
              </a:extLst>
            </p:cNvPr>
            <p:cNvSpPr/>
            <p:nvPr/>
          </p:nvSpPr>
          <p:spPr>
            <a:xfrm>
              <a:off x="3652450" y="2995700"/>
              <a:ext cx="192300" cy="155750"/>
            </a:xfrm>
            <a:custGeom>
              <a:avLst/>
              <a:gdLst/>
              <a:ahLst/>
              <a:cxnLst/>
              <a:rect l="l" t="t" r="r" b="b"/>
              <a:pathLst>
                <a:path w="7692" h="6230" extrusionOk="0">
                  <a:moveTo>
                    <a:pt x="3570" y="0"/>
                  </a:moveTo>
                  <a:cubicBezTo>
                    <a:pt x="3443" y="0"/>
                    <a:pt x="3314" y="8"/>
                    <a:pt x="3186" y="22"/>
                  </a:cubicBezTo>
                  <a:cubicBezTo>
                    <a:pt x="1616" y="113"/>
                    <a:pt x="1" y="1660"/>
                    <a:pt x="615" y="3366"/>
                  </a:cubicBezTo>
                  <a:cubicBezTo>
                    <a:pt x="1161" y="4890"/>
                    <a:pt x="1889" y="5687"/>
                    <a:pt x="3504" y="6119"/>
                  </a:cubicBezTo>
                  <a:cubicBezTo>
                    <a:pt x="3793" y="6194"/>
                    <a:pt x="4067" y="6229"/>
                    <a:pt x="4325" y="6229"/>
                  </a:cubicBezTo>
                  <a:cubicBezTo>
                    <a:pt x="6704" y="6229"/>
                    <a:pt x="7691" y="3230"/>
                    <a:pt x="6234" y="1342"/>
                  </a:cubicBezTo>
                  <a:cubicBezTo>
                    <a:pt x="5605" y="490"/>
                    <a:pt x="4616" y="0"/>
                    <a:pt x="35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52;p57">
              <a:extLst>
                <a:ext uri="{FF2B5EF4-FFF2-40B4-BE49-F238E27FC236}">
                  <a16:creationId xmlns:a16="http://schemas.microsoft.com/office/drawing/2014/main" id="{668350DB-C4CB-35AB-E30F-BAD224C9429B}"/>
                </a:ext>
              </a:extLst>
            </p:cNvPr>
            <p:cNvSpPr/>
            <p:nvPr/>
          </p:nvSpPr>
          <p:spPr>
            <a:xfrm>
              <a:off x="2518350" y="3867100"/>
              <a:ext cx="206050" cy="166900"/>
            </a:xfrm>
            <a:custGeom>
              <a:avLst/>
              <a:gdLst/>
              <a:ahLst/>
              <a:cxnLst/>
              <a:rect l="l" t="t" r="r" b="b"/>
              <a:pathLst>
                <a:path w="8242" h="6676" extrusionOk="0">
                  <a:moveTo>
                    <a:pt x="4399" y="1"/>
                  </a:moveTo>
                  <a:cubicBezTo>
                    <a:pt x="3869" y="1"/>
                    <a:pt x="3336" y="133"/>
                    <a:pt x="2850" y="425"/>
                  </a:cubicBezTo>
                  <a:lnTo>
                    <a:pt x="2395" y="721"/>
                  </a:lnTo>
                  <a:cubicBezTo>
                    <a:pt x="0" y="2171"/>
                    <a:pt x="576" y="6675"/>
                    <a:pt x="3630" y="6675"/>
                  </a:cubicBezTo>
                  <a:cubicBezTo>
                    <a:pt x="3738" y="6675"/>
                    <a:pt x="3850" y="6670"/>
                    <a:pt x="3964" y="6658"/>
                  </a:cubicBezTo>
                  <a:lnTo>
                    <a:pt x="4488" y="6590"/>
                  </a:lnTo>
                  <a:cubicBezTo>
                    <a:pt x="6558" y="6362"/>
                    <a:pt x="8241" y="4656"/>
                    <a:pt x="7672" y="2450"/>
                  </a:cubicBezTo>
                  <a:cubicBezTo>
                    <a:pt x="7289" y="999"/>
                    <a:pt x="5855" y="1"/>
                    <a:pt x="43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53;p57">
              <a:extLst>
                <a:ext uri="{FF2B5EF4-FFF2-40B4-BE49-F238E27FC236}">
                  <a16:creationId xmlns:a16="http://schemas.microsoft.com/office/drawing/2014/main" id="{C0E73653-B7B6-356A-6D61-6BC511B5F9FC}"/>
                </a:ext>
              </a:extLst>
            </p:cNvPr>
            <p:cNvSpPr/>
            <p:nvPr/>
          </p:nvSpPr>
          <p:spPr>
            <a:xfrm>
              <a:off x="2267150" y="3707100"/>
              <a:ext cx="242850" cy="211025"/>
            </a:xfrm>
            <a:custGeom>
              <a:avLst/>
              <a:gdLst/>
              <a:ahLst/>
              <a:cxnLst/>
              <a:rect l="l" t="t" r="r" b="b"/>
              <a:pathLst>
                <a:path w="9714" h="8441" extrusionOk="0">
                  <a:moveTo>
                    <a:pt x="4845" y="1"/>
                  </a:moveTo>
                  <a:cubicBezTo>
                    <a:pt x="2320" y="1"/>
                    <a:pt x="0" y="2639"/>
                    <a:pt x="842" y="5210"/>
                  </a:cubicBezTo>
                  <a:lnTo>
                    <a:pt x="955" y="5506"/>
                  </a:lnTo>
                  <a:cubicBezTo>
                    <a:pt x="1524" y="7462"/>
                    <a:pt x="3190" y="8440"/>
                    <a:pt x="4857" y="8440"/>
                  </a:cubicBezTo>
                  <a:cubicBezTo>
                    <a:pt x="6523" y="8440"/>
                    <a:pt x="8189" y="7462"/>
                    <a:pt x="8758" y="5506"/>
                  </a:cubicBezTo>
                  <a:lnTo>
                    <a:pt x="8872" y="5210"/>
                  </a:lnTo>
                  <a:cubicBezTo>
                    <a:pt x="9713" y="2639"/>
                    <a:pt x="7393" y="1"/>
                    <a:pt x="48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54;p57">
              <a:extLst>
                <a:ext uri="{FF2B5EF4-FFF2-40B4-BE49-F238E27FC236}">
                  <a16:creationId xmlns:a16="http://schemas.microsoft.com/office/drawing/2014/main" id="{ABA4F8E4-12EE-6C88-988A-FE8986FD8C3B}"/>
                </a:ext>
              </a:extLst>
            </p:cNvPr>
            <p:cNvSpPr/>
            <p:nvPr/>
          </p:nvSpPr>
          <p:spPr>
            <a:xfrm>
              <a:off x="3253800" y="3352875"/>
              <a:ext cx="176325" cy="238050"/>
            </a:xfrm>
            <a:custGeom>
              <a:avLst/>
              <a:gdLst/>
              <a:ahLst/>
              <a:cxnLst/>
              <a:rect l="l" t="t" r="r" b="b"/>
              <a:pathLst>
                <a:path w="7053" h="9522" extrusionOk="0">
                  <a:moveTo>
                    <a:pt x="3063" y="0"/>
                  </a:moveTo>
                  <a:cubicBezTo>
                    <a:pt x="1572" y="0"/>
                    <a:pt x="60" y="958"/>
                    <a:pt x="274" y="2682"/>
                  </a:cubicBezTo>
                  <a:cubicBezTo>
                    <a:pt x="410" y="3592"/>
                    <a:pt x="1" y="4275"/>
                    <a:pt x="1" y="5185"/>
                  </a:cubicBezTo>
                  <a:cubicBezTo>
                    <a:pt x="1" y="6185"/>
                    <a:pt x="410" y="7141"/>
                    <a:pt x="888" y="7982"/>
                  </a:cubicBezTo>
                  <a:cubicBezTo>
                    <a:pt x="1480" y="9012"/>
                    <a:pt x="2587" y="9521"/>
                    <a:pt x="3683" y="9521"/>
                  </a:cubicBezTo>
                  <a:cubicBezTo>
                    <a:pt x="5032" y="9521"/>
                    <a:pt x="6362" y="8750"/>
                    <a:pt x="6689" y="7232"/>
                  </a:cubicBezTo>
                  <a:cubicBezTo>
                    <a:pt x="7053" y="5457"/>
                    <a:pt x="6757" y="4229"/>
                    <a:pt x="5938" y="2887"/>
                  </a:cubicBezTo>
                  <a:cubicBezTo>
                    <a:pt x="5824" y="2591"/>
                    <a:pt x="5756" y="2296"/>
                    <a:pt x="5711" y="1977"/>
                  </a:cubicBezTo>
                  <a:cubicBezTo>
                    <a:pt x="5456" y="625"/>
                    <a:pt x="4267" y="0"/>
                    <a:pt x="30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55;p57">
              <a:extLst>
                <a:ext uri="{FF2B5EF4-FFF2-40B4-BE49-F238E27FC236}">
                  <a16:creationId xmlns:a16="http://schemas.microsoft.com/office/drawing/2014/main" id="{5BFA277E-1BC9-5715-9F5A-759545A9E92F}"/>
                </a:ext>
              </a:extLst>
            </p:cNvPr>
            <p:cNvSpPr/>
            <p:nvPr/>
          </p:nvSpPr>
          <p:spPr>
            <a:xfrm>
              <a:off x="3582775" y="2711750"/>
              <a:ext cx="129700" cy="113975"/>
            </a:xfrm>
            <a:custGeom>
              <a:avLst/>
              <a:gdLst/>
              <a:ahLst/>
              <a:cxnLst/>
              <a:rect l="l" t="t" r="r" b="b"/>
              <a:pathLst>
                <a:path w="5188" h="4559" extrusionOk="0">
                  <a:moveTo>
                    <a:pt x="2595" y="1"/>
                  </a:moveTo>
                  <a:cubicBezTo>
                    <a:pt x="1679" y="1"/>
                    <a:pt x="763" y="518"/>
                    <a:pt x="513" y="1553"/>
                  </a:cubicBezTo>
                  <a:lnTo>
                    <a:pt x="422" y="1872"/>
                  </a:lnTo>
                  <a:cubicBezTo>
                    <a:pt x="1" y="3660"/>
                    <a:pt x="1308" y="4559"/>
                    <a:pt x="2606" y="4559"/>
                  </a:cubicBezTo>
                  <a:cubicBezTo>
                    <a:pt x="3901" y="4559"/>
                    <a:pt x="5187" y="3666"/>
                    <a:pt x="4744" y="1872"/>
                  </a:cubicBezTo>
                  <a:lnTo>
                    <a:pt x="4676" y="1553"/>
                  </a:lnTo>
                  <a:cubicBezTo>
                    <a:pt x="4426" y="518"/>
                    <a:pt x="3510" y="1"/>
                    <a:pt x="2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56;p57">
              <a:extLst>
                <a:ext uri="{FF2B5EF4-FFF2-40B4-BE49-F238E27FC236}">
                  <a16:creationId xmlns:a16="http://schemas.microsoft.com/office/drawing/2014/main" id="{7D69056A-C147-B6D6-310E-A7F72B202DB5}"/>
                </a:ext>
              </a:extLst>
            </p:cNvPr>
            <p:cNvSpPr/>
            <p:nvPr/>
          </p:nvSpPr>
          <p:spPr>
            <a:xfrm>
              <a:off x="3683175" y="3719650"/>
              <a:ext cx="191950" cy="166825"/>
            </a:xfrm>
            <a:custGeom>
              <a:avLst/>
              <a:gdLst/>
              <a:ahLst/>
              <a:cxnLst/>
              <a:rect l="l" t="t" r="r" b="b"/>
              <a:pathLst>
                <a:path w="7678" h="6673" extrusionOk="0">
                  <a:moveTo>
                    <a:pt x="4056" y="1"/>
                  </a:moveTo>
                  <a:cubicBezTo>
                    <a:pt x="3160" y="1"/>
                    <a:pt x="2263" y="307"/>
                    <a:pt x="1638" y="932"/>
                  </a:cubicBezTo>
                  <a:cubicBezTo>
                    <a:pt x="0" y="2592"/>
                    <a:pt x="569" y="6164"/>
                    <a:pt x="3162" y="6551"/>
                  </a:cubicBezTo>
                  <a:lnTo>
                    <a:pt x="3572" y="6619"/>
                  </a:lnTo>
                  <a:cubicBezTo>
                    <a:pt x="3799" y="6655"/>
                    <a:pt x="4021" y="6673"/>
                    <a:pt x="4235" y="6673"/>
                  </a:cubicBezTo>
                  <a:cubicBezTo>
                    <a:pt x="6291" y="6673"/>
                    <a:pt x="7677" y="5049"/>
                    <a:pt x="7348" y="2865"/>
                  </a:cubicBezTo>
                  <a:cubicBezTo>
                    <a:pt x="7325" y="2729"/>
                    <a:pt x="7302" y="2592"/>
                    <a:pt x="7280" y="2456"/>
                  </a:cubicBezTo>
                  <a:cubicBezTo>
                    <a:pt x="7024" y="839"/>
                    <a:pt x="5540" y="1"/>
                    <a:pt x="40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57;p57">
              <a:extLst>
                <a:ext uri="{FF2B5EF4-FFF2-40B4-BE49-F238E27FC236}">
                  <a16:creationId xmlns:a16="http://schemas.microsoft.com/office/drawing/2014/main" id="{68185119-3512-5179-7B1A-D7C5CBDAA130}"/>
                </a:ext>
              </a:extLst>
            </p:cNvPr>
            <p:cNvSpPr/>
            <p:nvPr/>
          </p:nvSpPr>
          <p:spPr>
            <a:xfrm>
              <a:off x="3697825" y="4246275"/>
              <a:ext cx="218100" cy="175300"/>
            </a:xfrm>
            <a:custGeom>
              <a:avLst/>
              <a:gdLst/>
              <a:ahLst/>
              <a:cxnLst/>
              <a:rect l="l" t="t" r="r" b="b"/>
              <a:pathLst>
                <a:path w="8724" h="7012" extrusionOk="0">
                  <a:moveTo>
                    <a:pt x="5929" y="1"/>
                  </a:moveTo>
                  <a:cubicBezTo>
                    <a:pt x="5713" y="1"/>
                    <a:pt x="5489" y="36"/>
                    <a:pt x="5260" y="112"/>
                  </a:cubicBezTo>
                  <a:cubicBezTo>
                    <a:pt x="3918" y="567"/>
                    <a:pt x="2826" y="1022"/>
                    <a:pt x="1803" y="2068"/>
                  </a:cubicBezTo>
                  <a:cubicBezTo>
                    <a:pt x="1" y="3889"/>
                    <a:pt x="1638" y="7012"/>
                    <a:pt x="3812" y="7012"/>
                  </a:cubicBezTo>
                  <a:cubicBezTo>
                    <a:pt x="4272" y="7012"/>
                    <a:pt x="4757" y="6872"/>
                    <a:pt x="5238" y="6550"/>
                  </a:cubicBezTo>
                  <a:cubicBezTo>
                    <a:pt x="6352" y="5799"/>
                    <a:pt x="7285" y="4753"/>
                    <a:pt x="7899" y="3524"/>
                  </a:cubicBezTo>
                  <a:cubicBezTo>
                    <a:pt x="8724" y="2056"/>
                    <a:pt x="7574" y="1"/>
                    <a:pt x="59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58;p57">
              <a:extLst>
                <a:ext uri="{FF2B5EF4-FFF2-40B4-BE49-F238E27FC236}">
                  <a16:creationId xmlns:a16="http://schemas.microsoft.com/office/drawing/2014/main" id="{980200EB-DABB-9DDB-95B5-247E43BECDFC}"/>
                </a:ext>
              </a:extLst>
            </p:cNvPr>
            <p:cNvSpPr/>
            <p:nvPr/>
          </p:nvSpPr>
          <p:spPr>
            <a:xfrm>
              <a:off x="2856525" y="4282625"/>
              <a:ext cx="175475" cy="138900"/>
            </a:xfrm>
            <a:custGeom>
              <a:avLst/>
              <a:gdLst/>
              <a:ahLst/>
              <a:cxnLst/>
              <a:rect l="l" t="t" r="r" b="b"/>
              <a:pathLst>
                <a:path w="7019" h="5556" extrusionOk="0">
                  <a:moveTo>
                    <a:pt x="3735" y="1"/>
                  </a:moveTo>
                  <a:cubicBezTo>
                    <a:pt x="3211" y="1"/>
                    <a:pt x="2661" y="190"/>
                    <a:pt x="2152" y="637"/>
                  </a:cubicBezTo>
                  <a:cubicBezTo>
                    <a:pt x="1447" y="1274"/>
                    <a:pt x="1197" y="1888"/>
                    <a:pt x="765" y="2684"/>
                  </a:cubicBezTo>
                  <a:cubicBezTo>
                    <a:pt x="1" y="4082"/>
                    <a:pt x="1129" y="5556"/>
                    <a:pt x="2475" y="5556"/>
                  </a:cubicBezTo>
                  <a:cubicBezTo>
                    <a:pt x="2773" y="5556"/>
                    <a:pt x="3080" y="5484"/>
                    <a:pt x="3381" y="5323"/>
                  </a:cubicBezTo>
                  <a:cubicBezTo>
                    <a:pt x="4200" y="4891"/>
                    <a:pt x="4814" y="4641"/>
                    <a:pt x="5451" y="3936"/>
                  </a:cubicBezTo>
                  <a:cubicBezTo>
                    <a:pt x="7018" y="2227"/>
                    <a:pt x="5531" y="1"/>
                    <a:pt x="37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59;p57">
              <a:extLst>
                <a:ext uri="{FF2B5EF4-FFF2-40B4-BE49-F238E27FC236}">
                  <a16:creationId xmlns:a16="http://schemas.microsoft.com/office/drawing/2014/main" id="{25D8263B-64CC-3BD1-602F-4B6DD9224759}"/>
                </a:ext>
              </a:extLst>
            </p:cNvPr>
            <p:cNvSpPr/>
            <p:nvPr/>
          </p:nvSpPr>
          <p:spPr>
            <a:xfrm>
              <a:off x="3037700" y="3743500"/>
              <a:ext cx="209300" cy="162100"/>
            </a:xfrm>
            <a:custGeom>
              <a:avLst/>
              <a:gdLst/>
              <a:ahLst/>
              <a:cxnLst/>
              <a:rect l="l" t="t" r="r" b="b"/>
              <a:pathLst>
                <a:path w="8372" h="6484" extrusionOk="0">
                  <a:moveTo>
                    <a:pt x="4186" y="1"/>
                  </a:moveTo>
                  <a:cubicBezTo>
                    <a:pt x="1" y="1"/>
                    <a:pt x="1" y="6484"/>
                    <a:pt x="4186" y="6484"/>
                  </a:cubicBezTo>
                  <a:cubicBezTo>
                    <a:pt x="8372" y="6484"/>
                    <a:pt x="8372" y="1"/>
                    <a:pt x="41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60;p57">
              <a:extLst>
                <a:ext uri="{FF2B5EF4-FFF2-40B4-BE49-F238E27FC236}">
                  <a16:creationId xmlns:a16="http://schemas.microsoft.com/office/drawing/2014/main" id="{736D0F65-0CFE-5F42-B9E0-4F3FAE4565A0}"/>
                </a:ext>
              </a:extLst>
            </p:cNvPr>
            <p:cNvSpPr/>
            <p:nvPr/>
          </p:nvSpPr>
          <p:spPr>
            <a:xfrm>
              <a:off x="3500625" y="4075050"/>
              <a:ext cx="174600" cy="134800"/>
            </a:xfrm>
            <a:custGeom>
              <a:avLst/>
              <a:gdLst/>
              <a:ahLst/>
              <a:cxnLst/>
              <a:rect l="l" t="t" r="r" b="b"/>
              <a:pathLst>
                <a:path w="6984" h="5392" extrusionOk="0">
                  <a:moveTo>
                    <a:pt x="3503" y="0"/>
                  </a:moveTo>
                  <a:cubicBezTo>
                    <a:pt x="0" y="0"/>
                    <a:pt x="0" y="5392"/>
                    <a:pt x="3503" y="5392"/>
                  </a:cubicBezTo>
                  <a:cubicBezTo>
                    <a:pt x="6984" y="5392"/>
                    <a:pt x="6984" y="0"/>
                    <a:pt x="35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061;p57">
              <a:extLst>
                <a:ext uri="{FF2B5EF4-FFF2-40B4-BE49-F238E27FC236}">
                  <a16:creationId xmlns:a16="http://schemas.microsoft.com/office/drawing/2014/main" id="{FC6F5D29-D28B-5ECE-4FE3-938B821ECADA}"/>
                </a:ext>
              </a:extLst>
            </p:cNvPr>
            <p:cNvSpPr/>
            <p:nvPr/>
          </p:nvSpPr>
          <p:spPr>
            <a:xfrm>
              <a:off x="2911450" y="3001375"/>
              <a:ext cx="178600" cy="138775"/>
            </a:xfrm>
            <a:custGeom>
              <a:avLst/>
              <a:gdLst/>
              <a:ahLst/>
              <a:cxnLst/>
              <a:rect l="l" t="t" r="r" b="b"/>
              <a:pathLst>
                <a:path w="7144" h="5551" extrusionOk="0">
                  <a:moveTo>
                    <a:pt x="3572" y="0"/>
                  </a:moveTo>
                  <a:cubicBezTo>
                    <a:pt x="1" y="0"/>
                    <a:pt x="1" y="5551"/>
                    <a:pt x="3572" y="5551"/>
                  </a:cubicBezTo>
                  <a:cubicBezTo>
                    <a:pt x="7144" y="5551"/>
                    <a:pt x="7144" y="0"/>
                    <a:pt x="35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062;p57">
              <a:extLst>
                <a:ext uri="{FF2B5EF4-FFF2-40B4-BE49-F238E27FC236}">
                  <a16:creationId xmlns:a16="http://schemas.microsoft.com/office/drawing/2014/main" id="{6722D7F9-FF8A-8C0E-A4E5-03808BB72527}"/>
                </a:ext>
              </a:extLst>
            </p:cNvPr>
            <p:cNvSpPr/>
            <p:nvPr/>
          </p:nvSpPr>
          <p:spPr>
            <a:xfrm>
              <a:off x="3544425" y="3350275"/>
              <a:ext cx="166075" cy="121125"/>
            </a:xfrm>
            <a:custGeom>
              <a:avLst/>
              <a:gdLst/>
              <a:ahLst/>
              <a:cxnLst/>
              <a:rect l="l" t="t" r="r" b="b"/>
              <a:pathLst>
                <a:path w="6643" h="4845" extrusionOk="0">
                  <a:moveTo>
                    <a:pt x="3126" y="0"/>
                  </a:moveTo>
                  <a:cubicBezTo>
                    <a:pt x="17" y="0"/>
                    <a:pt x="0" y="4845"/>
                    <a:pt x="3123" y="4845"/>
                  </a:cubicBezTo>
                  <a:cubicBezTo>
                    <a:pt x="3314" y="4845"/>
                    <a:pt x="3516" y="4826"/>
                    <a:pt x="3731" y="4788"/>
                  </a:cubicBezTo>
                  <a:lnTo>
                    <a:pt x="4367" y="4674"/>
                  </a:lnTo>
                  <a:cubicBezTo>
                    <a:pt x="6642" y="4265"/>
                    <a:pt x="6642" y="580"/>
                    <a:pt x="4367" y="170"/>
                  </a:cubicBezTo>
                  <a:lnTo>
                    <a:pt x="3731" y="57"/>
                  </a:lnTo>
                  <a:cubicBezTo>
                    <a:pt x="3517" y="18"/>
                    <a:pt x="3316" y="0"/>
                    <a:pt x="31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63;p57">
              <a:extLst>
                <a:ext uri="{FF2B5EF4-FFF2-40B4-BE49-F238E27FC236}">
                  <a16:creationId xmlns:a16="http://schemas.microsoft.com/office/drawing/2014/main" id="{FDA120CE-132A-C3A1-EED4-2D4C850BFE81}"/>
                </a:ext>
              </a:extLst>
            </p:cNvPr>
            <p:cNvSpPr/>
            <p:nvPr/>
          </p:nvSpPr>
          <p:spPr>
            <a:xfrm>
              <a:off x="4353075" y="3522925"/>
              <a:ext cx="187700" cy="347900"/>
            </a:xfrm>
            <a:custGeom>
              <a:avLst/>
              <a:gdLst/>
              <a:ahLst/>
              <a:cxnLst/>
              <a:rect l="l" t="t" r="r" b="b"/>
              <a:pathLst>
                <a:path w="7508" h="13916" extrusionOk="0">
                  <a:moveTo>
                    <a:pt x="4508" y="0"/>
                  </a:moveTo>
                  <a:cubicBezTo>
                    <a:pt x="3298" y="0"/>
                    <a:pt x="2002" y="742"/>
                    <a:pt x="1570" y="1977"/>
                  </a:cubicBezTo>
                  <a:cubicBezTo>
                    <a:pt x="501" y="5139"/>
                    <a:pt x="1" y="8937"/>
                    <a:pt x="1206" y="12145"/>
                  </a:cubicBezTo>
                  <a:cubicBezTo>
                    <a:pt x="1614" y="13235"/>
                    <a:pt x="2657" y="13915"/>
                    <a:pt x="3686" y="13915"/>
                  </a:cubicBezTo>
                  <a:cubicBezTo>
                    <a:pt x="4439" y="13915"/>
                    <a:pt x="5184" y="13550"/>
                    <a:pt x="5665" y="12713"/>
                  </a:cubicBezTo>
                  <a:cubicBezTo>
                    <a:pt x="7485" y="9483"/>
                    <a:pt x="7508" y="5548"/>
                    <a:pt x="6871" y="1977"/>
                  </a:cubicBezTo>
                  <a:cubicBezTo>
                    <a:pt x="6612" y="599"/>
                    <a:pt x="5595" y="0"/>
                    <a:pt x="4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064;p57">
              <a:extLst>
                <a:ext uri="{FF2B5EF4-FFF2-40B4-BE49-F238E27FC236}">
                  <a16:creationId xmlns:a16="http://schemas.microsoft.com/office/drawing/2014/main" id="{62DA155F-6C22-D285-7B54-AC73EC9AF5AB}"/>
                </a:ext>
              </a:extLst>
            </p:cNvPr>
            <p:cNvSpPr/>
            <p:nvPr/>
          </p:nvSpPr>
          <p:spPr>
            <a:xfrm>
              <a:off x="3884475" y="3526250"/>
              <a:ext cx="200775" cy="135950"/>
            </a:xfrm>
            <a:custGeom>
              <a:avLst/>
              <a:gdLst/>
              <a:ahLst/>
              <a:cxnLst/>
              <a:rect l="l" t="t" r="r" b="b"/>
              <a:pathLst>
                <a:path w="8031" h="5438" extrusionOk="0">
                  <a:moveTo>
                    <a:pt x="3385" y="1"/>
                  </a:moveTo>
                  <a:cubicBezTo>
                    <a:pt x="3083" y="1"/>
                    <a:pt x="2780" y="31"/>
                    <a:pt x="2480" y="92"/>
                  </a:cubicBezTo>
                  <a:cubicBezTo>
                    <a:pt x="1" y="479"/>
                    <a:pt x="319" y="3572"/>
                    <a:pt x="1866" y="4733"/>
                  </a:cubicBezTo>
                  <a:cubicBezTo>
                    <a:pt x="2640" y="5324"/>
                    <a:pt x="3527" y="5438"/>
                    <a:pt x="4482" y="5438"/>
                  </a:cubicBezTo>
                  <a:cubicBezTo>
                    <a:pt x="6984" y="5438"/>
                    <a:pt x="8031" y="1866"/>
                    <a:pt x="5733" y="638"/>
                  </a:cubicBezTo>
                  <a:cubicBezTo>
                    <a:pt x="5018" y="222"/>
                    <a:pt x="4206" y="1"/>
                    <a:pt x="33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65;p57">
              <a:extLst>
                <a:ext uri="{FF2B5EF4-FFF2-40B4-BE49-F238E27FC236}">
                  <a16:creationId xmlns:a16="http://schemas.microsoft.com/office/drawing/2014/main" id="{C8D7DB76-13E5-56A8-5577-02EF80158E2D}"/>
                </a:ext>
              </a:extLst>
            </p:cNvPr>
            <p:cNvSpPr/>
            <p:nvPr/>
          </p:nvSpPr>
          <p:spPr>
            <a:xfrm>
              <a:off x="4163150" y="4152950"/>
              <a:ext cx="244225" cy="149975"/>
            </a:xfrm>
            <a:custGeom>
              <a:avLst/>
              <a:gdLst/>
              <a:ahLst/>
              <a:cxnLst/>
              <a:rect l="l" t="t" r="r" b="b"/>
              <a:pathLst>
                <a:path w="9769" h="5999" extrusionOk="0">
                  <a:moveTo>
                    <a:pt x="3737" y="0"/>
                  </a:moveTo>
                  <a:cubicBezTo>
                    <a:pt x="3354" y="0"/>
                    <a:pt x="2960" y="54"/>
                    <a:pt x="2548" y="183"/>
                  </a:cubicBezTo>
                  <a:cubicBezTo>
                    <a:pt x="728" y="751"/>
                    <a:pt x="0" y="3026"/>
                    <a:pt x="1388" y="4459"/>
                  </a:cubicBezTo>
                  <a:cubicBezTo>
                    <a:pt x="2502" y="5597"/>
                    <a:pt x="3731" y="5733"/>
                    <a:pt x="5232" y="5961"/>
                  </a:cubicBezTo>
                  <a:cubicBezTo>
                    <a:pt x="5409" y="5986"/>
                    <a:pt x="5580" y="5999"/>
                    <a:pt x="5746" y="5999"/>
                  </a:cubicBezTo>
                  <a:cubicBezTo>
                    <a:pt x="8786" y="5999"/>
                    <a:pt x="9769" y="1828"/>
                    <a:pt x="6597" y="706"/>
                  </a:cubicBezTo>
                  <a:cubicBezTo>
                    <a:pt x="5618" y="347"/>
                    <a:pt x="4710" y="0"/>
                    <a:pt x="3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066;p57">
              <a:extLst>
                <a:ext uri="{FF2B5EF4-FFF2-40B4-BE49-F238E27FC236}">
                  <a16:creationId xmlns:a16="http://schemas.microsoft.com/office/drawing/2014/main" id="{EDFA60C2-67A3-7E1B-F7F3-FCF13D7C511E}"/>
                </a:ext>
              </a:extLst>
            </p:cNvPr>
            <p:cNvSpPr/>
            <p:nvPr/>
          </p:nvSpPr>
          <p:spPr>
            <a:xfrm>
              <a:off x="4896125" y="3932625"/>
              <a:ext cx="246525" cy="186950"/>
            </a:xfrm>
            <a:custGeom>
              <a:avLst/>
              <a:gdLst/>
              <a:ahLst/>
              <a:cxnLst/>
              <a:rect l="l" t="t" r="r" b="b"/>
              <a:pathLst>
                <a:path w="9861" h="7478" extrusionOk="0">
                  <a:moveTo>
                    <a:pt x="6107" y="1"/>
                  </a:moveTo>
                  <a:cubicBezTo>
                    <a:pt x="6029" y="1"/>
                    <a:pt x="5951" y="4"/>
                    <a:pt x="5872" y="11"/>
                  </a:cubicBezTo>
                  <a:cubicBezTo>
                    <a:pt x="4689" y="79"/>
                    <a:pt x="3665" y="215"/>
                    <a:pt x="2778" y="1102"/>
                  </a:cubicBezTo>
                  <a:cubicBezTo>
                    <a:pt x="2164" y="1717"/>
                    <a:pt x="1936" y="2445"/>
                    <a:pt x="1595" y="3195"/>
                  </a:cubicBezTo>
                  <a:cubicBezTo>
                    <a:pt x="1" y="4790"/>
                    <a:pt x="1099" y="7477"/>
                    <a:pt x="3079" y="7477"/>
                  </a:cubicBezTo>
                  <a:cubicBezTo>
                    <a:pt x="3472" y="7477"/>
                    <a:pt x="3899" y="7371"/>
                    <a:pt x="4348" y="7131"/>
                  </a:cubicBezTo>
                  <a:lnTo>
                    <a:pt x="4348" y="7131"/>
                  </a:lnTo>
                  <a:cubicBezTo>
                    <a:pt x="4283" y="7171"/>
                    <a:pt x="4476" y="7185"/>
                    <a:pt x="4761" y="7185"/>
                  </a:cubicBezTo>
                  <a:cubicBezTo>
                    <a:pt x="5280" y="7185"/>
                    <a:pt x="6103" y="7137"/>
                    <a:pt x="6236" y="7108"/>
                  </a:cubicBezTo>
                  <a:cubicBezTo>
                    <a:pt x="7441" y="6789"/>
                    <a:pt x="8124" y="5948"/>
                    <a:pt x="8715" y="4924"/>
                  </a:cubicBezTo>
                  <a:cubicBezTo>
                    <a:pt x="9860" y="2964"/>
                    <a:pt x="8468" y="1"/>
                    <a:pt x="6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067;p57">
              <a:extLst>
                <a:ext uri="{FF2B5EF4-FFF2-40B4-BE49-F238E27FC236}">
                  <a16:creationId xmlns:a16="http://schemas.microsoft.com/office/drawing/2014/main" id="{320C1283-6223-6DBA-73A0-442B1CAC9C6C}"/>
                </a:ext>
              </a:extLst>
            </p:cNvPr>
            <p:cNvSpPr/>
            <p:nvPr/>
          </p:nvSpPr>
          <p:spPr>
            <a:xfrm>
              <a:off x="4843300" y="3335850"/>
              <a:ext cx="214425" cy="225575"/>
            </a:xfrm>
            <a:custGeom>
              <a:avLst/>
              <a:gdLst/>
              <a:ahLst/>
              <a:cxnLst/>
              <a:rect l="l" t="t" r="r" b="b"/>
              <a:pathLst>
                <a:path w="8577" h="9023" extrusionOk="0">
                  <a:moveTo>
                    <a:pt x="4479" y="0"/>
                  </a:moveTo>
                  <a:cubicBezTo>
                    <a:pt x="4181" y="0"/>
                    <a:pt x="3883" y="43"/>
                    <a:pt x="3594" y="133"/>
                  </a:cubicBezTo>
                  <a:lnTo>
                    <a:pt x="3253" y="247"/>
                  </a:lnTo>
                  <a:cubicBezTo>
                    <a:pt x="1911" y="656"/>
                    <a:pt x="614" y="1703"/>
                    <a:pt x="341" y="3159"/>
                  </a:cubicBezTo>
                  <a:cubicBezTo>
                    <a:pt x="0" y="4592"/>
                    <a:pt x="182" y="6116"/>
                    <a:pt x="819" y="7435"/>
                  </a:cubicBezTo>
                  <a:cubicBezTo>
                    <a:pt x="1339" y="8563"/>
                    <a:pt x="2439" y="9023"/>
                    <a:pt x="3559" y="9023"/>
                  </a:cubicBezTo>
                  <a:cubicBezTo>
                    <a:pt x="4155" y="9023"/>
                    <a:pt x="4756" y="8893"/>
                    <a:pt x="5278" y="8663"/>
                  </a:cubicBezTo>
                  <a:cubicBezTo>
                    <a:pt x="6438" y="8163"/>
                    <a:pt x="7211" y="7276"/>
                    <a:pt x="7871" y="6229"/>
                  </a:cubicBezTo>
                  <a:cubicBezTo>
                    <a:pt x="8576" y="4978"/>
                    <a:pt x="8576" y="3432"/>
                    <a:pt x="7871" y="2180"/>
                  </a:cubicBezTo>
                  <a:lnTo>
                    <a:pt x="7666" y="1862"/>
                  </a:lnTo>
                  <a:cubicBezTo>
                    <a:pt x="7039" y="774"/>
                    <a:pt x="5755" y="0"/>
                    <a:pt x="44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68;p57">
              <a:extLst>
                <a:ext uri="{FF2B5EF4-FFF2-40B4-BE49-F238E27FC236}">
                  <a16:creationId xmlns:a16="http://schemas.microsoft.com/office/drawing/2014/main" id="{C0D9C989-5B39-C4DF-4F01-D2D97DD6F428}"/>
                </a:ext>
              </a:extLst>
            </p:cNvPr>
            <p:cNvSpPr/>
            <p:nvPr/>
          </p:nvSpPr>
          <p:spPr>
            <a:xfrm>
              <a:off x="4666925" y="3855150"/>
              <a:ext cx="191050" cy="163825"/>
            </a:xfrm>
            <a:custGeom>
              <a:avLst/>
              <a:gdLst/>
              <a:ahLst/>
              <a:cxnLst/>
              <a:rect l="l" t="t" r="r" b="b"/>
              <a:pathLst>
                <a:path w="7642" h="6553" extrusionOk="0">
                  <a:moveTo>
                    <a:pt x="3839" y="1"/>
                  </a:moveTo>
                  <a:cubicBezTo>
                    <a:pt x="1082" y="1"/>
                    <a:pt x="0" y="3857"/>
                    <a:pt x="1801" y="5657"/>
                  </a:cubicBezTo>
                  <a:cubicBezTo>
                    <a:pt x="2414" y="6271"/>
                    <a:pt x="3255" y="6553"/>
                    <a:pt x="4101" y="6553"/>
                  </a:cubicBezTo>
                  <a:cubicBezTo>
                    <a:pt x="5861" y="6553"/>
                    <a:pt x="7642" y="5334"/>
                    <a:pt x="7442" y="3337"/>
                  </a:cubicBezTo>
                  <a:lnTo>
                    <a:pt x="7419" y="2996"/>
                  </a:lnTo>
                  <a:cubicBezTo>
                    <a:pt x="7237" y="1290"/>
                    <a:pt x="6191" y="243"/>
                    <a:pt x="4485" y="61"/>
                  </a:cubicBezTo>
                  <a:lnTo>
                    <a:pt x="4144" y="16"/>
                  </a:lnTo>
                  <a:cubicBezTo>
                    <a:pt x="4040" y="6"/>
                    <a:pt x="3938" y="1"/>
                    <a:pt x="38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069;p57">
              <a:extLst>
                <a:ext uri="{FF2B5EF4-FFF2-40B4-BE49-F238E27FC236}">
                  <a16:creationId xmlns:a16="http://schemas.microsoft.com/office/drawing/2014/main" id="{127C5EA7-9103-4BD2-4922-41646428C467}"/>
                </a:ext>
              </a:extLst>
            </p:cNvPr>
            <p:cNvSpPr/>
            <p:nvPr/>
          </p:nvSpPr>
          <p:spPr>
            <a:xfrm>
              <a:off x="5385250" y="3407400"/>
              <a:ext cx="250825" cy="194525"/>
            </a:xfrm>
            <a:custGeom>
              <a:avLst/>
              <a:gdLst/>
              <a:ahLst/>
              <a:cxnLst/>
              <a:rect l="l" t="t" r="r" b="b"/>
              <a:pathLst>
                <a:path w="10033" h="7781" extrusionOk="0">
                  <a:moveTo>
                    <a:pt x="5005" y="1"/>
                  </a:moveTo>
                  <a:cubicBezTo>
                    <a:pt x="1" y="1"/>
                    <a:pt x="1" y="7780"/>
                    <a:pt x="5005" y="7780"/>
                  </a:cubicBezTo>
                  <a:cubicBezTo>
                    <a:pt x="10032" y="7780"/>
                    <a:pt x="10032" y="1"/>
                    <a:pt x="50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70;p57">
              <a:extLst>
                <a:ext uri="{FF2B5EF4-FFF2-40B4-BE49-F238E27FC236}">
                  <a16:creationId xmlns:a16="http://schemas.microsoft.com/office/drawing/2014/main" id="{32D7E43D-AC56-080D-5BA3-8C8B822B4DB9}"/>
                </a:ext>
              </a:extLst>
            </p:cNvPr>
            <p:cNvSpPr/>
            <p:nvPr/>
          </p:nvSpPr>
          <p:spPr>
            <a:xfrm>
              <a:off x="5173125" y="3149225"/>
              <a:ext cx="186550" cy="328425"/>
            </a:xfrm>
            <a:custGeom>
              <a:avLst/>
              <a:gdLst/>
              <a:ahLst/>
              <a:cxnLst/>
              <a:rect l="l" t="t" r="r" b="b"/>
              <a:pathLst>
                <a:path w="7462" h="13137" extrusionOk="0">
                  <a:moveTo>
                    <a:pt x="3292" y="0"/>
                  </a:moveTo>
                  <a:cubicBezTo>
                    <a:pt x="2290" y="0"/>
                    <a:pt x="1320" y="655"/>
                    <a:pt x="1343" y="1980"/>
                  </a:cubicBezTo>
                  <a:cubicBezTo>
                    <a:pt x="1388" y="3663"/>
                    <a:pt x="1388" y="4891"/>
                    <a:pt x="751" y="6438"/>
                  </a:cubicBezTo>
                  <a:cubicBezTo>
                    <a:pt x="1" y="8121"/>
                    <a:pt x="137" y="10078"/>
                    <a:pt x="1138" y="11624"/>
                  </a:cubicBezTo>
                  <a:cubicBezTo>
                    <a:pt x="1716" y="12591"/>
                    <a:pt x="2825" y="13136"/>
                    <a:pt x="3906" y="13136"/>
                  </a:cubicBezTo>
                  <a:cubicBezTo>
                    <a:pt x="4910" y="13136"/>
                    <a:pt x="5889" y="12665"/>
                    <a:pt x="6393" y="11624"/>
                  </a:cubicBezTo>
                  <a:cubicBezTo>
                    <a:pt x="7234" y="9918"/>
                    <a:pt x="7462" y="8190"/>
                    <a:pt x="6598" y="6438"/>
                  </a:cubicBezTo>
                  <a:cubicBezTo>
                    <a:pt x="6347" y="5892"/>
                    <a:pt x="5915" y="5414"/>
                    <a:pt x="5733" y="4846"/>
                  </a:cubicBezTo>
                  <a:cubicBezTo>
                    <a:pt x="5437" y="3959"/>
                    <a:pt x="5506" y="2889"/>
                    <a:pt x="5437" y="1980"/>
                  </a:cubicBezTo>
                  <a:cubicBezTo>
                    <a:pt x="5346" y="666"/>
                    <a:pt x="4302" y="0"/>
                    <a:pt x="32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71;p57">
              <a:extLst>
                <a:ext uri="{FF2B5EF4-FFF2-40B4-BE49-F238E27FC236}">
                  <a16:creationId xmlns:a16="http://schemas.microsoft.com/office/drawing/2014/main" id="{62607DB3-63ED-B772-C120-C7B6C49AFDFF}"/>
                </a:ext>
              </a:extLst>
            </p:cNvPr>
            <p:cNvSpPr/>
            <p:nvPr/>
          </p:nvSpPr>
          <p:spPr>
            <a:xfrm>
              <a:off x="5200825" y="3921075"/>
              <a:ext cx="353350" cy="199425"/>
            </a:xfrm>
            <a:custGeom>
              <a:avLst/>
              <a:gdLst/>
              <a:ahLst/>
              <a:cxnLst/>
              <a:rect l="l" t="t" r="r" b="b"/>
              <a:pathLst>
                <a:path w="14134" h="7977" extrusionOk="0">
                  <a:moveTo>
                    <a:pt x="7050" y="0"/>
                  </a:moveTo>
                  <a:cubicBezTo>
                    <a:pt x="6033" y="0"/>
                    <a:pt x="5004" y="189"/>
                    <a:pt x="3988" y="518"/>
                  </a:cubicBezTo>
                  <a:cubicBezTo>
                    <a:pt x="3880" y="506"/>
                    <a:pt x="3774" y="501"/>
                    <a:pt x="3670" y="501"/>
                  </a:cubicBezTo>
                  <a:cubicBezTo>
                    <a:pt x="953" y="501"/>
                    <a:pt x="0" y="4398"/>
                    <a:pt x="2805" y="5341"/>
                  </a:cubicBezTo>
                  <a:cubicBezTo>
                    <a:pt x="4303" y="6922"/>
                    <a:pt x="6348" y="7976"/>
                    <a:pt x="8523" y="7976"/>
                  </a:cubicBezTo>
                  <a:cubicBezTo>
                    <a:pt x="8694" y="7976"/>
                    <a:pt x="8866" y="7970"/>
                    <a:pt x="9038" y="7956"/>
                  </a:cubicBezTo>
                  <a:cubicBezTo>
                    <a:pt x="12632" y="7683"/>
                    <a:pt x="14134" y="3066"/>
                    <a:pt x="10858" y="1041"/>
                  </a:cubicBezTo>
                  <a:cubicBezTo>
                    <a:pt x="9643" y="312"/>
                    <a:pt x="8356" y="0"/>
                    <a:pt x="70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72;p57">
              <a:extLst>
                <a:ext uri="{FF2B5EF4-FFF2-40B4-BE49-F238E27FC236}">
                  <a16:creationId xmlns:a16="http://schemas.microsoft.com/office/drawing/2014/main" id="{1B00D748-A6BD-6484-2437-1E995215AAAA}"/>
                </a:ext>
              </a:extLst>
            </p:cNvPr>
            <p:cNvSpPr/>
            <p:nvPr/>
          </p:nvSpPr>
          <p:spPr>
            <a:xfrm>
              <a:off x="5754325" y="3980375"/>
              <a:ext cx="271875" cy="188325"/>
            </a:xfrm>
            <a:custGeom>
              <a:avLst/>
              <a:gdLst/>
              <a:ahLst/>
              <a:cxnLst/>
              <a:rect l="l" t="t" r="r" b="b"/>
              <a:pathLst>
                <a:path w="10875" h="7533" extrusionOk="0">
                  <a:moveTo>
                    <a:pt x="5448" y="1"/>
                  </a:moveTo>
                  <a:cubicBezTo>
                    <a:pt x="4353" y="1"/>
                    <a:pt x="3268" y="334"/>
                    <a:pt x="2457" y="1058"/>
                  </a:cubicBezTo>
                  <a:cubicBezTo>
                    <a:pt x="410" y="1649"/>
                    <a:pt x="1" y="4834"/>
                    <a:pt x="1980" y="5744"/>
                  </a:cubicBezTo>
                  <a:cubicBezTo>
                    <a:pt x="2860" y="6900"/>
                    <a:pt x="4341" y="7532"/>
                    <a:pt x="5800" y="7532"/>
                  </a:cubicBezTo>
                  <a:cubicBezTo>
                    <a:pt x="6264" y="7532"/>
                    <a:pt x="6727" y="7468"/>
                    <a:pt x="7166" y="7336"/>
                  </a:cubicBezTo>
                  <a:cubicBezTo>
                    <a:pt x="10146" y="6449"/>
                    <a:pt x="10874" y="2263"/>
                    <a:pt x="8031" y="648"/>
                  </a:cubicBezTo>
                  <a:cubicBezTo>
                    <a:pt x="7260" y="227"/>
                    <a:pt x="6350" y="1"/>
                    <a:pt x="5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73;p57">
              <a:extLst>
                <a:ext uri="{FF2B5EF4-FFF2-40B4-BE49-F238E27FC236}">
                  <a16:creationId xmlns:a16="http://schemas.microsoft.com/office/drawing/2014/main" id="{DD70206A-5697-1FC2-61CB-28A1172E9260}"/>
                </a:ext>
              </a:extLst>
            </p:cNvPr>
            <p:cNvSpPr/>
            <p:nvPr/>
          </p:nvSpPr>
          <p:spPr>
            <a:xfrm>
              <a:off x="5580875" y="4411875"/>
              <a:ext cx="216700" cy="236975"/>
            </a:xfrm>
            <a:custGeom>
              <a:avLst/>
              <a:gdLst/>
              <a:ahLst/>
              <a:cxnLst/>
              <a:rect l="l" t="t" r="r" b="b"/>
              <a:pathLst>
                <a:path w="8668" h="9479" extrusionOk="0">
                  <a:moveTo>
                    <a:pt x="4482" y="0"/>
                  </a:moveTo>
                  <a:cubicBezTo>
                    <a:pt x="2851" y="0"/>
                    <a:pt x="1240" y="1214"/>
                    <a:pt x="615" y="2837"/>
                  </a:cubicBezTo>
                  <a:cubicBezTo>
                    <a:pt x="1" y="4452"/>
                    <a:pt x="456" y="6022"/>
                    <a:pt x="1184" y="7501"/>
                  </a:cubicBezTo>
                  <a:cubicBezTo>
                    <a:pt x="1814" y="8762"/>
                    <a:pt x="3276" y="9478"/>
                    <a:pt x="4670" y="9478"/>
                  </a:cubicBezTo>
                  <a:cubicBezTo>
                    <a:pt x="4986" y="9478"/>
                    <a:pt x="5298" y="9442"/>
                    <a:pt x="5597" y="9366"/>
                  </a:cubicBezTo>
                  <a:cubicBezTo>
                    <a:pt x="7371" y="8888"/>
                    <a:pt x="8372" y="7319"/>
                    <a:pt x="8508" y="5567"/>
                  </a:cubicBezTo>
                  <a:cubicBezTo>
                    <a:pt x="8668" y="3816"/>
                    <a:pt x="8099" y="2428"/>
                    <a:pt x="6939" y="1131"/>
                  </a:cubicBezTo>
                  <a:cubicBezTo>
                    <a:pt x="6208" y="338"/>
                    <a:pt x="5342" y="0"/>
                    <a:pt x="4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74;p57">
              <a:extLst>
                <a:ext uri="{FF2B5EF4-FFF2-40B4-BE49-F238E27FC236}">
                  <a16:creationId xmlns:a16="http://schemas.microsoft.com/office/drawing/2014/main" id="{969DC851-B184-2D6F-7046-4E0074BE8DA3}"/>
                </a:ext>
              </a:extLst>
            </p:cNvPr>
            <p:cNvSpPr/>
            <p:nvPr/>
          </p:nvSpPr>
          <p:spPr>
            <a:xfrm>
              <a:off x="5731675" y="3595750"/>
              <a:ext cx="242750" cy="181425"/>
            </a:xfrm>
            <a:custGeom>
              <a:avLst/>
              <a:gdLst/>
              <a:ahLst/>
              <a:cxnLst/>
              <a:rect l="l" t="t" r="r" b="b"/>
              <a:pathLst>
                <a:path w="9710" h="7257" extrusionOk="0">
                  <a:moveTo>
                    <a:pt x="5615" y="0"/>
                  </a:moveTo>
                  <a:cubicBezTo>
                    <a:pt x="5329" y="0"/>
                    <a:pt x="5025" y="35"/>
                    <a:pt x="4706" y="110"/>
                  </a:cubicBezTo>
                  <a:cubicBezTo>
                    <a:pt x="3068" y="474"/>
                    <a:pt x="2249" y="1407"/>
                    <a:pt x="1293" y="2726"/>
                  </a:cubicBezTo>
                  <a:cubicBezTo>
                    <a:pt x="0" y="4532"/>
                    <a:pt x="1723" y="7256"/>
                    <a:pt x="3806" y="7256"/>
                  </a:cubicBezTo>
                  <a:cubicBezTo>
                    <a:pt x="3848" y="7256"/>
                    <a:pt x="3890" y="7255"/>
                    <a:pt x="3932" y="7253"/>
                  </a:cubicBezTo>
                  <a:cubicBezTo>
                    <a:pt x="5570" y="7184"/>
                    <a:pt x="6707" y="6889"/>
                    <a:pt x="7913" y="5729"/>
                  </a:cubicBezTo>
                  <a:lnTo>
                    <a:pt x="7845" y="5638"/>
                  </a:lnTo>
                  <a:cubicBezTo>
                    <a:pt x="9710" y="3669"/>
                    <a:pt x="8554" y="0"/>
                    <a:pt x="56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75;p57">
              <a:extLst>
                <a:ext uri="{FF2B5EF4-FFF2-40B4-BE49-F238E27FC236}">
                  <a16:creationId xmlns:a16="http://schemas.microsoft.com/office/drawing/2014/main" id="{6156018F-E58F-57DB-2480-0D018CEA72C2}"/>
                </a:ext>
              </a:extLst>
            </p:cNvPr>
            <p:cNvSpPr/>
            <p:nvPr/>
          </p:nvSpPr>
          <p:spPr>
            <a:xfrm>
              <a:off x="5104900" y="3659900"/>
              <a:ext cx="147875" cy="114325"/>
            </a:xfrm>
            <a:custGeom>
              <a:avLst/>
              <a:gdLst/>
              <a:ahLst/>
              <a:cxnLst/>
              <a:rect l="l" t="t" r="r" b="b"/>
              <a:pathLst>
                <a:path w="5915" h="4573" extrusionOk="0">
                  <a:moveTo>
                    <a:pt x="2957" y="1"/>
                  </a:moveTo>
                  <a:cubicBezTo>
                    <a:pt x="0" y="1"/>
                    <a:pt x="0" y="4573"/>
                    <a:pt x="2957" y="4573"/>
                  </a:cubicBezTo>
                  <a:cubicBezTo>
                    <a:pt x="5892" y="4573"/>
                    <a:pt x="5914" y="1"/>
                    <a:pt x="29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76;p57">
              <a:extLst>
                <a:ext uri="{FF2B5EF4-FFF2-40B4-BE49-F238E27FC236}">
                  <a16:creationId xmlns:a16="http://schemas.microsoft.com/office/drawing/2014/main" id="{321540AE-3519-D144-CCE5-87C1254B630A}"/>
                </a:ext>
              </a:extLst>
            </p:cNvPr>
            <p:cNvSpPr/>
            <p:nvPr/>
          </p:nvSpPr>
          <p:spPr>
            <a:xfrm>
              <a:off x="5576900" y="3102725"/>
              <a:ext cx="223525" cy="187425"/>
            </a:xfrm>
            <a:custGeom>
              <a:avLst/>
              <a:gdLst/>
              <a:ahLst/>
              <a:cxnLst/>
              <a:rect l="l" t="t" r="r" b="b"/>
              <a:pathLst>
                <a:path w="8941" h="7497" extrusionOk="0">
                  <a:moveTo>
                    <a:pt x="5085" y="1"/>
                  </a:moveTo>
                  <a:cubicBezTo>
                    <a:pt x="4214" y="1"/>
                    <a:pt x="3344" y="325"/>
                    <a:pt x="2662" y="973"/>
                  </a:cubicBezTo>
                  <a:cubicBezTo>
                    <a:pt x="1092" y="2452"/>
                    <a:pt x="1" y="6342"/>
                    <a:pt x="2798" y="7252"/>
                  </a:cubicBezTo>
                  <a:cubicBezTo>
                    <a:pt x="3263" y="7417"/>
                    <a:pt x="3740" y="7496"/>
                    <a:pt x="4211" y="7496"/>
                  </a:cubicBezTo>
                  <a:cubicBezTo>
                    <a:pt x="5493" y="7496"/>
                    <a:pt x="6725" y="6906"/>
                    <a:pt x="7507" y="5841"/>
                  </a:cubicBezTo>
                  <a:cubicBezTo>
                    <a:pt x="8622" y="4363"/>
                    <a:pt x="8940" y="2406"/>
                    <a:pt x="7507" y="973"/>
                  </a:cubicBezTo>
                  <a:cubicBezTo>
                    <a:pt x="6825" y="325"/>
                    <a:pt x="5955" y="1"/>
                    <a:pt x="50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77;p57">
              <a:extLst>
                <a:ext uri="{FF2B5EF4-FFF2-40B4-BE49-F238E27FC236}">
                  <a16:creationId xmlns:a16="http://schemas.microsoft.com/office/drawing/2014/main" id="{10A6671A-2B09-3905-68F4-758E371CEE92}"/>
                </a:ext>
              </a:extLst>
            </p:cNvPr>
            <p:cNvSpPr/>
            <p:nvPr/>
          </p:nvSpPr>
          <p:spPr>
            <a:xfrm>
              <a:off x="4744225" y="4350900"/>
              <a:ext cx="212850" cy="272900"/>
            </a:xfrm>
            <a:custGeom>
              <a:avLst/>
              <a:gdLst/>
              <a:ahLst/>
              <a:cxnLst/>
              <a:rect l="l" t="t" r="r" b="b"/>
              <a:pathLst>
                <a:path w="8514" h="10916" extrusionOk="0">
                  <a:moveTo>
                    <a:pt x="2737" y="0"/>
                  </a:moveTo>
                  <a:cubicBezTo>
                    <a:pt x="1353" y="0"/>
                    <a:pt x="0" y="1479"/>
                    <a:pt x="779" y="3161"/>
                  </a:cubicBezTo>
                  <a:cubicBezTo>
                    <a:pt x="1325" y="4366"/>
                    <a:pt x="1916" y="5572"/>
                    <a:pt x="2439" y="6800"/>
                  </a:cubicBezTo>
                  <a:cubicBezTo>
                    <a:pt x="2985" y="8097"/>
                    <a:pt x="3304" y="9257"/>
                    <a:pt x="4350" y="10235"/>
                  </a:cubicBezTo>
                  <a:cubicBezTo>
                    <a:pt x="4857" y="10710"/>
                    <a:pt x="5416" y="10915"/>
                    <a:pt x="5950" y="10915"/>
                  </a:cubicBezTo>
                  <a:cubicBezTo>
                    <a:pt x="7312" y="10915"/>
                    <a:pt x="8514" y="9584"/>
                    <a:pt x="8285" y="7983"/>
                  </a:cubicBezTo>
                  <a:cubicBezTo>
                    <a:pt x="8081" y="6618"/>
                    <a:pt x="7216" y="5618"/>
                    <a:pt x="6511" y="4480"/>
                  </a:cubicBezTo>
                  <a:cubicBezTo>
                    <a:pt x="5806" y="3320"/>
                    <a:pt x="5146" y="2205"/>
                    <a:pt x="4464" y="1068"/>
                  </a:cubicBezTo>
                  <a:cubicBezTo>
                    <a:pt x="4019" y="314"/>
                    <a:pt x="3374" y="0"/>
                    <a:pt x="2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78;p57">
              <a:extLst>
                <a:ext uri="{FF2B5EF4-FFF2-40B4-BE49-F238E27FC236}">
                  <a16:creationId xmlns:a16="http://schemas.microsoft.com/office/drawing/2014/main" id="{F6D0F1A6-F17C-9610-A91B-0E2B579EC46B}"/>
                </a:ext>
              </a:extLst>
            </p:cNvPr>
            <p:cNvSpPr/>
            <p:nvPr/>
          </p:nvSpPr>
          <p:spPr>
            <a:xfrm>
              <a:off x="3826475" y="4462325"/>
              <a:ext cx="271850" cy="211000"/>
            </a:xfrm>
            <a:custGeom>
              <a:avLst/>
              <a:gdLst/>
              <a:ahLst/>
              <a:cxnLst/>
              <a:rect l="l" t="t" r="r" b="b"/>
              <a:pathLst>
                <a:path w="10874" h="8440" extrusionOk="0">
                  <a:moveTo>
                    <a:pt x="5437" y="0"/>
                  </a:moveTo>
                  <a:cubicBezTo>
                    <a:pt x="1" y="0"/>
                    <a:pt x="1" y="8440"/>
                    <a:pt x="5437" y="8440"/>
                  </a:cubicBezTo>
                  <a:cubicBezTo>
                    <a:pt x="10874" y="8440"/>
                    <a:pt x="10874" y="0"/>
                    <a:pt x="54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79;p57">
              <a:extLst>
                <a:ext uri="{FF2B5EF4-FFF2-40B4-BE49-F238E27FC236}">
                  <a16:creationId xmlns:a16="http://schemas.microsoft.com/office/drawing/2014/main" id="{192DECB8-3FE2-0482-B665-B1032D8D42E9}"/>
                </a:ext>
              </a:extLst>
            </p:cNvPr>
            <p:cNvSpPr/>
            <p:nvPr/>
          </p:nvSpPr>
          <p:spPr>
            <a:xfrm>
              <a:off x="2341075" y="4212675"/>
              <a:ext cx="229775" cy="177450"/>
            </a:xfrm>
            <a:custGeom>
              <a:avLst/>
              <a:gdLst/>
              <a:ahLst/>
              <a:cxnLst/>
              <a:rect l="l" t="t" r="r" b="b"/>
              <a:pathLst>
                <a:path w="9191" h="7098" extrusionOk="0">
                  <a:moveTo>
                    <a:pt x="4595" y="0"/>
                  </a:moveTo>
                  <a:cubicBezTo>
                    <a:pt x="0" y="0"/>
                    <a:pt x="0" y="7098"/>
                    <a:pt x="4595" y="7098"/>
                  </a:cubicBezTo>
                  <a:cubicBezTo>
                    <a:pt x="9190" y="7098"/>
                    <a:pt x="9167" y="0"/>
                    <a:pt x="45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0;p57">
              <a:extLst>
                <a:ext uri="{FF2B5EF4-FFF2-40B4-BE49-F238E27FC236}">
                  <a16:creationId xmlns:a16="http://schemas.microsoft.com/office/drawing/2014/main" id="{73B2943A-AFD4-686C-F96B-D0529119B7AC}"/>
                </a:ext>
              </a:extLst>
            </p:cNvPr>
            <p:cNvSpPr/>
            <p:nvPr/>
          </p:nvSpPr>
          <p:spPr>
            <a:xfrm>
              <a:off x="3104825" y="4105200"/>
              <a:ext cx="183700" cy="142750"/>
            </a:xfrm>
            <a:custGeom>
              <a:avLst/>
              <a:gdLst/>
              <a:ahLst/>
              <a:cxnLst/>
              <a:rect l="l" t="t" r="r" b="b"/>
              <a:pathLst>
                <a:path w="7348" h="5710" extrusionOk="0">
                  <a:moveTo>
                    <a:pt x="3685" y="0"/>
                  </a:moveTo>
                  <a:cubicBezTo>
                    <a:pt x="0" y="0"/>
                    <a:pt x="0" y="5710"/>
                    <a:pt x="3685" y="5710"/>
                  </a:cubicBezTo>
                  <a:cubicBezTo>
                    <a:pt x="7348" y="5710"/>
                    <a:pt x="7348" y="0"/>
                    <a:pt x="36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61731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sp>
        <p:nvSpPr>
          <p:cNvPr id="17" name="Google Shape;1081;p57">
            <a:extLst>
              <a:ext uri="{FF2B5EF4-FFF2-40B4-BE49-F238E27FC236}">
                <a16:creationId xmlns:a16="http://schemas.microsoft.com/office/drawing/2014/main" id="{BE5C92EC-D1B4-331B-86A7-23CA7770DD35}"/>
              </a:ext>
            </a:extLst>
          </p:cNvPr>
          <p:cNvSpPr/>
          <p:nvPr/>
        </p:nvSpPr>
        <p:spPr>
          <a:xfrm rot="8287738" flipH="1" flipV="1">
            <a:off x="-463264" y="520294"/>
            <a:ext cx="1533271" cy="1658306"/>
          </a:xfrm>
          <a:custGeom>
            <a:avLst/>
            <a:gdLst/>
            <a:ahLst/>
            <a:cxnLst/>
            <a:rect l="l" t="t" r="r" b="b"/>
            <a:pathLst>
              <a:path w="68462" h="87097" extrusionOk="0">
                <a:moveTo>
                  <a:pt x="38749" y="20088"/>
                </a:moveTo>
                <a:lnTo>
                  <a:pt x="38749" y="20088"/>
                </a:lnTo>
                <a:cubicBezTo>
                  <a:pt x="38711" y="20104"/>
                  <a:pt x="38665" y="20121"/>
                  <a:pt x="38598" y="20138"/>
                </a:cubicBezTo>
                <a:lnTo>
                  <a:pt x="38082" y="20300"/>
                </a:lnTo>
                <a:cubicBezTo>
                  <a:pt x="38137" y="20273"/>
                  <a:pt x="38191" y="20246"/>
                  <a:pt x="38245" y="20219"/>
                </a:cubicBezTo>
                <a:lnTo>
                  <a:pt x="38749" y="20088"/>
                </a:lnTo>
                <a:close/>
                <a:moveTo>
                  <a:pt x="10986" y="19595"/>
                </a:moveTo>
                <a:cubicBezTo>
                  <a:pt x="10199" y="20273"/>
                  <a:pt x="9928" y="20517"/>
                  <a:pt x="8517" y="21792"/>
                </a:cubicBezTo>
                <a:cubicBezTo>
                  <a:pt x="9304" y="21006"/>
                  <a:pt x="10118" y="20273"/>
                  <a:pt x="10986" y="19595"/>
                </a:cubicBezTo>
                <a:close/>
                <a:moveTo>
                  <a:pt x="8409" y="22172"/>
                </a:moveTo>
                <a:lnTo>
                  <a:pt x="8273" y="22308"/>
                </a:lnTo>
                <a:lnTo>
                  <a:pt x="7679" y="22848"/>
                </a:lnTo>
                <a:lnTo>
                  <a:pt x="7679" y="22848"/>
                </a:lnTo>
                <a:cubicBezTo>
                  <a:pt x="7859" y="22670"/>
                  <a:pt x="8039" y="22515"/>
                  <a:pt x="8219" y="22335"/>
                </a:cubicBezTo>
                <a:lnTo>
                  <a:pt x="8409" y="22172"/>
                </a:lnTo>
                <a:close/>
                <a:moveTo>
                  <a:pt x="8626" y="21819"/>
                </a:moveTo>
                <a:cubicBezTo>
                  <a:pt x="8138" y="22253"/>
                  <a:pt x="7649" y="22687"/>
                  <a:pt x="6754" y="23582"/>
                </a:cubicBezTo>
                <a:cubicBezTo>
                  <a:pt x="7487" y="22823"/>
                  <a:pt x="7921" y="22389"/>
                  <a:pt x="8192" y="22145"/>
                </a:cubicBezTo>
                <a:cubicBezTo>
                  <a:pt x="8327" y="22036"/>
                  <a:pt x="8463" y="21928"/>
                  <a:pt x="8626" y="21819"/>
                </a:cubicBezTo>
                <a:close/>
                <a:moveTo>
                  <a:pt x="7677" y="22796"/>
                </a:moveTo>
                <a:lnTo>
                  <a:pt x="7677" y="22796"/>
                </a:lnTo>
                <a:lnTo>
                  <a:pt x="7677" y="22796"/>
                </a:lnTo>
                <a:cubicBezTo>
                  <a:pt x="7323" y="23149"/>
                  <a:pt x="6971" y="23502"/>
                  <a:pt x="6641" y="23855"/>
                </a:cubicBezTo>
                <a:lnTo>
                  <a:pt x="6641" y="23855"/>
                </a:lnTo>
                <a:cubicBezTo>
                  <a:pt x="6960" y="23485"/>
                  <a:pt x="7305" y="23140"/>
                  <a:pt x="7677" y="22796"/>
                </a:cubicBezTo>
                <a:close/>
                <a:moveTo>
                  <a:pt x="6076" y="24288"/>
                </a:moveTo>
                <a:lnTo>
                  <a:pt x="6022" y="24342"/>
                </a:lnTo>
                <a:lnTo>
                  <a:pt x="6022" y="24342"/>
                </a:lnTo>
                <a:lnTo>
                  <a:pt x="6022" y="24342"/>
                </a:lnTo>
                <a:lnTo>
                  <a:pt x="6076" y="24288"/>
                </a:lnTo>
                <a:close/>
                <a:moveTo>
                  <a:pt x="5975" y="24396"/>
                </a:moveTo>
                <a:lnTo>
                  <a:pt x="5859" y="24559"/>
                </a:lnTo>
                <a:lnTo>
                  <a:pt x="5859" y="24532"/>
                </a:lnTo>
                <a:lnTo>
                  <a:pt x="5975" y="24396"/>
                </a:lnTo>
                <a:close/>
                <a:moveTo>
                  <a:pt x="5267" y="25585"/>
                </a:moveTo>
                <a:lnTo>
                  <a:pt x="5235" y="25617"/>
                </a:lnTo>
                <a:lnTo>
                  <a:pt x="5235" y="25617"/>
                </a:lnTo>
                <a:lnTo>
                  <a:pt x="5267" y="25585"/>
                </a:lnTo>
                <a:close/>
                <a:moveTo>
                  <a:pt x="5515" y="25090"/>
                </a:moveTo>
                <a:cubicBezTo>
                  <a:pt x="5526" y="25090"/>
                  <a:pt x="5497" y="25132"/>
                  <a:pt x="5398" y="25264"/>
                </a:cubicBezTo>
                <a:cubicBezTo>
                  <a:pt x="5290" y="25372"/>
                  <a:pt x="5154" y="25535"/>
                  <a:pt x="4964" y="25834"/>
                </a:cubicBezTo>
                <a:cubicBezTo>
                  <a:pt x="4747" y="26105"/>
                  <a:pt x="4476" y="26457"/>
                  <a:pt x="4123" y="26973"/>
                </a:cubicBezTo>
                <a:cubicBezTo>
                  <a:pt x="4747" y="26023"/>
                  <a:pt x="5073" y="25617"/>
                  <a:pt x="5452" y="25128"/>
                </a:cubicBezTo>
                <a:cubicBezTo>
                  <a:pt x="5484" y="25107"/>
                  <a:pt x="5508" y="25090"/>
                  <a:pt x="5515" y="25090"/>
                </a:cubicBezTo>
                <a:close/>
                <a:moveTo>
                  <a:pt x="54791" y="29197"/>
                </a:moveTo>
                <a:lnTo>
                  <a:pt x="54953" y="29251"/>
                </a:lnTo>
                <a:lnTo>
                  <a:pt x="55089" y="29305"/>
                </a:lnTo>
                <a:lnTo>
                  <a:pt x="54791" y="29197"/>
                </a:lnTo>
                <a:close/>
                <a:moveTo>
                  <a:pt x="45650" y="30146"/>
                </a:moveTo>
                <a:cubicBezTo>
                  <a:pt x="45507" y="30187"/>
                  <a:pt x="45364" y="30228"/>
                  <a:pt x="45222" y="30280"/>
                </a:cubicBezTo>
                <a:lnTo>
                  <a:pt x="45222" y="30280"/>
                </a:lnTo>
                <a:cubicBezTo>
                  <a:pt x="45363" y="30234"/>
                  <a:pt x="45506" y="30189"/>
                  <a:pt x="45650" y="30146"/>
                </a:cubicBezTo>
                <a:close/>
                <a:moveTo>
                  <a:pt x="3310" y="28220"/>
                </a:moveTo>
                <a:lnTo>
                  <a:pt x="3310" y="28220"/>
                </a:lnTo>
                <a:cubicBezTo>
                  <a:pt x="3120" y="28573"/>
                  <a:pt x="2930" y="28899"/>
                  <a:pt x="2767" y="29278"/>
                </a:cubicBezTo>
                <a:cubicBezTo>
                  <a:pt x="2577" y="29631"/>
                  <a:pt x="2414" y="29984"/>
                  <a:pt x="2279" y="30336"/>
                </a:cubicBezTo>
                <a:lnTo>
                  <a:pt x="2197" y="30526"/>
                </a:lnTo>
                <a:cubicBezTo>
                  <a:pt x="2306" y="30173"/>
                  <a:pt x="2442" y="29875"/>
                  <a:pt x="2631" y="29495"/>
                </a:cubicBezTo>
                <a:cubicBezTo>
                  <a:pt x="2713" y="29305"/>
                  <a:pt x="2821" y="29116"/>
                  <a:pt x="2930" y="28899"/>
                </a:cubicBezTo>
                <a:cubicBezTo>
                  <a:pt x="3038" y="28709"/>
                  <a:pt x="3174" y="28465"/>
                  <a:pt x="3310" y="28220"/>
                </a:cubicBezTo>
                <a:close/>
                <a:moveTo>
                  <a:pt x="50625" y="28637"/>
                </a:moveTo>
                <a:cubicBezTo>
                  <a:pt x="51222" y="28637"/>
                  <a:pt x="51819" y="28670"/>
                  <a:pt x="52414" y="28735"/>
                </a:cubicBezTo>
                <a:lnTo>
                  <a:pt x="52414" y="28735"/>
                </a:lnTo>
                <a:cubicBezTo>
                  <a:pt x="51885" y="28680"/>
                  <a:pt x="51352" y="28656"/>
                  <a:pt x="50821" y="28656"/>
                </a:cubicBezTo>
                <a:cubicBezTo>
                  <a:pt x="50497" y="28656"/>
                  <a:pt x="50174" y="28665"/>
                  <a:pt x="49854" y="28682"/>
                </a:cubicBezTo>
                <a:cubicBezTo>
                  <a:pt x="49529" y="28709"/>
                  <a:pt x="49230" y="28736"/>
                  <a:pt x="48905" y="28790"/>
                </a:cubicBezTo>
                <a:lnTo>
                  <a:pt x="48335" y="28817"/>
                </a:lnTo>
                <a:cubicBezTo>
                  <a:pt x="46328" y="29116"/>
                  <a:pt x="44375" y="29712"/>
                  <a:pt x="42531" y="30580"/>
                </a:cubicBezTo>
                <a:lnTo>
                  <a:pt x="42531" y="30580"/>
                </a:lnTo>
                <a:lnTo>
                  <a:pt x="42585" y="30553"/>
                </a:lnTo>
                <a:cubicBezTo>
                  <a:pt x="42992" y="30336"/>
                  <a:pt x="43372" y="30173"/>
                  <a:pt x="43860" y="29984"/>
                </a:cubicBezTo>
                <a:cubicBezTo>
                  <a:pt x="44538" y="29712"/>
                  <a:pt x="45216" y="29495"/>
                  <a:pt x="45894" y="29305"/>
                </a:cubicBezTo>
                <a:cubicBezTo>
                  <a:pt x="46599" y="29116"/>
                  <a:pt x="47332" y="28953"/>
                  <a:pt x="48064" y="28844"/>
                </a:cubicBezTo>
                <a:cubicBezTo>
                  <a:pt x="48913" y="28705"/>
                  <a:pt x="49769" y="28637"/>
                  <a:pt x="50625" y="28637"/>
                </a:cubicBezTo>
                <a:close/>
                <a:moveTo>
                  <a:pt x="43387" y="30988"/>
                </a:moveTo>
                <a:lnTo>
                  <a:pt x="43387" y="30988"/>
                </a:lnTo>
                <a:cubicBezTo>
                  <a:pt x="43224" y="31063"/>
                  <a:pt x="43051" y="31133"/>
                  <a:pt x="42878" y="31205"/>
                </a:cubicBezTo>
                <a:lnTo>
                  <a:pt x="42878" y="31205"/>
                </a:lnTo>
                <a:cubicBezTo>
                  <a:pt x="43048" y="31128"/>
                  <a:pt x="43217" y="31055"/>
                  <a:pt x="43387" y="30988"/>
                </a:cubicBezTo>
                <a:close/>
                <a:moveTo>
                  <a:pt x="41093" y="32072"/>
                </a:moveTo>
                <a:lnTo>
                  <a:pt x="40985" y="32153"/>
                </a:lnTo>
                <a:lnTo>
                  <a:pt x="40713" y="32289"/>
                </a:lnTo>
                <a:lnTo>
                  <a:pt x="40849" y="32208"/>
                </a:lnTo>
                <a:lnTo>
                  <a:pt x="41093" y="32072"/>
                </a:lnTo>
                <a:close/>
                <a:moveTo>
                  <a:pt x="1411" y="32696"/>
                </a:moveTo>
                <a:lnTo>
                  <a:pt x="1357" y="32940"/>
                </a:lnTo>
                <a:cubicBezTo>
                  <a:pt x="1357" y="32962"/>
                  <a:pt x="1339" y="33002"/>
                  <a:pt x="1332" y="33002"/>
                </a:cubicBezTo>
                <a:cubicBezTo>
                  <a:pt x="1331" y="33002"/>
                  <a:pt x="1330" y="32999"/>
                  <a:pt x="1330" y="32994"/>
                </a:cubicBezTo>
                <a:lnTo>
                  <a:pt x="1384" y="32777"/>
                </a:lnTo>
                <a:lnTo>
                  <a:pt x="1411" y="32696"/>
                </a:lnTo>
                <a:close/>
                <a:moveTo>
                  <a:pt x="39303" y="33076"/>
                </a:moveTo>
                <a:lnTo>
                  <a:pt x="38950" y="33320"/>
                </a:lnTo>
                <a:lnTo>
                  <a:pt x="39167" y="33157"/>
                </a:lnTo>
                <a:lnTo>
                  <a:pt x="39303" y="33076"/>
                </a:lnTo>
                <a:close/>
                <a:moveTo>
                  <a:pt x="60769" y="33587"/>
                </a:moveTo>
                <a:lnTo>
                  <a:pt x="60769" y="33587"/>
                </a:lnTo>
                <a:cubicBezTo>
                  <a:pt x="60838" y="33697"/>
                  <a:pt x="60906" y="33807"/>
                  <a:pt x="60975" y="33916"/>
                </a:cubicBezTo>
                <a:cubicBezTo>
                  <a:pt x="60901" y="33813"/>
                  <a:pt x="60835" y="33702"/>
                  <a:pt x="60769" y="33587"/>
                </a:cubicBezTo>
                <a:close/>
                <a:moveTo>
                  <a:pt x="60975" y="33916"/>
                </a:moveTo>
                <a:cubicBezTo>
                  <a:pt x="61068" y="34040"/>
                  <a:pt x="61134" y="34173"/>
                  <a:pt x="61194" y="34304"/>
                </a:cubicBezTo>
                <a:lnTo>
                  <a:pt x="61194" y="34304"/>
                </a:lnTo>
                <a:cubicBezTo>
                  <a:pt x="61127" y="34175"/>
                  <a:pt x="61056" y="34046"/>
                  <a:pt x="60975" y="33916"/>
                </a:cubicBezTo>
                <a:close/>
                <a:moveTo>
                  <a:pt x="651" y="36303"/>
                </a:moveTo>
                <a:lnTo>
                  <a:pt x="651" y="36358"/>
                </a:lnTo>
                <a:lnTo>
                  <a:pt x="543" y="37090"/>
                </a:lnTo>
                <a:lnTo>
                  <a:pt x="543" y="37063"/>
                </a:lnTo>
                <a:lnTo>
                  <a:pt x="651" y="36303"/>
                </a:lnTo>
                <a:close/>
                <a:moveTo>
                  <a:pt x="597" y="37470"/>
                </a:moveTo>
                <a:lnTo>
                  <a:pt x="570" y="37741"/>
                </a:lnTo>
                <a:cubicBezTo>
                  <a:pt x="570" y="37814"/>
                  <a:pt x="548" y="37822"/>
                  <a:pt x="544" y="37842"/>
                </a:cubicBezTo>
                <a:lnTo>
                  <a:pt x="544" y="37842"/>
                </a:lnTo>
                <a:lnTo>
                  <a:pt x="570" y="37578"/>
                </a:lnTo>
                <a:cubicBezTo>
                  <a:pt x="570" y="37524"/>
                  <a:pt x="570" y="37497"/>
                  <a:pt x="597" y="37470"/>
                </a:cubicBezTo>
                <a:close/>
                <a:moveTo>
                  <a:pt x="33146" y="36276"/>
                </a:moveTo>
                <a:lnTo>
                  <a:pt x="30298" y="38283"/>
                </a:lnTo>
                <a:cubicBezTo>
                  <a:pt x="30786" y="37877"/>
                  <a:pt x="30786" y="37877"/>
                  <a:pt x="33146" y="36276"/>
                </a:cubicBezTo>
                <a:close/>
                <a:moveTo>
                  <a:pt x="28481" y="40399"/>
                </a:moveTo>
                <a:lnTo>
                  <a:pt x="28426" y="40426"/>
                </a:lnTo>
                <a:cubicBezTo>
                  <a:pt x="28400" y="40449"/>
                  <a:pt x="28367" y="40476"/>
                  <a:pt x="28328" y="40507"/>
                </a:cubicBezTo>
                <a:lnTo>
                  <a:pt x="28328" y="40507"/>
                </a:lnTo>
                <a:lnTo>
                  <a:pt x="28481" y="40399"/>
                </a:lnTo>
                <a:close/>
                <a:moveTo>
                  <a:pt x="245" y="41536"/>
                </a:moveTo>
                <a:cubicBezTo>
                  <a:pt x="245" y="41537"/>
                  <a:pt x="245" y="41538"/>
                  <a:pt x="245" y="41538"/>
                </a:cubicBezTo>
                <a:lnTo>
                  <a:pt x="245" y="41593"/>
                </a:lnTo>
                <a:cubicBezTo>
                  <a:pt x="245" y="41574"/>
                  <a:pt x="245" y="41555"/>
                  <a:pt x="245" y="41536"/>
                </a:cubicBezTo>
                <a:close/>
                <a:moveTo>
                  <a:pt x="43652" y="46854"/>
                </a:moveTo>
                <a:cubicBezTo>
                  <a:pt x="43910" y="46881"/>
                  <a:pt x="44169" y="46908"/>
                  <a:pt x="44429" y="46936"/>
                </a:cubicBezTo>
                <a:lnTo>
                  <a:pt x="45894" y="47072"/>
                </a:lnTo>
                <a:lnTo>
                  <a:pt x="45840" y="47072"/>
                </a:lnTo>
                <a:lnTo>
                  <a:pt x="46708" y="47126"/>
                </a:lnTo>
                <a:cubicBezTo>
                  <a:pt x="47440" y="47234"/>
                  <a:pt x="48064" y="47289"/>
                  <a:pt x="48606" y="47343"/>
                </a:cubicBezTo>
                <a:cubicBezTo>
                  <a:pt x="47494" y="47316"/>
                  <a:pt x="46220" y="47153"/>
                  <a:pt x="45107" y="47017"/>
                </a:cubicBezTo>
                <a:lnTo>
                  <a:pt x="44619" y="46990"/>
                </a:lnTo>
                <a:lnTo>
                  <a:pt x="44402" y="46936"/>
                </a:lnTo>
                <a:lnTo>
                  <a:pt x="43652" y="46854"/>
                </a:lnTo>
                <a:close/>
                <a:moveTo>
                  <a:pt x="62277" y="39016"/>
                </a:moveTo>
                <a:lnTo>
                  <a:pt x="62304" y="39070"/>
                </a:lnTo>
                <a:cubicBezTo>
                  <a:pt x="62304" y="39206"/>
                  <a:pt x="62304" y="39341"/>
                  <a:pt x="62277" y="39450"/>
                </a:cubicBezTo>
                <a:lnTo>
                  <a:pt x="62223" y="39829"/>
                </a:lnTo>
                <a:lnTo>
                  <a:pt x="62168" y="40209"/>
                </a:lnTo>
                <a:lnTo>
                  <a:pt x="62060" y="40589"/>
                </a:lnTo>
                <a:cubicBezTo>
                  <a:pt x="61762" y="41728"/>
                  <a:pt x="61219" y="42759"/>
                  <a:pt x="60460" y="43627"/>
                </a:cubicBezTo>
                <a:cubicBezTo>
                  <a:pt x="59700" y="44495"/>
                  <a:pt x="58805" y="45200"/>
                  <a:pt x="57774" y="45742"/>
                </a:cubicBezTo>
                <a:cubicBezTo>
                  <a:pt x="57340" y="45987"/>
                  <a:pt x="56879" y="46176"/>
                  <a:pt x="56418" y="46366"/>
                </a:cubicBezTo>
                <a:cubicBezTo>
                  <a:pt x="55550" y="46665"/>
                  <a:pt x="54682" y="46909"/>
                  <a:pt x="53787" y="47072"/>
                </a:cubicBezTo>
                <a:cubicBezTo>
                  <a:pt x="52865" y="47234"/>
                  <a:pt x="51970" y="47316"/>
                  <a:pt x="51075" y="47343"/>
                </a:cubicBezTo>
                <a:lnTo>
                  <a:pt x="50342" y="47343"/>
                </a:lnTo>
                <a:cubicBezTo>
                  <a:pt x="51319" y="47343"/>
                  <a:pt x="52322" y="47261"/>
                  <a:pt x="53272" y="47099"/>
                </a:cubicBezTo>
                <a:cubicBezTo>
                  <a:pt x="54248" y="46963"/>
                  <a:pt x="55225" y="46719"/>
                  <a:pt x="56147" y="46366"/>
                </a:cubicBezTo>
                <a:cubicBezTo>
                  <a:pt x="57096" y="46041"/>
                  <a:pt x="57991" y="45580"/>
                  <a:pt x="58805" y="45010"/>
                </a:cubicBezTo>
                <a:cubicBezTo>
                  <a:pt x="59646" y="44441"/>
                  <a:pt x="60351" y="43735"/>
                  <a:pt x="60948" y="42894"/>
                </a:cubicBezTo>
                <a:cubicBezTo>
                  <a:pt x="61192" y="42542"/>
                  <a:pt x="61409" y="42189"/>
                  <a:pt x="61599" y="41810"/>
                </a:cubicBezTo>
                <a:cubicBezTo>
                  <a:pt x="61680" y="41620"/>
                  <a:pt x="61734" y="41430"/>
                  <a:pt x="61816" y="41240"/>
                </a:cubicBezTo>
                <a:cubicBezTo>
                  <a:pt x="61897" y="41023"/>
                  <a:pt x="61979" y="40833"/>
                  <a:pt x="62033" y="40643"/>
                </a:cubicBezTo>
                <a:lnTo>
                  <a:pt x="62114" y="40236"/>
                </a:lnTo>
                <a:cubicBezTo>
                  <a:pt x="62141" y="40101"/>
                  <a:pt x="62168" y="39965"/>
                  <a:pt x="62195" y="39829"/>
                </a:cubicBezTo>
                <a:lnTo>
                  <a:pt x="62250" y="39423"/>
                </a:lnTo>
                <a:lnTo>
                  <a:pt x="62277" y="39016"/>
                </a:lnTo>
                <a:close/>
                <a:moveTo>
                  <a:pt x="46681" y="54639"/>
                </a:moveTo>
                <a:cubicBezTo>
                  <a:pt x="47277" y="54639"/>
                  <a:pt x="47901" y="54639"/>
                  <a:pt x="48498" y="54693"/>
                </a:cubicBezTo>
                <a:lnTo>
                  <a:pt x="48498" y="54720"/>
                </a:lnTo>
                <a:cubicBezTo>
                  <a:pt x="47847" y="54693"/>
                  <a:pt x="47196" y="54693"/>
                  <a:pt x="46545" y="54666"/>
                </a:cubicBezTo>
                <a:lnTo>
                  <a:pt x="46572" y="54666"/>
                </a:lnTo>
                <a:cubicBezTo>
                  <a:pt x="46599" y="54639"/>
                  <a:pt x="46654" y="54639"/>
                  <a:pt x="46681" y="54639"/>
                </a:cubicBezTo>
                <a:close/>
                <a:moveTo>
                  <a:pt x="43760" y="54729"/>
                </a:moveTo>
                <a:lnTo>
                  <a:pt x="43760" y="54729"/>
                </a:lnTo>
                <a:cubicBezTo>
                  <a:pt x="43401" y="54753"/>
                  <a:pt x="43058" y="54778"/>
                  <a:pt x="42693" y="54802"/>
                </a:cubicBezTo>
                <a:lnTo>
                  <a:pt x="42395" y="54802"/>
                </a:lnTo>
                <a:cubicBezTo>
                  <a:pt x="42857" y="54778"/>
                  <a:pt x="43318" y="54753"/>
                  <a:pt x="43760" y="54729"/>
                </a:cubicBezTo>
                <a:close/>
                <a:moveTo>
                  <a:pt x="39503" y="46546"/>
                </a:moveTo>
                <a:cubicBezTo>
                  <a:pt x="39524" y="46546"/>
                  <a:pt x="39545" y="46546"/>
                  <a:pt x="39566" y="46546"/>
                </a:cubicBezTo>
                <a:lnTo>
                  <a:pt x="39566" y="46546"/>
                </a:lnTo>
                <a:cubicBezTo>
                  <a:pt x="38788" y="46552"/>
                  <a:pt x="38015" y="46601"/>
                  <a:pt x="37242" y="46692"/>
                </a:cubicBezTo>
                <a:cubicBezTo>
                  <a:pt x="36536" y="46773"/>
                  <a:pt x="35831" y="46909"/>
                  <a:pt x="35126" y="47072"/>
                </a:cubicBezTo>
                <a:cubicBezTo>
                  <a:pt x="34394" y="47289"/>
                  <a:pt x="33688" y="47560"/>
                  <a:pt x="33037" y="47939"/>
                </a:cubicBezTo>
                <a:cubicBezTo>
                  <a:pt x="31383" y="48835"/>
                  <a:pt x="29999" y="50191"/>
                  <a:pt x="29104" y="51845"/>
                </a:cubicBezTo>
                <a:cubicBezTo>
                  <a:pt x="28670" y="52605"/>
                  <a:pt x="28426" y="53446"/>
                  <a:pt x="28318" y="54286"/>
                </a:cubicBezTo>
                <a:cubicBezTo>
                  <a:pt x="28291" y="54720"/>
                  <a:pt x="28291" y="55154"/>
                  <a:pt x="28345" y="55561"/>
                </a:cubicBezTo>
                <a:cubicBezTo>
                  <a:pt x="28372" y="55778"/>
                  <a:pt x="28426" y="55968"/>
                  <a:pt x="28481" y="56185"/>
                </a:cubicBezTo>
                <a:cubicBezTo>
                  <a:pt x="28508" y="56294"/>
                  <a:pt x="28535" y="56402"/>
                  <a:pt x="28562" y="56483"/>
                </a:cubicBezTo>
                <a:cubicBezTo>
                  <a:pt x="28589" y="56565"/>
                  <a:pt x="28616" y="56619"/>
                  <a:pt x="28643" y="56673"/>
                </a:cubicBezTo>
                <a:lnTo>
                  <a:pt x="28725" y="56863"/>
                </a:lnTo>
                <a:cubicBezTo>
                  <a:pt x="28725" y="56872"/>
                  <a:pt x="28728" y="56875"/>
                  <a:pt x="28732" y="56875"/>
                </a:cubicBezTo>
                <a:cubicBezTo>
                  <a:pt x="28740" y="56875"/>
                  <a:pt x="28752" y="56863"/>
                  <a:pt x="28752" y="56863"/>
                </a:cubicBezTo>
                <a:lnTo>
                  <a:pt x="28806" y="56863"/>
                </a:lnTo>
                <a:lnTo>
                  <a:pt x="28915" y="56836"/>
                </a:lnTo>
                <a:lnTo>
                  <a:pt x="29430" y="56673"/>
                </a:lnTo>
                <a:cubicBezTo>
                  <a:pt x="29864" y="56565"/>
                  <a:pt x="30298" y="56429"/>
                  <a:pt x="30732" y="56321"/>
                </a:cubicBezTo>
                <a:lnTo>
                  <a:pt x="32007" y="55968"/>
                </a:lnTo>
                <a:lnTo>
                  <a:pt x="33309" y="55670"/>
                </a:lnTo>
                <a:cubicBezTo>
                  <a:pt x="36374" y="54965"/>
                  <a:pt x="39493" y="54531"/>
                  <a:pt x="42612" y="54341"/>
                </a:cubicBezTo>
                <a:cubicBezTo>
                  <a:pt x="43792" y="54280"/>
                  <a:pt x="44957" y="54249"/>
                  <a:pt x="46129" y="54249"/>
                </a:cubicBezTo>
                <a:cubicBezTo>
                  <a:pt x="46520" y="54249"/>
                  <a:pt x="46911" y="54253"/>
                  <a:pt x="47304" y="54259"/>
                </a:cubicBezTo>
                <a:cubicBezTo>
                  <a:pt x="48878" y="54259"/>
                  <a:pt x="50451" y="54449"/>
                  <a:pt x="51970" y="54829"/>
                </a:cubicBezTo>
                <a:cubicBezTo>
                  <a:pt x="53326" y="55127"/>
                  <a:pt x="54601" y="55697"/>
                  <a:pt x="55767" y="56429"/>
                </a:cubicBezTo>
                <a:cubicBezTo>
                  <a:pt x="56364" y="56836"/>
                  <a:pt x="56879" y="57297"/>
                  <a:pt x="57340" y="57840"/>
                </a:cubicBezTo>
                <a:cubicBezTo>
                  <a:pt x="57557" y="58111"/>
                  <a:pt x="57747" y="58409"/>
                  <a:pt x="57910" y="58708"/>
                </a:cubicBezTo>
                <a:cubicBezTo>
                  <a:pt x="57991" y="58870"/>
                  <a:pt x="58073" y="59033"/>
                  <a:pt x="58154" y="59196"/>
                </a:cubicBezTo>
                <a:lnTo>
                  <a:pt x="58317" y="59711"/>
                </a:lnTo>
                <a:cubicBezTo>
                  <a:pt x="58805" y="61257"/>
                  <a:pt x="58561" y="63047"/>
                  <a:pt x="57367" y="64702"/>
                </a:cubicBezTo>
                <a:cubicBezTo>
                  <a:pt x="57937" y="63834"/>
                  <a:pt x="58344" y="62858"/>
                  <a:pt x="58480" y="61854"/>
                </a:cubicBezTo>
                <a:cubicBezTo>
                  <a:pt x="58588" y="60796"/>
                  <a:pt x="58371" y="59765"/>
                  <a:pt x="57883" y="58843"/>
                </a:cubicBezTo>
                <a:cubicBezTo>
                  <a:pt x="57422" y="57975"/>
                  <a:pt x="56744" y="57216"/>
                  <a:pt x="55930" y="56646"/>
                </a:cubicBezTo>
                <a:cubicBezTo>
                  <a:pt x="55198" y="56131"/>
                  <a:pt x="54384" y="55670"/>
                  <a:pt x="53516" y="55344"/>
                </a:cubicBezTo>
                <a:cubicBezTo>
                  <a:pt x="53299" y="55290"/>
                  <a:pt x="53055" y="55209"/>
                  <a:pt x="52838" y="55182"/>
                </a:cubicBezTo>
                <a:cubicBezTo>
                  <a:pt x="51482" y="54775"/>
                  <a:pt x="50071" y="54503"/>
                  <a:pt x="48661" y="54422"/>
                </a:cubicBezTo>
                <a:cubicBezTo>
                  <a:pt x="48335" y="54395"/>
                  <a:pt x="47928" y="54368"/>
                  <a:pt x="47494" y="54368"/>
                </a:cubicBezTo>
                <a:cubicBezTo>
                  <a:pt x="47205" y="54368"/>
                  <a:pt x="46904" y="54356"/>
                  <a:pt x="46606" y="54356"/>
                </a:cubicBezTo>
                <a:cubicBezTo>
                  <a:pt x="46458" y="54356"/>
                  <a:pt x="46310" y="54359"/>
                  <a:pt x="46165" y="54368"/>
                </a:cubicBezTo>
                <a:lnTo>
                  <a:pt x="45867" y="54368"/>
                </a:lnTo>
                <a:cubicBezTo>
                  <a:pt x="42558" y="54422"/>
                  <a:pt x="39276" y="54693"/>
                  <a:pt x="36021" y="55236"/>
                </a:cubicBezTo>
                <a:cubicBezTo>
                  <a:pt x="35506" y="55344"/>
                  <a:pt x="35126" y="55426"/>
                  <a:pt x="34746" y="55507"/>
                </a:cubicBezTo>
                <a:cubicBezTo>
                  <a:pt x="33905" y="55670"/>
                  <a:pt x="33064" y="55833"/>
                  <a:pt x="32196" y="56050"/>
                </a:cubicBezTo>
                <a:cubicBezTo>
                  <a:pt x="31410" y="56239"/>
                  <a:pt x="30542" y="56483"/>
                  <a:pt x="29782" y="56700"/>
                </a:cubicBezTo>
                <a:lnTo>
                  <a:pt x="29077" y="56917"/>
                </a:lnTo>
                <a:lnTo>
                  <a:pt x="28779" y="56999"/>
                </a:lnTo>
                <a:lnTo>
                  <a:pt x="28725" y="57026"/>
                </a:lnTo>
                <a:cubicBezTo>
                  <a:pt x="28707" y="57026"/>
                  <a:pt x="28688" y="57038"/>
                  <a:pt x="28670" y="57038"/>
                </a:cubicBezTo>
                <a:cubicBezTo>
                  <a:pt x="28661" y="57038"/>
                  <a:pt x="28652" y="57035"/>
                  <a:pt x="28643" y="57026"/>
                </a:cubicBezTo>
                <a:lnTo>
                  <a:pt x="28589" y="56890"/>
                </a:lnTo>
                <a:cubicBezTo>
                  <a:pt x="28562" y="56782"/>
                  <a:pt x="28508" y="56700"/>
                  <a:pt x="28481" y="56619"/>
                </a:cubicBezTo>
                <a:cubicBezTo>
                  <a:pt x="28453" y="56511"/>
                  <a:pt x="28399" y="56375"/>
                  <a:pt x="28372" y="56267"/>
                </a:cubicBezTo>
                <a:cubicBezTo>
                  <a:pt x="28318" y="56022"/>
                  <a:pt x="28264" y="55778"/>
                  <a:pt x="28236" y="55534"/>
                </a:cubicBezTo>
                <a:cubicBezTo>
                  <a:pt x="28128" y="54503"/>
                  <a:pt x="28264" y="53473"/>
                  <a:pt x="28698" y="52523"/>
                </a:cubicBezTo>
                <a:cubicBezTo>
                  <a:pt x="29837" y="49974"/>
                  <a:pt x="32007" y="48021"/>
                  <a:pt x="34692" y="47153"/>
                </a:cubicBezTo>
                <a:cubicBezTo>
                  <a:pt x="34990" y="47044"/>
                  <a:pt x="35343" y="46963"/>
                  <a:pt x="35668" y="46909"/>
                </a:cubicBezTo>
                <a:cubicBezTo>
                  <a:pt x="36021" y="46827"/>
                  <a:pt x="36346" y="46773"/>
                  <a:pt x="36699" y="46719"/>
                </a:cubicBezTo>
                <a:cubicBezTo>
                  <a:pt x="37617" y="46607"/>
                  <a:pt x="38560" y="46546"/>
                  <a:pt x="39503" y="46546"/>
                </a:cubicBezTo>
                <a:close/>
                <a:moveTo>
                  <a:pt x="52772" y="1"/>
                </a:moveTo>
                <a:cubicBezTo>
                  <a:pt x="52016" y="1"/>
                  <a:pt x="51261" y="55"/>
                  <a:pt x="50505" y="147"/>
                </a:cubicBezTo>
                <a:cubicBezTo>
                  <a:pt x="50261" y="174"/>
                  <a:pt x="49637" y="202"/>
                  <a:pt x="49203" y="283"/>
                </a:cubicBezTo>
                <a:lnTo>
                  <a:pt x="48959" y="283"/>
                </a:lnTo>
                <a:cubicBezTo>
                  <a:pt x="48145" y="419"/>
                  <a:pt x="47684" y="500"/>
                  <a:pt x="47223" y="608"/>
                </a:cubicBezTo>
                <a:cubicBezTo>
                  <a:pt x="46572" y="717"/>
                  <a:pt x="46247" y="798"/>
                  <a:pt x="45894" y="880"/>
                </a:cubicBezTo>
                <a:cubicBezTo>
                  <a:pt x="45541" y="934"/>
                  <a:pt x="45162" y="1042"/>
                  <a:pt x="44456" y="1205"/>
                </a:cubicBezTo>
                <a:cubicBezTo>
                  <a:pt x="42639" y="1666"/>
                  <a:pt x="40768" y="2263"/>
                  <a:pt x="38977" y="2887"/>
                </a:cubicBezTo>
                <a:cubicBezTo>
                  <a:pt x="38543" y="3050"/>
                  <a:pt x="37893" y="3267"/>
                  <a:pt x="37214" y="3538"/>
                </a:cubicBezTo>
                <a:cubicBezTo>
                  <a:pt x="36536" y="3782"/>
                  <a:pt x="35804" y="4107"/>
                  <a:pt x="35153" y="4352"/>
                </a:cubicBezTo>
                <a:cubicBezTo>
                  <a:pt x="35158" y="4351"/>
                  <a:pt x="35161" y="4350"/>
                  <a:pt x="35164" y="4350"/>
                </a:cubicBezTo>
                <a:cubicBezTo>
                  <a:pt x="35256" y="4350"/>
                  <a:pt x="34236" y="4795"/>
                  <a:pt x="33471" y="5111"/>
                </a:cubicBezTo>
                <a:cubicBezTo>
                  <a:pt x="32495" y="5572"/>
                  <a:pt x="31491" y="6006"/>
                  <a:pt x="30569" y="6467"/>
                </a:cubicBezTo>
                <a:cubicBezTo>
                  <a:pt x="29159" y="7145"/>
                  <a:pt x="28236" y="7661"/>
                  <a:pt x="27396" y="8149"/>
                </a:cubicBezTo>
                <a:lnTo>
                  <a:pt x="27423" y="8122"/>
                </a:lnTo>
                <a:lnTo>
                  <a:pt x="26690" y="8529"/>
                </a:lnTo>
                <a:lnTo>
                  <a:pt x="26745" y="8501"/>
                </a:lnTo>
                <a:lnTo>
                  <a:pt x="26745" y="8501"/>
                </a:lnTo>
                <a:lnTo>
                  <a:pt x="24114" y="9993"/>
                </a:lnTo>
                <a:cubicBezTo>
                  <a:pt x="22459" y="10916"/>
                  <a:pt x="20750" y="12000"/>
                  <a:pt x="19041" y="13167"/>
                </a:cubicBezTo>
                <a:lnTo>
                  <a:pt x="17387" y="14333"/>
                </a:lnTo>
                <a:cubicBezTo>
                  <a:pt x="15461" y="15662"/>
                  <a:pt x="14457" y="16449"/>
                  <a:pt x="13590" y="17154"/>
                </a:cubicBezTo>
                <a:lnTo>
                  <a:pt x="13617" y="17127"/>
                </a:lnTo>
                <a:lnTo>
                  <a:pt x="13617" y="17127"/>
                </a:lnTo>
                <a:cubicBezTo>
                  <a:pt x="13454" y="17235"/>
                  <a:pt x="13698" y="16991"/>
                  <a:pt x="12423" y="17941"/>
                </a:cubicBezTo>
                <a:cubicBezTo>
                  <a:pt x="11745" y="18483"/>
                  <a:pt x="10958" y="19107"/>
                  <a:pt x="10145" y="19812"/>
                </a:cubicBezTo>
                <a:lnTo>
                  <a:pt x="10823" y="19297"/>
                </a:lnTo>
                <a:lnTo>
                  <a:pt x="10823" y="19297"/>
                </a:lnTo>
                <a:cubicBezTo>
                  <a:pt x="9792" y="20165"/>
                  <a:pt x="8517" y="21250"/>
                  <a:pt x="7270" y="22470"/>
                </a:cubicBezTo>
                <a:lnTo>
                  <a:pt x="7297" y="22443"/>
                </a:lnTo>
                <a:lnTo>
                  <a:pt x="6700" y="23040"/>
                </a:lnTo>
                <a:lnTo>
                  <a:pt x="6754" y="23013"/>
                </a:lnTo>
                <a:lnTo>
                  <a:pt x="6754" y="23013"/>
                </a:lnTo>
                <a:cubicBezTo>
                  <a:pt x="5127" y="24613"/>
                  <a:pt x="3744" y="26430"/>
                  <a:pt x="2659" y="28410"/>
                </a:cubicBezTo>
                <a:lnTo>
                  <a:pt x="2740" y="28248"/>
                </a:lnTo>
                <a:lnTo>
                  <a:pt x="2659" y="28356"/>
                </a:lnTo>
                <a:cubicBezTo>
                  <a:pt x="2279" y="29143"/>
                  <a:pt x="1926" y="29929"/>
                  <a:pt x="1628" y="30743"/>
                </a:cubicBezTo>
                <a:cubicBezTo>
                  <a:pt x="1465" y="31177"/>
                  <a:pt x="1330" y="31530"/>
                  <a:pt x="1248" y="31801"/>
                </a:cubicBezTo>
                <a:cubicBezTo>
                  <a:pt x="1140" y="32072"/>
                  <a:pt x="1113" y="32289"/>
                  <a:pt x="1058" y="32452"/>
                </a:cubicBezTo>
                <a:cubicBezTo>
                  <a:pt x="950" y="32777"/>
                  <a:pt x="923" y="32994"/>
                  <a:pt x="841" y="33347"/>
                </a:cubicBezTo>
                <a:lnTo>
                  <a:pt x="868" y="33347"/>
                </a:lnTo>
                <a:lnTo>
                  <a:pt x="868" y="33401"/>
                </a:lnTo>
                <a:lnTo>
                  <a:pt x="1085" y="32642"/>
                </a:lnTo>
                <a:lnTo>
                  <a:pt x="1085" y="32669"/>
                </a:lnTo>
                <a:lnTo>
                  <a:pt x="1113" y="32669"/>
                </a:lnTo>
                <a:cubicBezTo>
                  <a:pt x="1113" y="32662"/>
                  <a:pt x="1114" y="32662"/>
                  <a:pt x="1118" y="32662"/>
                </a:cubicBezTo>
                <a:lnTo>
                  <a:pt x="1118" y="32662"/>
                </a:lnTo>
                <a:cubicBezTo>
                  <a:pt x="1129" y="32662"/>
                  <a:pt x="1160" y="32662"/>
                  <a:pt x="1221" y="32479"/>
                </a:cubicBezTo>
                <a:cubicBezTo>
                  <a:pt x="1330" y="32262"/>
                  <a:pt x="1465" y="31692"/>
                  <a:pt x="2008" y="30390"/>
                </a:cubicBezTo>
                <a:cubicBezTo>
                  <a:pt x="2116" y="30146"/>
                  <a:pt x="2252" y="29902"/>
                  <a:pt x="2360" y="29685"/>
                </a:cubicBezTo>
                <a:cubicBezTo>
                  <a:pt x="2523" y="29305"/>
                  <a:pt x="2686" y="29007"/>
                  <a:pt x="2821" y="28736"/>
                </a:cubicBezTo>
                <a:cubicBezTo>
                  <a:pt x="2984" y="28437"/>
                  <a:pt x="3120" y="28166"/>
                  <a:pt x="3282" y="27895"/>
                </a:cubicBezTo>
                <a:cubicBezTo>
                  <a:pt x="3499" y="27515"/>
                  <a:pt x="3798" y="27081"/>
                  <a:pt x="4069" y="26674"/>
                </a:cubicBezTo>
                <a:lnTo>
                  <a:pt x="4096" y="26647"/>
                </a:lnTo>
                <a:lnTo>
                  <a:pt x="4096" y="26647"/>
                </a:lnTo>
                <a:cubicBezTo>
                  <a:pt x="3337" y="27759"/>
                  <a:pt x="2713" y="28926"/>
                  <a:pt x="2170" y="30173"/>
                </a:cubicBezTo>
                <a:cubicBezTo>
                  <a:pt x="1655" y="31448"/>
                  <a:pt x="1248" y="32750"/>
                  <a:pt x="950" y="34079"/>
                </a:cubicBezTo>
                <a:lnTo>
                  <a:pt x="1085" y="33727"/>
                </a:lnTo>
                <a:lnTo>
                  <a:pt x="1085" y="33727"/>
                </a:lnTo>
                <a:cubicBezTo>
                  <a:pt x="760" y="35083"/>
                  <a:pt x="543" y="36439"/>
                  <a:pt x="407" y="37822"/>
                </a:cubicBezTo>
                <a:lnTo>
                  <a:pt x="407" y="37795"/>
                </a:lnTo>
                <a:cubicBezTo>
                  <a:pt x="353" y="38365"/>
                  <a:pt x="299" y="38989"/>
                  <a:pt x="190" y="40101"/>
                </a:cubicBezTo>
                <a:lnTo>
                  <a:pt x="190" y="40046"/>
                </a:lnTo>
                <a:cubicBezTo>
                  <a:pt x="109" y="41321"/>
                  <a:pt x="55" y="42569"/>
                  <a:pt x="0" y="43952"/>
                </a:cubicBezTo>
                <a:cubicBezTo>
                  <a:pt x="82" y="42677"/>
                  <a:pt x="163" y="41647"/>
                  <a:pt x="272" y="40426"/>
                </a:cubicBezTo>
                <a:lnTo>
                  <a:pt x="272" y="40426"/>
                </a:lnTo>
                <a:cubicBezTo>
                  <a:pt x="272" y="40609"/>
                  <a:pt x="247" y="41067"/>
                  <a:pt x="245" y="41536"/>
                </a:cubicBezTo>
                <a:lnTo>
                  <a:pt x="245" y="41536"/>
                </a:lnTo>
                <a:cubicBezTo>
                  <a:pt x="299" y="40560"/>
                  <a:pt x="380" y="39612"/>
                  <a:pt x="489" y="38555"/>
                </a:cubicBezTo>
                <a:cubicBezTo>
                  <a:pt x="597" y="37524"/>
                  <a:pt x="706" y="36792"/>
                  <a:pt x="814" y="36141"/>
                </a:cubicBezTo>
                <a:cubicBezTo>
                  <a:pt x="896" y="35517"/>
                  <a:pt x="1004" y="34947"/>
                  <a:pt x="1140" y="34242"/>
                </a:cubicBezTo>
                <a:lnTo>
                  <a:pt x="1140" y="34188"/>
                </a:lnTo>
                <a:cubicBezTo>
                  <a:pt x="1031" y="34676"/>
                  <a:pt x="923" y="35164"/>
                  <a:pt x="841" y="35652"/>
                </a:cubicBezTo>
                <a:lnTo>
                  <a:pt x="841" y="35625"/>
                </a:lnTo>
                <a:lnTo>
                  <a:pt x="819" y="35625"/>
                </a:lnTo>
                <a:cubicBezTo>
                  <a:pt x="952" y="34830"/>
                  <a:pt x="1032" y="34428"/>
                  <a:pt x="1113" y="34079"/>
                </a:cubicBezTo>
                <a:cubicBezTo>
                  <a:pt x="1194" y="33700"/>
                  <a:pt x="1302" y="33401"/>
                  <a:pt x="1492" y="32750"/>
                </a:cubicBezTo>
                <a:lnTo>
                  <a:pt x="1492" y="32804"/>
                </a:lnTo>
                <a:cubicBezTo>
                  <a:pt x="1872" y="31475"/>
                  <a:pt x="2360" y="30201"/>
                  <a:pt x="3011" y="28980"/>
                </a:cubicBezTo>
                <a:cubicBezTo>
                  <a:pt x="3635" y="27814"/>
                  <a:pt x="4367" y="26702"/>
                  <a:pt x="5208" y="25644"/>
                </a:cubicBezTo>
                <a:lnTo>
                  <a:pt x="5235" y="25617"/>
                </a:lnTo>
                <a:lnTo>
                  <a:pt x="5235" y="25617"/>
                </a:lnTo>
                <a:cubicBezTo>
                  <a:pt x="4422" y="26647"/>
                  <a:pt x="3716" y="27732"/>
                  <a:pt x="3147" y="28899"/>
                </a:cubicBezTo>
                <a:cubicBezTo>
                  <a:pt x="3608" y="28058"/>
                  <a:pt x="4150" y="27244"/>
                  <a:pt x="4747" y="26485"/>
                </a:cubicBezTo>
                <a:cubicBezTo>
                  <a:pt x="5127" y="25942"/>
                  <a:pt x="5425" y="25535"/>
                  <a:pt x="5751" y="25156"/>
                </a:cubicBezTo>
                <a:lnTo>
                  <a:pt x="5751" y="25156"/>
                </a:lnTo>
                <a:lnTo>
                  <a:pt x="5724" y="25183"/>
                </a:lnTo>
                <a:cubicBezTo>
                  <a:pt x="5886" y="24966"/>
                  <a:pt x="6076" y="24776"/>
                  <a:pt x="6239" y="24586"/>
                </a:cubicBezTo>
                <a:cubicBezTo>
                  <a:pt x="6402" y="24396"/>
                  <a:pt x="6564" y="24206"/>
                  <a:pt x="6754" y="24017"/>
                </a:cubicBezTo>
                <a:lnTo>
                  <a:pt x="6754" y="24017"/>
                </a:lnTo>
                <a:lnTo>
                  <a:pt x="6727" y="24043"/>
                </a:lnTo>
                <a:lnTo>
                  <a:pt x="7243" y="23474"/>
                </a:lnTo>
                <a:lnTo>
                  <a:pt x="7188" y="23501"/>
                </a:lnTo>
                <a:cubicBezTo>
                  <a:pt x="7915" y="22794"/>
                  <a:pt x="8210" y="22544"/>
                  <a:pt x="8245" y="22544"/>
                </a:cubicBezTo>
                <a:cubicBezTo>
                  <a:pt x="8260" y="22544"/>
                  <a:pt x="8229" y="22588"/>
                  <a:pt x="8165" y="22660"/>
                </a:cubicBezTo>
                <a:cubicBezTo>
                  <a:pt x="7921" y="22904"/>
                  <a:pt x="7785" y="23094"/>
                  <a:pt x="7649" y="23257"/>
                </a:cubicBezTo>
                <a:cubicBezTo>
                  <a:pt x="8327" y="22606"/>
                  <a:pt x="8951" y="22091"/>
                  <a:pt x="9494" y="21629"/>
                </a:cubicBezTo>
                <a:cubicBezTo>
                  <a:pt x="10389" y="20897"/>
                  <a:pt x="11637" y="19866"/>
                  <a:pt x="13183" y="18673"/>
                </a:cubicBezTo>
                <a:cubicBezTo>
                  <a:pt x="14376" y="17778"/>
                  <a:pt x="15597" y="16856"/>
                  <a:pt x="16763" y="16015"/>
                </a:cubicBezTo>
                <a:cubicBezTo>
                  <a:pt x="22106" y="12109"/>
                  <a:pt x="27857" y="8746"/>
                  <a:pt x="33878" y="6006"/>
                </a:cubicBezTo>
                <a:lnTo>
                  <a:pt x="33878" y="6006"/>
                </a:lnTo>
                <a:lnTo>
                  <a:pt x="33851" y="6033"/>
                </a:lnTo>
                <a:cubicBezTo>
                  <a:pt x="37459" y="4379"/>
                  <a:pt x="41229" y="3050"/>
                  <a:pt x="45080" y="2046"/>
                </a:cubicBezTo>
                <a:cubicBezTo>
                  <a:pt x="45758" y="1883"/>
                  <a:pt x="46464" y="1748"/>
                  <a:pt x="47196" y="1585"/>
                </a:cubicBezTo>
                <a:cubicBezTo>
                  <a:pt x="48823" y="1287"/>
                  <a:pt x="50505" y="1097"/>
                  <a:pt x="52187" y="1042"/>
                </a:cubicBezTo>
                <a:cubicBezTo>
                  <a:pt x="52463" y="1033"/>
                  <a:pt x="52739" y="1029"/>
                  <a:pt x="53016" y="1029"/>
                </a:cubicBezTo>
                <a:cubicBezTo>
                  <a:pt x="54401" y="1029"/>
                  <a:pt x="55799" y="1142"/>
                  <a:pt x="57178" y="1368"/>
                </a:cubicBezTo>
                <a:cubicBezTo>
                  <a:pt x="57584" y="1422"/>
                  <a:pt x="57937" y="1531"/>
                  <a:pt x="58344" y="1612"/>
                </a:cubicBezTo>
                <a:cubicBezTo>
                  <a:pt x="58724" y="1693"/>
                  <a:pt x="59103" y="1802"/>
                  <a:pt x="59483" y="1910"/>
                </a:cubicBezTo>
                <a:cubicBezTo>
                  <a:pt x="60215" y="2100"/>
                  <a:pt x="60948" y="2372"/>
                  <a:pt x="61680" y="2697"/>
                </a:cubicBezTo>
                <a:cubicBezTo>
                  <a:pt x="63091" y="3294"/>
                  <a:pt x="64365" y="4162"/>
                  <a:pt x="65423" y="5274"/>
                </a:cubicBezTo>
                <a:cubicBezTo>
                  <a:pt x="66291" y="6142"/>
                  <a:pt x="66888" y="7227"/>
                  <a:pt x="67241" y="8420"/>
                </a:cubicBezTo>
                <a:cubicBezTo>
                  <a:pt x="67566" y="9559"/>
                  <a:pt x="67566" y="10780"/>
                  <a:pt x="67213" y="11919"/>
                </a:cubicBezTo>
                <a:cubicBezTo>
                  <a:pt x="67078" y="12353"/>
                  <a:pt x="66861" y="12787"/>
                  <a:pt x="66590" y="13167"/>
                </a:cubicBezTo>
                <a:cubicBezTo>
                  <a:pt x="66318" y="13601"/>
                  <a:pt x="65966" y="14008"/>
                  <a:pt x="65559" y="14333"/>
                </a:cubicBezTo>
                <a:cubicBezTo>
                  <a:pt x="65152" y="14686"/>
                  <a:pt x="64691" y="14984"/>
                  <a:pt x="64230" y="15228"/>
                </a:cubicBezTo>
                <a:cubicBezTo>
                  <a:pt x="63742" y="15472"/>
                  <a:pt x="63226" y="15689"/>
                  <a:pt x="62684" y="15879"/>
                </a:cubicBezTo>
                <a:cubicBezTo>
                  <a:pt x="62114" y="16069"/>
                  <a:pt x="61572" y="16232"/>
                  <a:pt x="60975" y="16340"/>
                </a:cubicBezTo>
                <a:lnTo>
                  <a:pt x="61002" y="16340"/>
                </a:lnTo>
                <a:cubicBezTo>
                  <a:pt x="60243" y="16530"/>
                  <a:pt x="59456" y="16666"/>
                  <a:pt x="58642" y="16774"/>
                </a:cubicBezTo>
                <a:cubicBezTo>
                  <a:pt x="54953" y="17344"/>
                  <a:pt x="51237" y="17751"/>
                  <a:pt x="47521" y="18320"/>
                </a:cubicBezTo>
                <a:cubicBezTo>
                  <a:pt x="45813" y="18592"/>
                  <a:pt x="43887" y="18917"/>
                  <a:pt x="42476" y="19243"/>
                </a:cubicBezTo>
                <a:cubicBezTo>
                  <a:pt x="41581" y="19378"/>
                  <a:pt x="39954" y="19785"/>
                  <a:pt x="38815" y="20056"/>
                </a:cubicBezTo>
                <a:cubicBezTo>
                  <a:pt x="38796" y="20066"/>
                  <a:pt x="38777" y="20075"/>
                  <a:pt x="38756" y="20084"/>
                </a:cubicBezTo>
                <a:lnTo>
                  <a:pt x="38756" y="20084"/>
                </a:lnTo>
                <a:lnTo>
                  <a:pt x="37567" y="20382"/>
                </a:lnTo>
                <a:cubicBezTo>
                  <a:pt x="37133" y="20517"/>
                  <a:pt x="36672" y="20653"/>
                  <a:pt x="36211" y="20816"/>
                </a:cubicBezTo>
                <a:cubicBezTo>
                  <a:pt x="35234" y="21168"/>
                  <a:pt x="34177" y="21521"/>
                  <a:pt x="33173" y="21955"/>
                </a:cubicBezTo>
                <a:cubicBezTo>
                  <a:pt x="32956" y="21982"/>
                  <a:pt x="32956" y="21982"/>
                  <a:pt x="31871" y="22416"/>
                </a:cubicBezTo>
                <a:cubicBezTo>
                  <a:pt x="31871" y="22470"/>
                  <a:pt x="31681" y="22552"/>
                  <a:pt x="31139" y="22823"/>
                </a:cubicBezTo>
                <a:lnTo>
                  <a:pt x="30027" y="23392"/>
                </a:lnTo>
                <a:lnTo>
                  <a:pt x="29213" y="23826"/>
                </a:lnTo>
                <a:cubicBezTo>
                  <a:pt x="28915" y="23989"/>
                  <a:pt x="28589" y="24179"/>
                  <a:pt x="28236" y="24396"/>
                </a:cubicBezTo>
                <a:lnTo>
                  <a:pt x="27450" y="24857"/>
                </a:lnTo>
                <a:cubicBezTo>
                  <a:pt x="27179" y="25020"/>
                  <a:pt x="26934" y="25210"/>
                  <a:pt x="26663" y="25372"/>
                </a:cubicBezTo>
                <a:cubicBezTo>
                  <a:pt x="26419" y="25535"/>
                  <a:pt x="26148" y="25725"/>
                  <a:pt x="25904" y="25888"/>
                </a:cubicBezTo>
                <a:lnTo>
                  <a:pt x="25171" y="26430"/>
                </a:lnTo>
                <a:lnTo>
                  <a:pt x="25199" y="26430"/>
                </a:lnTo>
                <a:cubicBezTo>
                  <a:pt x="24683" y="26810"/>
                  <a:pt x="24249" y="27190"/>
                  <a:pt x="23734" y="27651"/>
                </a:cubicBezTo>
                <a:cubicBezTo>
                  <a:pt x="22323" y="28871"/>
                  <a:pt x="21049" y="30228"/>
                  <a:pt x="19909" y="31692"/>
                </a:cubicBezTo>
                <a:lnTo>
                  <a:pt x="19421" y="32370"/>
                </a:lnTo>
                <a:cubicBezTo>
                  <a:pt x="19258" y="32642"/>
                  <a:pt x="19096" y="32940"/>
                  <a:pt x="18879" y="33266"/>
                </a:cubicBezTo>
                <a:lnTo>
                  <a:pt x="18553" y="33808"/>
                </a:lnTo>
                <a:cubicBezTo>
                  <a:pt x="18445" y="33971"/>
                  <a:pt x="18336" y="34188"/>
                  <a:pt x="18228" y="34378"/>
                </a:cubicBezTo>
                <a:cubicBezTo>
                  <a:pt x="17984" y="34812"/>
                  <a:pt x="17767" y="35246"/>
                  <a:pt x="17577" y="35707"/>
                </a:cubicBezTo>
                <a:lnTo>
                  <a:pt x="17197" y="36602"/>
                </a:lnTo>
                <a:cubicBezTo>
                  <a:pt x="17088" y="36900"/>
                  <a:pt x="16980" y="37198"/>
                  <a:pt x="16872" y="37497"/>
                </a:cubicBezTo>
                <a:cubicBezTo>
                  <a:pt x="16627" y="38121"/>
                  <a:pt x="16465" y="38772"/>
                  <a:pt x="16356" y="39450"/>
                </a:cubicBezTo>
                <a:cubicBezTo>
                  <a:pt x="16166" y="40806"/>
                  <a:pt x="16329" y="42189"/>
                  <a:pt x="16899" y="43437"/>
                </a:cubicBezTo>
                <a:cubicBezTo>
                  <a:pt x="17197" y="44115"/>
                  <a:pt x="17739" y="44685"/>
                  <a:pt x="18390" y="45064"/>
                </a:cubicBezTo>
                <a:cubicBezTo>
                  <a:pt x="18847" y="45302"/>
                  <a:pt x="19352" y="45416"/>
                  <a:pt x="19865" y="45416"/>
                </a:cubicBezTo>
                <a:cubicBezTo>
                  <a:pt x="20114" y="45416"/>
                  <a:pt x="20366" y="45389"/>
                  <a:pt x="20615" y="45336"/>
                </a:cubicBezTo>
                <a:cubicBezTo>
                  <a:pt x="21266" y="45173"/>
                  <a:pt x="21917" y="44875"/>
                  <a:pt x="22486" y="44495"/>
                </a:cubicBezTo>
                <a:cubicBezTo>
                  <a:pt x="23056" y="44142"/>
                  <a:pt x="23544" y="43762"/>
                  <a:pt x="24086" y="43410"/>
                </a:cubicBezTo>
                <a:cubicBezTo>
                  <a:pt x="25226" y="42623"/>
                  <a:pt x="26148" y="41972"/>
                  <a:pt x="27124" y="41348"/>
                </a:cubicBezTo>
                <a:cubicBezTo>
                  <a:pt x="27638" y="41022"/>
                  <a:pt x="28091" y="40695"/>
                  <a:pt x="28328" y="40507"/>
                </a:cubicBezTo>
                <a:lnTo>
                  <a:pt x="28328" y="40507"/>
                </a:lnTo>
                <a:lnTo>
                  <a:pt x="28019" y="40725"/>
                </a:lnTo>
                <a:lnTo>
                  <a:pt x="28481" y="40372"/>
                </a:lnTo>
                <a:lnTo>
                  <a:pt x="28399" y="40426"/>
                </a:lnTo>
                <a:lnTo>
                  <a:pt x="29104" y="39938"/>
                </a:lnTo>
                <a:lnTo>
                  <a:pt x="29104" y="39938"/>
                </a:lnTo>
                <a:lnTo>
                  <a:pt x="29077" y="39965"/>
                </a:lnTo>
                <a:lnTo>
                  <a:pt x="30461" y="39043"/>
                </a:lnTo>
                <a:lnTo>
                  <a:pt x="31112" y="38555"/>
                </a:lnTo>
                <a:cubicBezTo>
                  <a:pt x="33037" y="37198"/>
                  <a:pt x="35099" y="35761"/>
                  <a:pt x="37160" y="34432"/>
                </a:cubicBezTo>
                <a:cubicBezTo>
                  <a:pt x="38571" y="33564"/>
                  <a:pt x="40849" y="32126"/>
                  <a:pt x="42856" y="31258"/>
                </a:cubicBezTo>
                <a:cubicBezTo>
                  <a:pt x="43477" y="30980"/>
                  <a:pt x="43692" y="30888"/>
                  <a:pt x="43649" y="30888"/>
                </a:cubicBezTo>
                <a:cubicBezTo>
                  <a:pt x="43645" y="30888"/>
                  <a:pt x="43640" y="30888"/>
                  <a:pt x="43634" y="30889"/>
                </a:cubicBezTo>
                <a:lnTo>
                  <a:pt x="43634" y="30889"/>
                </a:lnTo>
                <a:cubicBezTo>
                  <a:pt x="44122" y="30677"/>
                  <a:pt x="44625" y="30480"/>
                  <a:pt x="45142" y="30307"/>
                </a:cubicBezTo>
                <a:lnTo>
                  <a:pt x="45142" y="30307"/>
                </a:lnTo>
                <a:cubicBezTo>
                  <a:pt x="45121" y="30316"/>
                  <a:pt x="45101" y="30326"/>
                  <a:pt x="45080" y="30336"/>
                </a:cubicBezTo>
                <a:cubicBezTo>
                  <a:pt x="45127" y="30316"/>
                  <a:pt x="45175" y="30297"/>
                  <a:pt x="45222" y="30280"/>
                </a:cubicBezTo>
                <a:lnTo>
                  <a:pt x="45222" y="30280"/>
                </a:lnTo>
                <a:cubicBezTo>
                  <a:pt x="45195" y="30289"/>
                  <a:pt x="45168" y="30298"/>
                  <a:pt x="45142" y="30307"/>
                </a:cubicBezTo>
                <a:lnTo>
                  <a:pt x="45142" y="30307"/>
                </a:lnTo>
                <a:cubicBezTo>
                  <a:pt x="45284" y="30241"/>
                  <a:pt x="45430" y="30194"/>
                  <a:pt x="45596" y="30146"/>
                </a:cubicBezTo>
                <a:cubicBezTo>
                  <a:pt x="47265" y="29628"/>
                  <a:pt x="48990" y="29353"/>
                  <a:pt x="50740" y="29353"/>
                </a:cubicBezTo>
                <a:cubicBezTo>
                  <a:pt x="51095" y="29353"/>
                  <a:pt x="51450" y="29364"/>
                  <a:pt x="51807" y="29387"/>
                </a:cubicBezTo>
                <a:cubicBezTo>
                  <a:pt x="53028" y="29441"/>
                  <a:pt x="54248" y="29712"/>
                  <a:pt x="55415" y="30146"/>
                </a:cubicBezTo>
                <a:cubicBezTo>
                  <a:pt x="56581" y="30580"/>
                  <a:pt x="57639" y="31231"/>
                  <a:pt x="58561" y="32072"/>
                </a:cubicBezTo>
                <a:cubicBezTo>
                  <a:pt x="58968" y="32425"/>
                  <a:pt x="59347" y="32859"/>
                  <a:pt x="59673" y="33293"/>
                </a:cubicBezTo>
                <a:cubicBezTo>
                  <a:pt x="60161" y="33944"/>
                  <a:pt x="60568" y="34649"/>
                  <a:pt x="60894" y="35408"/>
                </a:cubicBezTo>
                <a:cubicBezTo>
                  <a:pt x="61219" y="36168"/>
                  <a:pt x="61463" y="36981"/>
                  <a:pt x="61545" y="37795"/>
                </a:cubicBezTo>
                <a:cubicBezTo>
                  <a:pt x="61707" y="39124"/>
                  <a:pt x="61490" y="40453"/>
                  <a:pt x="60894" y="41647"/>
                </a:cubicBezTo>
                <a:cubicBezTo>
                  <a:pt x="60812" y="41810"/>
                  <a:pt x="60731" y="41999"/>
                  <a:pt x="60622" y="42162"/>
                </a:cubicBezTo>
                <a:cubicBezTo>
                  <a:pt x="60541" y="42325"/>
                  <a:pt x="60432" y="42460"/>
                  <a:pt x="60324" y="42596"/>
                </a:cubicBezTo>
                <a:lnTo>
                  <a:pt x="60161" y="42840"/>
                </a:lnTo>
                <a:lnTo>
                  <a:pt x="59971" y="43030"/>
                </a:lnTo>
                <a:cubicBezTo>
                  <a:pt x="59844" y="43158"/>
                  <a:pt x="59740" y="43310"/>
                  <a:pt x="59615" y="43440"/>
                </a:cubicBezTo>
                <a:lnTo>
                  <a:pt x="59615" y="43440"/>
                </a:lnTo>
                <a:lnTo>
                  <a:pt x="59239" y="43762"/>
                </a:lnTo>
                <a:cubicBezTo>
                  <a:pt x="59158" y="43844"/>
                  <a:pt x="59076" y="43925"/>
                  <a:pt x="58968" y="44007"/>
                </a:cubicBezTo>
                <a:lnTo>
                  <a:pt x="58615" y="44278"/>
                </a:lnTo>
                <a:cubicBezTo>
                  <a:pt x="58100" y="44685"/>
                  <a:pt x="57530" y="45010"/>
                  <a:pt x="56961" y="45308"/>
                </a:cubicBezTo>
                <a:cubicBezTo>
                  <a:pt x="55198" y="46068"/>
                  <a:pt x="53299" y="46529"/>
                  <a:pt x="51400" y="46610"/>
                </a:cubicBezTo>
                <a:cubicBezTo>
                  <a:pt x="50997" y="46628"/>
                  <a:pt x="50593" y="46637"/>
                  <a:pt x="50189" y="46637"/>
                </a:cubicBezTo>
                <a:cubicBezTo>
                  <a:pt x="49318" y="46637"/>
                  <a:pt x="48447" y="46595"/>
                  <a:pt x="47576" y="46502"/>
                </a:cubicBezTo>
                <a:cubicBezTo>
                  <a:pt x="46301" y="46393"/>
                  <a:pt x="45026" y="46231"/>
                  <a:pt x="43724" y="46095"/>
                </a:cubicBezTo>
                <a:cubicBezTo>
                  <a:pt x="42328" y="45948"/>
                  <a:pt x="40908" y="45825"/>
                  <a:pt x="39486" y="45825"/>
                </a:cubicBezTo>
                <a:cubicBezTo>
                  <a:pt x="38283" y="45825"/>
                  <a:pt x="37079" y="45913"/>
                  <a:pt x="35885" y="46149"/>
                </a:cubicBezTo>
                <a:cubicBezTo>
                  <a:pt x="35560" y="46204"/>
                  <a:pt x="35261" y="46258"/>
                  <a:pt x="34963" y="46339"/>
                </a:cubicBezTo>
                <a:cubicBezTo>
                  <a:pt x="34665" y="46421"/>
                  <a:pt x="34339" y="46529"/>
                  <a:pt x="34041" y="46638"/>
                </a:cubicBezTo>
                <a:cubicBezTo>
                  <a:pt x="33444" y="46855"/>
                  <a:pt x="32875" y="47126"/>
                  <a:pt x="32332" y="47478"/>
                </a:cubicBezTo>
                <a:cubicBezTo>
                  <a:pt x="31220" y="48129"/>
                  <a:pt x="30244" y="48970"/>
                  <a:pt x="29430" y="49974"/>
                </a:cubicBezTo>
                <a:cubicBezTo>
                  <a:pt x="28589" y="50977"/>
                  <a:pt x="28019" y="52144"/>
                  <a:pt x="27694" y="53419"/>
                </a:cubicBezTo>
                <a:cubicBezTo>
                  <a:pt x="27558" y="54042"/>
                  <a:pt x="27504" y="54693"/>
                  <a:pt x="27585" y="55371"/>
                </a:cubicBezTo>
                <a:cubicBezTo>
                  <a:pt x="27613" y="55697"/>
                  <a:pt x="27667" y="56022"/>
                  <a:pt x="27748" y="56321"/>
                </a:cubicBezTo>
                <a:lnTo>
                  <a:pt x="27802" y="56565"/>
                </a:lnTo>
                <a:lnTo>
                  <a:pt x="27911" y="56836"/>
                </a:lnTo>
                <a:cubicBezTo>
                  <a:pt x="27992" y="57080"/>
                  <a:pt x="28101" y="57270"/>
                  <a:pt x="28209" y="57514"/>
                </a:cubicBezTo>
                <a:cubicBezTo>
                  <a:pt x="28236" y="57596"/>
                  <a:pt x="28264" y="57677"/>
                  <a:pt x="28318" y="57758"/>
                </a:cubicBezTo>
                <a:cubicBezTo>
                  <a:pt x="28399" y="57758"/>
                  <a:pt x="28508" y="57704"/>
                  <a:pt x="28589" y="57704"/>
                </a:cubicBezTo>
                <a:lnTo>
                  <a:pt x="29159" y="57514"/>
                </a:lnTo>
                <a:lnTo>
                  <a:pt x="29728" y="57351"/>
                </a:lnTo>
                <a:cubicBezTo>
                  <a:pt x="29918" y="57297"/>
                  <a:pt x="30081" y="57243"/>
                  <a:pt x="30244" y="57189"/>
                </a:cubicBezTo>
                <a:cubicBezTo>
                  <a:pt x="30596" y="57107"/>
                  <a:pt x="30922" y="56999"/>
                  <a:pt x="31274" y="56917"/>
                </a:cubicBezTo>
                <a:cubicBezTo>
                  <a:pt x="31952" y="56728"/>
                  <a:pt x="32630" y="56565"/>
                  <a:pt x="33336" y="56402"/>
                </a:cubicBezTo>
                <a:cubicBezTo>
                  <a:pt x="34692" y="56077"/>
                  <a:pt x="36102" y="55805"/>
                  <a:pt x="37486" y="55616"/>
                </a:cubicBezTo>
                <a:cubicBezTo>
                  <a:pt x="39764" y="55263"/>
                  <a:pt x="42070" y="55046"/>
                  <a:pt x="44375" y="54992"/>
                </a:cubicBezTo>
                <a:lnTo>
                  <a:pt x="45569" y="54965"/>
                </a:lnTo>
                <a:lnTo>
                  <a:pt x="46871" y="54965"/>
                </a:lnTo>
                <a:lnTo>
                  <a:pt x="47521" y="54992"/>
                </a:lnTo>
                <a:cubicBezTo>
                  <a:pt x="49393" y="55019"/>
                  <a:pt x="51237" y="55317"/>
                  <a:pt x="53001" y="55914"/>
                </a:cubicBezTo>
                <a:cubicBezTo>
                  <a:pt x="53868" y="56212"/>
                  <a:pt x="54682" y="56619"/>
                  <a:pt x="55442" y="57134"/>
                </a:cubicBezTo>
                <a:cubicBezTo>
                  <a:pt x="56174" y="57623"/>
                  <a:pt x="56798" y="58274"/>
                  <a:pt x="57232" y="59033"/>
                </a:cubicBezTo>
                <a:cubicBezTo>
                  <a:pt x="57530" y="59576"/>
                  <a:pt x="57720" y="60172"/>
                  <a:pt x="57801" y="60796"/>
                </a:cubicBezTo>
                <a:cubicBezTo>
                  <a:pt x="57856" y="61393"/>
                  <a:pt x="57774" y="62017"/>
                  <a:pt x="57612" y="62613"/>
                </a:cubicBezTo>
                <a:cubicBezTo>
                  <a:pt x="57422" y="63210"/>
                  <a:pt x="57123" y="63780"/>
                  <a:pt x="56744" y="64268"/>
                </a:cubicBezTo>
                <a:cubicBezTo>
                  <a:pt x="56364" y="64783"/>
                  <a:pt x="55930" y="65244"/>
                  <a:pt x="55442" y="65624"/>
                </a:cubicBezTo>
                <a:cubicBezTo>
                  <a:pt x="54628" y="66275"/>
                  <a:pt x="53706" y="66791"/>
                  <a:pt x="52729" y="67116"/>
                </a:cubicBezTo>
                <a:cubicBezTo>
                  <a:pt x="51726" y="67414"/>
                  <a:pt x="50695" y="67631"/>
                  <a:pt x="49664" y="67713"/>
                </a:cubicBezTo>
                <a:cubicBezTo>
                  <a:pt x="48968" y="67767"/>
                  <a:pt x="48266" y="67785"/>
                  <a:pt x="47559" y="67785"/>
                </a:cubicBezTo>
                <a:cubicBezTo>
                  <a:pt x="46144" y="67785"/>
                  <a:pt x="44710" y="67713"/>
                  <a:pt x="43263" y="67713"/>
                </a:cubicBezTo>
                <a:cubicBezTo>
                  <a:pt x="43139" y="67710"/>
                  <a:pt x="43015" y="67709"/>
                  <a:pt x="42891" y="67709"/>
                </a:cubicBezTo>
                <a:cubicBezTo>
                  <a:pt x="41527" y="67709"/>
                  <a:pt x="40187" y="67846"/>
                  <a:pt x="38869" y="68120"/>
                </a:cubicBezTo>
                <a:cubicBezTo>
                  <a:pt x="37431" y="68418"/>
                  <a:pt x="36048" y="68988"/>
                  <a:pt x="34882" y="69856"/>
                </a:cubicBezTo>
                <a:cubicBezTo>
                  <a:pt x="33661" y="70723"/>
                  <a:pt x="32766" y="71944"/>
                  <a:pt x="32278" y="73354"/>
                </a:cubicBezTo>
                <a:cubicBezTo>
                  <a:pt x="31763" y="74765"/>
                  <a:pt x="31627" y="76311"/>
                  <a:pt x="31871" y="77803"/>
                </a:cubicBezTo>
                <a:cubicBezTo>
                  <a:pt x="31871" y="77911"/>
                  <a:pt x="31925" y="78020"/>
                  <a:pt x="31925" y="78128"/>
                </a:cubicBezTo>
                <a:cubicBezTo>
                  <a:pt x="31979" y="78345"/>
                  <a:pt x="32034" y="78562"/>
                  <a:pt x="32088" y="78752"/>
                </a:cubicBezTo>
                <a:cubicBezTo>
                  <a:pt x="32115" y="78969"/>
                  <a:pt x="32169" y="79186"/>
                  <a:pt x="32251" y="79376"/>
                </a:cubicBezTo>
                <a:lnTo>
                  <a:pt x="32468" y="80000"/>
                </a:lnTo>
                <a:lnTo>
                  <a:pt x="32712" y="80569"/>
                </a:lnTo>
                <a:cubicBezTo>
                  <a:pt x="32793" y="80786"/>
                  <a:pt x="32902" y="80976"/>
                  <a:pt x="33010" y="81166"/>
                </a:cubicBezTo>
                <a:cubicBezTo>
                  <a:pt x="33092" y="81356"/>
                  <a:pt x="33200" y="81546"/>
                  <a:pt x="33309" y="81736"/>
                </a:cubicBezTo>
                <a:cubicBezTo>
                  <a:pt x="34204" y="83173"/>
                  <a:pt x="35451" y="84367"/>
                  <a:pt x="36943" y="85208"/>
                </a:cubicBezTo>
                <a:cubicBezTo>
                  <a:pt x="37920" y="85777"/>
                  <a:pt x="38950" y="86211"/>
                  <a:pt x="40035" y="86510"/>
                </a:cubicBezTo>
                <a:cubicBezTo>
                  <a:pt x="41450" y="86894"/>
                  <a:pt x="42911" y="87097"/>
                  <a:pt x="44383" y="87097"/>
                </a:cubicBezTo>
                <a:cubicBezTo>
                  <a:pt x="44886" y="87097"/>
                  <a:pt x="45390" y="87073"/>
                  <a:pt x="45894" y="87025"/>
                </a:cubicBezTo>
                <a:cubicBezTo>
                  <a:pt x="46165" y="87025"/>
                  <a:pt x="46382" y="86998"/>
                  <a:pt x="46545" y="86971"/>
                </a:cubicBezTo>
                <a:cubicBezTo>
                  <a:pt x="46823" y="86931"/>
                  <a:pt x="46912" y="86906"/>
                  <a:pt x="46855" y="86906"/>
                </a:cubicBezTo>
                <a:cubicBezTo>
                  <a:pt x="46834" y="86906"/>
                  <a:pt x="46793" y="86909"/>
                  <a:pt x="46735" y="86916"/>
                </a:cubicBezTo>
                <a:cubicBezTo>
                  <a:pt x="46491" y="86916"/>
                  <a:pt x="45948" y="86971"/>
                  <a:pt x="45189" y="86971"/>
                </a:cubicBezTo>
                <a:cubicBezTo>
                  <a:pt x="44983" y="86978"/>
                  <a:pt x="44779" y="86982"/>
                  <a:pt x="44574" y="86982"/>
                </a:cubicBezTo>
                <a:cubicBezTo>
                  <a:pt x="43349" y="86982"/>
                  <a:pt x="42143" y="86843"/>
                  <a:pt x="40958" y="86564"/>
                </a:cubicBezTo>
                <a:cubicBezTo>
                  <a:pt x="40252" y="86401"/>
                  <a:pt x="39574" y="86184"/>
                  <a:pt x="38923" y="85940"/>
                </a:cubicBezTo>
                <a:cubicBezTo>
                  <a:pt x="38293" y="85688"/>
                  <a:pt x="37687" y="85389"/>
                  <a:pt x="37125" y="85043"/>
                </a:cubicBezTo>
                <a:lnTo>
                  <a:pt x="37125" y="85043"/>
                </a:lnTo>
                <a:cubicBezTo>
                  <a:pt x="38018" y="85508"/>
                  <a:pt x="38960" y="85898"/>
                  <a:pt x="39927" y="86211"/>
                </a:cubicBezTo>
                <a:cubicBezTo>
                  <a:pt x="40849" y="86482"/>
                  <a:pt x="41798" y="86672"/>
                  <a:pt x="42775" y="86754"/>
                </a:cubicBezTo>
                <a:cubicBezTo>
                  <a:pt x="43408" y="86816"/>
                  <a:pt x="44042" y="86849"/>
                  <a:pt x="44676" y="86849"/>
                </a:cubicBezTo>
                <a:cubicBezTo>
                  <a:pt x="45425" y="86849"/>
                  <a:pt x="46175" y="86802"/>
                  <a:pt x="46925" y="86699"/>
                </a:cubicBezTo>
                <a:cubicBezTo>
                  <a:pt x="47494" y="86645"/>
                  <a:pt x="48037" y="86564"/>
                  <a:pt x="48579" y="86401"/>
                </a:cubicBezTo>
                <a:cubicBezTo>
                  <a:pt x="48634" y="86374"/>
                  <a:pt x="48579" y="86374"/>
                  <a:pt x="48579" y="86347"/>
                </a:cubicBezTo>
                <a:cubicBezTo>
                  <a:pt x="47576" y="86537"/>
                  <a:pt x="46545" y="86645"/>
                  <a:pt x="45514" y="86672"/>
                </a:cubicBezTo>
                <a:cubicBezTo>
                  <a:pt x="44646" y="86672"/>
                  <a:pt x="43778" y="86645"/>
                  <a:pt x="42910" y="86537"/>
                </a:cubicBezTo>
                <a:cubicBezTo>
                  <a:pt x="42015" y="86428"/>
                  <a:pt x="41120" y="86238"/>
                  <a:pt x="40252" y="85994"/>
                </a:cubicBezTo>
                <a:cubicBezTo>
                  <a:pt x="38408" y="85479"/>
                  <a:pt x="36699" y="84529"/>
                  <a:pt x="35316" y="83255"/>
                </a:cubicBezTo>
                <a:cubicBezTo>
                  <a:pt x="34692" y="82658"/>
                  <a:pt x="34149" y="81953"/>
                  <a:pt x="33715" y="81220"/>
                </a:cubicBezTo>
                <a:cubicBezTo>
                  <a:pt x="33281" y="80461"/>
                  <a:pt x="32956" y="79674"/>
                  <a:pt x="32739" y="78834"/>
                </a:cubicBezTo>
                <a:cubicBezTo>
                  <a:pt x="32386" y="77532"/>
                  <a:pt x="32332" y="76175"/>
                  <a:pt x="32549" y="74873"/>
                </a:cubicBezTo>
                <a:cubicBezTo>
                  <a:pt x="32739" y="73571"/>
                  <a:pt x="33309" y="72351"/>
                  <a:pt x="34177" y="71374"/>
                </a:cubicBezTo>
                <a:cubicBezTo>
                  <a:pt x="34421" y="71049"/>
                  <a:pt x="34719" y="70778"/>
                  <a:pt x="35044" y="70534"/>
                </a:cubicBezTo>
                <a:cubicBezTo>
                  <a:pt x="35560" y="70127"/>
                  <a:pt x="36102" y="69801"/>
                  <a:pt x="36699" y="69530"/>
                </a:cubicBezTo>
                <a:lnTo>
                  <a:pt x="36699" y="69530"/>
                </a:lnTo>
                <a:cubicBezTo>
                  <a:pt x="35885" y="69910"/>
                  <a:pt x="35126" y="70425"/>
                  <a:pt x="34475" y="71049"/>
                </a:cubicBezTo>
                <a:cubicBezTo>
                  <a:pt x="33797" y="71781"/>
                  <a:pt x="33281" y="72622"/>
                  <a:pt x="32929" y="73544"/>
                </a:cubicBezTo>
                <a:cubicBezTo>
                  <a:pt x="32576" y="74602"/>
                  <a:pt x="32413" y="75687"/>
                  <a:pt x="32468" y="76799"/>
                </a:cubicBezTo>
                <a:cubicBezTo>
                  <a:pt x="32495" y="77233"/>
                  <a:pt x="32549" y="77640"/>
                  <a:pt x="32630" y="78074"/>
                </a:cubicBezTo>
                <a:cubicBezTo>
                  <a:pt x="32712" y="78508"/>
                  <a:pt x="32820" y="78915"/>
                  <a:pt x="32956" y="79349"/>
                </a:cubicBezTo>
                <a:cubicBezTo>
                  <a:pt x="33092" y="79756"/>
                  <a:pt x="33254" y="80135"/>
                  <a:pt x="33444" y="80542"/>
                </a:cubicBezTo>
                <a:cubicBezTo>
                  <a:pt x="33634" y="80922"/>
                  <a:pt x="33851" y="81275"/>
                  <a:pt x="34068" y="81654"/>
                </a:cubicBezTo>
                <a:cubicBezTo>
                  <a:pt x="34502" y="82278"/>
                  <a:pt x="34990" y="82875"/>
                  <a:pt x="35560" y="83390"/>
                </a:cubicBezTo>
                <a:cubicBezTo>
                  <a:pt x="35831" y="83634"/>
                  <a:pt x="36129" y="83851"/>
                  <a:pt x="36455" y="84096"/>
                </a:cubicBezTo>
                <a:cubicBezTo>
                  <a:pt x="36591" y="84177"/>
                  <a:pt x="36753" y="84313"/>
                  <a:pt x="36916" y="84394"/>
                </a:cubicBezTo>
                <a:lnTo>
                  <a:pt x="37377" y="84692"/>
                </a:lnTo>
                <a:cubicBezTo>
                  <a:pt x="38679" y="85425"/>
                  <a:pt x="40117" y="85940"/>
                  <a:pt x="41581" y="86184"/>
                </a:cubicBezTo>
                <a:cubicBezTo>
                  <a:pt x="42247" y="86313"/>
                  <a:pt x="43065" y="86391"/>
                  <a:pt x="43216" y="86391"/>
                </a:cubicBezTo>
                <a:cubicBezTo>
                  <a:pt x="43256" y="86391"/>
                  <a:pt x="43250" y="86385"/>
                  <a:pt x="43182" y="86374"/>
                </a:cubicBezTo>
                <a:cubicBezTo>
                  <a:pt x="42856" y="86320"/>
                  <a:pt x="41690" y="86184"/>
                  <a:pt x="40822" y="85940"/>
                </a:cubicBezTo>
                <a:lnTo>
                  <a:pt x="40008" y="85723"/>
                </a:lnTo>
                <a:cubicBezTo>
                  <a:pt x="39737" y="85642"/>
                  <a:pt x="39493" y="85533"/>
                  <a:pt x="39222" y="85452"/>
                </a:cubicBezTo>
                <a:cubicBezTo>
                  <a:pt x="38326" y="85099"/>
                  <a:pt x="37486" y="84665"/>
                  <a:pt x="36699" y="84123"/>
                </a:cubicBezTo>
                <a:cubicBezTo>
                  <a:pt x="36509" y="83987"/>
                  <a:pt x="36319" y="83851"/>
                  <a:pt x="36129" y="83716"/>
                </a:cubicBezTo>
                <a:lnTo>
                  <a:pt x="35587" y="83255"/>
                </a:lnTo>
                <a:cubicBezTo>
                  <a:pt x="35234" y="82929"/>
                  <a:pt x="34936" y="82577"/>
                  <a:pt x="34638" y="82224"/>
                </a:cubicBezTo>
                <a:cubicBezTo>
                  <a:pt x="34041" y="81465"/>
                  <a:pt x="33580" y="80651"/>
                  <a:pt x="33227" y="79756"/>
                </a:cubicBezTo>
                <a:cubicBezTo>
                  <a:pt x="32902" y="78861"/>
                  <a:pt x="32685" y="77938"/>
                  <a:pt x="32630" y="76989"/>
                </a:cubicBezTo>
                <a:cubicBezTo>
                  <a:pt x="32549" y="76094"/>
                  <a:pt x="32630" y="75226"/>
                  <a:pt x="32847" y="74358"/>
                </a:cubicBezTo>
                <a:cubicBezTo>
                  <a:pt x="33037" y="73490"/>
                  <a:pt x="33390" y="72704"/>
                  <a:pt x="33905" y="71971"/>
                </a:cubicBezTo>
                <a:cubicBezTo>
                  <a:pt x="34936" y="70561"/>
                  <a:pt x="36509" y="69639"/>
                  <a:pt x="38218" y="69150"/>
                </a:cubicBezTo>
                <a:cubicBezTo>
                  <a:pt x="39439" y="68798"/>
                  <a:pt x="40686" y="68608"/>
                  <a:pt x="41934" y="68581"/>
                </a:cubicBezTo>
                <a:cubicBezTo>
                  <a:pt x="42329" y="68564"/>
                  <a:pt x="42727" y="68557"/>
                  <a:pt x="43126" y="68557"/>
                </a:cubicBezTo>
                <a:cubicBezTo>
                  <a:pt x="44014" y="68557"/>
                  <a:pt x="44906" y="68589"/>
                  <a:pt x="45786" y="68608"/>
                </a:cubicBezTo>
                <a:cubicBezTo>
                  <a:pt x="46314" y="68623"/>
                  <a:pt x="46846" y="68634"/>
                  <a:pt x="47380" y="68634"/>
                </a:cubicBezTo>
                <a:cubicBezTo>
                  <a:pt x="48793" y="68634"/>
                  <a:pt x="50220" y="68558"/>
                  <a:pt x="51617" y="68282"/>
                </a:cubicBezTo>
                <a:cubicBezTo>
                  <a:pt x="53624" y="67930"/>
                  <a:pt x="55442" y="66953"/>
                  <a:pt x="56852" y="65516"/>
                </a:cubicBezTo>
                <a:cubicBezTo>
                  <a:pt x="57232" y="65109"/>
                  <a:pt x="57584" y="64648"/>
                  <a:pt x="57856" y="64160"/>
                </a:cubicBezTo>
                <a:cubicBezTo>
                  <a:pt x="58154" y="63671"/>
                  <a:pt x="58371" y="63129"/>
                  <a:pt x="58534" y="62559"/>
                </a:cubicBezTo>
                <a:cubicBezTo>
                  <a:pt x="58561" y="62424"/>
                  <a:pt x="58588" y="62288"/>
                  <a:pt x="58615" y="62125"/>
                </a:cubicBezTo>
                <a:cubicBezTo>
                  <a:pt x="58642" y="61990"/>
                  <a:pt x="58669" y="61854"/>
                  <a:pt x="58669" y="61718"/>
                </a:cubicBezTo>
                <a:lnTo>
                  <a:pt x="58697" y="61284"/>
                </a:lnTo>
                <a:lnTo>
                  <a:pt x="58697" y="60878"/>
                </a:lnTo>
                <a:cubicBezTo>
                  <a:pt x="58669" y="60606"/>
                  <a:pt x="58642" y="60335"/>
                  <a:pt x="58561" y="60091"/>
                </a:cubicBezTo>
                <a:cubicBezTo>
                  <a:pt x="58534" y="59847"/>
                  <a:pt x="58452" y="59603"/>
                  <a:pt x="58344" y="59359"/>
                </a:cubicBezTo>
                <a:cubicBezTo>
                  <a:pt x="57910" y="58192"/>
                  <a:pt x="57123" y="57189"/>
                  <a:pt x="56093" y="56511"/>
                </a:cubicBezTo>
                <a:cubicBezTo>
                  <a:pt x="55089" y="55805"/>
                  <a:pt x="54004" y="55290"/>
                  <a:pt x="52865" y="54937"/>
                </a:cubicBezTo>
                <a:cubicBezTo>
                  <a:pt x="51726" y="54612"/>
                  <a:pt x="50559" y="54368"/>
                  <a:pt x="49366" y="54232"/>
                </a:cubicBezTo>
                <a:cubicBezTo>
                  <a:pt x="49068" y="54205"/>
                  <a:pt x="48796" y="54178"/>
                  <a:pt x="48498" y="54178"/>
                </a:cubicBezTo>
                <a:cubicBezTo>
                  <a:pt x="48200" y="54151"/>
                  <a:pt x="47901" y="54151"/>
                  <a:pt x="47603" y="54124"/>
                </a:cubicBezTo>
                <a:cubicBezTo>
                  <a:pt x="47223" y="54124"/>
                  <a:pt x="46831" y="54112"/>
                  <a:pt x="46444" y="54112"/>
                </a:cubicBezTo>
                <a:cubicBezTo>
                  <a:pt x="46250" y="54112"/>
                  <a:pt x="46057" y="54115"/>
                  <a:pt x="45867" y="54124"/>
                </a:cubicBezTo>
                <a:cubicBezTo>
                  <a:pt x="42015" y="54124"/>
                  <a:pt x="38191" y="54531"/>
                  <a:pt x="34421" y="55290"/>
                </a:cubicBezTo>
                <a:cubicBezTo>
                  <a:pt x="33498" y="55480"/>
                  <a:pt x="32576" y="55697"/>
                  <a:pt x="31708" y="55914"/>
                </a:cubicBezTo>
                <a:cubicBezTo>
                  <a:pt x="31247" y="56050"/>
                  <a:pt x="30786" y="56158"/>
                  <a:pt x="30352" y="56294"/>
                </a:cubicBezTo>
                <a:lnTo>
                  <a:pt x="29674" y="56483"/>
                </a:lnTo>
                <a:lnTo>
                  <a:pt x="29050" y="56673"/>
                </a:lnTo>
                <a:lnTo>
                  <a:pt x="28806" y="56755"/>
                </a:lnTo>
                <a:cubicBezTo>
                  <a:pt x="28752" y="56673"/>
                  <a:pt x="28725" y="56592"/>
                  <a:pt x="28698" y="56511"/>
                </a:cubicBezTo>
                <a:lnTo>
                  <a:pt x="28643" y="56375"/>
                </a:lnTo>
                <a:cubicBezTo>
                  <a:pt x="28616" y="56294"/>
                  <a:pt x="28589" y="56212"/>
                  <a:pt x="28589" y="56131"/>
                </a:cubicBezTo>
                <a:cubicBezTo>
                  <a:pt x="28535" y="55995"/>
                  <a:pt x="28508" y="55833"/>
                  <a:pt x="28481" y="55670"/>
                </a:cubicBezTo>
                <a:cubicBezTo>
                  <a:pt x="28291" y="54503"/>
                  <a:pt x="28508" y="53310"/>
                  <a:pt x="29023" y="52225"/>
                </a:cubicBezTo>
                <a:lnTo>
                  <a:pt x="29023" y="52279"/>
                </a:lnTo>
                <a:cubicBezTo>
                  <a:pt x="29294" y="51601"/>
                  <a:pt x="29674" y="51004"/>
                  <a:pt x="30135" y="50462"/>
                </a:cubicBezTo>
                <a:cubicBezTo>
                  <a:pt x="30976" y="49458"/>
                  <a:pt x="31952" y="48645"/>
                  <a:pt x="33092" y="48021"/>
                </a:cubicBezTo>
                <a:cubicBezTo>
                  <a:pt x="33688" y="47695"/>
                  <a:pt x="34285" y="47424"/>
                  <a:pt x="34936" y="47234"/>
                </a:cubicBezTo>
                <a:cubicBezTo>
                  <a:pt x="35587" y="47072"/>
                  <a:pt x="36238" y="46909"/>
                  <a:pt x="36916" y="46827"/>
                </a:cubicBezTo>
                <a:cubicBezTo>
                  <a:pt x="37786" y="46723"/>
                  <a:pt x="38655" y="46674"/>
                  <a:pt x="39532" y="46674"/>
                </a:cubicBezTo>
                <a:cubicBezTo>
                  <a:pt x="40022" y="46674"/>
                  <a:pt x="40515" y="46690"/>
                  <a:pt x="41012" y="46719"/>
                </a:cubicBezTo>
                <a:cubicBezTo>
                  <a:pt x="43751" y="46882"/>
                  <a:pt x="46518" y="47343"/>
                  <a:pt x="49339" y="47478"/>
                </a:cubicBezTo>
                <a:cubicBezTo>
                  <a:pt x="49650" y="47499"/>
                  <a:pt x="49960" y="47508"/>
                  <a:pt x="50271" y="47508"/>
                </a:cubicBezTo>
                <a:cubicBezTo>
                  <a:pt x="50774" y="47508"/>
                  <a:pt x="51277" y="47485"/>
                  <a:pt x="51780" y="47451"/>
                </a:cubicBezTo>
                <a:cubicBezTo>
                  <a:pt x="52187" y="47424"/>
                  <a:pt x="52567" y="47370"/>
                  <a:pt x="52919" y="47343"/>
                </a:cubicBezTo>
                <a:lnTo>
                  <a:pt x="53868" y="47180"/>
                </a:lnTo>
                <a:cubicBezTo>
                  <a:pt x="55496" y="46882"/>
                  <a:pt x="57069" y="46285"/>
                  <a:pt x="58480" y="45471"/>
                </a:cubicBezTo>
                <a:cubicBezTo>
                  <a:pt x="60351" y="44413"/>
                  <a:pt x="61707" y="42650"/>
                  <a:pt x="62250" y="40589"/>
                </a:cubicBezTo>
                <a:cubicBezTo>
                  <a:pt x="62494" y="39640"/>
                  <a:pt x="62548" y="38636"/>
                  <a:pt x="62440" y="37660"/>
                </a:cubicBezTo>
                <a:cubicBezTo>
                  <a:pt x="62304" y="36710"/>
                  <a:pt x="62060" y="35761"/>
                  <a:pt x="61653" y="34866"/>
                </a:cubicBezTo>
                <a:cubicBezTo>
                  <a:pt x="61300" y="34052"/>
                  <a:pt x="60812" y="33266"/>
                  <a:pt x="60270" y="32560"/>
                </a:cubicBezTo>
                <a:cubicBezTo>
                  <a:pt x="59727" y="31909"/>
                  <a:pt x="59103" y="31313"/>
                  <a:pt x="58425" y="30797"/>
                </a:cubicBezTo>
                <a:cubicBezTo>
                  <a:pt x="56933" y="29712"/>
                  <a:pt x="55198" y="29007"/>
                  <a:pt x="53380" y="28682"/>
                </a:cubicBezTo>
                <a:cubicBezTo>
                  <a:pt x="52485" y="28532"/>
                  <a:pt x="51576" y="28458"/>
                  <a:pt x="50664" y="28458"/>
                </a:cubicBezTo>
                <a:cubicBezTo>
                  <a:pt x="49752" y="28458"/>
                  <a:pt x="48837" y="28532"/>
                  <a:pt x="47928" y="28682"/>
                </a:cubicBezTo>
                <a:cubicBezTo>
                  <a:pt x="46545" y="28926"/>
                  <a:pt x="45189" y="29278"/>
                  <a:pt x="43887" y="29767"/>
                </a:cubicBezTo>
                <a:cubicBezTo>
                  <a:pt x="43209" y="30038"/>
                  <a:pt x="42504" y="30363"/>
                  <a:pt x="41798" y="30716"/>
                </a:cubicBezTo>
                <a:lnTo>
                  <a:pt x="41853" y="30689"/>
                </a:lnTo>
                <a:lnTo>
                  <a:pt x="41853" y="30689"/>
                </a:lnTo>
                <a:cubicBezTo>
                  <a:pt x="40307" y="31448"/>
                  <a:pt x="38815" y="32289"/>
                  <a:pt x="37377" y="33211"/>
                </a:cubicBezTo>
                <a:cubicBezTo>
                  <a:pt x="35858" y="34188"/>
                  <a:pt x="34529" y="35083"/>
                  <a:pt x="32929" y="36222"/>
                </a:cubicBezTo>
                <a:cubicBezTo>
                  <a:pt x="31844" y="36981"/>
                  <a:pt x="30244" y="38066"/>
                  <a:pt x="28942" y="38934"/>
                </a:cubicBezTo>
                <a:lnTo>
                  <a:pt x="26392" y="40697"/>
                </a:lnTo>
                <a:lnTo>
                  <a:pt x="22432" y="43437"/>
                </a:lnTo>
                <a:cubicBezTo>
                  <a:pt x="21808" y="43898"/>
                  <a:pt x="21103" y="44224"/>
                  <a:pt x="20370" y="44441"/>
                </a:cubicBezTo>
                <a:cubicBezTo>
                  <a:pt x="20200" y="44478"/>
                  <a:pt x="20028" y="44497"/>
                  <a:pt x="19858" y="44497"/>
                </a:cubicBezTo>
                <a:cubicBezTo>
                  <a:pt x="19296" y="44497"/>
                  <a:pt x="18752" y="44293"/>
                  <a:pt x="18336" y="43898"/>
                </a:cubicBezTo>
                <a:cubicBezTo>
                  <a:pt x="18038" y="43627"/>
                  <a:pt x="17794" y="43301"/>
                  <a:pt x="17658" y="42922"/>
                </a:cubicBezTo>
                <a:cubicBezTo>
                  <a:pt x="17550" y="42732"/>
                  <a:pt x="17495" y="42542"/>
                  <a:pt x="17441" y="42352"/>
                </a:cubicBezTo>
                <a:cubicBezTo>
                  <a:pt x="17387" y="42135"/>
                  <a:pt x="17333" y="41945"/>
                  <a:pt x="17305" y="41728"/>
                </a:cubicBezTo>
                <a:cubicBezTo>
                  <a:pt x="17143" y="40887"/>
                  <a:pt x="17170" y="40046"/>
                  <a:pt x="17305" y="39206"/>
                </a:cubicBezTo>
                <a:cubicBezTo>
                  <a:pt x="17387" y="38772"/>
                  <a:pt x="17495" y="38365"/>
                  <a:pt x="17658" y="37958"/>
                </a:cubicBezTo>
                <a:lnTo>
                  <a:pt x="17875" y="37334"/>
                </a:lnTo>
                <a:lnTo>
                  <a:pt x="17984" y="37009"/>
                </a:lnTo>
                <a:cubicBezTo>
                  <a:pt x="18011" y="36900"/>
                  <a:pt x="18065" y="36792"/>
                  <a:pt x="18119" y="36710"/>
                </a:cubicBezTo>
                <a:cubicBezTo>
                  <a:pt x="18309" y="36303"/>
                  <a:pt x="18445" y="35869"/>
                  <a:pt x="18662" y="35490"/>
                </a:cubicBezTo>
                <a:lnTo>
                  <a:pt x="19313" y="34296"/>
                </a:lnTo>
                <a:cubicBezTo>
                  <a:pt x="19448" y="34052"/>
                  <a:pt x="19638" y="33754"/>
                  <a:pt x="19828" y="33455"/>
                </a:cubicBezTo>
                <a:cubicBezTo>
                  <a:pt x="19936" y="33293"/>
                  <a:pt x="20018" y="33130"/>
                  <a:pt x="20126" y="32994"/>
                </a:cubicBezTo>
                <a:lnTo>
                  <a:pt x="20452" y="32533"/>
                </a:lnTo>
                <a:lnTo>
                  <a:pt x="20994" y="31774"/>
                </a:lnTo>
                <a:lnTo>
                  <a:pt x="21591" y="31068"/>
                </a:lnTo>
                <a:cubicBezTo>
                  <a:pt x="21990" y="30563"/>
                  <a:pt x="22441" y="30084"/>
                  <a:pt x="22893" y="29631"/>
                </a:cubicBezTo>
                <a:lnTo>
                  <a:pt x="22893" y="29631"/>
                </a:lnTo>
                <a:lnTo>
                  <a:pt x="22947" y="29604"/>
                </a:lnTo>
                <a:cubicBezTo>
                  <a:pt x="24168" y="28410"/>
                  <a:pt x="25497" y="27325"/>
                  <a:pt x="26907" y="26349"/>
                </a:cubicBezTo>
                <a:lnTo>
                  <a:pt x="26907" y="26349"/>
                </a:lnTo>
                <a:lnTo>
                  <a:pt x="26880" y="26376"/>
                </a:lnTo>
                <a:lnTo>
                  <a:pt x="27558" y="25915"/>
                </a:lnTo>
                <a:lnTo>
                  <a:pt x="27504" y="25942"/>
                </a:lnTo>
                <a:cubicBezTo>
                  <a:pt x="27721" y="25806"/>
                  <a:pt x="27965" y="25644"/>
                  <a:pt x="28182" y="25508"/>
                </a:cubicBezTo>
                <a:lnTo>
                  <a:pt x="28182" y="25508"/>
                </a:lnTo>
                <a:lnTo>
                  <a:pt x="28128" y="25535"/>
                </a:lnTo>
                <a:lnTo>
                  <a:pt x="28779" y="25128"/>
                </a:lnTo>
                <a:lnTo>
                  <a:pt x="28752" y="25156"/>
                </a:lnTo>
                <a:cubicBezTo>
                  <a:pt x="29131" y="24911"/>
                  <a:pt x="29538" y="24694"/>
                  <a:pt x="29945" y="24450"/>
                </a:cubicBezTo>
                <a:cubicBezTo>
                  <a:pt x="30840" y="23989"/>
                  <a:pt x="32332" y="23284"/>
                  <a:pt x="33444" y="22823"/>
                </a:cubicBezTo>
                <a:lnTo>
                  <a:pt x="33444" y="22823"/>
                </a:lnTo>
                <a:lnTo>
                  <a:pt x="33390" y="22850"/>
                </a:lnTo>
                <a:cubicBezTo>
                  <a:pt x="34041" y="22579"/>
                  <a:pt x="34665" y="22335"/>
                  <a:pt x="35316" y="22118"/>
                </a:cubicBezTo>
                <a:cubicBezTo>
                  <a:pt x="35777" y="21982"/>
                  <a:pt x="36129" y="21874"/>
                  <a:pt x="36753" y="21684"/>
                </a:cubicBezTo>
                <a:cubicBezTo>
                  <a:pt x="38462" y="21087"/>
                  <a:pt x="40225" y="20626"/>
                  <a:pt x="41988" y="20273"/>
                </a:cubicBezTo>
                <a:lnTo>
                  <a:pt x="41961" y="20273"/>
                </a:lnTo>
                <a:cubicBezTo>
                  <a:pt x="43372" y="20002"/>
                  <a:pt x="44673" y="19758"/>
                  <a:pt x="46138" y="19487"/>
                </a:cubicBezTo>
                <a:cubicBezTo>
                  <a:pt x="47304" y="19297"/>
                  <a:pt x="48742" y="19080"/>
                  <a:pt x="50044" y="18890"/>
                </a:cubicBezTo>
                <a:lnTo>
                  <a:pt x="50121" y="18877"/>
                </a:lnTo>
                <a:lnTo>
                  <a:pt x="50121" y="18877"/>
                </a:lnTo>
                <a:lnTo>
                  <a:pt x="51102" y="18781"/>
                </a:lnTo>
                <a:cubicBezTo>
                  <a:pt x="52133" y="18646"/>
                  <a:pt x="53462" y="18456"/>
                  <a:pt x="53814" y="18402"/>
                </a:cubicBezTo>
                <a:cubicBezTo>
                  <a:pt x="55849" y="18185"/>
                  <a:pt x="57774" y="17859"/>
                  <a:pt x="59727" y="17561"/>
                </a:cubicBezTo>
                <a:lnTo>
                  <a:pt x="59998" y="17561"/>
                </a:lnTo>
                <a:cubicBezTo>
                  <a:pt x="60859" y="17434"/>
                  <a:pt x="61720" y="17213"/>
                  <a:pt x="62537" y="16919"/>
                </a:cubicBezTo>
                <a:lnTo>
                  <a:pt x="62537" y="16919"/>
                </a:lnTo>
                <a:lnTo>
                  <a:pt x="62684" y="16883"/>
                </a:lnTo>
                <a:lnTo>
                  <a:pt x="63308" y="16693"/>
                </a:lnTo>
                <a:lnTo>
                  <a:pt x="63714" y="16530"/>
                </a:lnTo>
                <a:cubicBezTo>
                  <a:pt x="63959" y="16449"/>
                  <a:pt x="63742" y="16557"/>
                  <a:pt x="64148" y="16395"/>
                </a:cubicBezTo>
                <a:cubicBezTo>
                  <a:pt x="64664" y="16178"/>
                  <a:pt x="65179" y="15906"/>
                  <a:pt x="65640" y="15635"/>
                </a:cubicBezTo>
                <a:cubicBezTo>
                  <a:pt x="65855" y="15485"/>
                  <a:pt x="65951" y="15436"/>
                  <a:pt x="65995" y="15436"/>
                </a:cubicBezTo>
                <a:cubicBezTo>
                  <a:pt x="66006" y="15436"/>
                  <a:pt x="66014" y="15440"/>
                  <a:pt x="66020" y="15445"/>
                </a:cubicBezTo>
                <a:cubicBezTo>
                  <a:pt x="66590" y="14984"/>
                  <a:pt x="67078" y="14442"/>
                  <a:pt x="67512" y="13845"/>
                </a:cubicBezTo>
                <a:lnTo>
                  <a:pt x="67729" y="13465"/>
                </a:lnTo>
                <a:cubicBezTo>
                  <a:pt x="67810" y="13357"/>
                  <a:pt x="67837" y="13248"/>
                  <a:pt x="67892" y="13140"/>
                </a:cubicBezTo>
                <a:cubicBezTo>
                  <a:pt x="67946" y="13004"/>
                  <a:pt x="68000" y="12868"/>
                  <a:pt x="68027" y="12760"/>
                </a:cubicBezTo>
                <a:lnTo>
                  <a:pt x="68027" y="12706"/>
                </a:lnTo>
                <a:cubicBezTo>
                  <a:pt x="67892" y="13031"/>
                  <a:pt x="67702" y="13357"/>
                  <a:pt x="67512" y="13628"/>
                </a:cubicBezTo>
                <a:lnTo>
                  <a:pt x="67322" y="13899"/>
                </a:lnTo>
                <a:lnTo>
                  <a:pt x="67186" y="14062"/>
                </a:lnTo>
                <a:cubicBezTo>
                  <a:pt x="67129" y="14119"/>
                  <a:pt x="67101" y="14142"/>
                  <a:pt x="67093" y="14142"/>
                </a:cubicBezTo>
                <a:cubicBezTo>
                  <a:pt x="67083" y="14142"/>
                  <a:pt x="67112" y="14098"/>
                  <a:pt x="67159" y="14035"/>
                </a:cubicBezTo>
                <a:cubicBezTo>
                  <a:pt x="67512" y="13574"/>
                  <a:pt x="67783" y="13058"/>
                  <a:pt x="68000" y="12543"/>
                </a:cubicBezTo>
                <a:cubicBezTo>
                  <a:pt x="68163" y="12136"/>
                  <a:pt x="68271" y="11702"/>
                  <a:pt x="68325" y="11268"/>
                </a:cubicBezTo>
                <a:cubicBezTo>
                  <a:pt x="68431" y="10743"/>
                  <a:pt x="68459" y="10192"/>
                  <a:pt x="68461" y="9640"/>
                </a:cubicBezTo>
                <a:lnTo>
                  <a:pt x="68461" y="9640"/>
                </a:lnTo>
                <a:cubicBezTo>
                  <a:pt x="68461" y="9640"/>
                  <a:pt x="68461" y="9640"/>
                  <a:pt x="68461" y="9641"/>
                </a:cubicBezTo>
                <a:lnTo>
                  <a:pt x="68461" y="9586"/>
                </a:lnTo>
                <a:cubicBezTo>
                  <a:pt x="68461" y="9604"/>
                  <a:pt x="68461" y="9622"/>
                  <a:pt x="68461" y="9640"/>
                </a:cubicBezTo>
                <a:lnTo>
                  <a:pt x="68461" y="9640"/>
                </a:lnTo>
                <a:cubicBezTo>
                  <a:pt x="68407" y="9206"/>
                  <a:pt x="68325" y="8800"/>
                  <a:pt x="68190" y="8366"/>
                </a:cubicBezTo>
                <a:cubicBezTo>
                  <a:pt x="67973" y="7525"/>
                  <a:pt x="67647" y="6738"/>
                  <a:pt x="67186" y="6006"/>
                </a:cubicBezTo>
                <a:cubicBezTo>
                  <a:pt x="66698" y="5220"/>
                  <a:pt x="66074" y="4541"/>
                  <a:pt x="65396" y="3918"/>
                </a:cubicBezTo>
                <a:cubicBezTo>
                  <a:pt x="65071" y="3619"/>
                  <a:pt x="64718" y="3294"/>
                  <a:pt x="64365" y="3022"/>
                </a:cubicBezTo>
                <a:cubicBezTo>
                  <a:pt x="63702" y="2606"/>
                  <a:pt x="63499" y="2483"/>
                  <a:pt x="63486" y="2483"/>
                </a:cubicBezTo>
                <a:lnTo>
                  <a:pt x="63486" y="2483"/>
                </a:lnTo>
                <a:cubicBezTo>
                  <a:pt x="63469" y="2483"/>
                  <a:pt x="63835" y="2730"/>
                  <a:pt x="63815" y="2730"/>
                </a:cubicBezTo>
                <a:cubicBezTo>
                  <a:pt x="63809" y="2730"/>
                  <a:pt x="63765" y="2706"/>
                  <a:pt x="63660" y="2643"/>
                </a:cubicBezTo>
                <a:cubicBezTo>
                  <a:pt x="62856" y="2160"/>
                  <a:pt x="62024" y="1757"/>
                  <a:pt x="61140" y="1433"/>
                </a:cubicBezTo>
                <a:lnTo>
                  <a:pt x="61140" y="1433"/>
                </a:lnTo>
                <a:lnTo>
                  <a:pt x="61002" y="1341"/>
                </a:lnTo>
                <a:cubicBezTo>
                  <a:pt x="60487" y="1151"/>
                  <a:pt x="59944" y="1015"/>
                  <a:pt x="59429" y="907"/>
                </a:cubicBezTo>
                <a:cubicBezTo>
                  <a:pt x="59212" y="853"/>
                  <a:pt x="58941" y="771"/>
                  <a:pt x="58534" y="690"/>
                </a:cubicBezTo>
                <a:cubicBezTo>
                  <a:pt x="58154" y="608"/>
                  <a:pt x="57639" y="473"/>
                  <a:pt x="56879" y="364"/>
                </a:cubicBezTo>
                <a:lnTo>
                  <a:pt x="56879" y="364"/>
                </a:lnTo>
                <a:lnTo>
                  <a:pt x="57639" y="473"/>
                </a:lnTo>
                <a:lnTo>
                  <a:pt x="58154" y="581"/>
                </a:lnTo>
                <a:cubicBezTo>
                  <a:pt x="58452" y="636"/>
                  <a:pt x="58642" y="690"/>
                  <a:pt x="58751" y="690"/>
                </a:cubicBezTo>
                <a:cubicBezTo>
                  <a:pt x="58791" y="703"/>
                  <a:pt x="58832" y="710"/>
                  <a:pt x="58873" y="710"/>
                </a:cubicBezTo>
                <a:cubicBezTo>
                  <a:pt x="58914" y="710"/>
                  <a:pt x="58954" y="703"/>
                  <a:pt x="58995" y="690"/>
                </a:cubicBezTo>
                <a:lnTo>
                  <a:pt x="59049" y="690"/>
                </a:lnTo>
                <a:cubicBezTo>
                  <a:pt x="58751" y="608"/>
                  <a:pt x="58344" y="554"/>
                  <a:pt x="58154" y="527"/>
                </a:cubicBezTo>
                <a:cubicBezTo>
                  <a:pt x="57883" y="473"/>
                  <a:pt x="57720" y="446"/>
                  <a:pt x="57503" y="419"/>
                </a:cubicBezTo>
                <a:lnTo>
                  <a:pt x="57557" y="419"/>
                </a:lnTo>
                <a:cubicBezTo>
                  <a:pt x="56933" y="337"/>
                  <a:pt x="56337" y="229"/>
                  <a:pt x="55713" y="174"/>
                </a:cubicBezTo>
                <a:cubicBezTo>
                  <a:pt x="55415" y="147"/>
                  <a:pt x="55116" y="120"/>
                  <a:pt x="54791" y="93"/>
                </a:cubicBezTo>
                <a:lnTo>
                  <a:pt x="53841" y="39"/>
                </a:lnTo>
                <a:cubicBezTo>
                  <a:pt x="53485" y="13"/>
                  <a:pt x="53128" y="1"/>
                  <a:pt x="527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55">
            <a:hlinkClick r:id="" action="ppaction://hlinkshowjump?jump=previousslide"/>
          </p:cNvPr>
          <p:cNvSpPr/>
          <p:nvPr/>
        </p:nvSpPr>
        <p:spPr>
          <a:xfrm rot="-8640554" flipH="1">
            <a:off x="3835462" y="4767580"/>
            <a:ext cx="366800" cy="287238"/>
          </a:xfrm>
          <a:custGeom>
            <a:avLst/>
            <a:gdLst/>
            <a:ahLst/>
            <a:cxnLst/>
            <a:rect l="l" t="t" r="r" b="b"/>
            <a:pathLst>
              <a:path w="7243" h="5672" extrusionOk="0">
                <a:moveTo>
                  <a:pt x="1995" y="1"/>
                </a:moveTo>
                <a:cubicBezTo>
                  <a:pt x="1778" y="1"/>
                  <a:pt x="1564" y="33"/>
                  <a:pt x="1356" y="107"/>
                </a:cubicBezTo>
                <a:cubicBezTo>
                  <a:pt x="407" y="459"/>
                  <a:pt x="0" y="1680"/>
                  <a:pt x="271" y="2656"/>
                </a:cubicBezTo>
                <a:cubicBezTo>
                  <a:pt x="543" y="3633"/>
                  <a:pt x="1302" y="4392"/>
                  <a:pt x="2143" y="4962"/>
                </a:cubicBezTo>
                <a:cubicBezTo>
                  <a:pt x="2550" y="5260"/>
                  <a:pt x="3011" y="5477"/>
                  <a:pt x="3499" y="5613"/>
                </a:cubicBezTo>
                <a:cubicBezTo>
                  <a:pt x="3665" y="5653"/>
                  <a:pt x="3843" y="5672"/>
                  <a:pt x="4026" y="5672"/>
                </a:cubicBezTo>
                <a:cubicBezTo>
                  <a:pt x="5223" y="5672"/>
                  <a:pt x="6678" y="4863"/>
                  <a:pt x="6890" y="3687"/>
                </a:cubicBezTo>
                <a:cubicBezTo>
                  <a:pt x="7242" y="1924"/>
                  <a:pt x="5018" y="975"/>
                  <a:pt x="3716" y="459"/>
                </a:cubicBezTo>
                <a:cubicBezTo>
                  <a:pt x="3165" y="223"/>
                  <a:pt x="2570" y="1"/>
                  <a:pt x="19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55"/>
          <p:cNvSpPr/>
          <p:nvPr/>
        </p:nvSpPr>
        <p:spPr>
          <a:xfrm rot="-8640554" flipH="1">
            <a:off x="4388600" y="4767580"/>
            <a:ext cx="366800" cy="287238"/>
          </a:xfrm>
          <a:custGeom>
            <a:avLst/>
            <a:gdLst/>
            <a:ahLst/>
            <a:cxnLst/>
            <a:rect l="l" t="t" r="r" b="b"/>
            <a:pathLst>
              <a:path w="7243" h="5672" extrusionOk="0">
                <a:moveTo>
                  <a:pt x="1995" y="1"/>
                </a:moveTo>
                <a:cubicBezTo>
                  <a:pt x="1778" y="1"/>
                  <a:pt x="1564" y="33"/>
                  <a:pt x="1356" y="107"/>
                </a:cubicBezTo>
                <a:cubicBezTo>
                  <a:pt x="407" y="459"/>
                  <a:pt x="0" y="1680"/>
                  <a:pt x="271" y="2656"/>
                </a:cubicBezTo>
                <a:cubicBezTo>
                  <a:pt x="543" y="3633"/>
                  <a:pt x="1302" y="4392"/>
                  <a:pt x="2143" y="4962"/>
                </a:cubicBezTo>
                <a:cubicBezTo>
                  <a:pt x="2550" y="5260"/>
                  <a:pt x="3011" y="5477"/>
                  <a:pt x="3499" y="5613"/>
                </a:cubicBezTo>
                <a:cubicBezTo>
                  <a:pt x="3665" y="5653"/>
                  <a:pt x="3843" y="5672"/>
                  <a:pt x="4026" y="5672"/>
                </a:cubicBezTo>
                <a:cubicBezTo>
                  <a:pt x="5223" y="5672"/>
                  <a:pt x="6678" y="4863"/>
                  <a:pt x="6890" y="3687"/>
                </a:cubicBezTo>
                <a:cubicBezTo>
                  <a:pt x="7242" y="1924"/>
                  <a:pt x="5018" y="975"/>
                  <a:pt x="3716" y="459"/>
                </a:cubicBezTo>
                <a:cubicBezTo>
                  <a:pt x="3165" y="223"/>
                  <a:pt x="2570" y="1"/>
                  <a:pt x="19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55">
            <a:hlinkClick r:id="" action="ppaction://hlinkshowjump?jump=nextslide"/>
          </p:cNvPr>
          <p:cNvSpPr/>
          <p:nvPr/>
        </p:nvSpPr>
        <p:spPr>
          <a:xfrm rot="-8640554" flipH="1">
            <a:off x="4941737" y="4767580"/>
            <a:ext cx="366800" cy="287238"/>
          </a:xfrm>
          <a:custGeom>
            <a:avLst/>
            <a:gdLst/>
            <a:ahLst/>
            <a:cxnLst/>
            <a:rect l="l" t="t" r="r" b="b"/>
            <a:pathLst>
              <a:path w="7243" h="5672" extrusionOk="0">
                <a:moveTo>
                  <a:pt x="1995" y="1"/>
                </a:moveTo>
                <a:cubicBezTo>
                  <a:pt x="1778" y="1"/>
                  <a:pt x="1564" y="33"/>
                  <a:pt x="1356" y="107"/>
                </a:cubicBezTo>
                <a:cubicBezTo>
                  <a:pt x="407" y="459"/>
                  <a:pt x="0" y="1680"/>
                  <a:pt x="271" y="2656"/>
                </a:cubicBezTo>
                <a:cubicBezTo>
                  <a:pt x="543" y="3633"/>
                  <a:pt x="1302" y="4392"/>
                  <a:pt x="2143" y="4962"/>
                </a:cubicBezTo>
                <a:cubicBezTo>
                  <a:pt x="2550" y="5260"/>
                  <a:pt x="3011" y="5477"/>
                  <a:pt x="3499" y="5613"/>
                </a:cubicBezTo>
                <a:cubicBezTo>
                  <a:pt x="3665" y="5653"/>
                  <a:pt x="3843" y="5672"/>
                  <a:pt x="4026" y="5672"/>
                </a:cubicBezTo>
                <a:cubicBezTo>
                  <a:pt x="5223" y="5672"/>
                  <a:pt x="6678" y="4863"/>
                  <a:pt x="6890" y="3687"/>
                </a:cubicBezTo>
                <a:cubicBezTo>
                  <a:pt x="7242" y="1924"/>
                  <a:pt x="5018" y="975"/>
                  <a:pt x="3716" y="459"/>
                </a:cubicBezTo>
                <a:cubicBezTo>
                  <a:pt x="3165" y="223"/>
                  <a:pt x="2570" y="1"/>
                  <a:pt x="19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Box 6">
            <a:extLst>
              <a:ext uri="{FF2B5EF4-FFF2-40B4-BE49-F238E27FC236}">
                <a16:creationId xmlns:a16="http://schemas.microsoft.com/office/drawing/2014/main" id="{1311EE95-60C0-5694-3586-5F10D0B2F9CD}"/>
              </a:ext>
            </a:extLst>
          </p:cNvPr>
          <p:cNvSpPr txBox="1"/>
          <p:nvPr/>
        </p:nvSpPr>
        <p:spPr>
          <a:xfrm>
            <a:off x="-4361" y="5974"/>
            <a:ext cx="8180147" cy="612934"/>
          </a:xfrm>
          <a:prstGeom prst="round2DiagRect">
            <a:avLst/>
          </a:prstGeom>
          <a:solidFill>
            <a:schemeClr val="tx2">
              <a:lumMod val="60000"/>
              <a:lumOff val="40000"/>
            </a:schemeClr>
          </a:solidFill>
        </p:spPr>
        <p:txBody>
          <a:bodyPr wrap="square">
            <a:spAutoFit/>
          </a:bodyPr>
          <a:lstStyle/>
          <a:p>
            <a:pPr algn="ctr">
              <a:buSzPts val="990"/>
              <a:buFont typeface="Arial"/>
              <a:buNone/>
            </a:pPr>
            <a:r>
              <a:rPr lang="en-US" sz="3000" dirty="0">
                <a:solidFill>
                  <a:schemeClr val="accent2"/>
                </a:solidFill>
                <a:latin typeface="Sassoon Primary" pitchFamily="50" charset="0"/>
              </a:rPr>
              <a:t>Year 1 Staff</a:t>
            </a:r>
          </a:p>
        </p:txBody>
      </p:sp>
      <p:sp>
        <p:nvSpPr>
          <p:cNvPr id="10" name="TextBox 9">
            <a:extLst>
              <a:ext uri="{FF2B5EF4-FFF2-40B4-BE49-F238E27FC236}">
                <a16:creationId xmlns:a16="http://schemas.microsoft.com/office/drawing/2014/main" id="{33B9D968-CA92-ACFC-35EF-235C6FE3CD3A}"/>
              </a:ext>
            </a:extLst>
          </p:cNvPr>
          <p:cNvSpPr txBox="1"/>
          <p:nvPr/>
        </p:nvSpPr>
        <p:spPr>
          <a:xfrm>
            <a:off x="2913299" y="2529653"/>
            <a:ext cx="1454046" cy="307777"/>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GB" dirty="0">
                <a:solidFill>
                  <a:schemeClr val="accent2"/>
                </a:solidFill>
              </a:rPr>
              <a:t>Miss Rushton</a:t>
            </a:r>
          </a:p>
        </p:txBody>
      </p:sp>
      <p:sp>
        <p:nvSpPr>
          <p:cNvPr id="11" name="TextBox 10">
            <a:extLst>
              <a:ext uri="{FF2B5EF4-FFF2-40B4-BE49-F238E27FC236}">
                <a16:creationId xmlns:a16="http://schemas.microsoft.com/office/drawing/2014/main" id="{73245052-4CFD-25AF-F11D-02D19AB2C53C}"/>
              </a:ext>
            </a:extLst>
          </p:cNvPr>
          <p:cNvSpPr txBox="1"/>
          <p:nvPr/>
        </p:nvSpPr>
        <p:spPr>
          <a:xfrm>
            <a:off x="530033" y="4378775"/>
            <a:ext cx="2603180" cy="52322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GB" dirty="0"/>
              <a:t>Monday, Tuesday, Thursday, Friday  - full days</a:t>
            </a:r>
          </a:p>
        </p:txBody>
      </p:sp>
      <p:sp>
        <p:nvSpPr>
          <p:cNvPr id="12" name="TextBox 11">
            <a:extLst>
              <a:ext uri="{FF2B5EF4-FFF2-40B4-BE49-F238E27FC236}">
                <a16:creationId xmlns:a16="http://schemas.microsoft.com/office/drawing/2014/main" id="{6B98BB87-D51A-7FC6-8590-FB752308D1A5}"/>
              </a:ext>
            </a:extLst>
          </p:cNvPr>
          <p:cNvSpPr txBox="1"/>
          <p:nvPr/>
        </p:nvSpPr>
        <p:spPr>
          <a:xfrm>
            <a:off x="3844977" y="807889"/>
            <a:ext cx="1454046" cy="307777"/>
          </a:xfrm>
          <a:prstGeom prst="rect">
            <a:avLst/>
          </a:prstGeom>
          <a:noFill/>
        </p:spPr>
        <p:txBody>
          <a:bodyPr wrap="square" rtlCol="0">
            <a:spAutoFit/>
          </a:bodyPr>
          <a:lstStyle/>
          <a:p>
            <a:pPr algn="ctr"/>
            <a:r>
              <a:rPr lang="en-GB" dirty="0">
                <a:highlight>
                  <a:srgbClr val="FFFF00"/>
                </a:highlight>
              </a:rPr>
              <a:t>Teachers</a:t>
            </a:r>
          </a:p>
        </p:txBody>
      </p:sp>
      <p:sp>
        <p:nvSpPr>
          <p:cNvPr id="13" name="TextBox 12">
            <a:extLst>
              <a:ext uri="{FF2B5EF4-FFF2-40B4-BE49-F238E27FC236}">
                <a16:creationId xmlns:a16="http://schemas.microsoft.com/office/drawing/2014/main" id="{2153317C-20A9-D726-A2D0-4BA6C159FC59}"/>
              </a:ext>
            </a:extLst>
          </p:cNvPr>
          <p:cNvSpPr txBox="1"/>
          <p:nvPr/>
        </p:nvSpPr>
        <p:spPr>
          <a:xfrm>
            <a:off x="3844977" y="3370699"/>
            <a:ext cx="1454046" cy="307777"/>
          </a:xfrm>
          <a:prstGeom prst="rect">
            <a:avLst/>
          </a:prstGeom>
          <a:noFill/>
        </p:spPr>
        <p:txBody>
          <a:bodyPr wrap="square" rtlCol="0">
            <a:spAutoFit/>
          </a:bodyPr>
          <a:lstStyle/>
          <a:p>
            <a:pPr algn="ctr"/>
            <a:r>
              <a:rPr lang="en-GB" dirty="0">
                <a:highlight>
                  <a:srgbClr val="FFFF00"/>
                </a:highlight>
              </a:rPr>
              <a:t>Support Staff </a:t>
            </a:r>
          </a:p>
        </p:txBody>
      </p:sp>
      <p:sp>
        <p:nvSpPr>
          <p:cNvPr id="14" name="TextBox 13">
            <a:extLst>
              <a:ext uri="{FF2B5EF4-FFF2-40B4-BE49-F238E27FC236}">
                <a16:creationId xmlns:a16="http://schemas.microsoft.com/office/drawing/2014/main" id="{A6049C20-10A8-455E-8752-C8D3CF522980}"/>
              </a:ext>
            </a:extLst>
          </p:cNvPr>
          <p:cNvSpPr txBox="1"/>
          <p:nvPr/>
        </p:nvSpPr>
        <p:spPr>
          <a:xfrm>
            <a:off x="3522333" y="4338635"/>
            <a:ext cx="2495832" cy="52322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GB" dirty="0"/>
              <a:t>Monday to Friday - mornings</a:t>
            </a:r>
          </a:p>
          <a:p>
            <a:endParaRPr lang="en-GB" dirty="0"/>
          </a:p>
        </p:txBody>
      </p:sp>
      <p:pic>
        <p:nvPicPr>
          <p:cNvPr id="16" name="Picture 15">
            <a:extLst>
              <a:ext uri="{FF2B5EF4-FFF2-40B4-BE49-F238E27FC236}">
                <a16:creationId xmlns:a16="http://schemas.microsoft.com/office/drawing/2014/main" id="{366E24DD-434F-2DD2-16C9-B6A2BBBC43C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362" b="93617" l="8969" r="91480">
                        <a14:foregroundMark x1="89686" y1="21702" x2="91928" y2="41702"/>
                        <a14:foregroundMark x1="91928" y1="41702" x2="90135" y2="50213"/>
                        <a14:foregroundMark x1="47982" y1="89787" x2="61883" y2="88936"/>
                        <a14:foregroundMark x1="53812" y1="93617" x2="53812" y2="93617"/>
                      </a14:backgroundRemoval>
                    </a14:imgEffect>
                  </a14:imgLayer>
                </a14:imgProps>
              </a:ext>
            </a:extLst>
          </a:blip>
          <a:stretch>
            <a:fillRect/>
          </a:stretch>
        </p:blipFill>
        <p:spPr>
          <a:xfrm>
            <a:off x="446585" y="-41469"/>
            <a:ext cx="655192" cy="690449"/>
          </a:xfrm>
          <a:prstGeom prst="rect">
            <a:avLst/>
          </a:prstGeom>
        </p:spPr>
      </p:pic>
      <p:sp>
        <p:nvSpPr>
          <p:cNvPr id="18" name="Google Shape;1030;p57">
            <a:extLst>
              <a:ext uri="{FF2B5EF4-FFF2-40B4-BE49-F238E27FC236}">
                <a16:creationId xmlns:a16="http://schemas.microsoft.com/office/drawing/2014/main" id="{2606CA97-627A-FB92-DF8C-BD4FBA0BB584}"/>
              </a:ext>
            </a:extLst>
          </p:cNvPr>
          <p:cNvSpPr/>
          <p:nvPr/>
        </p:nvSpPr>
        <p:spPr>
          <a:xfrm rot="5726563" flipH="1">
            <a:off x="7648864" y="-217183"/>
            <a:ext cx="2385824" cy="2516072"/>
          </a:xfrm>
          <a:custGeom>
            <a:avLst/>
            <a:gdLst/>
            <a:ahLst/>
            <a:cxnLst/>
            <a:rect l="l" t="t" r="r" b="b"/>
            <a:pathLst>
              <a:path w="104663" h="109762" extrusionOk="0">
                <a:moveTo>
                  <a:pt x="61492" y="0"/>
                </a:moveTo>
                <a:cubicBezTo>
                  <a:pt x="50465" y="0"/>
                  <a:pt x="40621" y="9146"/>
                  <a:pt x="32052" y="15324"/>
                </a:cubicBezTo>
                <a:cubicBezTo>
                  <a:pt x="19882" y="24104"/>
                  <a:pt x="10169" y="35842"/>
                  <a:pt x="3800" y="49422"/>
                </a:cubicBezTo>
                <a:cubicBezTo>
                  <a:pt x="1639" y="54040"/>
                  <a:pt x="1" y="59795"/>
                  <a:pt x="2913" y="63981"/>
                </a:cubicBezTo>
                <a:cubicBezTo>
                  <a:pt x="5239" y="67321"/>
                  <a:pt x="9616" y="68315"/>
                  <a:pt x="13780" y="68315"/>
                </a:cubicBezTo>
                <a:cubicBezTo>
                  <a:pt x="14380" y="68315"/>
                  <a:pt x="14976" y="68295"/>
                  <a:pt x="15560" y="68257"/>
                </a:cubicBezTo>
                <a:cubicBezTo>
                  <a:pt x="18177" y="68104"/>
                  <a:pt x="20852" y="67736"/>
                  <a:pt x="23463" y="67736"/>
                </a:cubicBezTo>
                <a:cubicBezTo>
                  <a:pt x="25504" y="67736"/>
                  <a:pt x="27507" y="67961"/>
                  <a:pt x="29413" y="68690"/>
                </a:cubicBezTo>
                <a:cubicBezTo>
                  <a:pt x="35510" y="71055"/>
                  <a:pt x="38626" y="77789"/>
                  <a:pt x="40287" y="84112"/>
                </a:cubicBezTo>
                <a:cubicBezTo>
                  <a:pt x="41925" y="90413"/>
                  <a:pt x="42857" y="97260"/>
                  <a:pt x="46883" y="102401"/>
                </a:cubicBezTo>
                <a:cubicBezTo>
                  <a:pt x="50905" y="107554"/>
                  <a:pt x="57119" y="109761"/>
                  <a:pt x="63668" y="109761"/>
                </a:cubicBezTo>
                <a:cubicBezTo>
                  <a:pt x="69898" y="109761"/>
                  <a:pt x="76430" y="107763"/>
                  <a:pt x="81664" y="104403"/>
                </a:cubicBezTo>
                <a:cubicBezTo>
                  <a:pt x="95882" y="95236"/>
                  <a:pt x="104139" y="78198"/>
                  <a:pt x="104412" y="61274"/>
                </a:cubicBezTo>
                <a:cubicBezTo>
                  <a:pt x="104662" y="44327"/>
                  <a:pt x="97588" y="27767"/>
                  <a:pt x="86623" y="14846"/>
                </a:cubicBezTo>
                <a:cubicBezTo>
                  <a:pt x="81164" y="8431"/>
                  <a:pt x="74431" y="2608"/>
                  <a:pt x="66242" y="584"/>
                </a:cubicBezTo>
                <a:cubicBezTo>
                  <a:pt x="64635" y="183"/>
                  <a:pt x="63051" y="0"/>
                  <a:pt x="614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031;p57">
            <a:extLst>
              <a:ext uri="{FF2B5EF4-FFF2-40B4-BE49-F238E27FC236}">
                <a16:creationId xmlns:a16="http://schemas.microsoft.com/office/drawing/2014/main" id="{B3EF8345-1CB6-7B25-E91C-2305DDC77131}"/>
              </a:ext>
            </a:extLst>
          </p:cNvPr>
          <p:cNvGrpSpPr/>
          <p:nvPr/>
        </p:nvGrpSpPr>
        <p:grpSpPr>
          <a:xfrm rot="10015675" flipH="1">
            <a:off x="8175682" y="3982021"/>
            <a:ext cx="1936635" cy="1713389"/>
            <a:chOff x="1749700" y="889800"/>
            <a:chExt cx="4276500" cy="3783525"/>
          </a:xfrm>
        </p:grpSpPr>
        <p:sp>
          <p:nvSpPr>
            <p:cNvPr id="20" name="Google Shape;1032;p57">
              <a:extLst>
                <a:ext uri="{FF2B5EF4-FFF2-40B4-BE49-F238E27FC236}">
                  <a16:creationId xmlns:a16="http://schemas.microsoft.com/office/drawing/2014/main" id="{C99F4680-A94D-595F-95E3-3B6D1A4C2C44}"/>
                </a:ext>
              </a:extLst>
            </p:cNvPr>
            <p:cNvSpPr/>
            <p:nvPr/>
          </p:nvSpPr>
          <p:spPr>
            <a:xfrm>
              <a:off x="2226200" y="889800"/>
              <a:ext cx="183125" cy="226500"/>
            </a:xfrm>
            <a:custGeom>
              <a:avLst/>
              <a:gdLst/>
              <a:ahLst/>
              <a:cxnLst/>
              <a:rect l="l" t="t" r="r" b="b"/>
              <a:pathLst>
                <a:path w="7325" h="9060" extrusionOk="0">
                  <a:moveTo>
                    <a:pt x="3299" y="1"/>
                  </a:moveTo>
                  <a:cubicBezTo>
                    <a:pt x="2841" y="1"/>
                    <a:pt x="2390" y="173"/>
                    <a:pt x="2047" y="502"/>
                  </a:cubicBezTo>
                  <a:cubicBezTo>
                    <a:pt x="1753" y="835"/>
                    <a:pt x="1510" y="1203"/>
                    <a:pt x="1317" y="1604"/>
                  </a:cubicBezTo>
                  <a:lnTo>
                    <a:pt x="1317" y="1604"/>
                  </a:lnTo>
                  <a:cubicBezTo>
                    <a:pt x="1359" y="1507"/>
                    <a:pt x="1373" y="1467"/>
                    <a:pt x="1366" y="1467"/>
                  </a:cubicBezTo>
                  <a:cubicBezTo>
                    <a:pt x="1336" y="1467"/>
                    <a:pt x="865" y="2344"/>
                    <a:pt x="796" y="2481"/>
                  </a:cubicBezTo>
                  <a:cubicBezTo>
                    <a:pt x="0" y="3937"/>
                    <a:pt x="137" y="5234"/>
                    <a:pt x="728" y="6689"/>
                  </a:cubicBezTo>
                  <a:cubicBezTo>
                    <a:pt x="1345" y="8277"/>
                    <a:pt x="2705" y="9059"/>
                    <a:pt x="4024" y="9059"/>
                  </a:cubicBezTo>
                  <a:cubicBezTo>
                    <a:pt x="5577" y="9059"/>
                    <a:pt x="7074" y="7976"/>
                    <a:pt x="7234" y="5848"/>
                  </a:cubicBezTo>
                  <a:cubicBezTo>
                    <a:pt x="7325" y="4255"/>
                    <a:pt x="7097" y="2982"/>
                    <a:pt x="5960" y="1776"/>
                  </a:cubicBezTo>
                  <a:cubicBezTo>
                    <a:pt x="5664" y="1503"/>
                    <a:pt x="5346" y="1230"/>
                    <a:pt x="5027" y="980"/>
                  </a:cubicBezTo>
                  <a:cubicBezTo>
                    <a:pt x="4777" y="684"/>
                    <a:pt x="4504" y="434"/>
                    <a:pt x="4186" y="229"/>
                  </a:cubicBezTo>
                  <a:cubicBezTo>
                    <a:pt x="3906" y="76"/>
                    <a:pt x="3601" y="1"/>
                    <a:pt x="32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33;p57">
              <a:extLst>
                <a:ext uri="{FF2B5EF4-FFF2-40B4-BE49-F238E27FC236}">
                  <a16:creationId xmlns:a16="http://schemas.microsoft.com/office/drawing/2014/main" id="{ACC02E62-FDA1-A2A8-0419-8E4E5C64329F}"/>
                </a:ext>
              </a:extLst>
            </p:cNvPr>
            <p:cNvSpPr/>
            <p:nvPr/>
          </p:nvSpPr>
          <p:spPr>
            <a:xfrm>
              <a:off x="2327350" y="1533200"/>
              <a:ext cx="283725" cy="185850"/>
            </a:xfrm>
            <a:custGeom>
              <a:avLst/>
              <a:gdLst/>
              <a:ahLst/>
              <a:cxnLst/>
              <a:rect l="l" t="t" r="r" b="b"/>
              <a:pathLst>
                <a:path w="11349" h="7434" extrusionOk="0">
                  <a:moveTo>
                    <a:pt x="6546" y="1"/>
                  </a:moveTo>
                  <a:cubicBezTo>
                    <a:pt x="6377" y="1"/>
                    <a:pt x="6205" y="13"/>
                    <a:pt x="6031" y="39"/>
                  </a:cubicBezTo>
                  <a:cubicBezTo>
                    <a:pt x="4030" y="334"/>
                    <a:pt x="2392" y="2040"/>
                    <a:pt x="1163" y="3542"/>
                  </a:cubicBezTo>
                  <a:cubicBezTo>
                    <a:pt x="1" y="4928"/>
                    <a:pt x="618" y="7434"/>
                    <a:pt x="2647" y="7434"/>
                  </a:cubicBezTo>
                  <a:cubicBezTo>
                    <a:pt x="2683" y="7434"/>
                    <a:pt x="2719" y="7433"/>
                    <a:pt x="2756" y="7432"/>
                  </a:cubicBezTo>
                  <a:cubicBezTo>
                    <a:pt x="5008" y="7318"/>
                    <a:pt x="7419" y="7022"/>
                    <a:pt x="9080" y="5361"/>
                  </a:cubicBezTo>
                  <a:cubicBezTo>
                    <a:pt x="11348" y="3114"/>
                    <a:pt x="9247" y="1"/>
                    <a:pt x="6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34;p57">
              <a:extLst>
                <a:ext uri="{FF2B5EF4-FFF2-40B4-BE49-F238E27FC236}">
                  <a16:creationId xmlns:a16="http://schemas.microsoft.com/office/drawing/2014/main" id="{ABD06289-CCAC-06D6-760C-B6F58FEE944A}"/>
                </a:ext>
              </a:extLst>
            </p:cNvPr>
            <p:cNvSpPr/>
            <p:nvPr/>
          </p:nvSpPr>
          <p:spPr>
            <a:xfrm>
              <a:off x="2677400" y="1195275"/>
              <a:ext cx="265350" cy="220825"/>
            </a:xfrm>
            <a:custGeom>
              <a:avLst/>
              <a:gdLst/>
              <a:ahLst/>
              <a:cxnLst/>
              <a:rect l="l" t="t" r="r" b="b"/>
              <a:pathLst>
                <a:path w="10614" h="8833" extrusionOk="0">
                  <a:moveTo>
                    <a:pt x="5747" y="0"/>
                  </a:moveTo>
                  <a:cubicBezTo>
                    <a:pt x="5142" y="0"/>
                    <a:pt x="4503" y="134"/>
                    <a:pt x="3858" y="430"/>
                  </a:cubicBezTo>
                  <a:cubicBezTo>
                    <a:pt x="2493" y="1067"/>
                    <a:pt x="1765" y="2045"/>
                    <a:pt x="1219" y="3387"/>
                  </a:cubicBezTo>
                  <a:cubicBezTo>
                    <a:pt x="0" y="6257"/>
                    <a:pt x="1858" y="8832"/>
                    <a:pt x="4511" y="8832"/>
                  </a:cubicBezTo>
                  <a:cubicBezTo>
                    <a:pt x="5076" y="8832"/>
                    <a:pt x="5677" y="8716"/>
                    <a:pt x="6292" y="8460"/>
                  </a:cubicBezTo>
                  <a:cubicBezTo>
                    <a:pt x="7634" y="7891"/>
                    <a:pt x="8612" y="7164"/>
                    <a:pt x="9249" y="5821"/>
                  </a:cubicBezTo>
                  <a:cubicBezTo>
                    <a:pt x="10614" y="2849"/>
                    <a:pt x="8538" y="0"/>
                    <a:pt x="5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35;p57">
              <a:extLst>
                <a:ext uri="{FF2B5EF4-FFF2-40B4-BE49-F238E27FC236}">
                  <a16:creationId xmlns:a16="http://schemas.microsoft.com/office/drawing/2014/main" id="{5446E0C5-A70A-16B2-BE33-1FF1D62F3C97}"/>
                </a:ext>
              </a:extLst>
            </p:cNvPr>
            <p:cNvSpPr/>
            <p:nvPr/>
          </p:nvSpPr>
          <p:spPr>
            <a:xfrm>
              <a:off x="1795700" y="1310500"/>
              <a:ext cx="278100" cy="217600"/>
            </a:xfrm>
            <a:custGeom>
              <a:avLst/>
              <a:gdLst/>
              <a:ahLst/>
              <a:cxnLst/>
              <a:rect l="l" t="t" r="r" b="b"/>
              <a:pathLst>
                <a:path w="11124" h="8704" extrusionOk="0">
                  <a:moveTo>
                    <a:pt x="5323" y="1"/>
                  </a:moveTo>
                  <a:cubicBezTo>
                    <a:pt x="4021" y="1"/>
                    <a:pt x="2717" y="518"/>
                    <a:pt x="1524" y="1554"/>
                  </a:cubicBezTo>
                  <a:cubicBezTo>
                    <a:pt x="410" y="2509"/>
                    <a:pt x="0" y="4807"/>
                    <a:pt x="910" y="6058"/>
                  </a:cubicBezTo>
                  <a:cubicBezTo>
                    <a:pt x="2137" y="7723"/>
                    <a:pt x="3746" y="8703"/>
                    <a:pt x="5530" y="8703"/>
                  </a:cubicBezTo>
                  <a:cubicBezTo>
                    <a:pt x="6426" y="8703"/>
                    <a:pt x="7367" y="8456"/>
                    <a:pt x="8326" y="7923"/>
                  </a:cubicBezTo>
                  <a:cubicBezTo>
                    <a:pt x="10510" y="6717"/>
                    <a:pt x="11124" y="3351"/>
                    <a:pt x="9190" y="1622"/>
                  </a:cubicBezTo>
                  <a:cubicBezTo>
                    <a:pt x="7983" y="541"/>
                    <a:pt x="6654" y="1"/>
                    <a:pt x="53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36;p57">
              <a:extLst>
                <a:ext uri="{FF2B5EF4-FFF2-40B4-BE49-F238E27FC236}">
                  <a16:creationId xmlns:a16="http://schemas.microsoft.com/office/drawing/2014/main" id="{1B45A47D-499C-2B82-C4BE-5BBED977C158}"/>
                </a:ext>
              </a:extLst>
            </p:cNvPr>
            <p:cNvSpPr/>
            <p:nvPr/>
          </p:nvSpPr>
          <p:spPr>
            <a:xfrm>
              <a:off x="2706175" y="2238800"/>
              <a:ext cx="236600" cy="344700"/>
            </a:xfrm>
            <a:custGeom>
              <a:avLst/>
              <a:gdLst/>
              <a:ahLst/>
              <a:cxnLst/>
              <a:rect l="l" t="t" r="r" b="b"/>
              <a:pathLst>
                <a:path w="9464" h="13788" extrusionOk="0">
                  <a:moveTo>
                    <a:pt x="4399" y="1"/>
                  </a:moveTo>
                  <a:cubicBezTo>
                    <a:pt x="3113" y="1"/>
                    <a:pt x="1775" y="902"/>
                    <a:pt x="1524" y="2433"/>
                  </a:cubicBezTo>
                  <a:cubicBezTo>
                    <a:pt x="0" y="5253"/>
                    <a:pt x="0" y="9371"/>
                    <a:pt x="1661" y="11964"/>
                  </a:cubicBezTo>
                  <a:cubicBezTo>
                    <a:pt x="2447" y="13225"/>
                    <a:pt x="3581" y="13787"/>
                    <a:pt x="4714" y="13787"/>
                  </a:cubicBezTo>
                  <a:cubicBezTo>
                    <a:pt x="6238" y="13787"/>
                    <a:pt x="7761" y="12772"/>
                    <a:pt x="8439" y="11077"/>
                  </a:cubicBezTo>
                  <a:cubicBezTo>
                    <a:pt x="9463" y="8529"/>
                    <a:pt x="8758" y="4207"/>
                    <a:pt x="6824" y="1932"/>
                  </a:cubicBezTo>
                  <a:cubicBezTo>
                    <a:pt x="6457" y="596"/>
                    <a:pt x="5445" y="1"/>
                    <a:pt x="43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37;p57">
              <a:extLst>
                <a:ext uri="{FF2B5EF4-FFF2-40B4-BE49-F238E27FC236}">
                  <a16:creationId xmlns:a16="http://schemas.microsoft.com/office/drawing/2014/main" id="{47B099DB-435D-74AE-3C54-5F039ADDD778}"/>
                </a:ext>
              </a:extLst>
            </p:cNvPr>
            <p:cNvSpPr/>
            <p:nvPr/>
          </p:nvSpPr>
          <p:spPr>
            <a:xfrm>
              <a:off x="2003275" y="2384950"/>
              <a:ext cx="313925" cy="216875"/>
            </a:xfrm>
            <a:custGeom>
              <a:avLst/>
              <a:gdLst/>
              <a:ahLst/>
              <a:cxnLst/>
              <a:rect l="l" t="t" r="r" b="b"/>
              <a:pathLst>
                <a:path w="12557" h="8675" extrusionOk="0">
                  <a:moveTo>
                    <a:pt x="8629" y="0"/>
                  </a:moveTo>
                  <a:cubicBezTo>
                    <a:pt x="8514" y="0"/>
                    <a:pt x="8398" y="7"/>
                    <a:pt x="8280" y="22"/>
                  </a:cubicBezTo>
                  <a:cubicBezTo>
                    <a:pt x="5937" y="295"/>
                    <a:pt x="3776" y="749"/>
                    <a:pt x="2002" y="2456"/>
                  </a:cubicBezTo>
                  <a:cubicBezTo>
                    <a:pt x="0" y="4389"/>
                    <a:pt x="1115" y="7574"/>
                    <a:pt x="3594" y="8370"/>
                  </a:cubicBezTo>
                  <a:cubicBezTo>
                    <a:pt x="4282" y="8583"/>
                    <a:pt x="4978" y="8675"/>
                    <a:pt x="5672" y="8675"/>
                  </a:cubicBezTo>
                  <a:cubicBezTo>
                    <a:pt x="6908" y="8675"/>
                    <a:pt x="8139" y="8383"/>
                    <a:pt x="9304" y="7960"/>
                  </a:cubicBezTo>
                  <a:cubicBezTo>
                    <a:pt x="11215" y="7301"/>
                    <a:pt x="12557" y="5640"/>
                    <a:pt x="12261" y="3547"/>
                  </a:cubicBezTo>
                  <a:cubicBezTo>
                    <a:pt x="12025" y="1855"/>
                    <a:pt x="10498" y="0"/>
                    <a:pt x="8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038;p57">
              <a:extLst>
                <a:ext uri="{FF2B5EF4-FFF2-40B4-BE49-F238E27FC236}">
                  <a16:creationId xmlns:a16="http://schemas.microsoft.com/office/drawing/2014/main" id="{2E8805E1-127B-D98E-B7FC-016DC96C09BF}"/>
                </a:ext>
              </a:extLst>
            </p:cNvPr>
            <p:cNvSpPr/>
            <p:nvPr/>
          </p:nvSpPr>
          <p:spPr>
            <a:xfrm>
              <a:off x="1749700" y="1859925"/>
              <a:ext cx="205825" cy="179750"/>
            </a:xfrm>
            <a:custGeom>
              <a:avLst/>
              <a:gdLst/>
              <a:ahLst/>
              <a:cxnLst/>
              <a:rect l="l" t="t" r="r" b="b"/>
              <a:pathLst>
                <a:path w="8233" h="7190" extrusionOk="0">
                  <a:moveTo>
                    <a:pt x="4008" y="0"/>
                  </a:moveTo>
                  <a:cubicBezTo>
                    <a:pt x="1924" y="0"/>
                    <a:pt x="0" y="1624"/>
                    <a:pt x="339" y="4030"/>
                  </a:cubicBezTo>
                  <a:cubicBezTo>
                    <a:pt x="611" y="5922"/>
                    <a:pt x="2314" y="7190"/>
                    <a:pt x="4046" y="7190"/>
                  </a:cubicBezTo>
                  <a:cubicBezTo>
                    <a:pt x="4917" y="7190"/>
                    <a:pt x="5796" y="6869"/>
                    <a:pt x="6504" y="6146"/>
                  </a:cubicBezTo>
                  <a:lnTo>
                    <a:pt x="6799" y="5827"/>
                  </a:lnTo>
                  <a:cubicBezTo>
                    <a:pt x="8232" y="4371"/>
                    <a:pt x="8096" y="1528"/>
                    <a:pt x="6094" y="573"/>
                  </a:cubicBezTo>
                  <a:lnTo>
                    <a:pt x="5730" y="391"/>
                  </a:lnTo>
                  <a:cubicBezTo>
                    <a:pt x="5173" y="125"/>
                    <a:pt x="4585" y="0"/>
                    <a:pt x="40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39;p57">
              <a:extLst>
                <a:ext uri="{FF2B5EF4-FFF2-40B4-BE49-F238E27FC236}">
                  <a16:creationId xmlns:a16="http://schemas.microsoft.com/office/drawing/2014/main" id="{0FBF0F9C-C106-5417-E17F-EA55CC04FDEF}"/>
                </a:ext>
              </a:extLst>
            </p:cNvPr>
            <p:cNvSpPr/>
            <p:nvPr/>
          </p:nvSpPr>
          <p:spPr>
            <a:xfrm>
              <a:off x="2389975" y="2023950"/>
              <a:ext cx="197925" cy="153525"/>
            </a:xfrm>
            <a:custGeom>
              <a:avLst/>
              <a:gdLst/>
              <a:ahLst/>
              <a:cxnLst/>
              <a:rect l="l" t="t" r="r" b="b"/>
              <a:pathLst>
                <a:path w="7917" h="6141" extrusionOk="0">
                  <a:moveTo>
                    <a:pt x="3454" y="1"/>
                  </a:moveTo>
                  <a:cubicBezTo>
                    <a:pt x="3076" y="1"/>
                    <a:pt x="2699" y="30"/>
                    <a:pt x="2321" y="85"/>
                  </a:cubicBezTo>
                  <a:cubicBezTo>
                    <a:pt x="728" y="313"/>
                    <a:pt x="0" y="2474"/>
                    <a:pt x="774" y="3725"/>
                  </a:cubicBezTo>
                  <a:cubicBezTo>
                    <a:pt x="1138" y="4339"/>
                    <a:pt x="1616" y="4862"/>
                    <a:pt x="2184" y="5294"/>
                  </a:cubicBezTo>
                  <a:cubicBezTo>
                    <a:pt x="2853" y="5842"/>
                    <a:pt x="3672" y="6141"/>
                    <a:pt x="4466" y="6141"/>
                  </a:cubicBezTo>
                  <a:cubicBezTo>
                    <a:pt x="5454" y="6141"/>
                    <a:pt x="6404" y="5679"/>
                    <a:pt x="6984" y="4657"/>
                  </a:cubicBezTo>
                  <a:cubicBezTo>
                    <a:pt x="7917" y="3020"/>
                    <a:pt x="7052" y="586"/>
                    <a:pt x="5119" y="199"/>
                  </a:cubicBezTo>
                  <a:cubicBezTo>
                    <a:pt x="4564" y="64"/>
                    <a:pt x="4009" y="1"/>
                    <a:pt x="34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040;p57">
              <a:extLst>
                <a:ext uri="{FF2B5EF4-FFF2-40B4-BE49-F238E27FC236}">
                  <a16:creationId xmlns:a16="http://schemas.microsoft.com/office/drawing/2014/main" id="{8A1D6E43-50CD-D1CE-F086-CC96FAD169BD}"/>
                </a:ext>
              </a:extLst>
            </p:cNvPr>
            <p:cNvSpPr/>
            <p:nvPr/>
          </p:nvSpPr>
          <p:spPr>
            <a:xfrm>
              <a:off x="3245425" y="1472775"/>
              <a:ext cx="196275" cy="197875"/>
            </a:xfrm>
            <a:custGeom>
              <a:avLst/>
              <a:gdLst/>
              <a:ahLst/>
              <a:cxnLst/>
              <a:rect l="l" t="t" r="r" b="b"/>
              <a:pathLst>
                <a:path w="7851" h="7915" extrusionOk="0">
                  <a:moveTo>
                    <a:pt x="4513" y="0"/>
                  </a:moveTo>
                  <a:cubicBezTo>
                    <a:pt x="3580" y="0"/>
                    <a:pt x="2631" y="393"/>
                    <a:pt x="2042" y="1273"/>
                  </a:cubicBezTo>
                  <a:cubicBezTo>
                    <a:pt x="1382" y="2205"/>
                    <a:pt x="1314" y="3115"/>
                    <a:pt x="905" y="4116"/>
                  </a:cubicBezTo>
                  <a:cubicBezTo>
                    <a:pt x="0" y="6112"/>
                    <a:pt x="1639" y="7915"/>
                    <a:pt x="3287" y="7915"/>
                  </a:cubicBezTo>
                  <a:cubicBezTo>
                    <a:pt x="4044" y="7915"/>
                    <a:pt x="4802" y="7535"/>
                    <a:pt x="5318" y="6618"/>
                  </a:cubicBezTo>
                  <a:cubicBezTo>
                    <a:pt x="5977" y="5458"/>
                    <a:pt x="6705" y="4662"/>
                    <a:pt x="7160" y="3343"/>
                  </a:cubicBezTo>
                  <a:cubicBezTo>
                    <a:pt x="7850" y="1302"/>
                    <a:pt x="6209" y="0"/>
                    <a:pt x="45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41;p57">
              <a:extLst>
                <a:ext uri="{FF2B5EF4-FFF2-40B4-BE49-F238E27FC236}">
                  <a16:creationId xmlns:a16="http://schemas.microsoft.com/office/drawing/2014/main" id="{37368898-CB07-ECA4-4619-6D6D8865421D}"/>
                </a:ext>
              </a:extLst>
            </p:cNvPr>
            <p:cNvSpPr/>
            <p:nvPr/>
          </p:nvSpPr>
          <p:spPr>
            <a:xfrm>
              <a:off x="3247675" y="933050"/>
              <a:ext cx="233625" cy="177075"/>
            </a:xfrm>
            <a:custGeom>
              <a:avLst/>
              <a:gdLst/>
              <a:ahLst/>
              <a:cxnLst/>
              <a:rect l="l" t="t" r="r" b="b"/>
              <a:pathLst>
                <a:path w="9345" h="7083" extrusionOk="0">
                  <a:moveTo>
                    <a:pt x="4773" y="0"/>
                  </a:moveTo>
                  <a:cubicBezTo>
                    <a:pt x="1" y="0"/>
                    <a:pt x="650" y="7082"/>
                    <a:pt x="4517" y="7082"/>
                  </a:cubicBezTo>
                  <a:cubicBezTo>
                    <a:pt x="4872" y="7082"/>
                    <a:pt x="5253" y="7023"/>
                    <a:pt x="5660" y="6893"/>
                  </a:cubicBezTo>
                  <a:cubicBezTo>
                    <a:pt x="9345" y="5710"/>
                    <a:pt x="8890" y="0"/>
                    <a:pt x="47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42;p57">
              <a:extLst>
                <a:ext uri="{FF2B5EF4-FFF2-40B4-BE49-F238E27FC236}">
                  <a16:creationId xmlns:a16="http://schemas.microsoft.com/office/drawing/2014/main" id="{66433085-B736-9DA3-43CD-28FDC4EED477}"/>
                </a:ext>
              </a:extLst>
            </p:cNvPr>
            <p:cNvSpPr/>
            <p:nvPr/>
          </p:nvSpPr>
          <p:spPr>
            <a:xfrm>
              <a:off x="2950925" y="1955475"/>
              <a:ext cx="288750" cy="274600"/>
            </a:xfrm>
            <a:custGeom>
              <a:avLst/>
              <a:gdLst/>
              <a:ahLst/>
              <a:cxnLst/>
              <a:rect l="l" t="t" r="r" b="b"/>
              <a:pathLst>
                <a:path w="11550" h="10984" extrusionOk="0">
                  <a:moveTo>
                    <a:pt x="2898" y="0"/>
                  </a:moveTo>
                  <a:cubicBezTo>
                    <a:pt x="1277" y="0"/>
                    <a:pt x="0" y="2136"/>
                    <a:pt x="788" y="3711"/>
                  </a:cubicBezTo>
                  <a:cubicBezTo>
                    <a:pt x="1402" y="4917"/>
                    <a:pt x="1834" y="6168"/>
                    <a:pt x="2403" y="7374"/>
                  </a:cubicBezTo>
                  <a:cubicBezTo>
                    <a:pt x="3131" y="8852"/>
                    <a:pt x="4245" y="9785"/>
                    <a:pt x="5633" y="10604"/>
                  </a:cubicBezTo>
                  <a:cubicBezTo>
                    <a:pt x="6092" y="10865"/>
                    <a:pt x="6611" y="10984"/>
                    <a:pt x="7138" y="10984"/>
                  </a:cubicBezTo>
                  <a:cubicBezTo>
                    <a:pt x="9272" y="10984"/>
                    <a:pt x="11549" y="9040"/>
                    <a:pt x="10637" y="6759"/>
                  </a:cubicBezTo>
                  <a:cubicBezTo>
                    <a:pt x="9932" y="5008"/>
                    <a:pt x="9250" y="3689"/>
                    <a:pt x="7612" y="2619"/>
                  </a:cubicBezTo>
                  <a:cubicBezTo>
                    <a:pt x="6452" y="1846"/>
                    <a:pt x="5246" y="1209"/>
                    <a:pt x="4109" y="413"/>
                  </a:cubicBezTo>
                  <a:cubicBezTo>
                    <a:pt x="3701" y="125"/>
                    <a:pt x="3289" y="0"/>
                    <a:pt x="28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43;p57">
              <a:extLst>
                <a:ext uri="{FF2B5EF4-FFF2-40B4-BE49-F238E27FC236}">
                  <a16:creationId xmlns:a16="http://schemas.microsoft.com/office/drawing/2014/main" id="{7A8D1E57-28C4-38EB-4C7E-F8510C541BED}"/>
                </a:ext>
              </a:extLst>
            </p:cNvPr>
            <p:cNvSpPr/>
            <p:nvPr/>
          </p:nvSpPr>
          <p:spPr>
            <a:xfrm>
              <a:off x="3434650" y="2244700"/>
              <a:ext cx="193450" cy="190850"/>
            </a:xfrm>
            <a:custGeom>
              <a:avLst/>
              <a:gdLst/>
              <a:ahLst/>
              <a:cxnLst/>
              <a:rect l="l" t="t" r="r" b="b"/>
              <a:pathLst>
                <a:path w="7738" h="7634" extrusionOk="0">
                  <a:moveTo>
                    <a:pt x="4717" y="0"/>
                  </a:moveTo>
                  <a:cubicBezTo>
                    <a:pt x="4251" y="0"/>
                    <a:pt x="3785" y="100"/>
                    <a:pt x="3367" y="309"/>
                  </a:cubicBezTo>
                  <a:cubicBezTo>
                    <a:pt x="2617" y="695"/>
                    <a:pt x="1934" y="1241"/>
                    <a:pt x="1366" y="1901"/>
                  </a:cubicBezTo>
                  <a:cubicBezTo>
                    <a:pt x="1" y="3402"/>
                    <a:pt x="46" y="5677"/>
                    <a:pt x="1729" y="6951"/>
                  </a:cubicBezTo>
                  <a:cubicBezTo>
                    <a:pt x="2324" y="7401"/>
                    <a:pt x="3089" y="7634"/>
                    <a:pt x="3850" y="7634"/>
                  </a:cubicBezTo>
                  <a:cubicBezTo>
                    <a:pt x="5012" y="7634"/>
                    <a:pt x="6166" y="7091"/>
                    <a:pt x="6688" y="5950"/>
                  </a:cubicBezTo>
                  <a:cubicBezTo>
                    <a:pt x="7189" y="4972"/>
                    <a:pt x="7507" y="3880"/>
                    <a:pt x="7598" y="2765"/>
                  </a:cubicBezTo>
                  <a:cubicBezTo>
                    <a:pt x="7737" y="1044"/>
                    <a:pt x="6228" y="0"/>
                    <a:pt x="47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44;p57">
              <a:extLst>
                <a:ext uri="{FF2B5EF4-FFF2-40B4-BE49-F238E27FC236}">
                  <a16:creationId xmlns:a16="http://schemas.microsoft.com/office/drawing/2014/main" id="{EF624EB8-0ECA-9F4D-C06A-D338BF15533F}"/>
                </a:ext>
              </a:extLst>
            </p:cNvPr>
            <p:cNvSpPr/>
            <p:nvPr/>
          </p:nvSpPr>
          <p:spPr>
            <a:xfrm>
              <a:off x="3624350" y="1588700"/>
              <a:ext cx="234575" cy="157375"/>
            </a:xfrm>
            <a:custGeom>
              <a:avLst/>
              <a:gdLst/>
              <a:ahLst/>
              <a:cxnLst/>
              <a:rect l="l" t="t" r="r" b="b"/>
              <a:pathLst>
                <a:path w="9383" h="6295" extrusionOk="0">
                  <a:moveTo>
                    <a:pt x="5571" y="1"/>
                  </a:moveTo>
                  <a:cubicBezTo>
                    <a:pt x="3880" y="1"/>
                    <a:pt x="3007" y="894"/>
                    <a:pt x="1853" y="2004"/>
                  </a:cubicBezTo>
                  <a:cubicBezTo>
                    <a:pt x="1" y="3771"/>
                    <a:pt x="1695" y="6295"/>
                    <a:pt x="3840" y="6295"/>
                  </a:cubicBezTo>
                  <a:cubicBezTo>
                    <a:pt x="3987" y="6295"/>
                    <a:pt x="4136" y="6283"/>
                    <a:pt x="4287" y="6258"/>
                  </a:cubicBezTo>
                  <a:cubicBezTo>
                    <a:pt x="6084" y="5985"/>
                    <a:pt x="7017" y="5689"/>
                    <a:pt x="8108" y="4142"/>
                  </a:cubicBezTo>
                  <a:cubicBezTo>
                    <a:pt x="9382" y="2368"/>
                    <a:pt x="7608" y="71"/>
                    <a:pt x="5697" y="2"/>
                  </a:cubicBezTo>
                  <a:cubicBezTo>
                    <a:pt x="5655" y="1"/>
                    <a:pt x="5612" y="1"/>
                    <a:pt x="5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045;p57">
              <a:extLst>
                <a:ext uri="{FF2B5EF4-FFF2-40B4-BE49-F238E27FC236}">
                  <a16:creationId xmlns:a16="http://schemas.microsoft.com/office/drawing/2014/main" id="{9BD414D8-296F-9EC2-BADA-10A87616DFED}"/>
                </a:ext>
              </a:extLst>
            </p:cNvPr>
            <p:cNvSpPr/>
            <p:nvPr/>
          </p:nvSpPr>
          <p:spPr>
            <a:xfrm>
              <a:off x="3196375" y="2966875"/>
              <a:ext cx="193950" cy="304450"/>
            </a:xfrm>
            <a:custGeom>
              <a:avLst/>
              <a:gdLst/>
              <a:ahLst/>
              <a:cxnLst/>
              <a:rect l="l" t="t" r="r" b="b"/>
              <a:pathLst>
                <a:path w="7758" h="12178" extrusionOk="0">
                  <a:moveTo>
                    <a:pt x="3248" y="0"/>
                  </a:moveTo>
                  <a:cubicBezTo>
                    <a:pt x="1824" y="0"/>
                    <a:pt x="296" y="1239"/>
                    <a:pt x="569" y="3109"/>
                  </a:cubicBezTo>
                  <a:cubicBezTo>
                    <a:pt x="683" y="3973"/>
                    <a:pt x="114" y="5247"/>
                    <a:pt x="69" y="6134"/>
                  </a:cubicBezTo>
                  <a:cubicBezTo>
                    <a:pt x="0" y="7272"/>
                    <a:pt x="182" y="8432"/>
                    <a:pt x="615" y="9501"/>
                  </a:cubicBezTo>
                  <a:cubicBezTo>
                    <a:pt x="1193" y="11008"/>
                    <a:pt x="2407" y="12177"/>
                    <a:pt x="4054" y="12177"/>
                  </a:cubicBezTo>
                  <a:cubicBezTo>
                    <a:pt x="4223" y="12177"/>
                    <a:pt x="4396" y="12165"/>
                    <a:pt x="4573" y="12140"/>
                  </a:cubicBezTo>
                  <a:cubicBezTo>
                    <a:pt x="6370" y="11889"/>
                    <a:pt x="7712" y="10388"/>
                    <a:pt x="7735" y="8568"/>
                  </a:cubicBezTo>
                  <a:cubicBezTo>
                    <a:pt x="7757" y="7272"/>
                    <a:pt x="7507" y="5975"/>
                    <a:pt x="6961" y="4792"/>
                  </a:cubicBezTo>
                  <a:cubicBezTo>
                    <a:pt x="6506" y="3769"/>
                    <a:pt x="5642" y="2927"/>
                    <a:pt x="5392" y="1835"/>
                  </a:cubicBezTo>
                  <a:cubicBezTo>
                    <a:pt x="5100" y="552"/>
                    <a:pt x="4197" y="0"/>
                    <a:pt x="32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046;p57">
              <a:extLst>
                <a:ext uri="{FF2B5EF4-FFF2-40B4-BE49-F238E27FC236}">
                  <a16:creationId xmlns:a16="http://schemas.microsoft.com/office/drawing/2014/main" id="{400AFB11-B8D5-9A8D-2904-BE22F16AB661}"/>
                </a:ext>
              </a:extLst>
            </p:cNvPr>
            <p:cNvSpPr/>
            <p:nvPr/>
          </p:nvSpPr>
          <p:spPr>
            <a:xfrm>
              <a:off x="2532150" y="3339825"/>
              <a:ext cx="221250" cy="225125"/>
            </a:xfrm>
            <a:custGeom>
              <a:avLst/>
              <a:gdLst/>
              <a:ahLst/>
              <a:cxnLst/>
              <a:rect l="l" t="t" r="r" b="b"/>
              <a:pathLst>
                <a:path w="8850" h="9005" extrusionOk="0">
                  <a:moveTo>
                    <a:pt x="4832" y="1"/>
                  </a:moveTo>
                  <a:cubicBezTo>
                    <a:pt x="3906" y="1"/>
                    <a:pt x="2946" y="324"/>
                    <a:pt x="2161" y="952"/>
                  </a:cubicBezTo>
                  <a:cubicBezTo>
                    <a:pt x="0" y="2704"/>
                    <a:pt x="23" y="4888"/>
                    <a:pt x="979" y="7253"/>
                  </a:cubicBezTo>
                  <a:cubicBezTo>
                    <a:pt x="1449" y="8423"/>
                    <a:pt x="2772" y="9004"/>
                    <a:pt x="4032" y="9004"/>
                  </a:cubicBezTo>
                  <a:cubicBezTo>
                    <a:pt x="4660" y="9004"/>
                    <a:pt x="5272" y="8860"/>
                    <a:pt x="5755" y="8573"/>
                  </a:cubicBezTo>
                  <a:cubicBezTo>
                    <a:pt x="8053" y="7208"/>
                    <a:pt x="8849" y="5161"/>
                    <a:pt x="8189" y="2590"/>
                  </a:cubicBezTo>
                  <a:cubicBezTo>
                    <a:pt x="7727" y="837"/>
                    <a:pt x="6321" y="1"/>
                    <a:pt x="48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47;p57">
              <a:extLst>
                <a:ext uri="{FF2B5EF4-FFF2-40B4-BE49-F238E27FC236}">
                  <a16:creationId xmlns:a16="http://schemas.microsoft.com/office/drawing/2014/main" id="{9DA95C7F-ED2B-73B6-13DA-F104B687DA76}"/>
                </a:ext>
              </a:extLst>
            </p:cNvPr>
            <p:cNvSpPr/>
            <p:nvPr/>
          </p:nvSpPr>
          <p:spPr>
            <a:xfrm>
              <a:off x="1958625" y="3174175"/>
              <a:ext cx="242000" cy="191000"/>
            </a:xfrm>
            <a:custGeom>
              <a:avLst/>
              <a:gdLst/>
              <a:ahLst/>
              <a:cxnLst/>
              <a:rect l="l" t="t" r="r" b="b"/>
              <a:pathLst>
                <a:path w="9680" h="7640" extrusionOk="0">
                  <a:moveTo>
                    <a:pt x="4775" y="1"/>
                  </a:moveTo>
                  <a:cubicBezTo>
                    <a:pt x="4719" y="1"/>
                    <a:pt x="4663" y="1"/>
                    <a:pt x="4607" y="3"/>
                  </a:cubicBezTo>
                  <a:cubicBezTo>
                    <a:pt x="4588" y="3"/>
                    <a:pt x="4569" y="3"/>
                    <a:pt x="4550" y="3"/>
                  </a:cubicBezTo>
                  <a:cubicBezTo>
                    <a:pt x="1226" y="3"/>
                    <a:pt x="0" y="3975"/>
                    <a:pt x="1991" y="6282"/>
                  </a:cubicBezTo>
                  <a:cubicBezTo>
                    <a:pt x="2754" y="7148"/>
                    <a:pt x="3834" y="7640"/>
                    <a:pt x="4978" y="7640"/>
                  </a:cubicBezTo>
                  <a:cubicBezTo>
                    <a:pt x="5096" y="7640"/>
                    <a:pt x="5215" y="7634"/>
                    <a:pt x="5335" y="7624"/>
                  </a:cubicBezTo>
                  <a:cubicBezTo>
                    <a:pt x="7678" y="7419"/>
                    <a:pt x="9680" y="5440"/>
                    <a:pt x="8974" y="2915"/>
                  </a:cubicBezTo>
                  <a:cubicBezTo>
                    <a:pt x="8838" y="2369"/>
                    <a:pt x="8565" y="1846"/>
                    <a:pt x="8178" y="1414"/>
                  </a:cubicBezTo>
                  <a:cubicBezTo>
                    <a:pt x="7285" y="498"/>
                    <a:pt x="6057" y="1"/>
                    <a:pt x="47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48;p57">
              <a:extLst>
                <a:ext uri="{FF2B5EF4-FFF2-40B4-BE49-F238E27FC236}">
                  <a16:creationId xmlns:a16="http://schemas.microsoft.com/office/drawing/2014/main" id="{6CC345F0-E8E8-491D-549A-3BBDD2C681B6}"/>
                </a:ext>
              </a:extLst>
            </p:cNvPr>
            <p:cNvSpPr/>
            <p:nvPr/>
          </p:nvSpPr>
          <p:spPr>
            <a:xfrm>
              <a:off x="2539550" y="2853075"/>
              <a:ext cx="256500" cy="211525"/>
            </a:xfrm>
            <a:custGeom>
              <a:avLst/>
              <a:gdLst/>
              <a:ahLst/>
              <a:cxnLst/>
              <a:rect l="l" t="t" r="r" b="b"/>
              <a:pathLst>
                <a:path w="10260" h="8461" extrusionOk="0">
                  <a:moveTo>
                    <a:pt x="4757" y="0"/>
                  </a:moveTo>
                  <a:cubicBezTo>
                    <a:pt x="4293" y="0"/>
                    <a:pt x="3827" y="51"/>
                    <a:pt x="3367" y="154"/>
                  </a:cubicBezTo>
                  <a:cubicBezTo>
                    <a:pt x="1069" y="609"/>
                    <a:pt x="0" y="3498"/>
                    <a:pt x="1137" y="5432"/>
                  </a:cubicBezTo>
                  <a:cubicBezTo>
                    <a:pt x="2002" y="6933"/>
                    <a:pt x="3207" y="7661"/>
                    <a:pt x="4800" y="8275"/>
                  </a:cubicBezTo>
                  <a:cubicBezTo>
                    <a:pt x="5137" y="8403"/>
                    <a:pt x="5486" y="8461"/>
                    <a:pt x="5835" y="8461"/>
                  </a:cubicBezTo>
                  <a:cubicBezTo>
                    <a:pt x="7420" y="8461"/>
                    <a:pt x="9014" y="7262"/>
                    <a:pt x="9554" y="5864"/>
                  </a:cubicBezTo>
                  <a:cubicBezTo>
                    <a:pt x="10259" y="4044"/>
                    <a:pt x="9668" y="1769"/>
                    <a:pt x="7848" y="814"/>
                  </a:cubicBezTo>
                  <a:cubicBezTo>
                    <a:pt x="6895" y="274"/>
                    <a:pt x="5831" y="0"/>
                    <a:pt x="4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49;p57">
              <a:extLst>
                <a:ext uri="{FF2B5EF4-FFF2-40B4-BE49-F238E27FC236}">
                  <a16:creationId xmlns:a16="http://schemas.microsoft.com/office/drawing/2014/main" id="{08E7F97F-E452-685D-3FDF-EBA691B20096}"/>
                </a:ext>
              </a:extLst>
            </p:cNvPr>
            <p:cNvSpPr/>
            <p:nvPr/>
          </p:nvSpPr>
          <p:spPr>
            <a:xfrm>
              <a:off x="3151475" y="2647950"/>
              <a:ext cx="320175" cy="314225"/>
            </a:xfrm>
            <a:custGeom>
              <a:avLst/>
              <a:gdLst/>
              <a:ahLst/>
              <a:cxnLst/>
              <a:rect l="l" t="t" r="r" b="b"/>
              <a:pathLst>
                <a:path w="12807" h="12569" extrusionOk="0">
                  <a:moveTo>
                    <a:pt x="6778" y="1"/>
                  </a:moveTo>
                  <a:cubicBezTo>
                    <a:pt x="5404" y="1"/>
                    <a:pt x="4128" y="608"/>
                    <a:pt x="3412" y="1808"/>
                  </a:cubicBezTo>
                  <a:cubicBezTo>
                    <a:pt x="1683" y="2923"/>
                    <a:pt x="227" y="4788"/>
                    <a:pt x="136" y="6812"/>
                  </a:cubicBezTo>
                  <a:cubicBezTo>
                    <a:pt x="1" y="10193"/>
                    <a:pt x="3214" y="12568"/>
                    <a:pt x="6370" y="12568"/>
                  </a:cubicBezTo>
                  <a:cubicBezTo>
                    <a:pt x="6400" y="12568"/>
                    <a:pt x="6430" y="12568"/>
                    <a:pt x="6460" y="12568"/>
                  </a:cubicBezTo>
                  <a:cubicBezTo>
                    <a:pt x="9758" y="12545"/>
                    <a:pt x="12602" y="9861"/>
                    <a:pt x="12715" y="6539"/>
                  </a:cubicBezTo>
                  <a:cubicBezTo>
                    <a:pt x="12806" y="3560"/>
                    <a:pt x="10531" y="489"/>
                    <a:pt x="7506" y="56"/>
                  </a:cubicBezTo>
                  <a:cubicBezTo>
                    <a:pt x="7262" y="19"/>
                    <a:pt x="7019" y="1"/>
                    <a:pt x="67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50;p57">
              <a:extLst>
                <a:ext uri="{FF2B5EF4-FFF2-40B4-BE49-F238E27FC236}">
                  <a16:creationId xmlns:a16="http://schemas.microsoft.com/office/drawing/2014/main" id="{52DC33E0-EDE5-3186-706E-55726E9B1F1E}"/>
                </a:ext>
              </a:extLst>
            </p:cNvPr>
            <p:cNvSpPr/>
            <p:nvPr/>
          </p:nvSpPr>
          <p:spPr>
            <a:xfrm>
              <a:off x="3489825" y="1861150"/>
              <a:ext cx="179150" cy="139350"/>
            </a:xfrm>
            <a:custGeom>
              <a:avLst/>
              <a:gdLst/>
              <a:ahLst/>
              <a:cxnLst/>
              <a:rect l="l" t="t" r="r" b="b"/>
              <a:pathLst>
                <a:path w="7166" h="5574" extrusionOk="0">
                  <a:moveTo>
                    <a:pt x="3594" y="0"/>
                  </a:moveTo>
                  <a:cubicBezTo>
                    <a:pt x="0" y="0"/>
                    <a:pt x="0" y="5574"/>
                    <a:pt x="3594" y="5574"/>
                  </a:cubicBezTo>
                  <a:cubicBezTo>
                    <a:pt x="7166" y="5574"/>
                    <a:pt x="7166" y="0"/>
                    <a:pt x="3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51;p57">
              <a:extLst>
                <a:ext uri="{FF2B5EF4-FFF2-40B4-BE49-F238E27FC236}">
                  <a16:creationId xmlns:a16="http://schemas.microsoft.com/office/drawing/2014/main" id="{6CF548C4-BC8F-EBEF-F10D-52BF1F594A06}"/>
                </a:ext>
              </a:extLst>
            </p:cNvPr>
            <p:cNvSpPr/>
            <p:nvPr/>
          </p:nvSpPr>
          <p:spPr>
            <a:xfrm>
              <a:off x="3652450" y="2995700"/>
              <a:ext cx="192300" cy="155750"/>
            </a:xfrm>
            <a:custGeom>
              <a:avLst/>
              <a:gdLst/>
              <a:ahLst/>
              <a:cxnLst/>
              <a:rect l="l" t="t" r="r" b="b"/>
              <a:pathLst>
                <a:path w="7692" h="6230" extrusionOk="0">
                  <a:moveTo>
                    <a:pt x="3570" y="0"/>
                  </a:moveTo>
                  <a:cubicBezTo>
                    <a:pt x="3443" y="0"/>
                    <a:pt x="3314" y="8"/>
                    <a:pt x="3186" y="22"/>
                  </a:cubicBezTo>
                  <a:cubicBezTo>
                    <a:pt x="1616" y="113"/>
                    <a:pt x="1" y="1660"/>
                    <a:pt x="615" y="3366"/>
                  </a:cubicBezTo>
                  <a:cubicBezTo>
                    <a:pt x="1161" y="4890"/>
                    <a:pt x="1889" y="5687"/>
                    <a:pt x="3504" y="6119"/>
                  </a:cubicBezTo>
                  <a:cubicBezTo>
                    <a:pt x="3793" y="6194"/>
                    <a:pt x="4067" y="6229"/>
                    <a:pt x="4325" y="6229"/>
                  </a:cubicBezTo>
                  <a:cubicBezTo>
                    <a:pt x="6704" y="6229"/>
                    <a:pt x="7691" y="3230"/>
                    <a:pt x="6234" y="1342"/>
                  </a:cubicBezTo>
                  <a:cubicBezTo>
                    <a:pt x="5605" y="490"/>
                    <a:pt x="4616" y="0"/>
                    <a:pt x="35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52;p57">
              <a:extLst>
                <a:ext uri="{FF2B5EF4-FFF2-40B4-BE49-F238E27FC236}">
                  <a16:creationId xmlns:a16="http://schemas.microsoft.com/office/drawing/2014/main" id="{024EF0A8-6504-644B-8163-22EFD08B0F36}"/>
                </a:ext>
              </a:extLst>
            </p:cNvPr>
            <p:cNvSpPr/>
            <p:nvPr/>
          </p:nvSpPr>
          <p:spPr>
            <a:xfrm>
              <a:off x="2518350" y="3867100"/>
              <a:ext cx="206050" cy="166900"/>
            </a:xfrm>
            <a:custGeom>
              <a:avLst/>
              <a:gdLst/>
              <a:ahLst/>
              <a:cxnLst/>
              <a:rect l="l" t="t" r="r" b="b"/>
              <a:pathLst>
                <a:path w="8242" h="6676" extrusionOk="0">
                  <a:moveTo>
                    <a:pt x="4399" y="1"/>
                  </a:moveTo>
                  <a:cubicBezTo>
                    <a:pt x="3869" y="1"/>
                    <a:pt x="3336" y="133"/>
                    <a:pt x="2850" y="425"/>
                  </a:cubicBezTo>
                  <a:lnTo>
                    <a:pt x="2395" y="721"/>
                  </a:lnTo>
                  <a:cubicBezTo>
                    <a:pt x="0" y="2171"/>
                    <a:pt x="576" y="6675"/>
                    <a:pt x="3630" y="6675"/>
                  </a:cubicBezTo>
                  <a:cubicBezTo>
                    <a:pt x="3738" y="6675"/>
                    <a:pt x="3850" y="6670"/>
                    <a:pt x="3964" y="6658"/>
                  </a:cubicBezTo>
                  <a:lnTo>
                    <a:pt x="4488" y="6590"/>
                  </a:lnTo>
                  <a:cubicBezTo>
                    <a:pt x="6558" y="6362"/>
                    <a:pt x="8241" y="4656"/>
                    <a:pt x="7672" y="2450"/>
                  </a:cubicBezTo>
                  <a:cubicBezTo>
                    <a:pt x="7289" y="999"/>
                    <a:pt x="5855" y="1"/>
                    <a:pt x="43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53;p57">
              <a:extLst>
                <a:ext uri="{FF2B5EF4-FFF2-40B4-BE49-F238E27FC236}">
                  <a16:creationId xmlns:a16="http://schemas.microsoft.com/office/drawing/2014/main" id="{A982E0A1-92B1-F7DD-F539-8166541D2A83}"/>
                </a:ext>
              </a:extLst>
            </p:cNvPr>
            <p:cNvSpPr/>
            <p:nvPr/>
          </p:nvSpPr>
          <p:spPr>
            <a:xfrm>
              <a:off x="2267150" y="3707100"/>
              <a:ext cx="242850" cy="211025"/>
            </a:xfrm>
            <a:custGeom>
              <a:avLst/>
              <a:gdLst/>
              <a:ahLst/>
              <a:cxnLst/>
              <a:rect l="l" t="t" r="r" b="b"/>
              <a:pathLst>
                <a:path w="9714" h="8441" extrusionOk="0">
                  <a:moveTo>
                    <a:pt x="4845" y="1"/>
                  </a:moveTo>
                  <a:cubicBezTo>
                    <a:pt x="2320" y="1"/>
                    <a:pt x="0" y="2639"/>
                    <a:pt x="842" y="5210"/>
                  </a:cubicBezTo>
                  <a:lnTo>
                    <a:pt x="955" y="5506"/>
                  </a:lnTo>
                  <a:cubicBezTo>
                    <a:pt x="1524" y="7462"/>
                    <a:pt x="3190" y="8440"/>
                    <a:pt x="4857" y="8440"/>
                  </a:cubicBezTo>
                  <a:cubicBezTo>
                    <a:pt x="6523" y="8440"/>
                    <a:pt x="8189" y="7462"/>
                    <a:pt x="8758" y="5506"/>
                  </a:cubicBezTo>
                  <a:lnTo>
                    <a:pt x="8872" y="5210"/>
                  </a:lnTo>
                  <a:cubicBezTo>
                    <a:pt x="9713" y="2639"/>
                    <a:pt x="7393" y="1"/>
                    <a:pt x="48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54;p57">
              <a:extLst>
                <a:ext uri="{FF2B5EF4-FFF2-40B4-BE49-F238E27FC236}">
                  <a16:creationId xmlns:a16="http://schemas.microsoft.com/office/drawing/2014/main" id="{7B61ECE2-3B3B-9B59-C0BE-FB5594C66851}"/>
                </a:ext>
              </a:extLst>
            </p:cNvPr>
            <p:cNvSpPr/>
            <p:nvPr/>
          </p:nvSpPr>
          <p:spPr>
            <a:xfrm>
              <a:off x="3253800" y="3352875"/>
              <a:ext cx="176325" cy="238050"/>
            </a:xfrm>
            <a:custGeom>
              <a:avLst/>
              <a:gdLst/>
              <a:ahLst/>
              <a:cxnLst/>
              <a:rect l="l" t="t" r="r" b="b"/>
              <a:pathLst>
                <a:path w="7053" h="9522" extrusionOk="0">
                  <a:moveTo>
                    <a:pt x="3063" y="0"/>
                  </a:moveTo>
                  <a:cubicBezTo>
                    <a:pt x="1572" y="0"/>
                    <a:pt x="60" y="958"/>
                    <a:pt x="274" y="2682"/>
                  </a:cubicBezTo>
                  <a:cubicBezTo>
                    <a:pt x="410" y="3592"/>
                    <a:pt x="1" y="4275"/>
                    <a:pt x="1" y="5185"/>
                  </a:cubicBezTo>
                  <a:cubicBezTo>
                    <a:pt x="1" y="6185"/>
                    <a:pt x="410" y="7141"/>
                    <a:pt x="888" y="7982"/>
                  </a:cubicBezTo>
                  <a:cubicBezTo>
                    <a:pt x="1480" y="9012"/>
                    <a:pt x="2587" y="9521"/>
                    <a:pt x="3683" y="9521"/>
                  </a:cubicBezTo>
                  <a:cubicBezTo>
                    <a:pt x="5032" y="9521"/>
                    <a:pt x="6362" y="8750"/>
                    <a:pt x="6689" y="7232"/>
                  </a:cubicBezTo>
                  <a:cubicBezTo>
                    <a:pt x="7053" y="5457"/>
                    <a:pt x="6757" y="4229"/>
                    <a:pt x="5938" y="2887"/>
                  </a:cubicBezTo>
                  <a:cubicBezTo>
                    <a:pt x="5824" y="2591"/>
                    <a:pt x="5756" y="2296"/>
                    <a:pt x="5711" y="1977"/>
                  </a:cubicBezTo>
                  <a:cubicBezTo>
                    <a:pt x="5456" y="625"/>
                    <a:pt x="4267" y="0"/>
                    <a:pt x="30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55;p57">
              <a:extLst>
                <a:ext uri="{FF2B5EF4-FFF2-40B4-BE49-F238E27FC236}">
                  <a16:creationId xmlns:a16="http://schemas.microsoft.com/office/drawing/2014/main" id="{41200B13-C880-1E98-4F1C-982533B7E541}"/>
                </a:ext>
              </a:extLst>
            </p:cNvPr>
            <p:cNvSpPr/>
            <p:nvPr/>
          </p:nvSpPr>
          <p:spPr>
            <a:xfrm>
              <a:off x="3582775" y="2711750"/>
              <a:ext cx="129700" cy="113975"/>
            </a:xfrm>
            <a:custGeom>
              <a:avLst/>
              <a:gdLst/>
              <a:ahLst/>
              <a:cxnLst/>
              <a:rect l="l" t="t" r="r" b="b"/>
              <a:pathLst>
                <a:path w="5188" h="4559" extrusionOk="0">
                  <a:moveTo>
                    <a:pt x="2595" y="1"/>
                  </a:moveTo>
                  <a:cubicBezTo>
                    <a:pt x="1679" y="1"/>
                    <a:pt x="763" y="518"/>
                    <a:pt x="513" y="1553"/>
                  </a:cubicBezTo>
                  <a:lnTo>
                    <a:pt x="422" y="1872"/>
                  </a:lnTo>
                  <a:cubicBezTo>
                    <a:pt x="1" y="3660"/>
                    <a:pt x="1308" y="4559"/>
                    <a:pt x="2606" y="4559"/>
                  </a:cubicBezTo>
                  <a:cubicBezTo>
                    <a:pt x="3901" y="4559"/>
                    <a:pt x="5187" y="3666"/>
                    <a:pt x="4744" y="1872"/>
                  </a:cubicBezTo>
                  <a:lnTo>
                    <a:pt x="4676" y="1553"/>
                  </a:lnTo>
                  <a:cubicBezTo>
                    <a:pt x="4426" y="518"/>
                    <a:pt x="3510" y="1"/>
                    <a:pt x="2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056;p57">
              <a:extLst>
                <a:ext uri="{FF2B5EF4-FFF2-40B4-BE49-F238E27FC236}">
                  <a16:creationId xmlns:a16="http://schemas.microsoft.com/office/drawing/2014/main" id="{2AB114ED-7140-F793-9EB5-9DD75CE10C4C}"/>
                </a:ext>
              </a:extLst>
            </p:cNvPr>
            <p:cNvSpPr/>
            <p:nvPr/>
          </p:nvSpPr>
          <p:spPr>
            <a:xfrm>
              <a:off x="3683175" y="3719650"/>
              <a:ext cx="191950" cy="166825"/>
            </a:xfrm>
            <a:custGeom>
              <a:avLst/>
              <a:gdLst/>
              <a:ahLst/>
              <a:cxnLst/>
              <a:rect l="l" t="t" r="r" b="b"/>
              <a:pathLst>
                <a:path w="7678" h="6673" extrusionOk="0">
                  <a:moveTo>
                    <a:pt x="4056" y="1"/>
                  </a:moveTo>
                  <a:cubicBezTo>
                    <a:pt x="3160" y="1"/>
                    <a:pt x="2263" y="307"/>
                    <a:pt x="1638" y="932"/>
                  </a:cubicBezTo>
                  <a:cubicBezTo>
                    <a:pt x="0" y="2592"/>
                    <a:pt x="569" y="6164"/>
                    <a:pt x="3162" y="6551"/>
                  </a:cubicBezTo>
                  <a:lnTo>
                    <a:pt x="3572" y="6619"/>
                  </a:lnTo>
                  <a:cubicBezTo>
                    <a:pt x="3799" y="6655"/>
                    <a:pt x="4021" y="6673"/>
                    <a:pt x="4235" y="6673"/>
                  </a:cubicBezTo>
                  <a:cubicBezTo>
                    <a:pt x="6291" y="6673"/>
                    <a:pt x="7677" y="5049"/>
                    <a:pt x="7348" y="2865"/>
                  </a:cubicBezTo>
                  <a:cubicBezTo>
                    <a:pt x="7325" y="2729"/>
                    <a:pt x="7302" y="2592"/>
                    <a:pt x="7280" y="2456"/>
                  </a:cubicBezTo>
                  <a:cubicBezTo>
                    <a:pt x="7024" y="839"/>
                    <a:pt x="5540" y="1"/>
                    <a:pt x="40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057;p57">
              <a:extLst>
                <a:ext uri="{FF2B5EF4-FFF2-40B4-BE49-F238E27FC236}">
                  <a16:creationId xmlns:a16="http://schemas.microsoft.com/office/drawing/2014/main" id="{1B4AD6D6-5EDF-0750-B85D-8B5455EABA6F}"/>
                </a:ext>
              </a:extLst>
            </p:cNvPr>
            <p:cNvSpPr/>
            <p:nvPr/>
          </p:nvSpPr>
          <p:spPr>
            <a:xfrm>
              <a:off x="3697825" y="4246275"/>
              <a:ext cx="218100" cy="175300"/>
            </a:xfrm>
            <a:custGeom>
              <a:avLst/>
              <a:gdLst/>
              <a:ahLst/>
              <a:cxnLst/>
              <a:rect l="l" t="t" r="r" b="b"/>
              <a:pathLst>
                <a:path w="8724" h="7012" extrusionOk="0">
                  <a:moveTo>
                    <a:pt x="5929" y="1"/>
                  </a:moveTo>
                  <a:cubicBezTo>
                    <a:pt x="5713" y="1"/>
                    <a:pt x="5489" y="36"/>
                    <a:pt x="5260" y="112"/>
                  </a:cubicBezTo>
                  <a:cubicBezTo>
                    <a:pt x="3918" y="567"/>
                    <a:pt x="2826" y="1022"/>
                    <a:pt x="1803" y="2068"/>
                  </a:cubicBezTo>
                  <a:cubicBezTo>
                    <a:pt x="1" y="3889"/>
                    <a:pt x="1638" y="7012"/>
                    <a:pt x="3812" y="7012"/>
                  </a:cubicBezTo>
                  <a:cubicBezTo>
                    <a:pt x="4272" y="7012"/>
                    <a:pt x="4757" y="6872"/>
                    <a:pt x="5238" y="6550"/>
                  </a:cubicBezTo>
                  <a:cubicBezTo>
                    <a:pt x="6352" y="5799"/>
                    <a:pt x="7285" y="4753"/>
                    <a:pt x="7899" y="3524"/>
                  </a:cubicBezTo>
                  <a:cubicBezTo>
                    <a:pt x="8724" y="2056"/>
                    <a:pt x="7574" y="1"/>
                    <a:pt x="59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58;p57">
              <a:extLst>
                <a:ext uri="{FF2B5EF4-FFF2-40B4-BE49-F238E27FC236}">
                  <a16:creationId xmlns:a16="http://schemas.microsoft.com/office/drawing/2014/main" id="{22ADFEE0-E1BB-0DA4-2350-A029D83B1AD6}"/>
                </a:ext>
              </a:extLst>
            </p:cNvPr>
            <p:cNvSpPr/>
            <p:nvPr/>
          </p:nvSpPr>
          <p:spPr>
            <a:xfrm>
              <a:off x="2856525" y="4282625"/>
              <a:ext cx="175475" cy="138900"/>
            </a:xfrm>
            <a:custGeom>
              <a:avLst/>
              <a:gdLst/>
              <a:ahLst/>
              <a:cxnLst/>
              <a:rect l="l" t="t" r="r" b="b"/>
              <a:pathLst>
                <a:path w="7019" h="5556" extrusionOk="0">
                  <a:moveTo>
                    <a:pt x="3735" y="1"/>
                  </a:moveTo>
                  <a:cubicBezTo>
                    <a:pt x="3211" y="1"/>
                    <a:pt x="2661" y="190"/>
                    <a:pt x="2152" y="637"/>
                  </a:cubicBezTo>
                  <a:cubicBezTo>
                    <a:pt x="1447" y="1274"/>
                    <a:pt x="1197" y="1888"/>
                    <a:pt x="765" y="2684"/>
                  </a:cubicBezTo>
                  <a:cubicBezTo>
                    <a:pt x="1" y="4082"/>
                    <a:pt x="1129" y="5556"/>
                    <a:pt x="2475" y="5556"/>
                  </a:cubicBezTo>
                  <a:cubicBezTo>
                    <a:pt x="2773" y="5556"/>
                    <a:pt x="3080" y="5484"/>
                    <a:pt x="3381" y="5323"/>
                  </a:cubicBezTo>
                  <a:cubicBezTo>
                    <a:pt x="4200" y="4891"/>
                    <a:pt x="4814" y="4641"/>
                    <a:pt x="5451" y="3936"/>
                  </a:cubicBezTo>
                  <a:cubicBezTo>
                    <a:pt x="7018" y="2227"/>
                    <a:pt x="5531" y="1"/>
                    <a:pt x="37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059;p57">
              <a:extLst>
                <a:ext uri="{FF2B5EF4-FFF2-40B4-BE49-F238E27FC236}">
                  <a16:creationId xmlns:a16="http://schemas.microsoft.com/office/drawing/2014/main" id="{8ACE35B0-73A0-68FB-0B0E-36F917EC362C}"/>
                </a:ext>
              </a:extLst>
            </p:cNvPr>
            <p:cNvSpPr/>
            <p:nvPr/>
          </p:nvSpPr>
          <p:spPr>
            <a:xfrm>
              <a:off x="3037700" y="3743500"/>
              <a:ext cx="209300" cy="162100"/>
            </a:xfrm>
            <a:custGeom>
              <a:avLst/>
              <a:gdLst/>
              <a:ahLst/>
              <a:cxnLst/>
              <a:rect l="l" t="t" r="r" b="b"/>
              <a:pathLst>
                <a:path w="8372" h="6484" extrusionOk="0">
                  <a:moveTo>
                    <a:pt x="4186" y="1"/>
                  </a:moveTo>
                  <a:cubicBezTo>
                    <a:pt x="1" y="1"/>
                    <a:pt x="1" y="6484"/>
                    <a:pt x="4186" y="6484"/>
                  </a:cubicBezTo>
                  <a:cubicBezTo>
                    <a:pt x="8372" y="6484"/>
                    <a:pt x="8372" y="1"/>
                    <a:pt x="41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60;p57">
              <a:extLst>
                <a:ext uri="{FF2B5EF4-FFF2-40B4-BE49-F238E27FC236}">
                  <a16:creationId xmlns:a16="http://schemas.microsoft.com/office/drawing/2014/main" id="{2B17AEA5-3A1A-950D-1BFC-4CBF6E092711}"/>
                </a:ext>
              </a:extLst>
            </p:cNvPr>
            <p:cNvSpPr/>
            <p:nvPr/>
          </p:nvSpPr>
          <p:spPr>
            <a:xfrm>
              <a:off x="3500625" y="4075050"/>
              <a:ext cx="174600" cy="134800"/>
            </a:xfrm>
            <a:custGeom>
              <a:avLst/>
              <a:gdLst/>
              <a:ahLst/>
              <a:cxnLst/>
              <a:rect l="l" t="t" r="r" b="b"/>
              <a:pathLst>
                <a:path w="6984" h="5392" extrusionOk="0">
                  <a:moveTo>
                    <a:pt x="3503" y="0"/>
                  </a:moveTo>
                  <a:cubicBezTo>
                    <a:pt x="0" y="0"/>
                    <a:pt x="0" y="5392"/>
                    <a:pt x="3503" y="5392"/>
                  </a:cubicBezTo>
                  <a:cubicBezTo>
                    <a:pt x="6984" y="5392"/>
                    <a:pt x="6984" y="0"/>
                    <a:pt x="35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061;p57">
              <a:extLst>
                <a:ext uri="{FF2B5EF4-FFF2-40B4-BE49-F238E27FC236}">
                  <a16:creationId xmlns:a16="http://schemas.microsoft.com/office/drawing/2014/main" id="{D01BAA75-BB80-A2DD-D2B0-E7EFBB4A3102}"/>
                </a:ext>
              </a:extLst>
            </p:cNvPr>
            <p:cNvSpPr/>
            <p:nvPr/>
          </p:nvSpPr>
          <p:spPr>
            <a:xfrm>
              <a:off x="2911450" y="3001375"/>
              <a:ext cx="178600" cy="138775"/>
            </a:xfrm>
            <a:custGeom>
              <a:avLst/>
              <a:gdLst/>
              <a:ahLst/>
              <a:cxnLst/>
              <a:rect l="l" t="t" r="r" b="b"/>
              <a:pathLst>
                <a:path w="7144" h="5551" extrusionOk="0">
                  <a:moveTo>
                    <a:pt x="3572" y="0"/>
                  </a:moveTo>
                  <a:cubicBezTo>
                    <a:pt x="1" y="0"/>
                    <a:pt x="1" y="5551"/>
                    <a:pt x="3572" y="5551"/>
                  </a:cubicBezTo>
                  <a:cubicBezTo>
                    <a:pt x="7144" y="5551"/>
                    <a:pt x="7144" y="0"/>
                    <a:pt x="35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062;p57">
              <a:extLst>
                <a:ext uri="{FF2B5EF4-FFF2-40B4-BE49-F238E27FC236}">
                  <a16:creationId xmlns:a16="http://schemas.microsoft.com/office/drawing/2014/main" id="{08BE3F6D-21CF-F9E8-4E60-8AEF4063C596}"/>
                </a:ext>
              </a:extLst>
            </p:cNvPr>
            <p:cNvSpPr/>
            <p:nvPr/>
          </p:nvSpPr>
          <p:spPr>
            <a:xfrm>
              <a:off x="3544425" y="3350275"/>
              <a:ext cx="166075" cy="121125"/>
            </a:xfrm>
            <a:custGeom>
              <a:avLst/>
              <a:gdLst/>
              <a:ahLst/>
              <a:cxnLst/>
              <a:rect l="l" t="t" r="r" b="b"/>
              <a:pathLst>
                <a:path w="6643" h="4845" extrusionOk="0">
                  <a:moveTo>
                    <a:pt x="3126" y="0"/>
                  </a:moveTo>
                  <a:cubicBezTo>
                    <a:pt x="17" y="0"/>
                    <a:pt x="0" y="4845"/>
                    <a:pt x="3123" y="4845"/>
                  </a:cubicBezTo>
                  <a:cubicBezTo>
                    <a:pt x="3314" y="4845"/>
                    <a:pt x="3516" y="4826"/>
                    <a:pt x="3731" y="4788"/>
                  </a:cubicBezTo>
                  <a:lnTo>
                    <a:pt x="4367" y="4674"/>
                  </a:lnTo>
                  <a:cubicBezTo>
                    <a:pt x="6642" y="4265"/>
                    <a:pt x="6642" y="580"/>
                    <a:pt x="4367" y="170"/>
                  </a:cubicBezTo>
                  <a:lnTo>
                    <a:pt x="3731" y="57"/>
                  </a:lnTo>
                  <a:cubicBezTo>
                    <a:pt x="3517" y="18"/>
                    <a:pt x="3316" y="0"/>
                    <a:pt x="31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63;p57">
              <a:extLst>
                <a:ext uri="{FF2B5EF4-FFF2-40B4-BE49-F238E27FC236}">
                  <a16:creationId xmlns:a16="http://schemas.microsoft.com/office/drawing/2014/main" id="{32232419-1E5C-70D6-1F74-06C2CFF11A35}"/>
                </a:ext>
              </a:extLst>
            </p:cNvPr>
            <p:cNvSpPr/>
            <p:nvPr/>
          </p:nvSpPr>
          <p:spPr>
            <a:xfrm>
              <a:off x="4353075" y="3522925"/>
              <a:ext cx="187700" cy="347900"/>
            </a:xfrm>
            <a:custGeom>
              <a:avLst/>
              <a:gdLst/>
              <a:ahLst/>
              <a:cxnLst/>
              <a:rect l="l" t="t" r="r" b="b"/>
              <a:pathLst>
                <a:path w="7508" h="13916" extrusionOk="0">
                  <a:moveTo>
                    <a:pt x="4508" y="0"/>
                  </a:moveTo>
                  <a:cubicBezTo>
                    <a:pt x="3298" y="0"/>
                    <a:pt x="2002" y="742"/>
                    <a:pt x="1570" y="1977"/>
                  </a:cubicBezTo>
                  <a:cubicBezTo>
                    <a:pt x="501" y="5139"/>
                    <a:pt x="1" y="8937"/>
                    <a:pt x="1206" y="12145"/>
                  </a:cubicBezTo>
                  <a:cubicBezTo>
                    <a:pt x="1614" y="13235"/>
                    <a:pt x="2657" y="13915"/>
                    <a:pt x="3686" y="13915"/>
                  </a:cubicBezTo>
                  <a:cubicBezTo>
                    <a:pt x="4439" y="13915"/>
                    <a:pt x="5184" y="13550"/>
                    <a:pt x="5665" y="12713"/>
                  </a:cubicBezTo>
                  <a:cubicBezTo>
                    <a:pt x="7485" y="9483"/>
                    <a:pt x="7508" y="5548"/>
                    <a:pt x="6871" y="1977"/>
                  </a:cubicBezTo>
                  <a:cubicBezTo>
                    <a:pt x="6612" y="599"/>
                    <a:pt x="5595" y="0"/>
                    <a:pt x="4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064;p57">
              <a:extLst>
                <a:ext uri="{FF2B5EF4-FFF2-40B4-BE49-F238E27FC236}">
                  <a16:creationId xmlns:a16="http://schemas.microsoft.com/office/drawing/2014/main" id="{012EAF68-97F0-0545-47B6-4992E02DDBF9}"/>
                </a:ext>
              </a:extLst>
            </p:cNvPr>
            <p:cNvSpPr/>
            <p:nvPr/>
          </p:nvSpPr>
          <p:spPr>
            <a:xfrm>
              <a:off x="3884475" y="3526250"/>
              <a:ext cx="200775" cy="135950"/>
            </a:xfrm>
            <a:custGeom>
              <a:avLst/>
              <a:gdLst/>
              <a:ahLst/>
              <a:cxnLst/>
              <a:rect l="l" t="t" r="r" b="b"/>
              <a:pathLst>
                <a:path w="8031" h="5438" extrusionOk="0">
                  <a:moveTo>
                    <a:pt x="3385" y="1"/>
                  </a:moveTo>
                  <a:cubicBezTo>
                    <a:pt x="3083" y="1"/>
                    <a:pt x="2780" y="31"/>
                    <a:pt x="2480" y="92"/>
                  </a:cubicBezTo>
                  <a:cubicBezTo>
                    <a:pt x="1" y="479"/>
                    <a:pt x="319" y="3572"/>
                    <a:pt x="1866" y="4733"/>
                  </a:cubicBezTo>
                  <a:cubicBezTo>
                    <a:pt x="2640" y="5324"/>
                    <a:pt x="3527" y="5438"/>
                    <a:pt x="4482" y="5438"/>
                  </a:cubicBezTo>
                  <a:cubicBezTo>
                    <a:pt x="6984" y="5438"/>
                    <a:pt x="8031" y="1866"/>
                    <a:pt x="5733" y="638"/>
                  </a:cubicBezTo>
                  <a:cubicBezTo>
                    <a:pt x="5018" y="222"/>
                    <a:pt x="4206" y="1"/>
                    <a:pt x="33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65;p57">
              <a:extLst>
                <a:ext uri="{FF2B5EF4-FFF2-40B4-BE49-F238E27FC236}">
                  <a16:creationId xmlns:a16="http://schemas.microsoft.com/office/drawing/2014/main" id="{3CEC88AA-90F0-8130-25A4-ECEBD425748B}"/>
                </a:ext>
              </a:extLst>
            </p:cNvPr>
            <p:cNvSpPr/>
            <p:nvPr/>
          </p:nvSpPr>
          <p:spPr>
            <a:xfrm>
              <a:off x="4163150" y="4152950"/>
              <a:ext cx="244225" cy="149975"/>
            </a:xfrm>
            <a:custGeom>
              <a:avLst/>
              <a:gdLst/>
              <a:ahLst/>
              <a:cxnLst/>
              <a:rect l="l" t="t" r="r" b="b"/>
              <a:pathLst>
                <a:path w="9769" h="5999" extrusionOk="0">
                  <a:moveTo>
                    <a:pt x="3737" y="0"/>
                  </a:moveTo>
                  <a:cubicBezTo>
                    <a:pt x="3354" y="0"/>
                    <a:pt x="2960" y="54"/>
                    <a:pt x="2548" y="183"/>
                  </a:cubicBezTo>
                  <a:cubicBezTo>
                    <a:pt x="728" y="751"/>
                    <a:pt x="0" y="3026"/>
                    <a:pt x="1388" y="4459"/>
                  </a:cubicBezTo>
                  <a:cubicBezTo>
                    <a:pt x="2502" y="5597"/>
                    <a:pt x="3731" y="5733"/>
                    <a:pt x="5232" y="5961"/>
                  </a:cubicBezTo>
                  <a:cubicBezTo>
                    <a:pt x="5409" y="5986"/>
                    <a:pt x="5580" y="5999"/>
                    <a:pt x="5746" y="5999"/>
                  </a:cubicBezTo>
                  <a:cubicBezTo>
                    <a:pt x="8786" y="5999"/>
                    <a:pt x="9769" y="1828"/>
                    <a:pt x="6597" y="706"/>
                  </a:cubicBezTo>
                  <a:cubicBezTo>
                    <a:pt x="5618" y="347"/>
                    <a:pt x="4710" y="0"/>
                    <a:pt x="3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66;p57">
              <a:extLst>
                <a:ext uri="{FF2B5EF4-FFF2-40B4-BE49-F238E27FC236}">
                  <a16:creationId xmlns:a16="http://schemas.microsoft.com/office/drawing/2014/main" id="{9E6944F9-1557-340A-8CA1-2A004F96E245}"/>
                </a:ext>
              </a:extLst>
            </p:cNvPr>
            <p:cNvSpPr/>
            <p:nvPr/>
          </p:nvSpPr>
          <p:spPr>
            <a:xfrm>
              <a:off x="4896125" y="3932625"/>
              <a:ext cx="246525" cy="186950"/>
            </a:xfrm>
            <a:custGeom>
              <a:avLst/>
              <a:gdLst/>
              <a:ahLst/>
              <a:cxnLst/>
              <a:rect l="l" t="t" r="r" b="b"/>
              <a:pathLst>
                <a:path w="9861" h="7478" extrusionOk="0">
                  <a:moveTo>
                    <a:pt x="6107" y="1"/>
                  </a:moveTo>
                  <a:cubicBezTo>
                    <a:pt x="6029" y="1"/>
                    <a:pt x="5951" y="4"/>
                    <a:pt x="5872" y="11"/>
                  </a:cubicBezTo>
                  <a:cubicBezTo>
                    <a:pt x="4689" y="79"/>
                    <a:pt x="3665" y="215"/>
                    <a:pt x="2778" y="1102"/>
                  </a:cubicBezTo>
                  <a:cubicBezTo>
                    <a:pt x="2164" y="1717"/>
                    <a:pt x="1936" y="2445"/>
                    <a:pt x="1595" y="3195"/>
                  </a:cubicBezTo>
                  <a:cubicBezTo>
                    <a:pt x="1" y="4790"/>
                    <a:pt x="1099" y="7477"/>
                    <a:pt x="3079" y="7477"/>
                  </a:cubicBezTo>
                  <a:cubicBezTo>
                    <a:pt x="3472" y="7477"/>
                    <a:pt x="3899" y="7371"/>
                    <a:pt x="4348" y="7131"/>
                  </a:cubicBezTo>
                  <a:lnTo>
                    <a:pt x="4348" y="7131"/>
                  </a:lnTo>
                  <a:cubicBezTo>
                    <a:pt x="4283" y="7171"/>
                    <a:pt x="4476" y="7185"/>
                    <a:pt x="4761" y="7185"/>
                  </a:cubicBezTo>
                  <a:cubicBezTo>
                    <a:pt x="5280" y="7185"/>
                    <a:pt x="6103" y="7137"/>
                    <a:pt x="6236" y="7108"/>
                  </a:cubicBezTo>
                  <a:cubicBezTo>
                    <a:pt x="7441" y="6789"/>
                    <a:pt x="8124" y="5948"/>
                    <a:pt x="8715" y="4924"/>
                  </a:cubicBezTo>
                  <a:cubicBezTo>
                    <a:pt x="9860" y="2964"/>
                    <a:pt x="8468" y="1"/>
                    <a:pt x="6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67;p57">
              <a:extLst>
                <a:ext uri="{FF2B5EF4-FFF2-40B4-BE49-F238E27FC236}">
                  <a16:creationId xmlns:a16="http://schemas.microsoft.com/office/drawing/2014/main" id="{94AC9E16-A95D-574D-5CB2-E77F7EEAE331}"/>
                </a:ext>
              </a:extLst>
            </p:cNvPr>
            <p:cNvSpPr/>
            <p:nvPr/>
          </p:nvSpPr>
          <p:spPr>
            <a:xfrm>
              <a:off x="4843300" y="3335850"/>
              <a:ext cx="214425" cy="225575"/>
            </a:xfrm>
            <a:custGeom>
              <a:avLst/>
              <a:gdLst/>
              <a:ahLst/>
              <a:cxnLst/>
              <a:rect l="l" t="t" r="r" b="b"/>
              <a:pathLst>
                <a:path w="8577" h="9023" extrusionOk="0">
                  <a:moveTo>
                    <a:pt x="4479" y="0"/>
                  </a:moveTo>
                  <a:cubicBezTo>
                    <a:pt x="4181" y="0"/>
                    <a:pt x="3883" y="43"/>
                    <a:pt x="3594" y="133"/>
                  </a:cubicBezTo>
                  <a:lnTo>
                    <a:pt x="3253" y="247"/>
                  </a:lnTo>
                  <a:cubicBezTo>
                    <a:pt x="1911" y="656"/>
                    <a:pt x="614" y="1703"/>
                    <a:pt x="341" y="3159"/>
                  </a:cubicBezTo>
                  <a:cubicBezTo>
                    <a:pt x="0" y="4592"/>
                    <a:pt x="182" y="6116"/>
                    <a:pt x="819" y="7435"/>
                  </a:cubicBezTo>
                  <a:cubicBezTo>
                    <a:pt x="1339" y="8563"/>
                    <a:pt x="2439" y="9023"/>
                    <a:pt x="3559" y="9023"/>
                  </a:cubicBezTo>
                  <a:cubicBezTo>
                    <a:pt x="4155" y="9023"/>
                    <a:pt x="4756" y="8893"/>
                    <a:pt x="5278" y="8663"/>
                  </a:cubicBezTo>
                  <a:cubicBezTo>
                    <a:pt x="6438" y="8163"/>
                    <a:pt x="7211" y="7276"/>
                    <a:pt x="7871" y="6229"/>
                  </a:cubicBezTo>
                  <a:cubicBezTo>
                    <a:pt x="8576" y="4978"/>
                    <a:pt x="8576" y="3432"/>
                    <a:pt x="7871" y="2180"/>
                  </a:cubicBezTo>
                  <a:lnTo>
                    <a:pt x="7666" y="1862"/>
                  </a:lnTo>
                  <a:cubicBezTo>
                    <a:pt x="7039" y="774"/>
                    <a:pt x="5755" y="0"/>
                    <a:pt x="44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68;p57">
              <a:extLst>
                <a:ext uri="{FF2B5EF4-FFF2-40B4-BE49-F238E27FC236}">
                  <a16:creationId xmlns:a16="http://schemas.microsoft.com/office/drawing/2014/main" id="{4452E1E0-708B-8C12-E30A-739061040B84}"/>
                </a:ext>
              </a:extLst>
            </p:cNvPr>
            <p:cNvSpPr/>
            <p:nvPr/>
          </p:nvSpPr>
          <p:spPr>
            <a:xfrm>
              <a:off x="4666925" y="3855150"/>
              <a:ext cx="191050" cy="163825"/>
            </a:xfrm>
            <a:custGeom>
              <a:avLst/>
              <a:gdLst/>
              <a:ahLst/>
              <a:cxnLst/>
              <a:rect l="l" t="t" r="r" b="b"/>
              <a:pathLst>
                <a:path w="7642" h="6553" extrusionOk="0">
                  <a:moveTo>
                    <a:pt x="3839" y="1"/>
                  </a:moveTo>
                  <a:cubicBezTo>
                    <a:pt x="1082" y="1"/>
                    <a:pt x="0" y="3857"/>
                    <a:pt x="1801" y="5657"/>
                  </a:cubicBezTo>
                  <a:cubicBezTo>
                    <a:pt x="2414" y="6271"/>
                    <a:pt x="3255" y="6553"/>
                    <a:pt x="4101" y="6553"/>
                  </a:cubicBezTo>
                  <a:cubicBezTo>
                    <a:pt x="5861" y="6553"/>
                    <a:pt x="7642" y="5334"/>
                    <a:pt x="7442" y="3337"/>
                  </a:cubicBezTo>
                  <a:lnTo>
                    <a:pt x="7419" y="2996"/>
                  </a:lnTo>
                  <a:cubicBezTo>
                    <a:pt x="7237" y="1290"/>
                    <a:pt x="6191" y="243"/>
                    <a:pt x="4485" y="61"/>
                  </a:cubicBezTo>
                  <a:lnTo>
                    <a:pt x="4144" y="16"/>
                  </a:lnTo>
                  <a:cubicBezTo>
                    <a:pt x="4040" y="6"/>
                    <a:pt x="3938" y="1"/>
                    <a:pt x="38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69;p57">
              <a:extLst>
                <a:ext uri="{FF2B5EF4-FFF2-40B4-BE49-F238E27FC236}">
                  <a16:creationId xmlns:a16="http://schemas.microsoft.com/office/drawing/2014/main" id="{CA719BF1-0E20-549F-90FC-0329F4267F40}"/>
                </a:ext>
              </a:extLst>
            </p:cNvPr>
            <p:cNvSpPr/>
            <p:nvPr/>
          </p:nvSpPr>
          <p:spPr>
            <a:xfrm>
              <a:off x="5385250" y="3407400"/>
              <a:ext cx="250825" cy="194525"/>
            </a:xfrm>
            <a:custGeom>
              <a:avLst/>
              <a:gdLst/>
              <a:ahLst/>
              <a:cxnLst/>
              <a:rect l="l" t="t" r="r" b="b"/>
              <a:pathLst>
                <a:path w="10033" h="7781" extrusionOk="0">
                  <a:moveTo>
                    <a:pt x="5005" y="1"/>
                  </a:moveTo>
                  <a:cubicBezTo>
                    <a:pt x="1" y="1"/>
                    <a:pt x="1" y="7780"/>
                    <a:pt x="5005" y="7780"/>
                  </a:cubicBezTo>
                  <a:cubicBezTo>
                    <a:pt x="10032" y="7780"/>
                    <a:pt x="10032" y="1"/>
                    <a:pt x="50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70;p57">
              <a:extLst>
                <a:ext uri="{FF2B5EF4-FFF2-40B4-BE49-F238E27FC236}">
                  <a16:creationId xmlns:a16="http://schemas.microsoft.com/office/drawing/2014/main" id="{66A64316-AD72-E1F0-373E-5865D80E6357}"/>
                </a:ext>
              </a:extLst>
            </p:cNvPr>
            <p:cNvSpPr/>
            <p:nvPr/>
          </p:nvSpPr>
          <p:spPr>
            <a:xfrm>
              <a:off x="5173125" y="3149225"/>
              <a:ext cx="186550" cy="328425"/>
            </a:xfrm>
            <a:custGeom>
              <a:avLst/>
              <a:gdLst/>
              <a:ahLst/>
              <a:cxnLst/>
              <a:rect l="l" t="t" r="r" b="b"/>
              <a:pathLst>
                <a:path w="7462" h="13137" extrusionOk="0">
                  <a:moveTo>
                    <a:pt x="3292" y="0"/>
                  </a:moveTo>
                  <a:cubicBezTo>
                    <a:pt x="2290" y="0"/>
                    <a:pt x="1320" y="655"/>
                    <a:pt x="1343" y="1980"/>
                  </a:cubicBezTo>
                  <a:cubicBezTo>
                    <a:pt x="1388" y="3663"/>
                    <a:pt x="1388" y="4891"/>
                    <a:pt x="751" y="6438"/>
                  </a:cubicBezTo>
                  <a:cubicBezTo>
                    <a:pt x="1" y="8121"/>
                    <a:pt x="137" y="10078"/>
                    <a:pt x="1138" y="11624"/>
                  </a:cubicBezTo>
                  <a:cubicBezTo>
                    <a:pt x="1716" y="12591"/>
                    <a:pt x="2825" y="13136"/>
                    <a:pt x="3906" y="13136"/>
                  </a:cubicBezTo>
                  <a:cubicBezTo>
                    <a:pt x="4910" y="13136"/>
                    <a:pt x="5889" y="12665"/>
                    <a:pt x="6393" y="11624"/>
                  </a:cubicBezTo>
                  <a:cubicBezTo>
                    <a:pt x="7234" y="9918"/>
                    <a:pt x="7462" y="8190"/>
                    <a:pt x="6598" y="6438"/>
                  </a:cubicBezTo>
                  <a:cubicBezTo>
                    <a:pt x="6347" y="5892"/>
                    <a:pt x="5915" y="5414"/>
                    <a:pt x="5733" y="4846"/>
                  </a:cubicBezTo>
                  <a:cubicBezTo>
                    <a:pt x="5437" y="3959"/>
                    <a:pt x="5506" y="2889"/>
                    <a:pt x="5437" y="1980"/>
                  </a:cubicBezTo>
                  <a:cubicBezTo>
                    <a:pt x="5346" y="666"/>
                    <a:pt x="4302" y="0"/>
                    <a:pt x="32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71;p57">
              <a:extLst>
                <a:ext uri="{FF2B5EF4-FFF2-40B4-BE49-F238E27FC236}">
                  <a16:creationId xmlns:a16="http://schemas.microsoft.com/office/drawing/2014/main" id="{41014BC6-F6FE-431C-C71C-6A5390B53BBD}"/>
                </a:ext>
              </a:extLst>
            </p:cNvPr>
            <p:cNvSpPr/>
            <p:nvPr/>
          </p:nvSpPr>
          <p:spPr>
            <a:xfrm>
              <a:off x="5200825" y="3921075"/>
              <a:ext cx="353350" cy="199425"/>
            </a:xfrm>
            <a:custGeom>
              <a:avLst/>
              <a:gdLst/>
              <a:ahLst/>
              <a:cxnLst/>
              <a:rect l="l" t="t" r="r" b="b"/>
              <a:pathLst>
                <a:path w="14134" h="7977" extrusionOk="0">
                  <a:moveTo>
                    <a:pt x="7050" y="0"/>
                  </a:moveTo>
                  <a:cubicBezTo>
                    <a:pt x="6033" y="0"/>
                    <a:pt x="5004" y="189"/>
                    <a:pt x="3988" y="518"/>
                  </a:cubicBezTo>
                  <a:cubicBezTo>
                    <a:pt x="3880" y="506"/>
                    <a:pt x="3774" y="501"/>
                    <a:pt x="3670" y="501"/>
                  </a:cubicBezTo>
                  <a:cubicBezTo>
                    <a:pt x="953" y="501"/>
                    <a:pt x="0" y="4398"/>
                    <a:pt x="2805" y="5341"/>
                  </a:cubicBezTo>
                  <a:cubicBezTo>
                    <a:pt x="4303" y="6922"/>
                    <a:pt x="6348" y="7976"/>
                    <a:pt x="8523" y="7976"/>
                  </a:cubicBezTo>
                  <a:cubicBezTo>
                    <a:pt x="8694" y="7976"/>
                    <a:pt x="8866" y="7970"/>
                    <a:pt x="9038" y="7956"/>
                  </a:cubicBezTo>
                  <a:cubicBezTo>
                    <a:pt x="12632" y="7683"/>
                    <a:pt x="14134" y="3066"/>
                    <a:pt x="10858" y="1041"/>
                  </a:cubicBezTo>
                  <a:cubicBezTo>
                    <a:pt x="9643" y="312"/>
                    <a:pt x="8356" y="0"/>
                    <a:pt x="70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72;p57">
              <a:extLst>
                <a:ext uri="{FF2B5EF4-FFF2-40B4-BE49-F238E27FC236}">
                  <a16:creationId xmlns:a16="http://schemas.microsoft.com/office/drawing/2014/main" id="{D72F9626-9D37-4BDF-9964-E51633459925}"/>
                </a:ext>
              </a:extLst>
            </p:cNvPr>
            <p:cNvSpPr/>
            <p:nvPr/>
          </p:nvSpPr>
          <p:spPr>
            <a:xfrm>
              <a:off x="5754325" y="3980375"/>
              <a:ext cx="271875" cy="188325"/>
            </a:xfrm>
            <a:custGeom>
              <a:avLst/>
              <a:gdLst/>
              <a:ahLst/>
              <a:cxnLst/>
              <a:rect l="l" t="t" r="r" b="b"/>
              <a:pathLst>
                <a:path w="10875" h="7533" extrusionOk="0">
                  <a:moveTo>
                    <a:pt x="5448" y="1"/>
                  </a:moveTo>
                  <a:cubicBezTo>
                    <a:pt x="4353" y="1"/>
                    <a:pt x="3268" y="334"/>
                    <a:pt x="2457" y="1058"/>
                  </a:cubicBezTo>
                  <a:cubicBezTo>
                    <a:pt x="410" y="1649"/>
                    <a:pt x="1" y="4834"/>
                    <a:pt x="1980" y="5744"/>
                  </a:cubicBezTo>
                  <a:cubicBezTo>
                    <a:pt x="2860" y="6900"/>
                    <a:pt x="4341" y="7532"/>
                    <a:pt x="5800" y="7532"/>
                  </a:cubicBezTo>
                  <a:cubicBezTo>
                    <a:pt x="6264" y="7532"/>
                    <a:pt x="6727" y="7468"/>
                    <a:pt x="7166" y="7336"/>
                  </a:cubicBezTo>
                  <a:cubicBezTo>
                    <a:pt x="10146" y="6449"/>
                    <a:pt x="10874" y="2263"/>
                    <a:pt x="8031" y="648"/>
                  </a:cubicBezTo>
                  <a:cubicBezTo>
                    <a:pt x="7260" y="227"/>
                    <a:pt x="6350" y="1"/>
                    <a:pt x="5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73;p57">
              <a:extLst>
                <a:ext uri="{FF2B5EF4-FFF2-40B4-BE49-F238E27FC236}">
                  <a16:creationId xmlns:a16="http://schemas.microsoft.com/office/drawing/2014/main" id="{0AE43ED8-C175-E10B-9413-DBBF8C2B4D59}"/>
                </a:ext>
              </a:extLst>
            </p:cNvPr>
            <p:cNvSpPr/>
            <p:nvPr/>
          </p:nvSpPr>
          <p:spPr>
            <a:xfrm>
              <a:off x="5580875" y="4411875"/>
              <a:ext cx="216700" cy="236975"/>
            </a:xfrm>
            <a:custGeom>
              <a:avLst/>
              <a:gdLst/>
              <a:ahLst/>
              <a:cxnLst/>
              <a:rect l="l" t="t" r="r" b="b"/>
              <a:pathLst>
                <a:path w="8668" h="9479" extrusionOk="0">
                  <a:moveTo>
                    <a:pt x="4482" y="0"/>
                  </a:moveTo>
                  <a:cubicBezTo>
                    <a:pt x="2851" y="0"/>
                    <a:pt x="1240" y="1214"/>
                    <a:pt x="615" y="2837"/>
                  </a:cubicBezTo>
                  <a:cubicBezTo>
                    <a:pt x="1" y="4452"/>
                    <a:pt x="456" y="6022"/>
                    <a:pt x="1184" y="7501"/>
                  </a:cubicBezTo>
                  <a:cubicBezTo>
                    <a:pt x="1814" y="8762"/>
                    <a:pt x="3276" y="9478"/>
                    <a:pt x="4670" y="9478"/>
                  </a:cubicBezTo>
                  <a:cubicBezTo>
                    <a:pt x="4986" y="9478"/>
                    <a:pt x="5298" y="9442"/>
                    <a:pt x="5597" y="9366"/>
                  </a:cubicBezTo>
                  <a:cubicBezTo>
                    <a:pt x="7371" y="8888"/>
                    <a:pt x="8372" y="7319"/>
                    <a:pt x="8508" y="5567"/>
                  </a:cubicBezTo>
                  <a:cubicBezTo>
                    <a:pt x="8668" y="3816"/>
                    <a:pt x="8099" y="2428"/>
                    <a:pt x="6939" y="1131"/>
                  </a:cubicBezTo>
                  <a:cubicBezTo>
                    <a:pt x="6208" y="338"/>
                    <a:pt x="5342" y="0"/>
                    <a:pt x="4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74;p57">
              <a:extLst>
                <a:ext uri="{FF2B5EF4-FFF2-40B4-BE49-F238E27FC236}">
                  <a16:creationId xmlns:a16="http://schemas.microsoft.com/office/drawing/2014/main" id="{F51733EB-747A-0B3E-D423-19BCF971724B}"/>
                </a:ext>
              </a:extLst>
            </p:cNvPr>
            <p:cNvSpPr/>
            <p:nvPr/>
          </p:nvSpPr>
          <p:spPr>
            <a:xfrm>
              <a:off x="5731675" y="3595750"/>
              <a:ext cx="242750" cy="181425"/>
            </a:xfrm>
            <a:custGeom>
              <a:avLst/>
              <a:gdLst/>
              <a:ahLst/>
              <a:cxnLst/>
              <a:rect l="l" t="t" r="r" b="b"/>
              <a:pathLst>
                <a:path w="9710" h="7257" extrusionOk="0">
                  <a:moveTo>
                    <a:pt x="5615" y="0"/>
                  </a:moveTo>
                  <a:cubicBezTo>
                    <a:pt x="5329" y="0"/>
                    <a:pt x="5025" y="35"/>
                    <a:pt x="4706" y="110"/>
                  </a:cubicBezTo>
                  <a:cubicBezTo>
                    <a:pt x="3068" y="474"/>
                    <a:pt x="2249" y="1407"/>
                    <a:pt x="1293" y="2726"/>
                  </a:cubicBezTo>
                  <a:cubicBezTo>
                    <a:pt x="0" y="4532"/>
                    <a:pt x="1723" y="7256"/>
                    <a:pt x="3806" y="7256"/>
                  </a:cubicBezTo>
                  <a:cubicBezTo>
                    <a:pt x="3848" y="7256"/>
                    <a:pt x="3890" y="7255"/>
                    <a:pt x="3932" y="7253"/>
                  </a:cubicBezTo>
                  <a:cubicBezTo>
                    <a:pt x="5570" y="7184"/>
                    <a:pt x="6707" y="6889"/>
                    <a:pt x="7913" y="5729"/>
                  </a:cubicBezTo>
                  <a:lnTo>
                    <a:pt x="7845" y="5638"/>
                  </a:lnTo>
                  <a:cubicBezTo>
                    <a:pt x="9710" y="3669"/>
                    <a:pt x="8554" y="0"/>
                    <a:pt x="56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75;p57">
              <a:extLst>
                <a:ext uri="{FF2B5EF4-FFF2-40B4-BE49-F238E27FC236}">
                  <a16:creationId xmlns:a16="http://schemas.microsoft.com/office/drawing/2014/main" id="{628945C1-905B-2051-DB44-09E71311C2C1}"/>
                </a:ext>
              </a:extLst>
            </p:cNvPr>
            <p:cNvSpPr/>
            <p:nvPr/>
          </p:nvSpPr>
          <p:spPr>
            <a:xfrm>
              <a:off x="5104900" y="3659900"/>
              <a:ext cx="147875" cy="114325"/>
            </a:xfrm>
            <a:custGeom>
              <a:avLst/>
              <a:gdLst/>
              <a:ahLst/>
              <a:cxnLst/>
              <a:rect l="l" t="t" r="r" b="b"/>
              <a:pathLst>
                <a:path w="5915" h="4573" extrusionOk="0">
                  <a:moveTo>
                    <a:pt x="2957" y="1"/>
                  </a:moveTo>
                  <a:cubicBezTo>
                    <a:pt x="0" y="1"/>
                    <a:pt x="0" y="4573"/>
                    <a:pt x="2957" y="4573"/>
                  </a:cubicBezTo>
                  <a:cubicBezTo>
                    <a:pt x="5892" y="4573"/>
                    <a:pt x="5914" y="1"/>
                    <a:pt x="29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1076;p57">
              <a:extLst>
                <a:ext uri="{FF2B5EF4-FFF2-40B4-BE49-F238E27FC236}">
                  <a16:creationId xmlns:a16="http://schemas.microsoft.com/office/drawing/2014/main" id="{6F49166A-74D4-6525-8E70-E7B58679BA98}"/>
                </a:ext>
              </a:extLst>
            </p:cNvPr>
            <p:cNvSpPr/>
            <p:nvPr/>
          </p:nvSpPr>
          <p:spPr>
            <a:xfrm>
              <a:off x="5576900" y="3102725"/>
              <a:ext cx="223525" cy="187425"/>
            </a:xfrm>
            <a:custGeom>
              <a:avLst/>
              <a:gdLst/>
              <a:ahLst/>
              <a:cxnLst/>
              <a:rect l="l" t="t" r="r" b="b"/>
              <a:pathLst>
                <a:path w="8941" h="7497" extrusionOk="0">
                  <a:moveTo>
                    <a:pt x="5085" y="1"/>
                  </a:moveTo>
                  <a:cubicBezTo>
                    <a:pt x="4214" y="1"/>
                    <a:pt x="3344" y="325"/>
                    <a:pt x="2662" y="973"/>
                  </a:cubicBezTo>
                  <a:cubicBezTo>
                    <a:pt x="1092" y="2452"/>
                    <a:pt x="1" y="6342"/>
                    <a:pt x="2798" y="7252"/>
                  </a:cubicBezTo>
                  <a:cubicBezTo>
                    <a:pt x="3263" y="7417"/>
                    <a:pt x="3740" y="7496"/>
                    <a:pt x="4211" y="7496"/>
                  </a:cubicBezTo>
                  <a:cubicBezTo>
                    <a:pt x="5493" y="7496"/>
                    <a:pt x="6725" y="6906"/>
                    <a:pt x="7507" y="5841"/>
                  </a:cubicBezTo>
                  <a:cubicBezTo>
                    <a:pt x="8622" y="4363"/>
                    <a:pt x="8940" y="2406"/>
                    <a:pt x="7507" y="973"/>
                  </a:cubicBezTo>
                  <a:cubicBezTo>
                    <a:pt x="6825" y="325"/>
                    <a:pt x="5955" y="1"/>
                    <a:pt x="50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1077;p57">
              <a:extLst>
                <a:ext uri="{FF2B5EF4-FFF2-40B4-BE49-F238E27FC236}">
                  <a16:creationId xmlns:a16="http://schemas.microsoft.com/office/drawing/2014/main" id="{FEB7CE6C-FD9F-CA79-2B10-58B9D871AF9B}"/>
                </a:ext>
              </a:extLst>
            </p:cNvPr>
            <p:cNvSpPr/>
            <p:nvPr/>
          </p:nvSpPr>
          <p:spPr>
            <a:xfrm>
              <a:off x="4744225" y="4350900"/>
              <a:ext cx="212850" cy="272900"/>
            </a:xfrm>
            <a:custGeom>
              <a:avLst/>
              <a:gdLst/>
              <a:ahLst/>
              <a:cxnLst/>
              <a:rect l="l" t="t" r="r" b="b"/>
              <a:pathLst>
                <a:path w="8514" h="10916" extrusionOk="0">
                  <a:moveTo>
                    <a:pt x="2737" y="0"/>
                  </a:moveTo>
                  <a:cubicBezTo>
                    <a:pt x="1353" y="0"/>
                    <a:pt x="0" y="1479"/>
                    <a:pt x="779" y="3161"/>
                  </a:cubicBezTo>
                  <a:cubicBezTo>
                    <a:pt x="1325" y="4366"/>
                    <a:pt x="1916" y="5572"/>
                    <a:pt x="2439" y="6800"/>
                  </a:cubicBezTo>
                  <a:cubicBezTo>
                    <a:pt x="2985" y="8097"/>
                    <a:pt x="3304" y="9257"/>
                    <a:pt x="4350" y="10235"/>
                  </a:cubicBezTo>
                  <a:cubicBezTo>
                    <a:pt x="4857" y="10710"/>
                    <a:pt x="5416" y="10915"/>
                    <a:pt x="5950" y="10915"/>
                  </a:cubicBezTo>
                  <a:cubicBezTo>
                    <a:pt x="7312" y="10915"/>
                    <a:pt x="8514" y="9584"/>
                    <a:pt x="8285" y="7983"/>
                  </a:cubicBezTo>
                  <a:cubicBezTo>
                    <a:pt x="8081" y="6618"/>
                    <a:pt x="7216" y="5618"/>
                    <a:pt x="6511" y="4480"/>
                  </a:cubicBezTo>
                  <a:cubicBezTo>
                    <a:pt x="5806" y="3320"/>
                    <a:pt x="5146" y="2205"/>
                    <a:pt x="4464" y="1068"/>
                  </a:cubicBezTo>
                  <a:cubicBezTo>
                    <a:pt x="4019" y="314"/>
                    <a:pt x="3374" y="0"/>
                    <a:pt x="2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1078;p57">
              <a:extLst>
                <a:ext uri="{FF2B5EF4-FFF2-40B4-BE49-F238E27FC236}">
                  <a16:creationId xmlns:a16="http://schemas.microsoft.com/office/drawing/2014/main" id="{F599737F-CD91-1747-9397-EA322E51D4C0}"/>
                </a:ext>
              </a:extLst>
            </p:cNvPr>
            <p:cNvSpPr/>
            <p:nvPr/>
          </p:nvSpPr>
          <p:spPr>
            <a:xfrm>
              <a:off x="3826475" y="4462325"/>
              <a:ext cx="271850" cy="211000"/>
            </a:xfrm>
            <a:custGeom>
              <a:avLst/>
              <a:gdLst/>
              <a:ahLst/>
              <a:cxnLst/>
              <a:rect l="l" t="t" r="r" b="b"/>
              <a:pathLst>
                <a:path w="10874" h="8440" extrusionOk="0">
                  <a:moveTo>
                    <a:pt x="5437" y="0"/>
                  </a:moveTo>
                  <a:cubicBezTo>
                    <a:pt x="1" y="0"/>
                    <a:pt x="1" y="8440"/>
                    <a:pt x="5437" y="8440"/>
                  </a:cubicBezTo>
                  <a:cubicBezTo>
                    <a:pt x="10874" y="8440"/>
                    <a:pt x="10874" y="0"/>
                    <a:pt x="54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1079;p57">
              <a:extLst>
                <a:ext uri="{FF2B5EF4-FFF2-40B4-BE49-F238E27FC236}">
                  <a16:creationId xmlns:a16="http://schemas.microsoft.com/office/drawing/2014/main" id="{3565DDB7-D33A-81DA-3AA7-A3232E3C972D}"/>
                </a:ext>
              </a:extLst>
            </p:cNvPr>
            <p:cNvSpPr/>
            <p:nvPr/>
          </p:nvSpPr>
          <p:spPr>
            <a:xfrm>
              <a:off x="2341075" y="4212675"/>
              <a:ext cx="229775" cy="177450"/>
            </a:xfrm>
            <a:custGeom>
              <a:avLst/>
              <a:gdLst/>
              <a:ahLst/>
              <a:cxnLst/>
              <a:rect l="l" t="t" r="r" b="b"/>
              <a:pathLst>
                <a:path w="9191" h="7098" extrusionOk="0">
                  <a:moveTo>
                    <a:pt x="4595" y="0"/>
                  </a:moveTo>
                  <a:cubicBezTo>
                    <a:pt x="0" y="0"/>
                    <a:pt x="0" y="7098"/>
                    <a:pt x="4595" y="7098"/>
                  </a:cubicBezTo>
                  <a:cubicBezTo>
                    <a:pt x="9190" y="7098"/>
                    <a:pt x="9167" y="0"/>
                    <a:pt x="45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1080;p57">
              <a:extLst>
                <a:ext uri="{FF2B5EF4-FFF2-40B4-BE49-F238E27FC236}">
                  <a16:creationId xmlns:a16="http://schemas.microsoft.com/office/drawing/2014/main" id="{1D40C414-8E22-46A3-4956-90976B7582A9}"/>
                </a:ext>
              </a:extLst>
            </p:cNvPr>
            <p:cNvSpPr/>
            <p:nvPr/>
          </p:nvSpPr>
          <p:spPr>
            <a:xfrm>
              <a:off x="3104825" y="4105200"/>
              <a:ext cx="183700" cy="142750"/>
            </a:xfrm>
            <a:custGeom>
              <a:avLst/>
              <a:gdLst/>
              <a:ahLst/>
              <a:cxnLst/>
              <a:rect l="l" t="t" r="r" b="b"/>
              <a:pathLst>
                <a:path w="7348" h="5710" extrusionOk="0">
                  <a:moveTo>
                    <a:pt x="3685" y="0"/>
                  </a:moveTo>
                  <a:cubicBezTo>
                    <a:pt x="0" y="0"/>
                    <a:pt x="0" y="5710"/>
                    <a:pt x="3685" y="5710"/>
                  </a:cubicBezTo>
                  <a:cubicBezTo>
                    <a:pt x="7348" y="5710"/>
                    <a:pt x="7348" y="0"/>
                    <a:pt x="36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a:extLst>
              <a:ext uri="{FF2B5EF4-FFF2-40B4-BE49-F238E27FC236}">
                <a16:creationId xmlns:a16="http://schemas.microsoft.com/office/drawing/2014/main" id="{66DAE250-33AA-5142-6F96-53662F3BD1FE}"/>
              </a:ext>
            </a:extLst>
          </p:cNvPr>
          <p:cNvPicPr>
            <a:picLocks noChangeAspect="1"/>
          </p:cNvPicPr>
          <p:nvPr/>
        </p:nvPicPr>
        <p:blipFill>
          <a:blip r:embed="rId5"/>
          <a:stretch>
            <a:fillRect/>
          </a:stretch>
        </p:blipFill>
        <p:spPr>
          <a:xfrm>
            <a:off x="3019455" y="1182267"/>
            <a:ext cx="1170909" cy="1194524"/>
          </a:xfrm>
          <a:prstGeom prst="rect">
            <a:avLst/>
          </a:prstGeom>
          <a:ln w="88900" cap="sq" cmpd="thickThin">
            <a:solidFill>
              <a:schemeClr val="accent4">
                <a:lumMod val="50000"/>
              </a:schemeClr>
            </a:solidFill>
            <a:prstDash val="solid"/>
            <a:miter lim="800000"/>
          </a:ln>
          <a:effectLst>
            <a:innerShdw blurRad="76200">
              <a:srgbClr val="000000"/>
            </a:innerShdw>
          </a:effectLst>
        </p:spPr>
      </p:pic>
      <p:sp>
        <p:nvSpPr>
          <p:cNvPr id="68" name="TextBox 67">
            <a:extLst>
              <a:ext uri="{FF2B5EF4-FFF2-40B4-BE49-F238E27FC236}">
                <a16:creationId xmlns:a16="http://schemas.microsoft.com/office/drawing/2014/main" id="{3C052C69-E677-467B-8FB7-963621707CF9}"/>
              </a:ext>
            </a:extLst>
          </p:cNvPr>
          <p:cNvSpPr txBox="1"/>
          <p:nvPr/>
        </p:nvSpPr>
        <p:spPr>
          <a:xfrm>
            <a:off x="1114352" y="3946154"/>
            <a:ext cx="1454046" cy="307777"/>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GB" dirty="0">
                <a:solidFill>
                  <a:schemeClr val="accent2"/>
                </a:solidFill>
              </a:rPr>
              <a:t>Mrs. McDonald </a:t>
            </a:r>
          </a:p>
        </p:txBody>
      </p:sp>
      <p:sp>
        <p:nvSpPr>
          <p:cNvPr id="69" name="TextBox 68">
            <a:extLst>
              <a:ext uri="{FF2B5EF4-FFF2-40B4-BE49-F238E27FC236}">
                <a16:creationId xmlns:a16="http://schemas.microsoft.com/office/drawing/2014/main" id="{887AB1E0-AB90-4DE0-B2DF-6FC3B9EB0950}"/>
              </a:ext>
            </a:extLst>
          </p:cNvPr>
          <p:cNvSpPr txBox="1"/>
          <p:nvPr/>
        </p:nvSpPr>
        <p:spPr>
          <a:xfrm>
            <a:off x="3960273" y="3867457"/>
            <a:ext cx="1454046" cy="307777"/>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GB" dirty="0">
                <a:solidFill>
                  <a:schemeClr val="accent2"/>
                </a:solidFill>
              </a:rPr>
              <a:t>Miss Buchanan</a:t>
            </a:r>
          </a:p>
        </p:txBody>
      </p:sp>
      <p:sp>
        <p:nvSpPr>
          <p:cNvPr id="70" name="TextBox 69">
            <a:extLst>
              <a:ext uri="{FF2B5EF4-FFF2-40B4-BE49-F238E27FC236}">
                <a16:creationId xmlns:a16="http://schemas.microsoft.com/office/drawing/2014/main" id="{50A85347-EAD2-4113-B4A3-785810E88D3F}"/>
              </a:ext>
            </a:extLst>
          </p:cNvPr>
          <p:cNvSpPr txBox="1"/>
          <p:nvPr/>
        </p:nvSpPr>
        <p:spPr>
          <a:xfrm>
            <a:off x="6716368" y="3828784"/>
            <a:ext cx="1454046" cy="307777"/>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GB" dirty="0">
                <a:solidFill>
                  <a:schemeClr val="accent2"/>
                </a:solidFill>
              </a:rPr>
              <a:t>Miss Steel</a:t>
            </a:r>
          </a:p>
        </p:txBody>
      </p:sp>
      <p:sp>
        <p:nvSpPr>
          <p:cNvPr id="71" name="TextBox 70">
            <a:extLst>
              <a:ext uri="{FF2B5EF4-FFF2-40B4-BE49-F238E27FC236}">
                <a16:creationId xmlns:a16="http://schemas.microsoft.com/office/drawing/2014/main" id="{83A86E99-C8BA-4887-92A8-AEF3D5BFF218}"/>
              </a:ext>
            </a:extLst>
          </p:cNvPr>
          <p:cNvSpPr txBox="1"/>
          <p:nvPr/>
        </p:nvSpPr>
        <p:spPr>
          <a:xfrm>
            <a:off x="6418267" y="4295630"/>
            <a:ext cx="1859478" cy="52322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GB" dirty="0"/>
              <a:t>Wednesday - Friday</a:t>
            </a:r>
          </a:p>
          <a:p>
            <a:endParaRPr lang="en-GB" dirty="0"/>
          </a:p>
        </p:txBody>
      </p:sp>
      <p:sp>
        <p:nvSpPr>
          <p:cNvPr id="72" name="TextBox 71">
            <a:extLst>
              <a:ext uri="{FF2B5EF4-FFF2-40B4-BE49-F238E27FC236}">
                <a16:creationId xmlns:a16="http://schemas.microsoft.com/office/drawing/2014/main" id="{1DEA2072-CC75-4F4B-A438-BAF83E04BF1A}"/>
              </a:ext>
            </a:extLst>
          </p:cNvPr>
          <p:cNvSpPr txBox="1"/>
          <p:nvPr/>
        </p:nvSpPr>
        <p:spPr>
          <a:xfrm>
            <a:off x="5233025" y="2469845"/>
            <a:ext cx="1454046" cy="738664"/>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GB" dirty="0">
                <a:solidFill>
                  <a:schemeClr val="accent2"/>
                </a:solidFill>
              </a:rPr>
              <a:t>Miss Parton</a:t>
            </a:r>
          </a:p>
          <a:p>
            <a:r>
              <a:rPr lang="en-GB" dirty="0">
                <a:solidFill>
                  <a:schemeClr val="accent2"/>
                </a:solidFill>
              </a:rPr>
              <a:t>PPA cover – Thursday pm</a:t>
            </a:r>
          </a:p>
        </p:txBody>
      </p:sp>
      <p:pic>
        <p:nvPicPr>
          <p:cNvPr id="73" name="Picture 72">
            <a:extLst>
              <a:ext uri="{FF2B5EF4-FFF2-40B4-BE49-F238E27FC236}">
                <a16:creationId xmlns:a16="http://schemas.microsoft.com/office/drawing/2014/main" id="{D597BA2F-A82E-4C78-9739-F0BD5BD62EA8}"/>
              </a:ext>
            </a:extLst>
          </p:cNvPr>
          <p:cNvPicPr>
            <a:picLocks noChangeAspect="1"/>
          </p:cNvPicPr>
          <p:nvPr/>
        </p:nvPicPr>
        <p:blipFill>
          <a:blip r:embed="rId5"/>
          <a:stretch>
            <a:fillRect/>
          </a:stretch>
        </p:blipFill>
        <p:spPr>
          <a:xfrm>
            <a:off x="5233025" y="1105453"/>
            <a:ext cx="1262913" cy="1288384"/>
          </a:xfrm>
          <a:prstGeom prst="rect">
            <a:avLst/>
          </a:prstGeom>
          <a:ln w="88900" cap="sq" cmpd="thickThin">
            <a:solidFill>
              <a:schemeClr val="accent4">
                <a:lumMod val="50000"/>
              </a:schemeClr>
            </a:solidFill>
            <a:prstDash val="solid"/>
            <a:miter lim="800000"/>
          </a:ln>
          <a:effectLst>
            <a:innerShdw blurRad="76200">
              <a:srgbClr val="000000"/>
            </a:innerShdw>
          </a:effectLst>
        </p:spPr>
      </p:pic>
      <p:pic>
        <p:nvPicPr>
          <p:cNvPr id="2" name="Picture 1">
            <a:extLst>
              <a:ext uri="{FF2B5EF4-FFF2-40B4-BE49-F238E27FC236}">
                <a16:creationId xmlns:a16="http://schemas.microsoft.com/office/drawing/2014/main" id="{38CC5B85-EC39-412A-B40F-D721025B53DF}"/>
              </a:ext>
            </a:extLst>
          </p:cNvPr>
          <p:cNvPicPr>
            <a:picLocks noChangeAspect="1"/>
          </p:cNvPicPr>
          <p:nvPr/>
        </p:nvPicPr>
        <p:blipFill>
          <a:blip r:embed="rId6"/>
          <a:stretch>
            <a:fillRect/>
          </a:stretch>
        </p:blipFill>
        <p:spPr>
          <a:xfrm>
            <a:off x="5233024" y="1082281"/>
            <a:ext cx="1262913" cy="1334230"/>
          </a:xfrm>
          <a:prstGeom prst="rect">
            <a:avLst/>
          </a:prstGeom>
        </p:spPr>
      </p:pic>
    </p:spTree>
    <p:extLst>
      <p:ext uri="{BB962C8B-B14F-4D97-AF65-F5344CB8AC3E}">
        <p14:creationId xmlns:p14="http://schemas.microsoft.com/office/powerpoint/2010/main" val="3376923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58ADD77-7286-4255-8C9E-3845438ADED2}"/>
              </a:ext>
            </a:extLst>
          </p:cNvPr>
          <p:cNvSpPr/>
          <p:nvPr/>
        </p:nvSpPr>
        <p:spPr>
          <a:xfrm>
            <a:off x="0" y="5280"/>
            <a:ext cx="8122298" cy="658778"/>
          </a:xfrm>
          <a:prstGeom prst="rect">
            <a:avLst/>
          </a:prstGeom>
          <a:solidFill>
            <a:srgbClr val="FFF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spcBef>
                <a:spcPct val="20000"/>
              </a:spcBef>
              <a:spcAft>
                <a:spcPts val="450"/>
              </a:spcAft>
              <a:buClr>
                <a:srgbClr val="FEDD78"/>
              </a:buClr>
            </a:pPr>
            <a:endParaRPr lang="en-US" sz="1050" dirty="0">
              <a:solidFill>
                <a:schemeClr val="tx2"/>
              </a:solidFill>
              <a:latin typeface="Ink Free" panose="03080402000500000000" pitchFamily="66" charset="0"/>
              <a:cs typeface="Century Gothic"/>
            </a:endParaRPr>
          </a:p>
        </p:txBody>
      </p:sp>
      <p:sp>
        <p:nvSpPr>
          <p:cNvPr id="10" name="TextBox 9">
            <a:extLst>
              <a:ext uri="{FF2B5EF4-FFF2-40B4-BE49-F238E27FC236}">
                <a16:creationId xmlns:a16="http://schemas.microsoft.com/office/drawing/2014/main" id="{7A6F69B5-D6E9-4E4B-A674-5867E7316530}"/>
              </a:ext>
            </a:extLst>
          </p:cNvPr>
          <p:cNvSpPr txBox="1"/>
          <p:nvPr/>
        </p:nvSpPr>
        <p:spPr>
          <a:xfrm>
            <a:off x="0" y="0"/>
            <a:ext cx="8122298" cy="784830"/>
          </a:xfrm>
          <a:prstGeom prst="rect">
            <a:avLst/>
          </a:prstGeom>
          <a:solidFill>
            <a:schemeClr val="accent6">
              <a:lumMod val="40000"/>
              <a:lumOff val="60000"/>
            </a:schemeClr>
          </a:solidFill>
        </p:spPr>
        <p:txBody>
          <a:bodyPr wrap="square" rtlCol="0">
            <a:spAutoFit/>
          </a:bodyPr>
          <a:lstStyle/>
          <a:p>
            <a:r>
              <a:rPr lang="en-GB" sz="4500" b="1" dirty="0">
                <a:latin typeface="Ink Free" panose="03080402000500000000" pitchFamily="66" charset="0"/>
              </a:rPr>
              <a:t>         </a:t>
            </a:r>
            <a:r>
              <a:rPr lang="en-GB" sz="4500" dirty="0">
                <a:latin typeface="SassoonPrimaryType" panose="00000400000000000000" pitchFamily="2" charset="0"/>
              </a:rPr>
              <a:t>AOB…</a:t>
            </a:r>
          </a:p>
        </p:txBody>
      </p:sp>
      <p:sp>
        <p:nvSpPr>
          <p:cNvPr id="6" name="Content Placeholder 2">
            <a:extLst>
              <a:ext uri="{FF2B5EF4-FFF2-40B4-BE49-F238E27FC236}">
                <a16:creationId xmlns:a16="http://schemas.microsoft.com/office/drawing/2014/main" id="{6B9DFDC3-BC21-4666-A47C-C7A98B3560A0}"/>
              </a:ext>
            </a:extLst>
          </p:cNvPr>
          <p:cNvSpPr txBox="1">
            <a:spLocks/>
          </p:cNvSpPr>
          <p:nvPr/>
        </p:nvSpPr>
        <p:spPr>
          <a:xfrm>
            <a:off x="0" y="767028"/>
            <a:ext cx="9143999" cy="4371192"/>
          </a:xfrm>
          <a:prstGeom prst="rect">
            <a:avLst/>
          </a:prstGeom>
          <a:solidFill>
            <a:srgbClr val="FFFFFF"/>
          </a:solidFill>
        </p:spPr>
        <p:txBody>
          <a:bodyPr vert="horz" lIns="68580" tIns="34290" rIns="68580" bIns="3429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base"/>
            <a:r>
              <a:rPr lang="en-US" sz="1800" b="1" dirty="0">
                <a:solidFill>
                  <a:srgbClr val="002060"/>
                </a:solidFill>
                <a:latin typeface="Ink Free" panose="03080402000500000000" pitchFamily="66" charset="0"/>
              </a:rPr>
              <a:t>​</a:t>
            </a:r>
            <a:endParaRPr lang="en-US" sz="1800" dirty="0">
              <a:solidFill>
                <a:srgbClr val="002060"/>
              </a:solidFill>
              <a:latin typeface="SassoonPrimaryType" panose="00000400000000000000" pitchFamily="2" charset="0"/>
            </a:endParaRPr>
          </a:p>
          <a:p>
            <a:pPr fontAlgn="base"/>
            <a:r>
              <a:rPr lang="en-US" sz="1800" dirty="0">
                <a:solidFill>
                  <a:srgbClr val="002060"/>
                </a:solidFill>
                <a:latin typeface="SassoonPrimaryType" panose="00000400000000000000" pitchFamily="2" charset="0"/>
              </a:rPr>
              <a:t>Healthy snacks for break and in lunches - </a:t>
            </a:r>
            <a:r>
              <a:rPr lang="en-US" sz="1800" b="1" u="sng" dirty="0">
                <a:solidFill>
                  <a:srgbClr val="002060"/>
                </a:solidFill>
                <a:latin typeface="SassoonPrimaryType" panose="00000400000000000000" pitchFamily="2" charset="0"/>
              </a:rPr>
              <a:t>no nuts</a:t>
            </a:r>
          </a:p>
          <a:p>
            <a:pPr fontAlgn="base"/>
            <a:r>
              <a:rPr lang="en-US" sz="1800" dirty="0">
                <a:solidFill>
                  <a:srgbClr val="002060"/>
                </a:solidFill>
                <a:latin typeface="SassoonPrimaryType" panose="00000400000000000000" pitchFamily="2" charset="0"/>
              </a:rPr>
              <a:t>Clearly label: uniforms, coats, shoes and bags​</a:t>
            </a:r>
          </a:p>
          <a:p>
            <a:pPr fontAlgn="base"/>
            <a:r>
              <a:rPr lang="en-US" sz="1800" dirty="0">
                <a:solidFill>
                  <a:srgbClr val="002060"/>
                </a:solidFill>
                <a:latin typeface="SassoonPrimaryType" panose="00000400000000000000" pitchFamily="2" charset="0"/>
              </a:rPr>
              <a:t>PE is on a Monday- Please send them to school in PE kits</a:t>
            </a:r>
          </a:p>
          <a:p>
            <a:pPr fontAlgn="base"/>
            <a:endParaRPr lang="en-US" sz="1800" dirty="0">
              <a:solidFill>
                <a:srgbClr val="002060"/>
              </a:solidFill>
              <a:latin typeface="SassoonPrimaryType" panose="00000400000000000000" pitchFamily="2" charset="0"/>
            </a:endParaRPr>
          </a:p>
          <a:p>
            <a:pPr fontAlgn="base"/>
            <a:r>
              <a:rPr lang="en-US" sz="1800" dirty="0">
                <a:solidFill>
                  <a:srgbClr val="002060"/>
                </a:solidFill>
                <a:latin typeface="SassoonPrimaryType" panose="00000400000000000000" pitchFamily="2" charset="0"/>
              </a:rPr>
              <a:t>Only Prescribed medication -should be clearly labelled and taken to the office-not in school bags​</a:t>
            </a:r>
          </a:p>
          <a:p>
            <a:pPr fontAlgn="base"/>
            <a:r>
              <a:rPr lang="en-GB" sz="1800" dirty="0">
                <a:solidFill>
                  <a:srgbClr val="002060"/>
                </a:solidFill>
                <a:latin typeface="SassoonPrimaryType" panose="00000400000000000000" pitchFamily="2" charset="0"/>
              </a:rPr>
              <a:t>All families to be on Class Dojo ​for </a:t>
            </a:r>
            <a:r>
              <a:rPr lang="en-GB" sz="1800">
                <a:solidFill>
                  <a:srgbClr val="002060"/>
                </a:solidFill>
                <a:latin typeface="SassoonPrimaryType" panose="00000400000000000000" pitchFamily="2" charset="0"/>
              </a:rPr>
              <a:t>all communication. </a:t>
            </a:r>
            <a:endParaRPr lang="en-GB" sz="1800" dirty="0">
              <a:solidFill>
                <a:srgbClr val="002060"/>
              </a:solidFill>
              <a:latin typeface="SassoonPrimaryType" panose="00000400000000000000" pitchFamily="2" charset="0"/>
            </a:endParaRPr>
          </a:p>
          <a:p>
            <a:pPr fontAlgn="base"/>
            <a:r>
              <a:rPr lang="en-GB" sz="1800" dirty="0">
                <a:solidFill>
                  <a:srgbClr val="002060"/>
                </a:solidFill>
                <a:latin typeface="SassoonPrimaryType" panose="00000400000000000000" pitchFamily="2" charset="0"/>
              </a:rPr>
              <a:t>Follow us on Instagram… </a:t>
            </a:r>
            <a:r>
              <a:rPr lang="en-GB" sz="1800" dirty="0" err="1">
                <a:solidFill>
                  <a:srgbClr val="002060"/>
                </a:solidFill>
                <a:latin typeface="SassoonPrimaryType" panose="00000400000000000000" pitchFamily="2" charset="0"/>
              </a:rPr>
              <a:t>stratforduponavonprimary</a:t>
            </a:r>
            <a:endParaRPr lang="en-US" sz="1800" dirty="0">
              <a:solidFill>
                <a:srgbClr val="002060"/>
              </a:solidFill>
              <a:latin typeface="SassoonPrimaryType" panose="00000400000000000000" pitchFamily="2" charset="0"/>
            </a:endParaRPr>
          </a:p>
          <a:p>
            <a:pPr fontAlgn="base"/>
            <a:r>
              <a:rPr lang="en-US" sz="1800" dirty="0">
                <a:solidFill>
                  <a:srgbClr val="002060"/>
                </a:solidFill>
                <a:latin typeface="SassoonPrimaryType" panose="00000400000000000000" pitchFamily="2" charset="0"/>
              </a:rPr>
              <a:t>​</a:t>
            </a:r>
          </a:p>
          <a:p>
            <a:pPr fontAlgn="base"/>
            <a:r>
              <a:rPr lang="en-US" sz="1800" dirty="0">
                <a:solidFill>
                  <a:srgbClr val="002060"/>
                </a:solidFill>
                <a:latin typeface="SassoonPrimaryType" panose="00000400000000000000" pitchFamily="2" charset="0"/>
              </a:rPr>
              <a:t>RESPECT – the one school rule ​</a:t>
            </a:r>
          </a:p>
          <a:p>
            <a:pPr fontAlgn="base"/>
            <a:r>
              <a:rPr lang="en-US" sz="1800" dirty="0"/>
              <a:t>​</a:t>
            </a:r>
          </a:p>
        </p:txBody>
      </p:sp>
      <p:pic>
        <p:nvPicPr>
          <p:cNvPr id="2" name="Picture 1">
            <a:extLst>
              <a:ext uri="{FF2B5EF4-FFF2-40B4-BE49-F238E27FC236}">
                <a16:creationId xmlns:a16="http://schemas.microsoft.com/office/drawing/2014/main" id="{3231C5E0-CEF8-17A7-5427-02C0C64E3B7D}"/>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362" b="93617" l="8969" r="91480">
                        <a14:foregroundMark x1="89686" y1="21702" x2="91928" y2="41702"/>
                        <a14:foregroundMark x1="91928" y1="41702" x2="90135" y2="50213"/>
                        <a14:foregroundMark x1="47982" y1="89787" x2="61883" y2="88936"/>
                        <a14:foregroundMark x1="53812" y1="93617" x2="53812" y2="93617"/>
                      </a14:backgroundRemoval>
                    </a14:imgEffect>
                  </a14:imgLayer>
                </a14:imgProps>
              </a:ext>
            </a:extLst>
          </a:blip>
          <a:stretch>
            <a:fillRect/>
          </a:stretch>
        </p:blipFill>
        <p:spPr>
          <a:xfrm>
            <a:off x="446585" y="-41469"/>
            <a:ext cx="655192" cy="690449"/>
          </a:xfrm>
          <a:prstGeom prst="rect">
            <a:avLst/>
          </a:prstGeom>
        </p:spPr>
      </p:pic>
      <p:sp>
        <p:nvSpPr>
          <p:cNvPr id="3" name="Google Shape;841;p54">
            <a:extLst>
              <a:ext uri="{FF2B5EF4-FFF2-40B4-BE49-F238E27FC236}">
                <a16:creationId xmlns:a16="http://schemas.microsoft.com/office/drawing/2014/main" id="{A2C95708-20A0-3CCB-FA26-9C49B8288E99}"/>
              </a:ext>
            </a:extLst>
          </p:cNvPr>
          <p:cNvSpPr/>
          <p:nvPr/>
        </p:nvSpPr>
        <p:spPr>
          <a:xfrm rot="12991978">
            <a:off x="7369503" y="-257631"/>
            <a:ext cx="2527290" cy="2649797"/>
          </a:xfrm>
          <a:custGeom>
            <a:avLst/>
            <a:gdLst/>
            <a:ahLst/>
            <a:cxnLst/>
            <a:rect l="l" t="t" r="r" b="b"/>
            <a:pathLst>
              <a:path w="118601" h="124350" extrusionOk="0">
                <a:moveTo>
                  <a:pt x="69677" y="1"/>
                </a:moveTo>
                <a:cubicBezTo>
                  <a:pt x="57181" y="1"/>
                  <a:pt x="46020" y="10360"/>
                  <a:pt x="36320" y="17351"/>
                </a:cubicBezTo>
                <a:cubicBezTo>
                  <a:pt x="22532" y="27309"/>
                  <a:pt x="11517" y="40596"/>
                  <a:pt x="4306" y="55995"/>
                </a:cubicBezTo>
                <a:cubicBezTo>
                  <a:pt x="1876" y="61252"/>
                  <a:pt x="1" y="67750"/>
                  <a:pt x="3302" y="72504"/>
                </a:cubicBezTo>
                <a:cubicBezTo>
                  <a:pt x="5955" y="76264"/>
                  <a:pt x="10905" y="77405"/>
                  <a:pt x="15618" y="77405"/>
                </a:cubicBezTo>
                <a:cubicBezTo>
                  <a:pt x="16301" y="77405"/>
                  <a:pt x="16980" y="77381"/>
                  <a:pt x="17645" y="77338"/>
                </a:cubicBezTo>
                <a:cubicBezTo>
                  <a:pt x="20601" y="77161"/>
                  <a:pt x="23615" y="76743"/>
                  <a:pt x="26561" y="76743"/>
                </a:cubicBezTo>
                <a:cubicBezTo>
                  <a:pt x="28881" y="76743"/>
                  <a:pt x="31160" y="77002"/>
                  <a:pt x="33335" y="77840"/>
                </a:cubicBezTo>
                <a:cubicBezTo>
                  <a:pt x="40230" y="80508"/>
                  <a:pt x="43769" y="88141"/>
                  <a:pt x="45644" y="95300"/>
                </a:cubicBezTo>
                <a:cubicBezTo>
                  <a:pt x="47520" y="102458"/>
                  <a:pt x="48550" y="110197"/>
                  <a:pt x="53120" y="116008"/>
                </a:cubicBezTo>
                <a:cubicBezTo>
                  <a:pt x="57684" y="121846"/>
                  <a:pt x="64728" y="124350"/>
                  <a:pt x="72147" y="124350"/>
                </a:cubicBezTo>
                <a:cubicBezTo>
                  <a:pt x="79196" y="124350"/>
                  <a:pt x="86583" y="122089"/>
                  <a:pt x="92503" y="118280"/>
                </a:cubicBezTo>
                <a:cubicBezTo>
                  <a:pt x="108643" y="107899"/>
                  <a:pt x="117967" y="88590"/>
                  <a:pt x="118284" y="69414"/>
                </a:cubicBezTo>
                <a:cubicBezTo>
                  <a:pt x="118601" y="50210"/>
                  <a:pt x="110571" y="31456"/>
                  <a:pt x="98156" y="16823"/>
                </a:cubicBezTo>
                <a:cubicBezTo>
                  <a:pt x="91975" y="9533"/>
                  <a:pt x="84315" y="2955"/>
                  <a:pt x="75044" y="657"/>
                </a:cubicBezTo>
                <a:cubicBezTo>
                  <a:pt x="73229" y="207"/>
                  <a:pt x="71440" y="1"/>
                  <a:pt x="696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 name="Google Shape;841;p54">
            <a:extLst>
              <a:ext uri="{FF2B5EF4-FFF2-40B4-BE49-F238E27FC236}">
                <a16:creationId xmlns:a16="http://schemas.microsoft.com/office/drawing/2014/main" id="{85D70BD1-6C99-4675-FF3F-0B9A480E23A0}"/>
              </a:ext>
            </a:extLst>
          </p:cNvPr>
          <p:cNvSpPr/>
          <p:nvPr/>
        </p:nvSpPr>
        <p:spPr>
          <a:xfrm rot="9813513">
            <a:off x="-329045" y="3114097"/>
            <a:ext cx="2527290" cy="2649797"/>
          </a:xfrm>
          <a:custGeom>
            <a:avLst/>
            <a:gdLst/>
            <a:ahLst/>
            <a:cxnLst/>
            <a:rect l="l" t="t" r="r" b="b"/>
            <a:pathLst>
              <a:path w="118601" h="124350" extrusionOk="0">
                <a:moveTo>
                  <a:pt x="69677" y="1"/>
                </a:moveTo>
                <a:cubicBezTo>
                  <a:pt x="57181" y="1"/>
                  <a:pt x="46020" y="10360"/>
                  <a:pt x="36320" y="17351"/>
                </a:cubicBezTo>
                <a:cubicBezTo>
                  <a:pt x="22532" y="27309"/>
                  <a:pt x="11517" y="40596"/>
                  <a:pt x="4306" y="55995"/>
                </a:cubicBezTo>
                <a:cubicBezTo>
                  <a:pt x="1876" y="61252"/>
                  <a:pt x="1" y="67750"/>
                  <a:pt x="3302" y="72504"/>
                </a:cubicBezTo>
                <a:cubicBezTo>
                  <a:pt x="5955" y="76264"/>
                  <a:pt x="10905" y="77405"/>
                  <a:pt x="15618" y="77405"/>
                </a:cubicBezTo>
                <a:cubicBezTo>
                  <a:pt x="16301" y="77405"/>
                  <a:pt x="16980" y="77381"/>
                  <a:pt x="17645" y="77338"/>
                </a:cubicBezTo>
                <a:cubicBezTo>
                  <a:pt x="20601" y="77161"/>
                  <a:pt x="23615" y="76743"/>
                  <a:pt x="26561" y="76743"/>
                </a:cubicBezTo>
                <a:cubicBezTo>
                  <a:pt x="28881" y="76743"/>
                  <a:pt x="31160" y="77002"/>
                  <a:pt x="33335" y="77840"/>
                </a:cubicBezTo>
                <a:cubicBezTo>
                  <a:pt x="40230" y="80508"/>
                  <a:pt x="43769" y="88141"/>
                  <a:pt x="45644" y="95300"/>
                </a:cubicBezTo>
                <a:cubicBezTo>
                  <a:pt x="47520" y="102458"/>
                  <a:pt x="48550" y="110197"/>
                  <a:pt x="53120" y="116008"/>
                </a:cubicBezTo>
                <a:cubicBezTo>
                  <a:pt x="57684" y="121846"/>
                  <a:pt x="64728" y="124350"/>
                  <a:pt x="72147" y="124350"/>
                </a:cubicBezTo>
                <a:cubicBezTo>
                  <a:pt x="79196" y="124350"/>
                  <a:pt x="86583" y="122089"/>
                  <a:pt x="92503" y="118280"/>
                </a:cubicBezTo>
                <a:cubicBezTo>
                  <a:pt x="108643" y="107899"/>
                  <a:pt x="117967" y="88590"/>
                  <a:pt x="118284" y="69414"/>
                </a:cubicBezTo>
                <a:cubicBezTo>
                  <a:pt x="118601" y="50210"/>
                  <a:pt x="110571" y="31456"/>
                  <a:pt x="98156" y="16823"/>
                </a:cubicBezTo>
                <a:cubicBezTo>
                  <a:pt x="91975" y="9533"/>
                  <a:pt x="84315" y="2955"/>
                  <a:pt x="75044" y="657"/>
                </a:cubicBezTo>
                <a:cubicBezTo>
                  <a:pt x="73229" y="207"/>
                  <a:pt x="71440" y="1"/>
                  <a:pt x="696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Google Shape;1110;p58">
            <a:extLst>
              <a:ext uri="{FF2B5EF4-FFF2-40B4-BE49-F238E27FC236}">
                <a16:creationId xmlns:a16="http://schemas.microsoft.com/office/drawing/2014/main" id="{EB3B3779-1418-7F6A-3AA2-BE65878F46BA}"/>
              </a:ext>
            </a:extLst>
          </p:cNvPr>
          <p:cNvSpPr/>
          <p:nvPr/>
        </p:nvSpPr>
        <p:spPr>
          <a:xfrm rot="396834">
            <a:off x="7660141" y="1298015"/>
            <a:ext cx="2537828" cy="1371012"/>
          </a:xfrm>
          <a:custGeom>
            <a:avLst/>
            <a:gdLst/>
            <a:ahLst/>
            <a:cxnLst/>
            <a:rect l="l" t="t" r="r" b="b"/>
            <a:pathLst>
              <a:path w="111793" h="60394" extrusionOk="0">
                <a:moveTo>
                  <a:pt x="8698" y="0"/>
                </a:moveTo>
                <a:cubicBezTo>
                  <a:pt x="4448" y="0"/>
                  <a:pt x="1" y="4800"/>
                  <a:pt x="575" y="10353"/>
                </a:cubicBezTo>
                <a:cubicBezTo>
                  <a:pt x="971" y="13972"/>
                  <a:pt x="3137" y="17722"/>
                  <a:pt x="6254" y="19413"/>
                </a:cubicBezTo>
                <a:cubicBezTo>
                  <a:pt x="7568" y="20126"/>
                  <a:pt x="9180" y="20254"/>
                  <a:pt x="10807" y="20254"/>
                </a:cubicBezTo>
                <a:cubicBezTo>
                  <a:pt x="11718" y="20254"/>
                  <a:pt x="12633" y="20214"/>
                  <a:pt x="13504" y="20214"/>
                </a:cubicBezTo>
                <a:cubicBezTo>
                  <a:pt x="15113" y="20214"/>
                  <a:pt x="16569" y="20350"/>
                  <a:pt x="17560" y="21130"/>
                </a:cubicBezTo>
                <a:cubicBezTo>
                  <a:pt x="20888" y="23798"/>
                  <a:pt x="14020" y="32884"/>
                  <a:pt x="21522" y="37137"/>
                </a:cubicBezTo>
                <a:cubicBezTo>
                  <a:pt x="22579" y="37730"/>
                  <a:pt x="23568" y="37941"/>
                  <a:pt x="24512" y="37941"/>
                </a:cubicBezTo>
                <a:cubicBezTo>
                  <a:pt x="26858" y="37941"/>
                  <a:pt x="28923" y="36634"/>
                  <a:pt x="31063" y="36634"/>
                </a:cubicBezTo>
                <a:cubicBezTo>
                  <a:pt x="31437" y="36634"/>
                  <a:pt x="31813" y="36673"/>
                  <a:pt x="32193" y="36767"/>
                </a:cubicBezTo>
                <a:cubicBezTo>
                  <a:pt x="39695" y="38590"/>
                  <a:pt x="34993" y="43106"/>
                  <a:pt x="36868" y="48284"/>
                </a:cubicBezTo>
                <a:cubicBezTo>
                  <a:pt x="38347" y="52451"/>
                  <a:pt x="41622" y="54331"/>
                  <a:pt x="45210" y="54331"/>
                </a:cubicBezTo>
                <a:cubicBezTo>
                  <a:pt x="47262" y="54331"/>
                  <a:pt x="49417" y="53716"/>
                  <a:pt x="51396" y="52563"/>
                </a:cubicBezTo>
                <a:cubicBezTo>
                  <a:pt x="55381" y="50242"/>
                  <a:pt x="57622" y="46755"/>
                  <a:pt x="59930" y="46755"/>
                </a:cubicBezTo>
                <a:cubicBezTo>
                  <a:pt x="61248" y="46755"/>
                  <a:pt x="62587" y="47892"/>
                  <a:pt x="64286" y="51031"/>
                </a:cubicBezTo>
                <a:cubicBezTo>
                  <a:pt x="66056" y="54280"/>
                  <a:pt x="67694" y="57925"/>
                  <a:pt x="71947" y="59642"/>
                </a:cubicBezTo>
                <a:cubicBezTo>
                  <a:pt x="73154" y="60141"/>
                  <a:pt x="74434" y="60393"/>
                  <a:pt x="75714" y="60393"/>
                </a:cubicBezTo>
                <a:cubicBezTo>
                  <a:pt x="76871" y="60393"/>
                  <a:pt x="78028" y="60188"/>
                  <a:pt x="79131" y="59774"/>
                </a:cubicBezTo>
                <a:cubicBezTo>
                  <a:pt x="83410" y="58110"/>
                  <a:pt x="83226" y="53091"/>
                  <a:pt x="86263" y="51295"/>
                </a:cubicBezTo>
                <a:cubicBezTo>
                  <a:pt x="87089" y="50807"/>
                  <a:pt x="87903" y="50603"/>
                  <a:pt x="88716" y="50603"/>
                </a:cubicBezTo>
                <a:cubicBezTo>
                  <a:pt x="92980" y="50603"/>
                  <a:pt x="97213" y="56233"/>
                  <a:pt x="102836" y="56233"/>
                </a:cubicBezTo>
                <a:cubicBezTo>
                  <a:pt x="104275" y="56233"/>
                  <a:pt x="105804" y="55865"/>
                  <a:pt x="107447" y="54940"/>
                </a:cubicBezTo>
                <a:cubicBezTo>
                  <a:pt x="111792" y="52508"/>
                  <a:pt x="110353" y="47395"/>
                  <a:pt x="105262" y="47395"/>
                </a:cubicBezTo>
                <a:cubicBezTo>
                  <a:pt x="104658" y="47395"/>
                  <a:pt x="104003" y="47466"/>
                  <a:pt x="103300" y="47623"/>
                </a:cubicBezTo>
                <a:cubicBezTo>
                  <a:pt x="103062" y="47676"/>
                  <a:pt x="102823" y="47701"/>
                  <a:pt x="102581" y="47701"/>
                </a:cubicBezTo>
                <a:cubicBezTo>
                  <a:pt x="97946" y="47701"/>
                  <a:pt x="92740" y="38516"/>
                  <a:pt x="87692" y="38516"/>
                </a:cubicBezTo>
                <a:cubicBezTo>
                  <a:pt x="87436" y="38516"/>
                  <a:pt x="87179" y="38540"/>
                  <a:pt x="86924" y="38590"/>
                </a:cubicBezTo>
                <a:cubicBezTo>
                  <a:pt x="81086" y="39752"/>
                  <a:pt x="81667" y="46699"/>
                  <a:pt x="78075" y="48231"/>
                </a:cubicBezTo>
                <a:cubicBezTo>
                  <a:pt x="77543" y="48459"/>
                  <a:pt x="77028" y="48564"/>
                  <a:pt x="76527" y="48564"/>
                </a:cubicBezTo>
                <a:cubicBezTo>
                  <a:pt x="71231" y="48564"/>
                  <a:pt x="67466" y="36883"/>
                  <a:pt x="61143" y="36160"/>
                </a:cubicBezTo>
                <a:cubicBezTo>
                  <a:pt x="60981" y="36141"/>
                  <a:pt x="60814" y="36131"/>
                  <a:pt x="60644" y="36131"/>
                </a:cubicBezTo>
                <a:cubicBezTo>
                  <a:pt x="56178" y="36131"/>
                  <a:pt x="49201" y="42428"/>
                  <a:pt x="47310" y="42428"/>
                </a:cubicBezTo>
                <a:cubicBezTo>
                  <a:pt x="47270" y="42428"/>
                  <a:pt x="47232" y="42426"/>
                  <a:pt x="47196" y="42420"/>
                </a:cubicBezTo>
                <a:cubicBezTo>
                  <a:pt x="43525" y="41759"/>
                  <a:pt x="47910" y="32145"/>
                  <a:pt x="43049" y="28209"/>
                </a:cubicBezTo>
                <a:cubicBezTo>
                  <a:pt x="41560" y="27001"/>
                  <a:pt x="39828" y="26643"/>
                  <a:pt x="38073" y="26643"/>
                </a:cubicBezTo>
                <a:cubicBezTo>
                  <a:pt x="35513" y="26643"/>
                  <a:pt x="32902" y="27405"/>
                  <a:pt x="30918" y="27405"/>
                </a:cubicBezTo>
                <a:cubicBezTo>
                  <a:pt x="29295" y="27405"/>
                  <a:pt x="28091" y="26895"/>
                  <a:pt x="27676" y="25039"/>
                </a:cubicBezTo>
                <a:cubicBezTo>
                  <a:pt x="26725" y="20786"/>
                  <a:pt x="32246" y="16455"/>
                  <a:pt x="27888" y="11806"/>
                </a:cubicBezTo>
                <a:cubicBezTo>
                  <a:pt x="26918" y="10783"/>
                  <a:pt x="24323" y="9360"/>
                  <a:pt x="21315" y="9360"/>
                </a:cubicBezTo>
                <a:cubicBezTo>
                  <a:pt x="19816" y="9360"/>
                  <a:pt x="18216" y="9713"/>
                  <a:pt x="16661" y="10643"/>
                </a:cubicBezTo>
                <a:cubicBezTo>
                  <a:pt x="15545" y="11179"/>
                  <a:pt x="14670" y="11412"/>
                  <a:pt x="13987" y="11412"/>
                </a:cubicBezTo>
                <a:cubicBezTo>
                  <a:pt x="9614" y="11412"/>
                  <a:pt x="13131" y="1856"/>
                  <a:pt x="11669" y="897"/>
                </a:cubicBezTo>
                <a:cubicBezTo>
                  <a:pt x="10739" y="280"/>
                  <a:pt x="9725" y="0"/>
                  <a:pt x="86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Picture 8">
            <a:extLst>
              <a:ext uri="{FF2B5EF4-FFF2-40B4-BE49-F238E27FC236}">
                <a16:creationId xmlns:a16="http://schemas.microsoft.com/office/drawing/2014/main" id="{5BFC9335-13EB-5B84-4395-9B0F1546EE70}"/>
              </a:ext>
            </a:extLst>
          </p:cNvPr>
          <p:cNvPicPr>
            <a:picLocks noChangeAspect="1"/>
          </p:cNvPicPr>
          <p:nvPr/>
        </p:nvPicPr>
        <p:blipFill>
          <a:blip r:embed="rId4"/>
          <a:stretch>
            <a:fillRect/>
          </a:stretch>
        </p:blipFill>
        <p:spPr>
          <a:xfrm>
            <a:off x="7167333" y="3200014"/>
            <a:ext cx="1367067" cy="1668218"/>
          </a:xfrm>
          <a:prstGeom prst="rect">
            <a:avLst/>
          </a:prstGeom>
        </p:spPr>
      </p:pic>
    </p:spTree>
    <p:extLst>
      <p:ext uri="{BB962C8B-B14F-4D97-AF65-F5344CB8AC3E}">
        <p14:creationId xmlns:p14="http://schemas.microsoft.com/office/powerpoint/2010/main" val="3135466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sp>
        <p:nvSpPr>
          <p:cNvPr id="6" name="Google Shape;905;p55">
            <a:extLst>
              <a:ext uri="{FF2B5EF4-FFF2-40B4-BE49-F238E27FC236}">
                <a16:creationId xmlns:a16="http://schemas.microsoft.com/office/drawing/2014/main" id="{755119DB-4D43-454B-FC0A-C947659900A6}"/>
              </a:ext>
            </a:extLst>
          </p:cNvPr>
          <p:cNvSpPr txBox="1">
            <a:spLocks/>
          </p:cNvSpPr>
          <p:nvPr/>
        </p:nvSpPr>
        <p:spPr>
          <a:xfrm>
            <a:off x="0" y="-2429"/>
            <a:ext cx="7704000" cy="668736"/>
          </a:xfrm>
          <a:prstGeom prst="round2DiagRect">
            <a:avLst>
              <a:gd name="adj1" fmla="val 16667"/>
              <a:gd name="adj2" fmla="val 0"/>
            </a:avLst>
          </a:prstGeom>
          <a:solidFill>
            <a:schemeClr val="tx2">
              <a:lumMod val="60000"/>
              <a:lumOff val="40000"/>
            </a:schemeClr>
          </a:solid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Merriweather"/>
              <a:buNone/>
              <a:defRPr sz="3000" b="1" i="0" u="none" strike="noStrike" cap="none">
                <a:solidFill>
                  <a:schemeClr val="dk1"/>
                </a:solidFill>
                <a:latin typeface="Merriweather"/>
                <a:ea typeface="Merriweather"/>
                <a:cs typeface="Merriweather"/>
                <a:sym typeface="Merriweather"/>
              </a:defRPr>
            </a:lvl1pPr>
            <a:lvl2pPr marR="0" lvl="1" algn="l" rtl="0">
              <a:lnSpc>
                <a:spcPct val="100000"/>
              </a:lnSpc>
              <a:spcBef>
                <a:spcPts val="0"/>
              </a:spcBef>
              <a:spcAft>
                <a:spcPts val="0"/>
              </a:spcAft>
              <a:buClr>
                <a:schemeClr val="dk1"/>
              </a:buClr>
              <a:buSzPts val="2800"/>
              <a:buFont typeface="Merriweather"/>
              <a:buNone/>
              <a:defRPr sz="2800" b="1" i="0" u="none" strike="noStrike" cap="none">
                <a:solidFill>
                  <a:schemeClr val="dk1"/>
                </a:solidFill>
                <a:latin typeface="Merriweather"/>
                <a:ea typeface="Merriweather"/>
                <a:cs typeface="Merriweather"/>
                <a:sym typeface="Merriweather"/>
              </a:defRPr>
            </a:lvl2pPr>
            <a:lvl3pPr marR="0" lvl="2" algn="l" rtl="0">
              <a:lnSpc>
                <a:spcPct val="100000"/>
              </a:lnSpc>
              <a:spcBef>
                <a:spcPts val="0"/>
              </a:spcBef>
              <a:spcAft>
                <a:spcPts val="0"/>
              </a:spcAft>
              <a:buClr>
                <a:schemeClr val="dk1"/>
              </a:buClr>
              <a:buSzPts val="2800"/>
              <a:buFont typeface="Merriweather"/>
              <a:buNone/>
              <a:defRPr sz="2800" b="1" i="0" u="none" strike="noStrike" cap="none">
                <a:solidFill>
                  <a:schemeClr val="dk1"/>
                </a:solidFill>
                <a:latin typeface="Merriweather"/>
                <a:ea typeface="Merriweather"/>
                <a:cs typeface="Merriweather"/>
                <a:sym typeface="Merriweather"/>
              </a:defRPr>
            </a:lvl3pPr>
            <a:lvl4pPr marR="0" lvl="3" algn="l" rtl="0">
              <a:lnSpc>
                <a:spcPct val="100000"/>
              </a:lnSpc>
              <a:spcBef>
                <a:spcPts val="0"/>
              </a:spcBef>
              <a:spcAft>
                <a:spcPts val="0"/>
              </a:spcAft>
              <a:buClr>
                <a:schemeClr val="dk1"/>
              </a:buClr>
              <a:buSzPts val="2800"/>
              <a:buFont typeface="Merriweather"/>
              <a:buNone/>
              <a:defRPr sz="2800" b="1" i="0" u="none" strike="noStrike" cap="none">
                <a:solidFill>
                  <a:schemeClr val="dk1"/>
                </a:solidFill>
                <a:latin typeface="Merriweather"/>
                <a:ea typeface="Merriweather"/>
                <a:cs typeface="Merriweather"/>
                <a:sym typeface="Merriweather"/>
              </a:defRPr>
            </a:lvl4pPr>
            <a:lvl5pPr marR="0" lvl="4" algn="l" rtl="0">
              <a:lnSpc>
                <a:spcPct val="100000"/>
              </a:lnSpc>
              <a:spcBef>
                <a:spcPts val="0"/>
              </a:spcBef>
              <a:spcAft>
                <a:spcPts val="0"/>
              </a:spcAft>
              <a:buClr>
                <a:schemeClr val="dk1"/>
              </a:buClr>
              <a:buSzPts val="2800"/>
              <a:buFont typeface="Merriweather"/>
              <a:buNone/>
              <a:defRPr sz="2800" b="1" i="0" u="none" strike="noStrike" cap="none">
                <a:solidFill>
                  <a:schemeClr val="dk1"/>
                </a:solidFill>
                <a:latin typeface="Merriweather"/>
                <a:ea typeface="Merriweather"/>
                <a:cs typeface="Merriweather"/>
                <a:sym typeface="Merriweather"/>
              </a:defRPr>
            </a:lvl5pPr>
            <a:lvl6pPr marR="0" lvl="5" algn="l" rtl="0">
              <a:lnSpc>
                <a:spcPct val="100000"/>
              </a:lnSpc>
              <a:spcBef>
                <a:spcPts val="0"/>
              </a:spcBef>
              <a:spcAft>
                <a:spcPts val="0"/>
              </a:spcAft>
              <a:buClr>
                <a:schemeClr val="dk1"/>
              </a:buClr>
              <a:buSzPts val="2800"/>
              <a:buFont typeface="Merriweather"/>
              <a:buNone/>
              <a:defRPr sz="2800" b="1" i="0" u="none" strike="noStrike" cap="none">
                <a:solidFill>
                  <a:schemeClr val="dk1"/>
                </a:solidFill>
                <a:latin typeface="Merriweather"/>
                <a:ea typeface="Merriweather"/>
                <a:cs typeface="Merriweather"/>
                <a:sym typeface="Merriweather"/>
              </a:defRPr>
            </a:lvl6pPr>
            <a:lvl7pPr marR="0" lvl="6" algn="l" rtl="0">
              <a:lnSpc>
                <a:spcPct val="100000"/>
              </a:lnSpc>
              <a:spcBef>
                <a:spcPts val="0"/>
              </a:spcBef>
              <a:spcAft>
                <a:spcPts val="0"/>
              </a:spcAft>
              <a:buClr>
                <a:schemeClr val="dk1"/>
              </a:buClr>
              <a:buSzPts val="2800"/>
              <a:buFont typeface="Merriweather"/>
              <a:buNone/>
              <a:defRPr sz="2800" b="1" i="0" u="none" strike="noStrike" cap="none">
                <a:solidFill>
                  <a:schemeClr val="dk1"/>
                </a:solidFill>
                <a:latin typeface="Merriweather"/>
                <a:ea typeface="Merriweather"/>
                <a:cs typeface="Merriweather"/>
                <a:sym typeface="Merriweather"/>
              </a:defRPr>
            </a:lvl7pPr>
            <a:lvl8pPr marR="0" lvl="7" algn="l" rtl="0">
              <a:lnSpc>
                <a:spcPct val="100000"/>
              </a:lnSpc>
              <a:spcBef>
                <a:spcPts val="0"/>
              </a:spcBef>
              <a:spcAft>
                <a:spcPts val="0"/>
              </a:spcAft>
              <a:buClr>
                <a:schemeClr val="dk1"/>
              </a:buClr>
              <a:buSzPts val="2800"/>
              <a:buFont typeface="Merriweather"/>
              <a:buNone/>
              <a:defRPr sz="2800" b="1" i="0" u="none" strike="noStrike" cap="none">
                <a:solidFill>
                  <a:schemeClr val="dk1"/>
                </a:solidFill>
                <a:latin typeface="Merriweather"/>
                <a:ea typeface="Merriweather"/>
                <a:cs typeface="Merriweather"/>
                <a:sym typeface="Merriweather"/>
              </a:defRPr>
            </a:lvl8pPr>
            <a:lvl9pPr marR="0" lvl="8" algn="l" rtl="0">
              <a:lnSpc>
                <a:spcPct val="100000"/>
              </a:lnSpc>
              <a:spcBef>
                <a:spcPts val="0"/>
              </a:spcBef>
              <a:spcAft>
                <a:spcPts val="0"/>
              </a:spcAft>
              <a:buClr>
                <a:schemeClr val="dk1"/>
              </a:buClr>
              <a:buSzPts val="2800"/>
              <a:buFont typeface="Merriweather"/>
              <a:buNone/>
              <a:defRPr sz="2800" b="1" i="0" u="none" strike="noStrike" cap="none">
                <a:solidFill>
                  <a:schemeClr val="dk1"/>
                </a:solidFill>
                <a:latin typeface="Merriweather"/>
                <a:ea typeface="Merriweather"/>
                <a:cs typeface="Merriweather"/>
                <a:sym typeface="Merriweather"/>
              </a:defRPr>
            </a:lvl9pPr>
          </a:lstStyle>
          <a:p>
            <a:pPr algn="ctr">
              <a:buSzPts val="990"/>
              <a:buFont typeface="Arial"/>
              <a:buNone/>
            </a:pPr>
            <a:r>
              <a:rPr lang="en-US" b="0" dirty="0">
                <a:solidFill>
                  <a:schemeClr val="accent2"/>
                </a:solidFill>
                <a:latin typeface="Sassoon Primary" pitchFamily="50" charset="0"/>
              </a:rPr>
              <a:t>A Typical Day in Year 1</a:t>
            </a:r>
          </a:p>
        </p:txBody>
      </p:sp>
      <p:sp>
        <p:nvSpPr>
          <p:cNvPr id="905" name="Google Shape;905;p55"/>
          <p:cNvSpPr txBox="1">
            <a:spLocks noGrp="1"/>
          </p:cNvSpPr>
          <p:nvPr>
            <p:ph type="title"/>
          </p:nvPr>
        </p:nvSpPr>
        <p:spPr>
          <a:xfrm>
            <a:off x="1" y="648979"/>
            <a:ext cx="8697414" cy="4038239"/>
          </a:xfrm>
          <a:prstGeom prst="rect">
            <a:avLst/>
          </a:prstGeom>
          <a:solidFill>
            <a:srgbClr val="FFFFFF"/>
          </a:solidFill>
        </p:spPr>
        <p:txBody>
          <a:bodyPr spcFirstLastPara="1" wrap="square" lIns="91425" tIns="91425" rIns="91425" bIns="91425" anchor="t" anchorCtr="0">
            <a:noAutofit/>
          </a:bodyPr>
          <a:lstStyle/>
          <a:p>
            <a:pPr marL="0" marR="0" lvl="0" indent="0" algn="l" defTabSz="457200" rtl="0" eaLnBrk="1" fontAlgn="auto" latinLnBrk="0" hangingPunct="1">
              <a:lnSpc>
                <a:spcPct val="100000"/>
              </a:lnSpc>
              <a:spcBef>
                <a:spcPct val="20000"/>
              </a:spcBef>
              <a:spcAft>
                <a:spcPts val="600"/>
              </a:spcAft>
              <a:buClr>
                <a:srgbClr val="FEDD78"/>
              </a:buClr>
              <a:buSzTx/>
              <a:buFontTx/>
              <a:buNone/>
              <a:tabLst/>
              <a:defRPr/>
            </a:pPr>
            <a:r>
              <a:rPr kumimoji="0" lang="en-US" sz="1800" b="0" i="0" u="none" strike="noStrike" kern="1200" cap="none" spc="0" normalizeH="0" baseline="0" noProof="0" dirty="0">
                <a:ln>
                  <a:noFill/>
                </a:ln>
                <a:solidFill>
                  <a:srgbClr val="002060"/>
                </a:solidFill>
                <a:effectLst/>
                <a:uLnTx/>
                <a:uFillTx/>
                <a:latin typeface="SassoonPrimaryType" panose="00000400000000000000" pitchFamily="2" charset="0"/>
                <a:ea typeface="+mn-ea"/>
                <a:cs typeface="Century Gothic"/>
              </a:rPr>
              <a:t>School starts at 8:45am. A typical day in Year 1 is fast paced and action packed!</a:t>
            </a:r>
            <a:br>
              <a:rPr kumimoji="0" lang="en-US" sz="1800" b="0" i="0" u="none" strike="noStrike" kern="1200" cap="none" spc="0" normalizeH="0" baseline="0" noProof="0" dirty="0">
                <a:ln>
                  <a:noFill/>
                </a:ln>
                <a:solidFill>
                  <a:srgbClr val="002060"/>
                </a:solidFill>
                <a:effectLst/>
                <a:uLnTx/>
                <a:uFillTx/>
                <a:latin typeface="SassoonPrimaryType" panose="00000400000000000000" pitchFamily="2" charset="0"/>
                <a:ea typeface="+mn-ea"/>
                <a:cs typeface="Century Gothic"/>
              </a:rPr>
            </a:br>
            <a:r>
              <a:rPr kumimoji="0" lang="en-US" sz="1800" b="0" i="0" u="none" strike="noStrike" kern="1200" cap="none" spc="0" normalizeH="0" baseline="0" noProof="0" dirty="0">
                <a:ln>
                  <a:noFill/>
                </a:ln>
                <a:solidFill>
                  <a:srgbClr val="002060"/>
                </a:solidFill>
                <a:effectLst/>
                <a:uLnTx/>
                <a:uFillTx/>
                <a:latin typeface="SassoonPrimaryType" panose="00000400000000000000" pitchFamily="2" charset="0"/>
                <a:ea typeface="+mn-ea"/>
                <a:cs typeface="Century Gothic"/>
              </a:rPr>
              <a:t>Children arrive at school, put their belongings away </a:t>
            </a:r>
            <a:r>
              <a:rPr lang="en-US" sz="1800" b="0" kern="1200" dirty="0">
                <a:solidFill>
                  <a:srgbClr val="002060"/>
                </a:solidFill>
                <a:latin typeface="SassoonPrimaryType" panose="00000400000000000000" pitchFamily="2" charset="0"/>
                <a:ea typeface="+mn-ea"/>
                <a:cs typeface="Century Gothic"/>
              </a:rPr>
              <a:t>on their pegs</a:t>
            </a:r>
            <a:r>
              <a:rPr kumimoji="0" lang="en-US" sz="1800" b="0" i="0" u="none" strike="noStrike" kern="1200" cap="none" spc="0" normalizeH="0" baseline="0" noProof="0" dirty="0">
                <a:ln>
                  <a:noFill/>
                </a:ln>
                <a:solidFill>
                  <a:srgbClr val="002060"/>
                </a:solidFill>
                <a:effectLst/>
                <a:uLnTx/>
                <a:uFillTx/>
                <a:latin typeface="SassoonPrimaryType" panose="00000400000000000000" pitchFamily="2" charset="0"/>
                <a:ea typeface="+mn-ea"/>
                <a:cs typeface="Century Gothic"/>
              </a:rPr>
              <a:t> and settle down quietly to complete their early morning activities during registration time. They then move straight into morning lessons, which are the core subjects: Phonics, English and </a:t>
            </a:r>
            <a:r>
              <a:rPr kumimoji="0" lang="en-US" sz="1800" b="0" i="0" u="none" strike="noStrike" kern="1200" cap="none" spc="0" normalizeH="0" baseline="0" noProof="0" dirty="0" err="1">
                <a:ln>
                  <a:noFill/>
                </a:ln>
                <a:solidFill>
                  <a:srgbClr val="002060"/>
                </a:solidFill>
                <a:effectLst/>
                <a:uLnTx/>
                <a:uFillTx/>
                <a:latin typeface="SassoonPrimaryType" panose="00000400000000000000" pitchFamily="2" charset="0"/>
                <a:ea typeface="+mn-ea"/>
                <a:cs typeface="Century Gothic"/>
              </a:rPr>
              <a:t>Maths</a:t>
            </a:r>
            <a:r>
              <a:rPr kumimoji="0" lang="en-US" sz="1800" b="0" i="0" u="none" strike="noStrike" kern="1200" cap="none" spc="0" normalizeH="0" baseline="0" noProof="0" dirty="0">
                <a:ln>
                  <a:noFill/>
                </a:ln>
                <a:solidFill>
                  <a:srgbClr val="002060"/>
                </a:solidFill>
                <a:effectLst/>
                <a:uLnTx/>
                <a:uFillTx/>
                <a:latin typeface="SassoonPrimaryType" panose="00000400000000000000" pitchFamily="2" charset="0"/>
                <a:ea typeface="+mn-ea"/>
                <a:cs typeface="Century Gothic"/>
              </a:rPr>
              <a:t>. There are also enhanced provisions in place during these lessons.</a:t>
            </a:r>
            <a:br>
              <a:rPr kumimoji="0" lang="en-US" sz="1800" b="0" i="0" u="none" strike="noStrike" kern="1200" cap="none" spc="0" normalizeH="0" baseline="0" noProof="0" dirty="0">
                <a:ln>
                  <a:noFill/>
                </a:ln>
                <a:solidFill>
                  <a:srgbClr val="002060"/>
                </a:solidFill>
                <a:effectLst/>
                <a:uLnTx/>
                <a:uFillTx/>
                <a:latin typeface="SassoonPrimaryType" panose="00000400000000000000" pitchFamily="2" charset="0"/>
                <a:ea typeface="+mn-ea"/>
                <a:cs typeface="Century Gothic"/>
              </a:rPr>
            </a:br>
            <a:br>
              <a:rPr kumimoji="0" lang="en-US" sz="1800" b="0" i="0" u="none" strike="noStrike" kern="1200" cap="none" spc="0" normalizeH="0" baseline="0" noProof="0" dirty="0">
                <a:ln>
                  <a:noFill/>
                </a:ln>
                <a:solidFill>
                  <a:srgbClr val="002060"/>
                </a:solidFill>
                <a:effectLst/>
                <a:uLnTx/>
                <a:uFillTx/>
                <a:latin typeface="SassoonPrimaryType" panose="00000400000000000000" pitchFamily="2" charset="0"/>
                <a:ea typeface="+mn-ea"/>
                <a:cs typeface="Century Gothic"/>
              </a:rPr>
            </a:br>
            <a:r>
              <a:rPr kumimoji="0" lang="en-US" sz="1800" b="0" i="0" u="none" strike="noStrike" kern="1200" cap="none" spc="0" normalizeH="0" baseline="0" noProof="0" dirty="0">
                <a:ln>
                  <a:noFill/>
                </a:ln>
                <a:solidFill>
                  <a:srgbClr val="002060"/>
                </a:solidFill>
                <a:effectLst/>
                <a:uLnTx/>
                <a:uFillTx/>
                <a:latin typeface="SassoonPrimaryType" panose="00000400000000000000" pitchFamily="2" charset="0"/>
                <a:ea typeface="+mn-ea"/>
                <a:cs typeface="Century Gothic"/>
              </a:rPr>
              <a:t>The afternoon runs similarly to the morning, with Topic based learning. The children will have an afternoon starter, these are either spellings, number bonds or phonics recap or mastering number.  They then move into the foundation subjects. Continuous provisions are running along side teacher lead activities.</a:t>
            </a:r>
            <a:br>
              <a:rPr kumimoji="0" lang="en-US" sz="1800" b="0" i="0" u="none" strike="noStrike" kern="1200" cap="none" spc="0" normalizeH="0" baseline="0" noProof="0" dirty="0">
                <a:ln>
                  <a:noFill/>
                </a:ln>
                <a:solidFill>
                  <a:srgbClr val="002060"/>
                </a:solidFill>
                <a:effectLst/>
                <a:uLnTx/>
                <a:uFillTx/>
                <a:latin typeface="SassoonPrimaryType" panose="00000400000000000000" pitchFamily="2" charset="0"/>
                <a:ea typeface="+mn-ea"/>
                <a:cs typeface="Century Gothic"/>
              </a:rPr>
            </a:br>
            <a:br>
              <a:rPr kumimoji="0" lang="en-US" sz="1800" b="0" i="0" u="none" strike="noStrike" kern="1200" cap="none" spc="0" normalizeH="0" baseline="0" noProof="0" dirty="0">
                <a:ln>
                  <a:noFill/>
                </a:ln>
                <a:solidFill>
                  <a:srgbClr val="002060"/>
                </a:solidFill>
                <a:effectLst/>
                <a:uLnTx/>
                <a:uFillTx/>
                <a:latin typeface="SassoonPrimaryType" panose="00000400000000000000" pitchFamily="2" charset="0"/>
                <a:ea typeface="+mn-ea"/>
                <a:cs typeface="Century Gothic"/>
              </a:rPr>
            </a:br>
            <a:r>
              <a:rPr kumimoji="0" lang="en-US" sz="1800" b="0" i="0" u="none" strike="noStrike" kern="1200" cap="none" spc="0" normalizeH="0" baseline="0" noProof="0" dirty="0">
                <a:ln>
                  <a:noFill/>
                </a:ln>
                <a:solidFill>
                  <a:srgbClr val="002060"/>
                </a:solidFill>
                <a:effectLst/>
                <a:uLnTx/>
                <a:uFillTx/>
                <a:latin typeface="SassoonPrimaryType" panose="00000400000000000000" pitchFamily="2" charset="0"/>
                <a:ea typeface="+mn-ea"/>
                <a:cs typeface="Century Gothic"/>
              </a:rPr>
              <a:t>Towards the end of the day the children have story and song time.</a:t>
            </a:r>
            <a:br>
              <a:rPr kumimoji="0" lang="en-US" sz="1800" b="0" i="0" u="none" strike="noStrike" kern="1200" cap="none" spc="0" normalizeH="0" baseline="0" noProof="0" dirty="0">
                <a:ln>
                  <a:noFill/>
                </a:ln>
                <a:solidFill>
                  <a:srgbClr val="002060"/>
                </a:solidFill>
                <a:effectLst/>
                <a:uLnTx/>
                <a:uFillTx/>
                <a:latin typeface="SassoonPrimaryType" panose="00000400000000000000" pitchFamily="2" charset="0"/>
                <a:ea typeface="+mn-ea"/>
                <a:cs typeface="Century Gothic"/>
              </a:rPr>
            </a:br>
            <a:r>
              <a:rPr kumimoji="0" lang="en-US" sz="1800" b="0" i="0" u="none" strike="noStrike" kern="1200" cap="none" spc="0" normalizeH="0" baseline="0" noProof="0" dirty="0">
                <a:ln>
                  <a:noFill/>
                </a:ln>
                <a:solidFill>
                  <a:srgbClr val="002060"/>
                </a:solidFill>
                <a:effectLst/>
                <a:uLnTx/>
                <a:uFillTx/>
                <a:latin typeface="SassoonPrimaryType" panose="00000400000000000000" pitchFamily="2" charset="0"/>
                <a:ea typeface="+mn-ea"/>
                <a:cs typeface="Century Gothic"/>
              </a:rPr>
              <a:t>Throughout the week, the children have daily handwriting practice, whole class/              guided reading, reading with an adult.</a:t>
            </a:r>
            <a:br>
              <a:rPr kumimoji="0" lang="en-US" sz="2000" b="0" i="0" u="none" strike="noStrike" kern="1200" cap="none" spc="0" normalizeH="0" baseline="0" noProof="0" dirty="0">
                <a:ln>
                  <a:noFill/>
                </a:ln>
                <a:solidFill>
                  <a:srgbClr val="002060"/>
                </a:solidFill>
                <a:effectLst/>
                <a:uLnTx/>
                <a:uFillTx/>
                <a:latin typeface="SassoonPrimaryType" panose="00000400000000000000" pitchFamily="2" charset="0"/>
                <a:ea typeface="+mn-ea"/>
                <a:cs typeface="Century Gothic"/>
              </a:rPr>
            </a:br>
            <a:endParaRPr sz="2000" dirty="0">
              <a:latin typeface="Sassoon Primary" pitchFamily="50" charset="0"/>
            </a:endParaRPr>
          </a:p>
        </p:txBody>
      </p:sp>
      <p:sp>
        <p:nvSpPr>
          <p:cNvPr id="908" name="Google Shape;908;p55">
            <a:hlinkClick r:id="" action="ppaction://hlinkshowjump?jump=previousslide"/>
          </p:cNvPr>
          <p:cNvSpPr/>
          <p:nvPr/>
        </p:nvSpPr>
        <p:spPr>
          <a:xfrm rot="-8640554" flipH="1">
            <a:off x="3835462" y="4767580"/>
            <a:ext cx="366800" cy="287238"/>
          </a:xfrm>
          <a:custGeom>
            <a:avLst/>
            <a:gdLst/>
            <a:ahLst/>
            <a:cxnLst/>
            <a:rect l="l" t="t" r="r" b="b"/>
            <a:pathLst>
              <a:path w="7243" h="5672" extrusionOk="0">
                <a:moveTo>
                  <a:pt x="1995" y="1"/>
                </a:moveTo>
                <a:cubicBezTo>
                  <a:pt x="1778" y="1"/>
                  <a:pt x="1564" y="33"/>
                  <a:pt x="1356" y="107"/>
                </a:cubicBezTo>
                <a:cubicBezTo>
                  <a:pt x="407" y="459"/>
                  <a:pt x="0" y="1680"/>
                  <a:pt x="271" y="2656"/>
                </a:cubicBezTo>
                <a:cubicBezTo>
                  <a:pt x="543" y="3633"/>
                  <a:pt x="1302" y="4392"/>
                  <a:pt x="2143" y="4962"/>
                </a:cubicBezTo>
                <a:cubicBezTo>
                  <a:pt x="2550" y="5260"/>
                  <a:pt x="3011" y="5477"/>
                  <a:pt x="3499" y="5613"/>
                </a:cubicBezTo>
                <a:cubicBezTo>
                  <a:pt x="3665" y="5653"/>
                  <a:pt x="3843" y="5672"/>
                  <a:pt x="4026" y="5672"/>
                </a:cubicBezTo>
                <a:cubicBezTo>
                  <a:pt x="5223" y="5672"/>
                  <a:pt x="6678" y="4863"/>
                  <a:pt x="6890" y="3687"/>
                </a:cubicBezTo>
                <a:cubicBezTo>
                  <a:pt x="7242" y="1924"/>
                  <a:pt x="5018" y="975"/>
                  <a:pt x="3716" y="459"/>
                </a:cubicBezTo>
                <a:cubicBezTo>
                  <a:pt x="3165" y="223"/>
                  <a:pt x="2570" y="1"/>
                  <a:pt x="19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55"/>
          <p:cNvSpPr/>
          <p:nvPr/>
        </p:nvSpPr>
        <p:spPr>
          <a:xfrm rot="-8640554" flipH="1">
            <a:off x="4388600" y="4767580"/>
            <a:ext cx="366800" cy="287238"/>
          </a:xfrm>
          <a:custGeom>
            <a:avLst/>
            <a:gdLst/>
            <a:ahLst/>
            <a:cxnLst/>
            <a:rect l="l" t="t" r="r" b="b"/>
            <a:pathLst>
              <a:path w="7243" h="5672" extrusionOk="0">
                <a:moveTo>
                  <a:pt x="1995" y="1"/>
                </a:moveTo>
                <a:cubicBezTo>
                  <a:pt x="1778" y="1"/>
                  <a:pt x="1564" y="33"/>
                  <a:pt x="1356" y="107"/>
                </a:cubicBezTo>
                <a:cubicBezTo>
                  <a:pt x="407" y="459"/>
                  <a:pt x="0" y="1680"/>
                  <a:pt x="271" y="2656"/>
                </a:cubicBezTo>
                <a:cubicBezTo>
                  <a:pt x="543" y="3633"/>
                  <a:pt x="1302" y="4392"/>
                  <a:pt x="2143" y="4962"/>
                </a:cubicBezTo>
                <a:cubicBezTo>
                  <a:pt x="2550" y="5260"/>
                  <a:pt x="3011" y="5477"/>
                  <a:pt x="3499" y="5613"/>
                </a:cubicBezTo>
                <a:cubicBezTo>
                  <a:pt x="3665" y="5653"/>
                  <a:pt x="3843" y="5672"/>
                  <a:pt x="4026" y="5672"/>
                </a:cubicBezTo>
                <a:cubicBezTo>
                  <a:pt x="5223" y="5672"/>
                  <a:pt x="6678" y="4863"/>
                  <a:pt x="6890" y="3687"/>
                </a:cubicBezTo>
                <a:cubicBezTo>
                  <a:pt x="7242" y="1924"/>
                  <a:pt x="5018" y="975"/>
                  <a:pt x="3716" y="459"/>
                </a:cubicBezTo>
                <a:cubicBezTo>
                  <a:pt x="3165" y="223"/>
                  <a:pt x="2570" y="1"/>
                  <a:pt x="19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55">
            <a:hlinkClick r:id="" action="ppaction://hlinkshowjump?jump=nextslide"/>
          </p:cNvPr>
          <p:cNvSpPr/>
          <p:nvPr/>
        </p:nvSpPr>
        <p:spPr>
          <a:xfrm rot="-8640554" flipH="1">
            <a:off x="4941737" y="4767580"/>
            <a:ext cx="366800" cy="287238"/>
          </a:xfrm>
          <a:custGeom>
            <a:avLst/>
            <a:gdLst/>
            <a:ahLst/>
            <a:cxnLst/>
            <a:rect l="l" t="t" r="r" b="b"/>
            <a:pathLst>
              <a:path w="7243" h="5672" extrusionOk="0">
                <a:moveTo>
                  <a:pt x="1995" y="1"/>
                </a:moveTo>
                <a:cubicBezTo>
                  <a:pt x="1778" y="1"/>
                  <a:pt x="1564" y="33"/>
                  <a:pt x="1356" y="107"/>
                </a:cubicBezTo>
                <a:cubicBezTo>
                  <a:pt x="407" y="459"/>
                  <a:pt x="0" y="1680"/>
                  <a:pt x="271" y="2656"/>
                </a:cubicBezTo>
                <a:cubicBezTo>
                  <a:pt x="543" y="3633"/>
                  <a:pt x="1302" y="4392"/>
                  <a:pt x="2143" y="4962"/>
                </a:cubicBezTo>
                <a:cubicBezTo>
                  <a:pt x="2550" y="5260"/>
                  <a:pt x="3011" y="5477"/>
                  <a:pt x="3499" y="5613"/>
                </a:cubicBezTo>
                <a:cubicBezTo>
                  <a:pt x="3665" y="5653"/>
                  <a:pt x="3843" y="5672"/>
                  <a:pt x="4026" y="5672"/>
                </a:cubicBezTo>
                <a:cubicBezTo>
                  <a:pt x="5223" y="5672"/>
                  <a:pt x="6678" y="4863"/>
                  <a:pt x="6890" y="3687"/>
                </a:cubicBezTo>
                <a:cubicBezTo>
                  <a:pt x="7242" y="1924"/>
                  <a:pt x="5018" y="975"/>
                  <a:pt x="3716" y="459"/>
                </a:cubicBezTo>
                <a:cubicBezTo>
                  <a:pt x="3165" y="223"/>
                  <a:pt x="2570" y="1"/>
                  <a:pt x="19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Picture 4">
            <a:extLst>
              <a:ext uri="{FF2B5EF4-FFF2-40B4-BE49-F238E27FC236}">
                <a16:creationId xmlns:a16="http://schemas.microsoft.com/office/drawing/2014/main" id="{C44150DF-8BB9-B3BE-5D6B-816CB020827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362" b="93617" l="8969" r="91480">
                        <a14:foregroundMark x1="89686" y1="21702" x2="91928" y2="41702"/>
                        <a14:foregroundMark x1="91928" y1="41702" x2="90135" y2="50213"/>
                        <a14:foregroundMark x1="47982" y1="89787" x2="61883" y2="88936"/>
                        <a14:foregroundMark x1="53812" y1="93617" x2="53812" y2="93617"/>
                      </a14:backgroundRemoval>
                    </a14:imgEffect>
                  </a14:imgLayer>
                </a14:imgProps>
              </a:ext>
            </a:extLst>
          </a:blip>
          <a:stretch>
            <a:fillRect/>
          </a:stretch>
        </p:blipFill>
        <p:spPr>
          <a:xfrm>
            <a:off x="446585" y="-41469"/>
            <a:ext cx="655192" cy="690449"/>
          </a:xfrm>
          <a:prstGeom prst="rect">
            <a:avLst/>
          </a:prstGeom>
        </p:spPr>
      </p:pic>
      <p:sp>
        <p:nvSpPr>
          <p:cNvPr id="11" name="TextBox 10">
            <a:extLst>
              <a:ext uri="{FF2B5EF4-FFF2-40B4-BE49-F238E27FC236}">
                <a16:creationId xmlns:a16="http://schemas.microsoft.com/office/drawing/2014/main" id="{CDF0ADA2-FA89-23DC-B39F-42CEE6A1A063}"/>
              </a:ext>
            </a:extLst>
          </p:cNvPr>
          <p:cNvSpPr txBox="1"/>
          <p:nvPr/>
        </p:nvSpPr>
        <p:spPr>
          <a:xfrm>
            <a:off x="8596923" y="640317"/>
            <a:ext cx="679939" cy="4046902"/>
          </a:xfrm>
          <a:prstGeom prst="rect">
            <a:avLst/>
          </a:prstGeom>
          <a:solidFill>
            <a:srgbClr val="FFFFFF"/>
          </a:solidFill>
        </p:spPr>
        <p:txBody>
          <a:bodyPr wrap="square" rtlCol="0">
            <a:spAutoFit/>
          </a:bodyPr>
          <a:lstStyle/>
          <a:p>
            <a:endParaRPr lang="en-GB" dirty="0"/>
          </a:p>
        </p:txBody>
      </p:sp>
      <p:grpSp>
        <p:nvGrpSpPr>
          <p:cNvPr id="7" name="Google Shape;840;p54">
            <a:extLst>
              <a:ext uri="{FF2B5EF4-FFF2-40B4-BE49-F238E27FC236}">
                <a16:creationId xmlns:a16="http://schemas.microsoft.com/office/drawing/2014/main" id="{3158D199-6A5D-3F70-212F-7E2BAA0DCB6C}"/>
              </a:ext>
            </a:extLst>
          </p:cNvPr>
          <p:cNvGrpSpPr/>
          <p:nvPr/>
        </p:nvGrpSpPr>
        <p:grpSpPr>
          <a:xfrm rot="-534122">
            <a:off x="6889308" y="-1471539"/>
            <a:ext cx="3131662" cy="3441170"/>
            <a:chOff x="2231273" y="642786"/>
            <a:chExt cx="3674076" cy="4037192"/>
          </a:xfrm>
        </p:grpSpPr>
        <p:sp>
          <p:nvSpPr>
            <p:cNvPr id="8" name="Google Shape;841;p54">
              <a:extLst>
                <a:ext uri="{FF2B5EF4-FFF2-40B4-BE49-F238E27FC236}">
                  <a16:creationId xmlns:a16="http://schemas.microsoft.com/office/drawing/2014/main" id="{DEE0DD88-516C-99D9-410C-E7D25381CD51}"/>
                </a:ext>
              </a:extLst>
            </p:cNvPr>
            <p:cNvSpPr/>
            <p:nvPr/>
          </p:nvSpPr>
          <p:spPr>
            <a:xfrm>
              <a:off x="2940324" y="1571228"/>
              <a:ext cx="2965025" cy="3108750"/>
            </a:xfrm>
            <a:custGeom>
              <a:avLst/>
              <a:gdLst/>
              <a:ahLst/>
              <a:cxnLst/>
              <a:rect l="l" t="t" r="r" b="b"/>
              <a:pathLst>
                <a:path w="118601" h="124350" extrusionOk="0">
                  <a:moveTo>
                    <a:pt x="69677" y="1"/>
                  </a:moveTo>
                  <a:cubicBezTo>
                    <a:pt x="57181" y="1"/>
                    <a:pt x="46020" y="10360"/>
                    <a:pt x="36320" y="17351"/>
                  </a:cubicBezTo>
                  <a:cubicBezTo>
                    <a:pt x="22532" y="27309"/>
                    <a:pt x="11517" y="40596"/>
                    <a:pt x="4306" y="55995"/>
                  </a:cubicBezTo>
                  <a:cubicBezTo>
                    <a:pt x="1876" y="61252"/>
                    <a:pt x="1" y="67750"/>
                    <a:pt x="3302" y="72504"/>
                  </a:cubicBezTo>
                  <a:cubicBezTo>
                    <a:pt x="5955" y="76264"/>
                    <a:pt x="10905" y="77405"/>
                    <a:pt x="15618" y="77405"/>
                  </a:cubicBezTo>
                  <a:cubicBezTo>
                    <a:pt x="16301" y="77405"/>
                    <a:pt x="16980" y="77381"/>
                    <a:pt x="17645" y="77338"/>
                  </a:cubicBezTo>
                  <a:cubicBezTo>
                    <a:pt x="20601" y="77161"/>
                    <a:pt x="23615" y="76743"/>
                    <a:pt x="26561" y="76743"/>
                  </a:cubicBezTo>
                  <a:cubicBezTo>
                    <a:pt x="28881" y="76743"/>
                    <a:pt x="31160" y="77002"/>
                    <a:pt x="33335" y="77840"/>
                  </a:cubicBezTo>
                  <a:cubicBezTo>
                    <a:pt x="40230" y="80508"/>
                    <a:pt x="43769" y="88141"/>
                    <a:pt x="45644" y="95300"/>
                  </a:cubicBezTo>
                  <a:cubicBezTo>
                    <a:pt x="47520" y="102458"/>
                    <a:pt x="48550" y="110197"/>
                    <a:pt x="53120" y="116008"/>
                  </a:cubicBezTo>
                  <a:cubicBezTo>
                    <a:pt x="57684" y="121846"/>
                    <a:pt x="64728" y="124350"/>
                    <a:pt x="72147" y="124350"/>
                  </a:cubicBezTo>
                  <a:cubicBezTo>
                    <a:pt x="79196" y="124350"/>
                    <a:pt x="86583" y="122089"/>
                    <a:pt x="92503" y="118280"/>
                  </a:cubicBezTo>
                  <a:cubicBezTo>
                    <a:pt x="108643" y="107899"/>
                    <a:pt x="117967" y="88590"/>
                    <a:pt x="118284" y="69414"/>
                  </a:cubicBezTo>
                  <a:cubicBezTo>
                    <a:pt x="118601" y="50210"/>
                    <a:pt x="110571" y="31456"/>
                    <a:pt x="98156" y="16823"/>
                  </a:cubicBezTo>
                  <a:cubicBezTo>
                    <a:pt x="91975" y="9533"/>
                    <a:pt x="84315" y="2955"/>
                    <a:pt x="75044" y="657"/>
                  </a:cubicBezTo>
                  <a:cubicBezTo>
                    <a:pt x="73229" y="207"/>
                    <a:pt x="71440" y="1"/>
                    <a:pt x="696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42;p54">
              <a:extLst>
                <a:ext uri="{FF2B5EF4-FFF2-40B4-BE49-F238E27FC236}">
                  <a16:creationId xmlns:a16="http://schemas.microsoft.com/office/drawing/2014/main" id="{8FFC08EE-3DDF-5EF7-C3F0-A7114F79F088}"/>
                </a:ext>
              </a:extLst>
            </p:cNvPr>
            <p:cNvSpPr/>
            <p:nvPr/>
          </p:nvSpPr>
          <p:spPr>
            <a:xfrm>
              <a:off x="3083980" y="642786"/>
              <a:ext cx="2578422" cy="2502915"/>
            </a:xfrm>
            <a:custGeom>
              <a:avLst/>
              <a:gdLst/>
              <a:ahLst/>
              <a:cxnLst/>
              <a:rect l="l" t="t" r="r" b="b"/>
              <a:pathLst>
                <a:path w="79667" h="77334" extrusionOk="0">
                  <a:moveTo>
                    <a:pt x="33717" y="1"/>
                  </a:moveTo>
                  <a:cubicBezTo>
                    <a:pt x="32185" y="1"/>
                    <a:pt x="30661" y="202"/>
                    <a:pt x="29162" y="646"/>
                  </a:cubicBezTo>
                  <a:cubicBezTo>
                    <a:pt x="28792" y="752"/>
                    <a:pt x="28449" y="990"/>
                    <a:pt x="28264" y="1333"/>
                  </a:cubicBezTo>
                  <a:cubicBezTo>
                    <a:pt x="27912" y="1323"/>
                    <a:pt x="27559" y="1317"/>
                    <a:pt x="27207" y="1317"/>
                  </a:cubicBezTo>
                  <a:cubicBezTo>
                    <a:pt x="21281" y="1317"/>
                    <a:pt x="15437" y="2796"/>
                    <a:pt x="10276" y="6087"/>
                  </a:cubicBezTo>
                  <a:cubicBezTo>
                    <a:pt x="4412" y="9812"/>
                    <a:pt x="1" y="17129"/>
                    <a:pt x="3408" y="23970"/>
                  </a:cubicBezTo>
                  <a:cubicBezTo>
                    <a:pt x="7661" y="32449"/>
                    <a:pt x="18279" y="32819"/>
                    <a:pt x="26309" y="34615"/>
                  </a:cubicBezTo>
                  <a:cubicBezTo>
                    <a:pt x="36743" y="36966"/>
                    <a:pt x="45592" y="43781"/>
                    <a:pt x="50558" y="53263"/>
                  </a:cubicBezTo>
                  <a:cubicBezTo>
                    <a:pt x="52882" y="57727"/>
                    <a:pt x="53648" y="62165"/>
                    <a:pt x="54467" y="67025"/>
                  </a:cubicBezTo>
                  <a:cubicBezTo>
                    <a:pt x="55101" y="70723"/>
                    <a:pt x="56290" y="74527"/>
                    <a:pt x="59908" y="76323"/>
                  </a:cubicBezTo>
                  <a:cubicBezTo>
                    <a:pt x="61339" y="77021"/>
                    <a:pt x="62787" y="77333"/>
                    <a:pt x="64203" y="77333"/>
                  </a:cubicBezTo>
                  <a:cubicBezTo>
                    <a:pt x="69272" y="77333"/>
                    <a:pt x="73933" y="73329"/>
                    <a:pt x="75915" y="68663"/>
                  </a:cubicBezTo>
                  <a:cubicBezTo>
                    <a:pt x="79666" y="59867"/>
                    <a:pt x="77923" y="48245"/>
                    <a:pt x="75229" y="39422"/>
                  </a:cubicBezTo>
                  <a:cubicBezTo>
                    <a:pt x="71980" y="28724"/>
                    <a:pt x="65799" y="19163"/>
                    <a:pt x="57399" y="11793"/>
                  </a:cubicBezTo>
                  <a:cubicBezTo>
                    <a:pt x="51315" y="6450"/>
                    <a:pt x="42389" y="1"/>
                    <a:pt x="337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43;p54">
              <a:extLst>
                <a:ext uri="{FF2B5EF4-FFF2-40B4-BE49-F238E27FC236}">
                  <a16:creationId xmlns:a16="http://schemas.microsoft.com/office/drawing/2014/main" id="{5B6CEAF2-CDA9-0CF5-0023-5610BDC33F4A}"/>
                </a:ext>
              </a:extLst>
            </p:cNvPr>
            <p:cNvSpPr/>
            <p:nvPr/>
          </p:nvSpPr>
          <p:spPr>
            <a:xfrm>
              <a:off x="2231273" y="934219"/>
              <a:ext cx="2977327" cy="1608443"/>
            </a:xfrm>
            <a:custGeom>
              <a:avLst/>
              <a:gdLst/>
              <a:ahLst/>
              <a:cxnLst/>
              <a:rect l="l" t="t" r="r" b="b"/>
              <a:pathLst>
                <a:path w="111793" h="60394" extrusionOk="0">
                  <a:moveTo>
                    <a:pt x="8698" y="0"/>
                  </a:moveTo>
                  <a:cubicBezTo>
                    <a:pt x="4448" y="0"/>
                    <a:pt x="1" y="4800"/>
                    <a:pt x="575" y="10353"/>
                  </a:cubicBezTo>
                  <a:cubicBezTo>
                    <a:pt x="971" y="13972"/>
                    <a:pt x="3137" y="17722"/>
                    <a:pt x="6254" y="19413"/>
                  </a:cubicBezTo>
                  <a:cubicBezTo>
                    <a:pt x="7568" y="20126"/>
                    <a:pt x="9180" y="20254"/>
                    <a:pt x="10807" y="20254"/>
                  </a:cubicBezTo>
                  <a:cubicBezTo>
                    <a:pt x="11718" y="20254"/>
                    <a:pt x="12633" y="20214"/>
                    <a:pt x="13504" y="20214"/>
                  </a:cubicBezTo>
                  <a:cubicBezTo>
                    <a:pt x="15113" y="20214"/>
                    <a:pt x="16569" y="20350"/>
                    <a:pt x="17560" y="21130"/>
                  </a:cubicBezTo>
                  <a:cubicBezTo>
                    <a:pt x="20888" y="23798"/>
                    <a:pt x="14020" y="32884"/>
                    <a:pt x="21522" y="37137"/>
                  </a:cubicBezTo>
                  <a:cubicBezTo>
                    <a:pt x="22579" y="37730"/>
                    <a:pt x="23568" y="37941"/>
                    <a:pt x="24512" y="37941"/>
                  </a:cubicBezTo>
                  <a:cubicBezTo>
                    <a:pt x="26858" y="37941"/>
                    <a:pt x="28923" y="36634"/>
                    <a:pt x="31063" y="36634"/>
                  </a:cubicBezTo>
                  <a:cubicBezTo>
                    <a:pt x="31437" y="36634"/>
                    <a:pt x="31813" y="36673"/>
                    <a:pt x="32193" y="36767"/>
                  </a:cubicBezTo>
                  <a:cubicBezTo>
                    <a:pt x="39695" y="38590"/>
                    <a:pt x="34993" y="43106"/>
                    <a:pt x="36868" y="48284"/>
                  </a:cubicBezTo>
                  <a:cubicBezTo>
                    <a:pt x="38347" y="52451"/>
                    <a:pt x="41622" y="54331"/>
                    <a:pt x="45210" y="54331"/>
                  </a:cubicBezTo>
                  <a:cubicBezTo>
                    <a:pt x="47262" y="54331"/>
                    <a:pt x="49417" y="53716"/>
                    <a:pt x="51396" y="52563"/>
                  </a:cubicBezTo>
                  <a:cubicBezTo>
                    <a:pt x="55381" y="50242"/>
                    <a:pt x="57622" y="46755"/>
                    <a:pt x="59930" y="46755"/>
                  </a:cubicBezTo>
                  <a:cubicBezTo>
                    <a:pt x="61248" y="46755"/>
                    <a:pt x="62587" y="47892"/>
                    <a:pt x="64286" y="51031"/>
                  </a:cubicBezTo>
                  <a:cubicBezTo>
                    <a:pt x="66056" y="54280"/>
                    <a:pt x="67694" y="57925"/>
                    <a:pt x="71947" y="59642"/>
                  </a:cubicBezTo>
                  <a:cubicBezTo>
                    <a:pt x="73154" y="60141"/>
                    <a:pt x="74434" y="60393"/>
                    <a:pt x="75714" y="60393"/>
                  </a:cubicBezTo>
                  <a:cubicBezTo>
                    <a:pt x="76871" y="60393"/>
                    <a:pt x="78028" y="60188"/>
                    <a:pt x="79131" y="59774"/>
                  </a:cubicBezTo>
                  <a:cubicBezTo>
                    <a:pt x="83410" y="58110"/>
                    <a:pt x="83226" y="53091"/>
                    <a:pt x="86263" y="51295"/>
                  </a:cubicBezTo>
                  <a:cubicBezTo>
                    <a:pt x="87089" y="50807"/>
                    <a:pt x="87903" y="50603"/>
                    <a:pt x="88716" y="50603"/>
                  </a:cubicBezTo>
                  <a:cubicBezTo>
                    <a:pt x="92980" y="50603"/>
                    <a:pt x="97213" y="56233"/>
                    <a:pt x="102836" y="56233"/>
                  </a:cubicBezTo>
                  <a:cubicBezTo>
                    <a:pt x="104275" y="56233"/>
                    <a:pt x="105804" y="55865"/>
                    <a:pt x="107447" y="54940"/>
                  </a:cubicBezTo>
                  <a:cubicBezTo>
                    <a:pt x="111792" y="52508"/>
                    <a:pt x="110353" y="47395"/>
                    <a:pt x="105262" y="47395"/>
                  </a:cubicBezTo>
                  <a:cubicBezTo>
                    <a:pt x="104658" y="47395"/>
                    <a:pt x="104003" y="47466"/>
                    <a:pt x="103300" y="47623"/>
                  </a:cubicBezTo>
                  <a:cubicBezTo>
                    <a:pt x="103062" y="47676"/>
                    <a:pt x="102823" y="47701"/>
                    <a:pt x="102581" y="47701"/>
                  </a:cubicBezTo>
                  <a:cubicBezTo>
                    <a:pt x="97946" y="47701"/>
                    <a:pt x="92740" y="38516"/>
                    <a:pt x="87692" y="38516"/>
                  </a:cubicBezTo>
                  <a:cubicBezTo>
                    <a:pt x="87436" y="38516"/>
                    <a:pt x="87179" y="38540"/>
                    <a:pt x="86924" y="38590"/>
                  </a:cubicBezTo>
                  <a:cubicBezTo>
                    <a:pt x="81086" y="39752"/>
                    <a:pt x="81667" y="46699"/>
                    <a:pt x="78075" y="48231"/>
                  </a:cubicBezTo>
                  <a:cubicBezTo>
                    <a:pt x="77543" y="48459"/>
                    <a:pt x="77028" y="48564"/>
                    <a:pt x="76527" y="48564"/>
                  </a:cubicBezTo>
                  <a:cubicBezTo>
                    <a:pt x="71231" y="48564"/>
                    <a:pt x="67466" y="36883"/>
                    <a:pt x="61143" y="36160"/>
                  </a:cubicBezTo>
                  <a:cubicBezTo>
                    <a:pt x="60981" y="36141"/>
                    <a:pt x="60814" y="36131"/>
                    <a:pt x="60644" y="36131"/>
                  </a:cubicBezTo>
                  <a:cubicBezTo>
                    <a:pt x="56178" y="36131"/>
                    <a:pt x="49201" y="42428"/>
                    <a:pt x="47310" y="42428"/>
                  </a:cubicBezTo>
                  <a:cubicBezTo>
                    <a:pt x="47270" y="42428"/>
                    <a:pt x="47232" y="42426"/>
                    <a:pt x="47196" y="42420"/>
                  </a:cubicBezTo>
                  <a:cubicBezTo>
                    <a:pt x="43525" y="41759"/>
                    <a:pt x="47910" y="32145"/>
                    <a:pt x="43049" y="28209"/>
                  </a:cubicBezTo>
                  <a:cubicBezTo>
                    <a:pt x="41560" y="27001"/>
                    <a:pt x="39828" y="26643"/>
                    <a:pt x="38073" y="26643"/>
                  </a:cubicBezTo>
                  <a:cubicBezTo>
                    <a:pt x="35513" y="26643"/>
                    <a:pt x="32902" y="27405"/>
                    <a:pt x="30918" y="27405"/>
                  </a:cubicBezTo>
                  <a:cubicBezTo>
                    <a:pt x="29295" y="27405"/>
                    <a:pt x="28091" y="26895"/>
                    <a:pt x="27676" y="25039"/>
                  </a:cubicBezTo>
                  <a:cubicBezTo>
                    <a:pt x="26725" y="20786"/>
                    <a:pt x="32246" y="16455"/>
                    <a:pt x="27888" y="11806"/>
                  </a:cubicBezTo>
                  <a:cubicBezTo>
                    <a:pt x="26918" y="10783"/>
                    <a:pt x="24323" y="9360"/>
                    <a:pt x="21315" y="9360"/>
                  </a:cubicBezTo>
                  <a:cubicBezTo>
                    <a:pt x="19816" y="9360"/>
                    <a:pt x="18216" y="9713"/>
                    <a:pt x="16661" y="10643"/>
                  </a:cubicBezTo>
                  <a:cubicBezTo>
                    <a:pt x="15545" y="11179"/>
                    <a:pt x="14670" y="11412"/>
                    <a:pt x="13987" y="11412"/>
                  </a:cubicBezTo>
                  <a:cubicBezTo>
                    <a:pt x="9614" y="11412"/>
                    <a:pt x="13131" y="1856"/>
                    <a:pt x="11669" y="897"/>
                  </a:cubicBezTo>
                  <a:cubicBezTo>
                    <a:pt x="10739" y="280"/>
                    <a:pt x="9725" y="0"/>
                    <a:pt x="86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413788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37" name="TextBox 36">
            <a:extLst>
              <a:ext uri="{FF2B5EF4-FFF2-40B4-BE49-F238E27FC236}">
                <a16:creationId xmlns:a16="http://schemas.microsoft.com/office/drawing/2014/main" id="{E48D3670-963A-DF0C-B60B-B7A8DAD5E862}"/>
              </a:ext>
            </a:extLst>
          </p:cNvPr>
          <p:cNvSpPr txBox="1"/>
          <p:nvPr/>
        </p:nvSpPr>
        <p:spPr>
          <a:xfrm>
            <a:off x="-4361" y="5974"/>
            <a:ext cx="8180147" cy="1123712"/>
          </a:xfrm>
          <a:prstGeom prst="round2DiagRect">
            <a:avLst/>
          </a:prstGeom>
          <a:solidFill>
            <a:schemeClr val="tx2">
              <a:lumMod val="60000"/>
              <a:lumOff val="40000"/>
            </a:schemeClr>
          </a:solidFill>
        </p:spPr>
        <p:txBody>
          <a:bodyPr wrap="square">
            <a:spAutoFit/>
          </a:bodyPr>
          <a:lstStyle/>
          <a:p>
            <a:pPr algn="ctr">
              <a:buSzPts val="990"/>
              <a:buFont typeface="Arial"/>
              <a:buNone/>
            </a:pPr>
            <a:r>
              <a:rPr lang="en-US" sz="3000" dirty="0">
                <a:solidFill>
                  <a:schemeClr val="accent2"/>
                </a:solidFill>
                <a:latin typeface="Sassoon Primary" pitchFamily="50" charset="0"/>
              </a:rPr>
              <a:t>Learning through Play</a:t>
            </a:r>
          </a:p>
          <a:p>
            <a:pPr algn="ctr">
              <a:buSzPts val="990"/>
              <a:buFont typeface="Arial"/>
              <a:buNone/>
            </a:pPr>
            <a:endParaRPr lang="en-US" sz="3000" dirty="0">
              <a:solidFill>
                <a:schemeClr val="accent2"/>
              </a:solidFill>
              <a:latin typeface="Sassoon Primary" pitchFamily="50" charset="0"/>
            </a:endParaRPr>
          </a:p>
        </p:txBody>
      </p:sp>
      <p:sp>
        <p:nvSpPr>
          <p:cNvPr id="5" name="TextBox 4">
            <a:extLst>
              <a:ext uri="{FF2B5EF4-FFF2-40B4-BE49-F238E27FC236}">
                <a16:creationId xmlns:a16="http://schemas.microsoft.com/office/drawing/2014/main" id="{CE9DA0E5-6829-1081-A3F1-B6FDED78D52F}"/>
              </a:ext>
            </a:extLst>
          </p:cNvPr>
          <p:cNvSpPr txBox="1"/>
          <p:nvPr/>
        </p:nvSpPr>
        <p:spPr>
          <a:xfrm>
            <a:off x="-5910" y="780205"/>
            <a:ext cx="7061524" cy="3970318"/>
          </a:xfrm>
          <a:prstGeom prst="rect">
            <a:avLst/>
          </a:prstGeom>
          <a:solidFill>
            <a:srgbClr val="FFFFFF"/>
          </a:solidFill>
        </p:spPr>
        <p:txBody>
          <a:bodyPr wrap="square" rtlCol="0">
            <a:spAutoFit/>
          </a:bodyPr>
          <a:lstStyle/>
          <a:p>
            <a:r>
              <a:rPr lang="en-US" sz="1800" kern="1200" dirty="0">
                <a:solidFill>
                  <a:srgbClr val="002060"/>
                </a:solidFill>
                <a:latin typeface="SassoonPrimaryType" panose="00000400000000000000" pitchFamily="2" charset="0"/>
                <a:ea typeface="+mn-ea"/>
                <a:cs typeface="Century Gothic"/>
              </a:rPr>
              <a:t>Continuous provision</a:t>
            </a:r>
          </a:p>
          <a:p>
            <a:endParaRPr lang="en-US" sz="1800" kern="1200" dirty="0">
              <a:solidFill>
                <a:srgbClr val="002060"/>
              </a:solidFill>
              <a:latin typeface="SassoonPrimaryType" panose="00000400000000000000" pitchFamily="2" charset="0"/>
              <a:ea typeface="+mn-ea"/>
              <a:cs typeface="Century Gothic"/>
            </a:endParaRPr>
          </a:p>
          <a:p>
            <a:r>
              <a:rPr lang="en-US" sz="1800" kern="1200" dirty="0">
                <a:solidFill>
                  <a:srgbClr val="002060"/>
                </a:solidFill>
                <a:latin typeface="SassoonPrimaryType" panose="00000400000000000000" pitchFamily="2" charset="0"/>
                <a:ea typeface="+mn-ea"/>
                <a:cs typeface="Century Gothic"/>
              </a:rPr>
              <a:t>In </a:t>
            </a:r>
            <a:r>
              <a:rPr kumimoji="0" lang="en-GB" sz="1800" b="0" i="0" u="none" strike="noStrike" kern="1200" cap="none" spc="0" normalizeH="0" baseline="0" noProof="0" dirty="0">
                <a:ln>
                  <a:noFill/>
                </a:ln>
                <a:solidFill>
                  <a:srgbClr val="002060"/>
                </a:solidFill>
                <a:effectLst/>
                <a:uLnTx/>
                <a:uFillTx/>
                <a:latin typeface="SassoonPrimaryType" panose="00000400000000000000" pitchFamily="2" charset="0"/>
                <a:ea typeface="+mn-ea"/>
                <a:cs typeface="Century Gothic"/>
              </a:rPr>
              <a:t>Year 1 we have a heavy focus on learning through play. This allows the children to develop their independence, resilience, and determination as well as covering all areas of the curriculum.</a:t>
            </a:r>
          </a:p>
          <a:p>
            <a:r>
              <a:rPr kumimoji="0" lang="en-GB" sz="1800" b="0" i="0" u="none" strike="noStrike" kern="1200" cap="none" spc="0" normalizeH="0" baseline="0" noProof="0" dirty="0">
                <a:ln>
                  <a:noFill/>
                </a:ln>
                <a:solidFill>
                  <a:srgbClr val="002060"/>
                </a:solidFill>
                <a:effectLst/>
                <a:uLnTx/>
                <a:uFillTx/>
                <a:latin typeface="SassoonPrimaryType" panose="00000400000000000000" pitchFamily="2" charset="0"/>
                <a:ea typeface="+mn-ea"/>
                <a:cs typeface="Century Gothic"/>
              </a:rPr>
              <a:t>The classroom is set up with lots of resources that the children can access to facilitate their learning.</a:t>
            </a:r>
          </a:p>
          <a:p>
            <a:r>
              <a:rPr kumimoji="0" lang="en-GB" sz="1800" b="0" i="0" u="none" strike="noStrike" kern="1200" cap="none" spc="0" normalizeH="0" baseline="0" noProof="0" dirty="0">
                <a:ln>
                  <a:noFill/>
                </a:ln>
                <a:solidFill>
                  <a:srgbClr val="002060"/>
                </a:solidFill>
                <a:effectLst/>
                <a:uLnTx/>
                <a:uFillTx/>
                <a:latin typeface="SassoonPrimaryType" panose="00000400000000000000" pitchFamily="2" charset="0"/>
                <a:ea typeface="+mn-ea"/>
                <a:cs typeface="Century Gothic"/>
              </a:rPr>
              <a:t>Each week the children have independent challenges to complete. These challenges are linked to our topic.</a:t>
            </a:r>
          </a:p>
          <a:p>
            <a:r>
              <a:rPr kumimoji="0" lang="en-GB" sz="1800" b="0" i="0" u="none" strike="noStrike" kern="1200" cap="none" spc="0" normalizeH="0" baseline="0" noProof="0" dirty="0">
                <a:ln>
                  <a:noFill/>
                </a:ln>
                <a:solidFill>
                  <a:srgbClr val="002060"/>
                </a:solidFill>
                <a:effectLst/>
                <a:uLnTx/>
                <a:uFillTx/>
                <a:latin typeface="SassoonPrimaryType" panose="00000400000000000000" pitchFamily="2" charset="0"/>
                <a:ea typeface="+mn-ea"/>
                <a:cs typeface="Century Gothic"/>
              </a:rPr>
              <a:t>As well as completing the challenges the children will also complete set work with adult support. For example, after a Maths lesson the children will work with an adult to complete an activity linked to the lesson. This is done in groups and one to one.</a:t>
            </a:r>
          </a:p>
          <a:p>
            <a:endParaRPr lang="en-GB" sz="1800" dirty="0"/>
          </a:p>
        </p:txBody>
      </p:sp>
      <p:sp>
        <p:nvSpPr>
          <p:cNvPr id="1030" name="Google Shape;1030;p57"/>
          <p:cNvSpPr/>
          <p:nvPr/>
        </p:nvSpPr>
        <p:spPr>
          <a:xfrm rot="-781455" flipH="1">
            <a:off x="6602684" y="-831356"/>
            <a:ext cx="2611005" cy="2306155"/>
          </a:xfrm>
          <a:custGeom>
            <a:avLst/>
            <a:gdLst/>
            <a:ahLst/>
            <a:cxnLst/>
            <a:rect l="l" t="t" r="r" b="b"/>
            <a:pathLst>
              <a:path w="104663" h="109762" extrusionOk="0">
                <a:moveTo>
                  <a:pt x="61492" y="0"/>
                </a:moveTo>
                <a:cubicBezTo>
                  <a:pt x="50465" y="0"/>
                  <a:pt x="40621" y="9146"/>
                  <a:pt x="32052" y="15324"/>
                </a:cubicBezTo>
                <a:cubicBezTo>
                  <a:pt x="19882" y="24104"/>
                  <a:pt x="10169" y="35842"/>
                  <a:pt x="3800" y="49422"/>
                </a:cubicBezTo>
                <a:cubicBezTo>
                  <a:pt x="1639" y="54040"/>
                  <a:pt x="1" y="59795"/>
                  <a:pt x="2913" y="63981"/>
                </a:cubicBezTo>
                <a:cubicBezTo>
                  <a:pt x="5239" y="67321"/>
                  <a:pt x="9616" y="68315"/>
                  <a:pt x="13780" y="68315"/>
                </a:cubicBezTo>
                <a:cubicBezTo>
                  <a:pt x="14380" y="68315"/>
                  <a:pt x="14976" y="68295"/>
                  <a:pt x="15560" y="68257"/>
                </a:cubicBezTo>
                <a:cubicBezTo>
                  <a:pt x="18177" y="68104"/>
                  <a:pt x="20852" y="67736"/>
                  <a:pt x="23463" y="67736"/>
                </a:cubicBezTo>
                <a:cubicBezTo>
                  <a:pt x="25504" y="67736"/>
                  <a:pt x="27507" y="67961"/>
                  <a:pt x="29413" y="68690"/>
                </a:cubicBezTo>
                <a:cubicBezTo>
                  <a:pt x="35510" y="71055"/>
                  <a:pt x="38626" y="77789"/>
                  <a:pt x="40287" y="84112"/>
                </a:cubicBezTo>
                <a:cubicBezTo>
                  <a:pt x="41925" y="90413"/>
                  <a:pt x="42857" y="97260"/>
                  <a:pt x="46883" y="102401"/>
                </a:cubicBezTo>
                <a:cubicBezTo>
                  <a:pt x="50905" y="107554"/>
                  <a:pt x="57119" y="109761"/>
                  <a:pt x="63668" y="109761"/>
                </a:cubicBezTo>
                <a:cubicBezTo>
                  <a:pt x="69898" y="109761"/>
                  <a:pt x="76430" y="107763"/>
                  <a:pt x="81664" y="104403"/>
                </a:cubicBezTo>
                <a:cubicBezTo>
                  <a:pt x="95882" y="95236"/>
                  <a:pt x="104139" y="78198"/>
                  <a:pt x="104412" y="61274"/>
                </a:cubicBezTo>
                <a:cubicBezTo>
                  <a:pt x="104662" y="44327"/>
                  <a:pt x="97588" y="27767"/>
                  <a:pt x="86623" y="14846"/>
                </a:cubicBezTo>
                <a:cubicBezTo>
                  <a:pt x="81164" y="8431"/>
                  <a:pt x="74431" y="2608"/>
                  <a:pt x="66242" y="584"/>
                </a:cubicBezTo>
                <a:cubicBezTo>
                  <a:pt x="64635" y="183"/>
                  <a:pt x="63051" y="0"/>
                  <a:pt x="614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57"/>
          <p:cNvSpPr/>
          <p:nvPr/>
        </p:nvSpPr>
        <p:spPr>
          <a:xfrm rot="2700000" flipH="1">
            <a:off x="7872417" y="3979084"/>
            <a:ext cx="1711776" cy="2177712"/>
          </a:xfrm>
          <a:custGeom>
            <a:avLst/>
            <a:gdLst/>
            <a:ahLst/>
            <a:cxnLst/>
            <a:rect l="l" t="t" r="r" b="b"/>
            <a:pathLst>
              <a:path w="68462" h="87097" extrusionOk="0">
                <a:moveTo>
                  <a:pt x="38749" y="20088"/>
                </a:moveTo>
                <a:lnTo>
                  <a:pt x="38749" y="20088"/>
                </a:lnTo>
                <a:cubicBezTo>
                  <a:pt x="38711" y="20104"/>
                  <a:pt x="38665" y="20121"/>
                  <a:pt x="38598" y="20138"/>
                </a:cubicBezTo>
                <a:lnTo>
                  <a:pt x="38082" y="20300"/>
                </a:lnTo>
                <a:cubicBezTo>
                  <a:pt x="38137" y="20273"/>
                  <a:pt x="38191" y="20246"/>
                  <a:pt x="38245" y="20219"/>
                </a:cubicBezTo>
                <a:lnTo>
                  <a:pt x="38749" y="20088"/>
                </a:lnTo>
                <a:close/>
                <a:moveTo>
                  <a:pt x="10986" y="19595"/>
                </a:moveTo>
                <a:cubicBezTo>
                  <a:pt x="10199" y="20273"/>
                  <a:pt x="9928" y="20517"/>
                  <a:pt x="8517" y="21792"/>
                </a:cubicBezTo>
                <a:cubicBezTo>
                  <a:pt x="9304" y="21006"/>
                  <a:pt x="10118" y="20273"/>
                  <a:pt x="10986" y="19595"/>
                </a:cubicBezTo>
                <a:close/>
                <a:moveTo>
                  <a:pt x="8409" y="22172"/>
                </a:moveTo>
                <a:lnTo>
                  <a:pt x="8273" y="22308"/>
                </a:lnTo>
                <a:lnTo>
                  <a:pt x="7679" y="22848"/>
                </a:lnTo>
                <a:lnTo>
                  <a:pt x="7679" y="22848"/>
                </a:lnTo>
                <a:cubicBezTo>
                  <a:pt x="7859" y="22670"/>
                  <a:pt x="8039" y="22515"/>
                  <a:pt x="8219" y="22335"/>
                </a:cubicBezTo>
                <a:lnTo>
                  <a:pt x="8409" y="22172"/>
                </a:lnTo>
                <a:close/>
                <a:moveTo>
                  <a:pt x="8626" y="21819"/>
                </a:moveTo>
                <a:cubicBezTo>
                  <a:pt x="8138" y="22253"/>
                  <a:pt x="7649" y="22687"/>
                  <a:pt x="6754" y="23582"/>
                </a:cubicBezTo>
                <a:cubicBezTo>
                  <a:pt x="7487" y="22823"/>
                  <a:pt x="7921" y="22389"/>
                  <a:pt x="8192" y="22145"/>
                </a:cubicBezTo>
                <a:cubicBezTo>
                  <a:pt x="8327" y="22036"/>
                  <a:pt x="8463" y="21928"/>
                  <a:pt x="8626" y="21819"/>
                </a:cubicBezTo>
                <a:close/>
                <a:moveTo>
                  <a:pt x="7677" y="22796"/>
                </a:moveTo>
                <a:lnTo>
                  <a:pt x="7677" y="22796"/>
                </a:lnTo>
                <a:lnTo>
                  <a:pt x="7677" y="22796"/>
                </a:lnTo>
                <a:cubicBezTo>
                  <a:pt x="7323" y="23149"/>
                  <a:pt x="6971" y="23502"/>
                  <a:pt x="6641" y="23855"/>
                </a:cubicBezTo>
                <a:lnTo>
                  <a:pt x="6641" y="23855"/>
                </a:lnTo>
                <a:cubicBezTo>
                  <a:pt x="6960" y="23485"/>
                  <a:pt x="7305" y="23140"/>
                  <a:pt x="7677" y="22796"/>
                </a:cubicBezTo>
                <a:close/>
                <a:moveTo>
                  <a:pt x="6076" y="24288"/>
                </a:moveTo>
                <a:lnTo>
                  <a:pt x="6022" y="24342"/>
                </a:lnTo>
                <a:lnTo>
                  <a:pt x="6022" y="24342"/>
                </a:lnTo>
                <a:lnTo>
                  <a:pt x="6022" y="24342"/>
                </a:lnTo>
                <a:lnTo>
                  <a:pt x="6076" y="24288"/>
                </a:lnTo>
                <a:close/>
                <a:moveTo>
                  <a:pt x="5975" y="24396"/>
                </a:moveTo>
                <a:lnTo>
                  <a:pt x="5859" y="24559"/>
                </a:lnTo>
                <a:lnTo>
                  <a:pt x="5859" y="24532"/>
                </a:lnTo>
                <a:lnTo>
                  <a:pt x="5975" y="24396"/>
                </a:lnTo>
                <a:close/>
                <a:moveTo>
                  <a:pt x="5267" y="25585"/>
                </a:moveTo>
                <a:lnTo>
                  <a:pt x="5235" y="25617"/>
                </a:lnTo>
                <a:lnTo>
                  <a:pt x="5235" y="25617"/>
                </a:lnTo>
                <a:lnTo>
                  <a:pt x="5267" y="25585"/>
                </a:lnTo>
                <a:close/>
                <a:moveTo>
                  <a:pt x="5515" y="25090"/>
                </a:moveTo>
                <a:cubicBezTo>
                  <a:pt x="5526" y="25090"/>
                  <a:pt x="5497" y="25132"/>
                  <a:pt x="5398" y="25264"/>
                </a:cubicBezTo>
                <a:cubicBezTo>
                  <a:pt x="5290" y="25372"/>
                  <a:pt x="5154" y="25535"/>
                  <a:pt x="4964" y="25834"/>
                </a:cubicBezTo>
                <a:cubicBezTo>
                  <a:pt x="4747" y="26105"/>
                  <a:pt x="4476" y="26457"/>
                  <a:pt x="4123" y="26973"/>
                </a:cubicBezTo>
                <a:cubicBezTo>
                  <a:pt x="4747" y="26023"/>
                  <a:pt x="5073" y="25617"/>
                  <a:pt x="5452" y="25128"/>
                </a:cubicBezTo>
                <a:cubicBezTo>
                  <a:pt x="5484" y="25107"/>
                  <a:pt x="5508" y="25090"/>
                  <a:pt x="5515" y="25090"/>
                </a:cubicBezTo>
                <a:close/>
                <a:moveTo>
                  <a:pt x="54791" y="29197"/>
                </a:moveTo>
                <a:lnTo>
                  <a:pt x="54953" y="29251"/>
                </a:lnTo>
                <a:lnTo>
                  <a:pt x="55089" y="29305"/>
                </a:lnTo>
                <a:lnTo>
                  <a:pt x="54791" y="29197"/>
                </a:lnTo>
                <a:close/>
                <a:moveTo>
                  <a:pt x="45650" y="30146"/>
                </a:moveTo>
                <a:cubicBezTo>
                  <a:pt x="45507" y="30187"/>
                  <a:pt x="45364" y="30228"/>
                  <a:pt x="45222" y="30280"/>
                </a:cubicBezTo>
                <a:lnTo>
                  <a:pt x="45222" y="30280"/>
                </a:lnTo>
                <a:cubicBezTo>
                  <a:pt x="45363" y="30234"/>
                  <a:pt x="45506" y="30189"/>
                  <a:pt x="45650" y="30146"/>
                </a:cubicBezTo>
                <a:close/>
                <a:moveTo>
                  <a:pt x="3310" y="28220"/>
                </a:moveTo>
                <a:lnTo>
                  <a:pt x="3310" y="28220"/>
                </a:lnTo>
                <a:cubicBezTo>
                  <a:pt x="3120" y="28573"/>
                  <a:pt x="2930" y="28899"/>
                  <a:pt x="2767" y="29278"/>
                </a:cubicBezTo>
                <a:cubicBezTo>
                  <a:pt x="2577" y="29631"/>
                  <a:pt x="2414" y="29984"/>
                  <a:pt x="2279" y="30336"/>
                </a:cubicBezTo>
                <a:lnTo>
                  <a:pt x="2197" y="30526"/>
                </a:lnTo>
                <a:cubicBezTo>
                  <a:pt x="2306" y="30173"/>
                  <a:pt x="2442" y="29875"/>
                  <a:pt x="2631" y="29495"/>
                </a:cubicBezTo>
                <a:cubicBezTo>
                  <a:pt x="2713" y="29305"/>
                  <a:pt x="2821" y="29116"/>
                  <a:pt x="2930" y="28899"/>
                </a:cubicBezTo>
                <a:cubicBezTo>
                  <a:pt x="3038" y="28709"/>
                  <a:pt x="3174" y="28465"/>
                  <a:pt x="3310" y="28220"/>
                </a:cubicBezTo>
                <a:close/>
                <a:moveTo>
                  <a:pt x="50625" y="28637"/>
                </a:moveTo>
                <a:cubicBezTo>
                  <a:pt x="51222" y="28637"/>
                  <a:pt x="51819" y="28670"/>
                  <a:pt x="52414" y="28735"/>
                </a:cubicBezTo>
                <a:lnTo>
                  <a:pt x="52414" y="28735"/>
                </a:lnTo>
                <a:cubicBezTo>
                  <a:pt x="51885" y="28680"/>
                  <a:pt x="51352" y="28656"/>
                  <a:pt x="50821" y="28656"/>
                </a:cubicBezTo>
                <a:cubicBezTo>
                  <a:pt x="50497" y="28656"/>
                  <a:pt x="50174" y="28665"/>
                  <a:pt x="49854" y="28682"/>
                </a:cubicBezTo>
                <a:cubicBezTo>
                  <a:pt x="49529" y="28709"/>
                  <a:pt x="49230" y="28736"/>
                  <a:pt x="48905" y="28790"/>
                </a:cubicBezTo>
                <a:lnTo>
                  <a:pt x="48335" y="28817"/>
                </a:lnTo>
                <a:cubicBezTo>
                  <a:pt x="46328" y="29116"/>
                  <a:pt x="44375" y="29712"/>
                  <a:pt x="42531" y="30580"/>
                </a:cubicBezTo>
                <a:lnTo>
                  <a:pt x="42531" y="30580"/>
                </a:lnTo>
                <a:lnTo>
                  <a:pt x="42585" y="30553"/>
                </a:lnTo>
                <a:cubicBezTo>
                  <a:pt x="42992" y="30336"/>
                  <a:pt x="43372" y="30173"/>
                  <a:pt x="43860" y="29984"/>
                </a:cubicBezTo>
                <a:cubicBezTo>
                  <a:pt x="44538" y="29712"/>
                  <a:pt x="45216" y="29495"/>
                  <a:pt x="45894" y="29305"/>
                </a:cubicBezTo>
                <a:cubicBezTo>
                  <a:pt x="46599" y="29116"/>
                  <a:pt x="47332" y="28953"/>
                  <a:pt x="48064" y="28844"/>
                </a:cubicBezTo>
                <a:cubicBezTo>
                  <a:pt x="48913" y="28705"/>
                  <a:pt x="49769" y="28637"/>
                  <a:pt x="50625" y="28637"/>
                </a:cubicBezTo>
                <a:close/>
                <a:moveTo>
                  <a:pt x="43387" y="30988"/>
                </a:moveTo>
                <a:lnTo>
                  <a:pt x="43387" y="30988"/>
                </a:lnTo>
                <a:cubicBezTo>
                  <a:pt x="43224" y="31063"/>
                  <a:pt x="43051" y="31133"/>
                  <a:pt x="42878" y="31205"/>
                </a:cubicBezTo>
                <a:lnTo>
                  <a:pt x="42878" y="31205"/>
                </a:lnTo>
                <a:cubicBezTo>
                  <a:pt x="43048" y="31128"/>
                  <a:pt x="43217" y="31055"/>
                  <a:pt x="43387" y="30988"/>
                </a:cubicBezTo>
                <a:close/>
                <a:moveTo>
                  <a:pt x="41093" y="32072"/>
                </a:moveTo>
                <a:lnTo>
                  <a:pt x="40985" y="32153"/>
                </a:lnTo>
                <a:lnTo>
                  <a:pt x="40713" y="32289"/>
                </a:lnTo>
                <a:lnTo>
                  <a:pt x="40849" y="32208"/>
                </a:lnTo>
                <a:lnTo>
                  <a:pt x="41093" y="32072"/>
                </a:lnTo>
                <a:close/>
                <a:moveTo>
                  <a:pt x="1411" y="32696"/>
                </a:moveTo>
                <a:lnTo>
                  <a:pt x="1357" y="32940"/>
                </a:lnTo>
                <a:cubicBezTo>
                  <a:pt x="1357" y="32962"/>
                  <a:pt x="1339" y="33002"/>
                  <a:pt x="1332" y="33002"/>
                </a:cubicBezTo>
                <a:cubicBezTo>
                  <a:pt x="1331" y="33002"/>
                  <a:pt x="1330" y="32999"/>
                  <a:pt x="1330" y="32994"/>
                </a:cubicBezTo>
                <a:lnTo>
                  <a:pt x="1384" y="32777"/>
                </a:lnTo>
                <a:lnTo>
                  <a:pt x="1411" y="32696"/>
                </a:lnTo>
                <a:close/>
                <a:moveTo>
                  <a:pt x="39303" y="33076"/>
                </a:moveTo>
                <a:lnTo>
                  <a:pt x="38950" y="33320"/>
                </a:lnTo>
                <a:lnTo>
                  <a:pt x="39167" y="33157"/>
                </a:lnTo>
                <a:lnTo>
                  <a:pt x="39303" y="33076"/>
                </a:lnTo>
                <a:close/>
                <a:moveTo>
                  <a:pt x="60769" y="33587"/>
                </a:moveTo>
                <a:lnTo>
                  <a:pt x="60769" y="33587"/>
                </a:lnTo>
                <a:cubicBezTo>
                  <a:pt x="60838" y="33697"/>
                  <a:pt x="60906" y="33807"/>
                  <a:pt x="60975" y="33916"/>
                </a:cubicBezTo>
                <a:cubicBezTo>
                  <a:pt x="60901" y="33813"/>
                  <a:pt x="60835" y="33702"/>
                  <a:pt x="60769" y="33587"/>
                </a:cubicBezTo>
                <a:close/>
                <a:moveTo>
                  <a:pt x="60975" y="33916"/>
                </a:moveTo>
                <a:cubicBezTo>
                  <a:pt x="61068" y="34040"/>
                  <a:pt x="61134" y="34173"/>
                  <a:pt x="61194" y="34304"/>
                </a:cubicBezTo>
                <a:lnTo>
                  <a:pt x="61194" y="34304"/>
                </a:lnTo>
                <a:cubicBezTo>
                  <a:pt x="61127" y="34175"/>
                  <a:pt x="61056" y="34046"/>
                  <a:pt x="60975" y="33916"/>
                </a:cubicBezTo>
                <a:close/>
                <a:moveTo>
                  <a:pt x="651" y="36303"/>
                </a:moveTo>
                <a:lnTo>
                  <a:pt x="651" y="36358"/>
                </a:lnTo>
                <a:lnTo>
                  <a:pt x="543" y="37090"/>
                </a:lnTo>
                <a:lnTo>
                  <a:pt x="543" y="37063"/>
                </a:lnTo>
                <a:lnTo>
                  <a:pt x="651" y="36303"/>
                </a:lnTo>
                <a:close/>
                <a:moveTo>
                  <a:pt x="597" y="37470"/>
                </a:moveTo>
                <a:lnTo>
                  <a:pt x="570" y="37741"/>
                </a:lnTo>
                <a:cubicBezTo>
                  <a:pt x="570" y="37814"/>
                  <a:pt x="548" y="37822"/>
                  <a:pt x="544" y="37842"/>
                </a:cubicBezTo>
                <a:lnTo>
                  <a:pt x="544" y="37842"/>
                </a:lnTo>
                <a:lnTo>
                  <a:pt x="570" y="37578"/>
                </a:lnTo>
                <a:cubicBezTo>
                  <a:pt x="570" y="37524"/>
                  <a:pt x="570" y="37497"/>
                  <a:pt x="597" y="37470"/>
                </a:cubicBezTo>
                <a:close/>
                <a:moveTo>
                  <a:pt x="33146" y="36276"/>
                </a:moveTo>
                <a:lnTo>
                  <a:pt x="30298" y="38283"/>
                </a:lnTo>
                <a:cubicBezTo>
                  <a:pt x="30786" y="37877"/>
                  <a:pt x="30786" y="37877"/>
                  <a:pt x="33146" y="36276"/>
                </a:cubicBezTo>
                <a:close/>
                <a:moveTo>
                  <a:pt x="28481" y="40399"/>
                </a:moveTo>
                <a:lnTo>
                  <a:pt x="28426" y="40426"/>
                </a:lnTo>
                <a:cubicBezTo>
                  <a:pt x="28400" y="40449"/>
                  <a:pt x="28367" y="40476"/>
                  <a:pt x="28328" y="40507"/>
                </a:cubicBezTo>
                <a:lnTo>
                  <a:pt x="28328" y="40507"/>
                </a:lnTo>
                <a:lnTo>
                  <a:pt x="28481" y="40399"/>
                </a:lnTo>
                <a:close/>
                <a:moveTo>
                  <a:pt x="245" y="41536"/>
                </a:moveTo>
                <a:cubicBezTo>
                  <a:pt x="245" y="41537"/>
                  <a:pt x="245" y="41538"/>
                  <a:pt x="245" y="41538"/>
                </a:cubicBezTo>
                <a:lnTo>
                  <a:pt x="245" y="41593"/>
                </a:lnTo>
                <a:cubicBezTo>
                  <a:pt x="245" y="41574"/>
                  <a:pt x="245" y="41555"/>
                  <a:pt x="245" y="41536"/>
                </a:cubicBezTo>
                <a:close/>
                <a:moveTo>
                  <a:pt x="43652" y="46854"/>
                </a:moveTo>
                <a:cubicBezTo>
                  <a:pt x="43910" y="46881"/>
                  <a:pt x="44169" y="46908"/>
                  <a:pt x="44429" y="46936"/>
                </a:cubicBezTo>
                <a:lnTo>
                  <a:pt x="45894" y="47072"/>
                </a:lnTo>
                <a:lnTo>
                  <a:pt x="45840" y="47072"/>
                </a:lnTo>
                <a:lnTo>
                  <a:pt x="46708" y="47126"/>
                </a:lnTo>
                <a:cubicBezTo>
                  <a:pt x="47440" y="47234"/>
                  <a:pt x="48064" y="47289"/>
                  <a:pt x="48606" y="47343"/>
                </a:cubicBezTo>
                <a:cubicBezTo>
                  <a:pt x="47494" y="47316"/>
                  <a:pt x="46220" y="47153"/>
                  <a:pt x="45107" y="47017"/>
                </a:cubicBezTo>
                <a:lnTo>
                  <a:pt x="44619" y="46990"/>
                </a:lnTo>
                <a:lnTo>
                  <a:pt x="44402" y="46936"/>
                </a:lnTo>
                <a:lnTo>
                  <a:pt x="43652" y="46854"/>
                </a:lnTo>
                <a:close/>
                <a:moveTo>
                  <a:pt x="62277" y="39016"/>
                </a:moveTo>
                <a:lnTo>
                  <a:pt x="62304" y="39070"/>
                </a:lnTo>
                <a:cubicBezTo>
                  <a:pt x="62304" y="39206"/>
                  <a:pt x="62304" y="39341"/>
                  <a:pt x="62277" y="39450"/>
                </a:cubicBezTo>
                <a:lnTo>
                  <a:pt x="62223" y="39829"/>
                </a:lnTo>
                <a:lnTo>
                  <a:pt x="62168" y="40209"/>
                </a:lnTo>
                <a:lnTo>
                  <a:pt x="62060" y="40589"/>
                </a:lnTo>
                <a:cubicBezTo>
                  <a:pt x="61762" y="41728"/>
                  <a:pt x="61219" y="42759"/>
                  <a:pt x="60460" y="43627"/>
                </a:cubicBezTo>
                <a:cubicBezTo>
                  <a:pt x="59700" y="44495"/>
                  <a:pt x="58805" y="45200"/>
                  <a:pt x="57774" y="45742"/>
                </a:cubicBezTo>
                <a:cubicBezTo>
                  <a:pt x="57340" y="45987"/>
                  <a:pt x="56879" y="46176"/>
                  <a:pt x="56418" y="46366"/>
                </a:cubicBezTo>
                <a:cubicBezTo>
                  <a:pt x="55550" y="46665"/>
                  <a:pt x="54682" y="46909"/>
                  <a:pt x="53787" y="47072"/>
                </a:cubicBezTo>
                <a:cubicBezTo>
                  <a:pt x="52865" y="47234"/>
                  <a:pt x="51970" y="47316"/>
                  <a:pt x="51075" y="47343"/>
                </a:cubicBezTo>
                <a:lnTo>
                  <a:pt x="50342" y="47343"/>
                </a:lnTo>
                <a:cubicBezTo>
                  <a:pt x="51319" y="47343"/>
                  <a:pt x="52322" y="47261"/>
                  <a:pt x="53272" y="47099"/>
                </a:cubicBezTo>
                <a:cubicBezTo>
                  <a:pt x="54248" y="46963"/>
                  <a:pt x="55225" y="46719"/>
                  <a:pt x="56147" y="46366"/>
                </a:cubicBezTo>
                <a:cubicBezTo>
                  <a:pt x="57096" y="46041"/>
                  <a:pt x="57991" y="45580"/>
                  <a:pt x="58805" y="45010"/>
                </a:cubicBezTo>
                <a:cubicBezTo>
                  <a:pt x="59646" y="44441"/>
                  <a:pt x="60351" y="43735"/>
                  <a:pt x="60948" y="42894"/>
                </a:cubicBezTo>
                <a:cubicBezTo>
                  <a:pt x="61192" y="42542"/>
                  <a:pt x="61409" y="42189"/>
                  <a:pt x="61599" y="41810"/>
                </a:cubicBezTo>
                <a:cubicBezTo>
                  <a:pt x="61680" y="41620"/>
                  <a:pt x="61734" y="41430"/>
                  <a:pt x="61816" y="41240"/>
                </a:cubicBezTo>
                <a:cubicBezTo>
                  <a:pt x="61897" y="41023"/>
                  <a:pt x="61979" y="40833"/>
                  <a:pt x="62033" y="40643"/>
                </a:cubicBezTo>
                <a:lnTo>
                  <a:pt x="62114" y="40236"/>
                </a:lnTo>
                <a:cubicBezTo>
                  <a:pt x="62141" y="40101"/>
                  <a:pt x="62168" y="39965"/>
                  <a:pt x="62195" y="39829"/>
                </a:cubicBezTo>
                <a:lnTo>
                  <a:pt x="62250" y="39423"/>
                </a:lnTo>
                <a:lnTo>
                  <a:pt x="62277" y="39016"/>
                </a:lnTo>
                <a:close/>
                <a:moveTo>
                  <a:pt x="46681" y="54639"/>
                </a:moveTo>
                <a:cubicBezTo>
                  <a:pt x="47277" y="54639"/>
                  <a:pt x="47901" y="54639"/>
                  <a:pt x="48498" y="54693"/>
                </a:cubicBezTo>
                <a:lnTo>
                  <a:pt x="48498" y="54720"/>
                </a:lnTo>
                <a:cubicBezTo>
                  <a:pt x="47847" y="54693"/>
                  <a:pt x="47196" y="54693"/>
                  <a:pt x="46545" y="54666"/>
                </a:cubicBezTo>
                <a:lnTo>
                  <a:pt x="46572" y="54666"/>
                </a:lnTo>
                <a:cubicBezTo>
                  <a:pt x="46599" y="54639"/>
                  <a:pt x="46654" y="54639"/>
                  <a:pt x="46681" y="54639"/>
                </a:cubicBezTo>
                <a:close/>
                <a:moveTo>
                  <a:pt x="43760" y="54729"/>
                </a:moveTo>
                <a:lnTo>
                  <a:pt x="43760" y="54729"/>
                </a:lnTo>
                <a:cubicBezTo>
                  <a:pt x="43401" y="54753"/>
                  <a:pt x="43058" y="54778"/>
                  <a:pt x="42693" y="54802"/>
                </a:cubicBezTo>
                <a:lnTo>
                  <a:pt x="42395" y="54802"/>
                </a:lnTo>
                <a:cubicBezTo>
                  <a:pt x="42857" y="54778"/>
                  <a:pt x="43318" y="54753"/>
                  <a:pt x="43760" y="54729"/>
                </a:cubicBezTo>
                <a:close/>
                <a:moveTo>
                  <a:pt x="39503" y="46546"/>
                </a:moveTo>
                <a:cubicBezTo>
                  <a:pt x="39524" y="46546"/>
                  <a:pt x="39545" y="46546"/>
                  <a:pt x="39566" y="46546"/>
                </a:cubicBezTo>
                <a:lnTo>
                  <a:pt x="39566" y="46546"/>
                </a:lnTo>
                <a:cubicBezTo>
                  <a:pt x="38788" y="46552"/>
                  <a:pt x="38015" y="46601"/>
                  <a:pt x="37242" y="46692"/>
                </a:cubicBezTo>
                <a:cubicBezTo>
                  <a:pt x="36536" y="46773"/>
                  <a:pt x="35831" y="46909"/>
                  <a:pt x="35126" y="47072"/>
                </a:cubicBezTo>
                <a:cubicBezTo>
                  <a:pt x="34394" y="47289"/>
                  <a:pt x="33688" y="47560"/>
                  <a:pt x="33037" y="47939"/>
                </a:cubicBezTo>
                <a:cubicBezTo>
                  <a:pt x="31383" y="48835"/>
                  <a:pt x="29999" y="50191"/>
                  <a:pt x="29104" y="51845"/>
                </a:cubicBezTo>
                <a:cubicBezTo>
                  <a:pt x="28670" y="52605"/>
                  <a:pt x="28426" y="53446"/>
                  <a:pt x="28318" y="54286"/>
                </a:cubicBezTo>
                <a:cubicBezTo>
                  <a:pt x="28291" y="54720"/>
                  <a:pt x="28291" y="55154"/>
                  <a:pt x="28345" y="55561"/>
                </a:cubicBezTo>
                <a:cubicBezTo>
                  <a:pt x="28372" y="55778"/>
                  <a:pt x="28426" y="55968"/>
                  <a:pt x="28481" y="56185"/>
                </a:cubicBezTo>
                <a:cubicBezTo>
                  <a:pt x="28508" y="56294"/>
                  <a:pt x="28535" y="56402"/>
                  <a:pt x="28562" y="56483"/>
                </a:cubicBezTo>
                <a:cubicBezTo>
                  <a:pt x="28589" y="56565"/>
                  <a:pt x="28616" y="56619"/>
                  <a:pt x="28643" y="56673"/>
                </a:cubicBezTo>
                <a:lnTo>
                  <a:pt x="28725" y="56863"/>
                </a:lnTo>
                <a:cubicBezTo>
                  <a:pt x="28725" y="56872"/>
                  <a:pt x="28728" y="56875"/>
                  <a:pt x="28732" y="56875"/>
                </a:cubicBezTo>
                <a:cubicBezTo>
                  <a:pt x="28740" y="56875"/>
                  <a:pt x="28752" y="56863"/>
                  <a:pt x="28752" y="56863"/>
                </a:cubicBezTo>
                <a:lnTo>
                  <a:pt x="28806" y="56863"/>
                </a:lnTo>
                <a:lnTo>
                  <a:pt x="28915" y="56836"/>
                </a:lnTo>
                <a:lnTo>
                  <a:pt x="29430" y="56673"/>
                </a:lnTo>
                <a:cubicBezTo>
                  <a:pt x="29864" y="56565"/>
                  <a:pt x="30298" y="56429"/>
                  <a:pt x="30732" y="56321"/>
                </a:cubicBezTo>
                <a:lnTo>
                  <a:pt x="32007" y="55968"/>
                </a:lnTo>
                <a:lnTo>
                  <a:pt x="33309" y="55670"/>
                </a:lnTo>
                <a:cubicBezTo>
                  <a:pt x="36374" y="54965"/>
                  <a:pt x="39493" y="54531"/>
                  <a:pt x="42612" y="54341"/>
                </a:cubicBezTo>
                <a:cubicBezTo>
                  <a:pt x="43792" y="54280"/>
                  <a:pt x="44957" y="54249"/>
                  <a:pt x="46129" y="54249"/>
                </a:cubicBezTo>
                <a:cubicBezTo>
                  <a:pt x="46520" y="54249"/>
                  <a:pt x="46911" y="54253"/>
                  <a:pt x="47304" y="54259"/>
                </a:cubicBezTo>
                <a:cubicBezTo>
                  <a:pt x="48878" y="54259"/>
                  <a:pt x="50451" y="54449"/>
                  <a:pt x="51970" y="54829"/>
                </a:cubicBezTo>
                <a:cubicBezTo>
                  <a:pt x="53326" y="55127"/>
                  <a:pt x="54601" y="55697"/>
                  <a:pt x="55767" y="56429"/>
                </a:cubicBezTo>
                <a:cubicBezTo>
                  <a:pt x="56364" y="56836"/>
                  <a:pt x="56879" y="57297"/>
                  <a:pt x="57340" y="57840"/>
                </a:cubicBezTo>
                <a:cubicBezTo>
                  <a:pt x="57557" y="58111"/>
                  <a:pt x="57747" y="58409"/>
                  <a:pt x="57910" y="58708"/>
                </a:cubicBezTo>
                <a:cubicBezTo>
                  <a:pt x="57991" y="58870"/>
                  <a:pt x="58073" y="59033"/>
                  <a:pt x="58154" y="59196"/>
                </a:cubicBezTo>
                <a:lnTo>
                  <a:pt x="58317" y="59711"/>
                </a:lnTo>
                <a:cubicBezTo>
                  <a:pt x="58805" y="61257"/>
                  <a:pt x="58561" y="63047"/>
                  <a:pt x="57367" y="64702"/>
                </a:cubicBezTo>
                <a:cubicBezTo>
                  <a:pt x="57937" y="63834"/>
                  <a:pt x="58344" y="62858"/>
                  <a:pt x="58480" y="61854"/>
                </a:cubicBezTo>
                <a:cubicBezTo>
                  <a:pt x="58588" y="60796"/>
                  <a:pt x="58371" y="59765"/>
                  <a:pt x="57883" y="58843"/>
                </a:cubicBezTo>
                <a:cubicBezTo>
                  <a:pt x="57422" y="57975"/>
                  <a:pt x="56744" y="57216"/>
                  <a:pt x="55930" y="56646"/>
                </a:cubicBezTo>
                <a:cubicBezTo>
                  <a:pt x="55198" y="56131"/>
                  <a:pt x="54384" y="55670"/>
                  <a:pt x="53516" y="55344"/>
                </a:cubicBezTo>
                <a:cubicBezTo>
                  <a:pt x="53299" y="55290"/>
                  <a:pt x="53055" y="55209"/>
                  <a:pt x="52838" y="55182"/>
                </a:cubicBezTo>
                <a:cubicBezTo>
                  <a:pt x="51482" y="54775"/>
                  <a:pt x="50071" y="54503"/>
                  <a:pt x="48661" y="54422"/>
                </a:cubicBezTo>
                <a:cubicBezTo>
                  <a:pt x="48335" y="54395"/>
                  <a:pt x="47928" y="54368"/>
                  <a:pt x="47494" y="54368"/>
                </a:cubicBezTo>
                <a:cubicBezTo>
                  <a:pt x="47205" y="54368"/>
                  <a:pt x="46904" y="54356"/>
                  <a:pt x="46606" y="54356"/>
                </a:cubicBezTo>
                <a:cubicBezTo>
                  <a:pt x="46458" y="54356"/>
                  <a:pt x="46310" y="54359"/>
                  <a:pt x="46165" y="54368"/>
                </a:cubicBezTo>
                <a:lnTo>
                  <a:pt x="45867" y="54368"/>
                </a:lnTo>
                <a:cubicBezTo>
                  <a:pt x="42558" y="54422"/>
                  <a:pt x="39276" y="54693"/>
                  <a:pt x="36021" y="55236"/>
                </a:cubicBezTo>
                <a:cubicBezTo>
                  <a:pt x="35506" y="55344"/>
                  <a:pt x="35126" y="55426"/>
                  <a:pt x="34746" y="55507"/>
                </a:cubicBezTo>
                <a:cubicBezTo>
                  <a:pt x="33905" y="55670"/>
                  <a:pt x="33064" y="55833"/>
                  <a:pt x="32196" y="56050"/>
                </a:cubicBezTo>
                <a:cubicBezTo>
                  <a:pt x="31410" y="56239"/>
                  <a:pt x="30542" y="56483"/>
                  <a:pt x="29782" y="56700"/>
                </a:cubicBezTo>
                <a:lnTo>
                  <a:pt x="29077" y="56917"/>
                </a:lnTo>
                <a:lnTo>
                  <a:pt x="28779" y="56999"/>
                </a:lnTo>
                <a:lnTo>
                  <a:pt x="28725" y="57026"/>
                </a:lnTo>
                <a:cubicBezTo>
                  <a:pt x="28707" y="57026"/>
                  <a:pt x="28688" y="57038"/>
                  <a:pt x="28670" y="57038"/>
                </a:cubicBezTo>
                <a:cubicBezTo>
                  <a:pt x="28661" y="57038"/>
                  <a:pt x="28652" y="57035"/>
                  <a:pt x="28643" y="57026"/>
                </a:cubicBezTo>
                <a:lnTo>
                  <a:pt x="28589" y="56890"/>
                </a:lnTo>
                <a:cubicBezTo>
                  <a:pt x="28562" y="56782"/>
                  <a:pt x="28508" y="56700"/>
                  <a:pt x="28481" y="56619"/>
                </a:cubicBezTo>
                <a:cubicBezTo>
                  <a:pt x="28453" y="56511"/>
                  <a:pt x="28399" y="56375"/>
                  <a:pt x="28372" y="56267"/>
                </a:cubicBezTo>
                <a:cubicBezTo>
                  <a:pt x="28318" y="56022"/>
                  <a:pt x="28264" y="55778"/>
                  <a:pt x="28236" y="55534"/>
                </a:cubicBezTo>
                <a:cubicBezTo>
                  <a:pt x="28128" y="54503"/>
                  <a:pt x="28264" y="53473"/>
                  <a:pt x="28698" y="52523"/>
                </a:cubicBezTo>
                <a:cubicBezTo>
                  <a:pt x="29837" y="49974"/>
                  <a:pt x="32007" y="48021"/>
                  <a:pt x="34692" y="47153"/>
                </a:cubicBezTo>
                <a:cubicBezTo>
                  <a:pt x="34990" y="47044"/>
                  <a:pt x="35343" y="46963"/>
                  <a:pt x="35668" y="46909"/>
                </a:cubicBezTo>
                <a:cubicBezTo>
                  <a:pt x="36021" y="46827"/>
                  <a:pt x="36346" y="46773"/>
                  <a:pt x="36699" y="46719"/>
                </a:cubicBezTo>
                <a:cubicBezTo>
                  <a:pt x="37617" y="46607"/>
                  <a:pt x="38560" y="46546"/>
                  <a:pt x="39503" y="46546"/>
                </a:cubicBezTo>
                <a:close/>
                <a:moveTo>
                  <a:pt x="52772" y="1"/>
                </a:moveTo>
                <a:cubicBezTo>
                  <a:pt x="52016" y="1"/>
                  <a:pt x="51261" y="55"/>
                  <a:pt x="50505" y="147"/>
                </a:cubicBezTo>
                <a:cubicBezTo>
                  <a:pt x="50261" y="174"/>
                  <a:pt x="49637" y="202"/>
                  <a:pt x="49203" y="283"/>
                </a:cubicBezTo>
                <a:lnTo>
                  <a:pt x="48959" y="283"/>
                </a:lnTo>
                <a:cubicBezTo>
                  <a:pt x="48145" y="419"/>
                  <a:pt x="47684" y="500"/>
                  <a:pt x="47223" y="608"/>
                </a:cubicBezTo>
                <a:cubicBezTo>
                  <a:pt x="46572" y="717"/>
                  <a:pt x="46247" y="798"/>
                  <a:pt x="45894" y="880"/>
                </a:cubicBezTo>
                <a:cubicBezTo>
                  <a:pt x="45541" y="934"/>
                  <a:pt x="45162" y="1042"/>
                  <a:pt x="44456" y="1205"/>
                </a:cubicBezTo>
                <a:cubicBezTo>
                  <a:pt x="42639" y="1666"/>
                  <a:pt x="40768" y="2263"/>
                  <a:pt x="38977" y="2887"/>
                </a:cubicBezTo>
                <a:cubicBezTo>
                  <a:pt x="38543" y="3050"/>
                  <a:pt x="37893" y="3267"/>
                  <a:pt x="37214" y="3538"/>
                </a:cubicBezTo>
                <a:cubicBezTo>
                  <a:pt x="36536" y="3782"/>
                  <a:pt x="35804" y="4107"/>
                  <a:pt x="35153" y="4352"/>
                </a:cubicBezTo>
                <a:cubicBezTo>
                  <a:pt x="35158" y="4351"/>
                  <a:pt x="35161" y="4350"/>
                  <a:pt x="35164" y="4350"/>
                </a:cubicBezTo>
                <a:cubicBezTo>
                  <a:pt x="35256" y="4350"/>
                  <a:pt x="34236" y="4795"/>
                  <a:pt x="33471" y="5111"/>
                </a:cubicBezTo>
                <a:cubicBezTo>
                  <a:pt x="32495" y="5572"/>
                  <a:pt x="31491" y="6006"/>
                  <a:pt x="30569" y="6467"/>
                </a:cubicBezTo>
                <a:cubicBezTo>
                  <a:pt x="29159" y="7145"/>
                  <a:pt x="28236" y="7661"/>
                  <a:pt x="27396" y="8149"/>
                </a:cubicBezTo>
                <a:lnTo>
                  <a:pt x="27423" y="8122"/>
                </a:lnTo>
                <a:lnTo>
                  <a:pt x="26690" y="8529"/>
                </a:lnTo>
                <a:lnTo>
                  <a:pt x="26745" y="8501"/>
                </a:lnTo>
                <a:lnTo>
                  <a:pt x="26745" y="8501"/>
                </a:lnTo>
                <a:lnTo>
                  <a:pt x="24114" y="9993"/>
                </a:lnTo>
                <a:cubicBezTo>
                  <a:pt x="22459" y="10916"/>
                  <a:pt x="20750" y="12000"/>
                  <a:pt x="19041" y="13167"/>
                </a:cubicBezTo>
                <a:lnTo>
                  <a:pt x="17387" y="14333"/>
                </a:lnTo>
                <a:cubicBezTo>
                  <a:pt x="15461" y="15662"/>
                  <a:pt x="14457" y="16449"/>
                  <a:pt x="13590" y="17154"/>
                </a:cubicBezTo>
                <a:lnTo>
                  <a:pt x="13617" y="17127"/>
                </a:lnTo>
                <a:lnTo>
                  <a:pt x="13617" y="17127"/>
                </a:lnTo>
                <a:cubicBezTo>
                  <a:pt x="13454" y="17235"/>
                  <a:pt x="13698" y="16991"/>
                  <a:pt x="12423" y="17941"/>
                </a:cubicBezTo>
                <a:cubicBezTo>
                  <a:pt x="11745" y="18483"/>
                  <a:pt x="10958" y="19107"/>
                  <a:pt x="10145" y="19812"/>
                </a:cubicBezTo>
                <a:lnTo>
                  <a:pt x="10823" y="19297"/>
                </a:lnTo>
                <a:lnTo>
                  <a:pt x="10823" y="19297"/>
                </a:lnTo>
                <a:cubicBezTo>
                  <a:pt x="9792" y="20165"/>
                  <a:pt x="8517" y="21250"/>
                  <a:pt x="7270" y="22470"/>
                </a:cubicBezTo>
                <a:lnTo>
                  <a:pt x="7297" y="22443"/>
                </a:lnTo>
                <a:lnTo>
                  <a:pt x="6700" y="23040"/>
                </a:lnTo>
                <a:lnTo>
                  <a:pt x="6754" y="23013"/>
                </a:lnTo>
                <a:lnTo>
                  <a:pt x="6754" y="23013"/>
                </a:lnTo>
                <a:cubicBezTo>
                  <a:pt x="5127" y="24613"/>
                  <a:pt x="3744" y="26430"/>
                  <a:pt x="2659" y="28410"/>
                </a:cubicBezTo>
                <a:lnTo>
                  <a:pt x="2740" y="28248"/>
                </a:lnTo>
                <a:lnTo>
                  <a:pt x="2659" y="28356"/>
                </a:lnTo>
                <a:cubicBezTo>
                  <a:pt x="2279" y="29143"/>
                  <a:pt x="1926" y="29929"/>
                  <a:pt x="1628" y="30743"/>
                </a:cubicBezTo>
                <a:cubicBezTo>
                  <a:pt x="1465" y="31177"/>
                  <a:pt x="1330" y="31530"/>
                  <a:pt x="1248" y="31801"/>
                </a:cubicBezTo>
                <a:cubicBezTo>
                  <a:pt x="1140" y="32072"/>
                  <a:pt x="1113" y="32289"/>
                  <a:pt x="1058" y="32452"/>
                </a:cubicBezTo>
                <a:cubicBezTo>
                  <a:pt x="950" y="32777"/>
                  <a:pt x="923" y="32994"/>
                  <a:pt x="841" y="33347"/>
                </a:cubicBezTo>
                <a:lnTo>
                  <a:pt x="868" y="33347"/>
                </a:lnTo>
                <a:lnTo>
                  <a:pt x="868" y="33401"/>
                </a:lnTo>
                <a:lnTo>
                  <a:pt x="1085" y="32642"/>
                </a:lnTo>
                <a:lnTo>
                  <a:pt x="1085" y="32669"/>
                </a:lnTo>
                <a:lnTo>
                  <a:pt x="1113" y="32669"/>
                </a:lnTo>
                <a:cubicBezTo>
                  <a:pt x="1113" y="32662"/>
                  <a:pt x="1114" y="32662"/>
                  <a:pt x="1118" y="32662"/>
                </a:cubicBezTo>
                <a:lnTo>
                  <a:pt x="1118" y="32662"/>
                </a:lnTo>
                <a:cubicBezTo>
                  <a:pt x="1129" y="32662"/>
                  <a:pt x="1160" y="32662"/>
                  <a:pt x="1221" y="32479"/>
                </a:cubicBezTo>
                <a:cubicBezTo>
                  <a:pt x="1330" y="32262"/>
                  <a:pt x="1465" y="31692"/>
                  <a:pt x="2008" y="30390"/>
                </a:cubicBezTo>
                <a:cubicBezTo>
                  <a:pt x="2116" y="30146"/>
                  <a:pt x="2252" y="29902"/>
                  <a:pt x="2360" y="29685"/>
                </a:cubicBezTo>
                <a:cubicBezTo>
                  <a:pt x="2523" y="29305"/>
                  <a:pt x="2686" y="29007"/>
                  <a:pt x="2821" y="28736"/>
                </a:cubicBezTo>
                <a:cubicBezTo>
                  <a:pt x="2984" y="28437"/>
                  <a:pt x="3120" y="28166"/>
                  <a:pt x="3282" y="27895"/>
                </a:cubicBezTo>
                <a:cubicBezTo>
                  <a:pt x="3499" y="27515"/>
                  <a:pt x="3798" y="27081"/>
                  <a:pt x="4069" y="26674"/>
                </a:cubicBezTo>
                <a:lnTo>
                  <a:pt x="4096" y="26647"/>
                </a:lnTo>
                <a:lnTo>
                  <a:pt x="4096" y="26647"/>
                </a:lnTo>
                <a:cubicBezTo>
                  <a:pt x="3337" y="27759"/>
                  <a:pt x="2713" y="28926"/>
                  <a:pt x="2170" y="30173"/>
                </a:cubicBezTo>
                <a:cubicBezTo>
                  <a:pt x="1655" y="31448"/>
                  <a:pt x="1248" y="32750"/>
                  <a:pt x="950" y="34079"/>
                </a:cubicBezTo>
                <a:lnTo>
                  <a:pt x="1085" y="33727"/>
                </a:lnTo>
                <a:lnTo>
                  <a:pt x="1085" y="33727"/>
                </a:lnTo>
                <a:cubicBezTo>
                  <a:pt x="760" y="35083"/>
                  <a:pt x="543" y="36439"/>
                  <a:pt x="407" y="37822"/>
                </a:cubicBezTo>
                <a:lnTo>
                  <a:pt x="407" y="37795"/>
                </a:lnTo>
                <a:cubicBezTo>
                  <a:pt x="353" y="38365"/>
                  <a:pt x="299" y="38989"/>
                  <a:pt x="190" y="40101"/>
                </a:cubicBezTo>
                <a:lnTo>
                  <a:pt x="190" y="40046"/>
                </a:lnTo>
                <a:cubicBezTo>
                  <a:pt x="109" y="41321"/>
                  <a:pt x="55" y="42569"/>
                  <a:pt x="0" y="43952"/>
                </a:cubicBezTo>
                <a:cubicBezTo>
                  <a:pt x="82" y="42677"/>
                  <a:pt x="163" y="41647"/>
                  <a:pt x="272" y="40426"/>
                </a:cubicBezTo>
                <a:lnTo>
                  <a:pt x="272" y="40426"/>
                </a:lnTo>
                <a:cubicBezTo>
                  <a:pt x="272" y="40609"/>
                  <a:pt x="247" y="41067"/>
                  <a:pt x="245" y="41536"/>
                </a:cubicBezTo>
                <a:lnTo>
                  <a:pt x="245" y="41536"/>
                </a:lnTo>
                <a:cubicBezTo>
                  <a:pt x="299" y="40560"/>
                  <a:pt x="380" y="39612"/>
                  <a:pt x="489" y="38555"/>
                </a:cubicBezTo>
                <a:cubicBezTo>
                  <a:pt x="597" y="37524"/>
                  <a:pt x="706" y="36792"/>
                  <a:pt x="814" y="36141"/>
                </a:cubicBezTo>
                <a:cubicBezTo>
                  <a:pt x="896" y="35517"/>
                  <a:pt x="1004" y="34947"/>
                  <a:pt x="1140" y="34242"/>
                </a:cubicBezTo>
                <a:lnTo>
                  <a:pt x="1140" y="34188"/>
                </a:lnTo>
                <a:cubicBezTo>
                  <a:pt x="1031" y="34676"/>
                  <a:pt x="923" y="35164"/>
                  <a:pt x="841" y="35652"/>
                </a:cubicBezTo>
                <a:lnTo>
                  <a:pt x="841" y="35625"/>
                </a:lnTo>
                <a:lnTo>
                  <a:pt x="819" y="35625"/>
                </a:lnTo>
                <a:cubicBezTo>
                  <a:pt x="952" y="34830"/>
                  <a:pt x="1032" y="34428"/>
                  <a:pt x="1113" y="34079"/>
                </a:cubicBezTo>
                <a:cubicBezTo>
                  <a:pt x="1194" y="33700"/>
                  <a:pt x="1302" y="33401"/>
                  <a:pt x="1492" y="32750"/>
                </a:cubicBezTo>
                <a:lnTo>
                  <a:pt x="1492" y="32804"/>
                </a:lnTo>
                <a:cubicBezTo>
                  <a:pt x="1872" y="31475"/>
                  <a:pt x="2360" y="30201"/>
                  <a:pt x="3011" y="28980"/>
                </a:cubicBezTo>
                <a:cubicBezTo>
                  <a:pt x="3635" y="27814"/>
                  <a:pt x="4367" y="26702"/>
                  <a:pt x="5208" y="25644"/>
                </a:cubicBezTo>
                <a:lnTo>
                  <a:pt x="5235" y="25617"/>
                </a:lnTo>
                <a:lnTo>
                  <a:pt x="5235" y="25617"/>
                </a:lnTo>
                <a:cubicBezTo>
                  <a:pt x="4422" y="26647"/>
                  <a:pt x="3716" y="27732"/>
                  <a:pt x="3147" y="28899"/>
                </a:cubicBezTo>
                <a:cubicBezTo>
                  <a:pt x="3608" y="28058"/>
                  <a:pt x="4150" y="27244"/>
                  <a:pt x="4747" y="26485"/>
                </a:cubicBezTo>
                <a:cubicBezTo>
                  <a:pt x="5127" y="25942"/>
                  <a:pt x="5425" y="25535"/>
                  <a:pt x="5751" y="25156"/>
                </a:cubicBezTo>
                <a:lnTo>
                  <a:pt x="5751" y="25156"/>
                </a:lnTo>
                <a:lnTo>
                  <a:pt x="5724" y="25183"/>
                </a:lnTo>
                <a:cubicBezTo>
                  <a:pt x="5886" y="24966"/>
                  <a:pt x="6076" y="24776"/>
                  <a:pt x="6239" y="24586"/>
                </a:cubicBezTo>
                <a:cubicBezTo>
                  <a:pt x="6402" y="24396"/>
                  <a:pt x="6564" y="24206"/>
                  <a:pt x="6754" y="24017"/>
                </a:cubicBezTo>
                <a:lnTo>
                  <a:pt x="6754" y="24017"/>
                </a:lnTo>
                <a:lnTo>
                  <a:pt x="6727" y="24043"/>
                </a:lnTo>
                <a:lnTo>
                  <a:pt x="7243" y="23474"/>
                </a:lnTo>
                <a:lnTo>
                  <a:pt x="7188" y="23501"/>
                </a:lnTo>
                <a:cubicBezTo>
                  <a:pt x="7915" y="22794"/>
                  <a:pt x="8210" y="22544"/>
                  <a:pt x="8245" y="22544"/>
                </a:cubicBezTo>
                <a:cubicBezTo>
                  <a:pt x="8260" y="22544"/>
                  <a:pt x="8229" y="22588"/>
                  <a:pt x="8165" y="22660"/>
                </a:cubicBezTo>
                <a:cubicBezTo>
                  <a:pt x="7921" y="22904"/>
                  <a:pt x="7785" y="23094"/>
                  <a:pt x="7649" y="23257"/>
                </a:cubicBezTo>
                <a:cubicBezTo>
                  <a:pt x="8327" y="22606"/>
                  <a:pt x="8951" y="22091"/>
                  <a:pt x="9494" y="21629"/>
                </a:cubicBezTo>
                <a:cubicBezTo>
                  <a:pt x="10389" y="20897"/>
                  <a:pt x="11637" y="19866"/>
                  <a:pt x="13183" y="18673"/>
                </a:cubicBezTo>
                <a:cubicBezTo>
                  <a:pt x="14376" y="17778"/>
                  <a:pt x="15597" y="16856"/>
                  <a:pt x="16763" y="16015"/>
                </a:cubicBezTo>
                <a:cubicBezTo>
                  <a:pt x="22106" y="12109"/>
                  <a:pt x="27857" y="8746"/>
                  <a:pt x="33878" y="6006"/>
                </a:cubicBezTo>
                <a:lnTo>
                  <a:pt x="33878" y="6006"/>
                </a:lnTo>
                <a:lnTo>
                  <a:pt x="33851" y="6033"/>
                </a:lnTo>
                <a:cubicBezTo>
                  <a:pt x="37459" y="4379"/>
                  <a:pt x="41229" y="3050"/>
                  <a:pt x="45080" y="2046"/>
                </a:cubicBezTo>
                <a:cubicBezTo>
                  <a:pt x="45758" y="1883"/>
                  <a:pt x="46464" y="1748"/>
                  <a:pt x="47196" y="1585"/>
                </a:cubicBezTo>
                <a:cubicBezTo>
                  <a:pt x="48823" y="1287"/>
                  <a:pt x="50505" y="1097"/>
                  <a:pt x="52187" y="1042"/>
                </a:cubicBezTo>
                <a:cubicBezTo>
                  <a:pt x="52463" y="1033"/>
                  <a:pt x="52739" y="1029"/>
                  <a:pt x="53016" y="1029"/>
                </a:cubicBezTo>
                <a:cubicBezTo>
                  <a:pt x="54401" y="1029"/>
                  <a:pt x="55799" y="1142"/>
                  <a:pt x="57178" y="1368"/>
                </a:cubicBezTo>
                <a:cubicBezTo>
                  <a:pt x="57584" y="1422"/>
                  <a:pt x="57937" y="1531"/>
                  <a:pt x="58344" y="1612"/>
                </a:cubicBezTo>
                <a:cubicBezTo>
                  <a:pt x="58724" y="1693"/>
                  <a:pt x="59103" y="1802"/>
                  <a:pt x="59483" y="1910"/>
                </a:cubicBezTo>
                <a:cubicBezTo>
                  <a:pt x="60215" y="2100"/>
                  <a:pt x="60948" y="2372"/>
                  <a:pt x="61680" y="2697"/>
                </a:cubicBezTo>
                <a:cubicBezTo>
                  <a:pt x="63091" y="3294"/>
                  <a:pt x="64365" y="4162"/>
                  <a:pt x="65423" y="5274"/>
                </a:cubicBezTo>
                <a:cubicBezTo>
                  <a:pt x="66291" y="6142"/>
                  <a:pt x="66888" y="7227"/>
                  <a:pt x="67241" y="8420"/>
                </a:cubicBezTo>
                <a:cubicBezTo>
                  <a:pt x="67566" y="9559"/>
                  <a:pt x="67566" y="10780"/>
                  <a:pt x="67213" y="11919"/>
                </a:cubicBezTo>
                <a:cubicBezTo>
                  <a:pt x="67078" y="12353"/>
                  <a:pt x="66861" y="12787"/>
                  <a:pt x="66590" y="13167"/>
                </a:cubicBezTo>
                <a:cubicBezTo>
                  <a:pt x="66318" y="13601"/>
                  <a:pt x="65966" y="14008"/>
                  <a:pt x="65559" y="14333"/>
                </a:cubicBezTo>
                <a:cubicBezTo>
                  <a:pt x="65152" y="14686"/>
                  <a:pt x="64691" y="14984"/>
                  <a:pt x="64230" y="15228"/>
                </a:cubicBezTo>
                <a:cubicBezTo>
                  <a:pt x="63742" y="15472"/>
                  <a:pt x="63226" y="15689"/>
                  <a:pt x="62684" y="15879"/>
                </a:cubicBezTo>
                <a:cubicBezTo>
                  <a:pt x="62114" y="16069"/>
                  <a:pt x="61572" y="16232"/>
                  <a:pt x="60975" y="16340"/>
                </a:cubicBezTo>
                <a:lnTo>
                  <a:pt x="61002" y="16340"/>
                </a:lnTo>
                <a:cubicBezTo>
                  <a:pt x="60243" y="16530"/>
                  <a:pt x="59456" y="16666"/>
                  <a:pt x="58642" y="16774"/>
                </a:cubicBezTo>
                <a:cubicBezTo>
                  <a:pt x="54953" y="17344"/>
                  <a:pt x="51237" y="17751"/>
                  <a:pt x="47521" y="18320"/>
                </a:cubicBezTo>
                <a:cubicBezTo>
                  <a:pt x="45813" y="18592"/>
                  <a:pt x="43887" y="18917"/>
                  <a:pt x="42476" y="19243"/>
                </a:cubicBezTo>
                <a:cubicBezTo>
                  <a:pt x="41581" y="19378"/>
                  <a:pt x="39954" y="19785"/>
                  <a:pt x="38815" y="20056"/>
                </a:cubicBezTo>
                <a:cubicBezTo>
                  <a:pt x="38796" y="20066"/>
                  <a:pt x="38777" y="20075"/>
                  <a:pt x="38756" y="20084"/>
                </a:cubicBezTo>
                <a:lnTo>
                  <a:pt x="38756" y="20084"/>
                </a:lnTo>
                <a:lnTo>
                  <a:pt x="37567" y="20382"/>
                </a:lnTo>
                <a:cubicBezTo>
                  <a:pt x="37133" y="20517"/>
                  <a:pt x="36672" y="20653"/>
                  <a:pt x="36211" y="20816"/>
                </a:cubicBezTo>
                <a:cubicBezTo>
                  <a:pt x="35234" y="21168"/>
                  <a:pt x="34177" y="21521"/>
                  <a:pt x="33173" y="21955"/>
                </a:cubicBezTo>
                <a:cubicBezTo>
                  <a:pt x="32956" y="21982"/>
                  <a:pt x="32956" y="21982"/>
                  <a:pt x="31871" y="22416"/>
                </a:cubicBezTo>
                <a:cubicBezTo>
                  <a:pt x="31871" y="22470"/>
                  <a:pt x="31681" y="22552"/>
                  <a:pt x="31139" y="22823"/>
                </a:cubicBezTo>
                <a:lnTo>
                  <a:pt x="30027" y="23392"/>
                </a:lnTo>
                <a:lnTo>
                  <a:pt x="29213" y="23826"/>
                </a:lnTo>
                <a:cubicBezTo>
                  <a:pt x="28915" y="23989"/>
                  <a:pt x="28589" y="24179"/>
                  <a:pt x="28236" y="24396"/>
                </a:cubicBezTo>
                <a:lnTo>
                  <a:pt x="27450" y="24857"/>
                </a:lnTo>
                <a:cubicBezTo>
                  <a:pt x="27179" y="25020"/>
                  <a:pt x="26934" y="25210"/>
                  <a:pt x="26663" y="25372"/>
                </a:cubicBezTo>
                <a:cubicBezTo>
                  <a:pt x="26419" y="25535"/>
                  <a:pt x="26148" y="25725"/>
                  <a:pt x="25904" y="25888"/>
                </a:cubicBezTo>
                <a:lnTo>
                  <a:pt x="25171" y="26430"/>
                </a:lnTo>
                <a:lnTo>
                  <a:pt x="25199" y="26430"/>
                </a:lnTo>
                <a:cubicBezTo>
                  <a:pt x="24683" y="26810"/>
                  <a:pt x="24249" y="27190"/>
                  <a:pt x="23734" y="27651"/>
                </a:cubicBezTo>
                <a:cubicBezTo>
                  <a:pt x="22323" y="28871"/>
                  <a:pt x="21049" y="30228"/>
                  <a:pt x="19909" y="31692"/>
                </a:cubicBezTo>
                <a:lnTo>
                  <a:pt x="19421" y="32370"/>
                </a:lnTo>
                <a:cubicBezTo>
                  <a:pt x="19258" y="32642"/>
                  <a:pt x="19096" y="32940"/>
                  <a:pt x="18879" y="33266"/>
                </a:cubicBezTo>
                <a:lnTo>
                  <a:pt x="18553" y="33808"/>
                </a:lnTo>
                <a:cubicBezTo>
                  <a:pt x="18445" y="33971"/>
                  <a:pt x="18336" y="34188"/>
                  <a:pt x="18228" y="34378"/>
                </a:cubicBezTo>
                <a:cubicBezTo>
                  <a:pt x="17984" y="34812"/>
                  <a:pt x="17767" y="35246"/>
                  <a:pt x="17577" y="35707"/>
                </a:cubicBezTo>
                <a:lnTo>
                  <a:pt x="17197" y="36602"/>
                </a:lnTo>
                <a:cubicBezTo>
                  <a:pt x="17088" y="36900"/>
                  <a:pt x="16980" y="37198"/>
                  <a:pt x="16872" y="37497"/>
                </a:cubicBezTo>
                <a:cubicBezTo>
                  <a:pt x="16627" y="38121"/>
                  <a:pt x="16465" y="38772"/>
                  <a:pt x="16356" y="39450"/>
                </a:cubicBezTo>
                <a:cubicBezTo>
                  <a:pt x="16166" y="40806"/>
                  <a:pt x="16329" y="42189"/>
                  <a:pt x="16899" y="43437"/>
                </a:cubicBezTo>
                <a:cubicBezTo>
                  <a:pt x="17197" y="44115"/>
                  <a:pt x="17739" y="44685"/>
                  <a:pt x="18390" y="45064"/>
                </a:cubicBezTo>
                <a:cubicBezTo>
                  <a:pt x="18847" y="45302"/>
                  <a:pt x="19352" y="45416"/>
                  <a:pt x="19865" y="45416"/>
                </a:cubicBezTo>
                <a:cubicBezTo>
                  <a:pt x="20114" y="45416"/>
                  <a:pt x="20366" y="45389"/>
                  <a:pt x="20615" y="45336"/>
                </a:cubicBezTo>
                <a:cubicBezTo>
                  <a:pt x="21266" y="45173"/>
                  <a:pt x="21917" y="44875"/>
                  <a:pt x="22486" y="44495"/>
                </a:cubicBezTo>
                <a:cubicBezTo>
                  <a:pt x="23056" y="44142"/>
                  <a:pt x="23544" y="43762"/>
                  <a:pt x="24086" y="43410"/>
                </a:cubicBezTo>
                <a:cubicBezTo>
                  <a:pt x="25226" y="42623"/>
                  <a:pt x="26148" y="41972"/>
                  <a:pt x="27124" y="41348"/>
                </a:cubicBezTo>
                <a:cubicBezTo>
                  <a:pt x="27638" y="41022"/>
                  <a:pt x="28091" y="40695"/>
                  <a:pt x="28328" y="40507"/>
                </a:cubicBezTo>
                <a:lnTo>
                  <a:pt x="28328" y="40507"/>
                </a:lnTo>
                <a:lnTo>
                  <a:pt x="28019" y="40725"/>
                </a:lnTo>
                <a:lnTo>
                  <a:pt x="28481" y="40372"/>
                </a:lnTo>
                <a:lnTo>
                  <a:pt x="28399" y="40426"/>
                </a:lnTo>
                <a:lnTo>
                  <a:pt x="29104" y="39938"/>
                </a:lnTo>
                <a:lnTo>
                  <a:pt x="29104" y="39938"/>
                </a:lnTo>
                <a:lnTo>
                  <a:pt x="29077" y="39965"/>
                </a:lnTo>
                <a:lnTo>
                  <a:pt x="30461" y="39043"/>
                </a:lnTo>
                <a:lnTo>
                  <a:pt x="31112" y="38555"/>
                </a:lnTo>
                <a:cubicBezTo>
                  <a:pt x="33037" y="37198"/>
                  <a:pt x="35099" y="35761"/>
                  <a:pt x="37160" y="34432"/>
                </a:cubicBezTo>
                <a:cubicBezTo>
                  <a:pt x="38571" y="33564"/>
                  <a:pt x="40849" y="32126"/>
                  <a:pt x="42856" y="31258"/>
                </a:cubicBezTo>
                <a:cubicBezTo>
                  <a:pt x="43477" y="30980"/>
                  <a:pt x="43692" y="30888"/>
                  <a:pt x="43649" y="30888"/>
                </a:cubicBezTo>
                <a:cubicBezTo>
                  <a:pt x="43645" y="30888"/>
                  <a:pt x="43640" y="30888"/>
                  <a:pt x="43634" y="30889"/>
                </a:cubicBezTo>
                <a:lnTo>
                  <a:pt x="43634" y="30889"/>
                </a:lnTo>
                <a:cubicBezTo>
                  <a:pt x="44122" y="30677"/>
                  <a:pt x="44625" y="30480"/>
                  <a:pt x="45142" y="30307"/>
                </a:cubicBezTo>
                <a:lnTo>
                  <a:pt x="45142" y="30307"/>
                </a:lnTo>
                <a:cubicBezTo>
                  <a:pt x="45121" y="30316"/>
                  <a:pt x="45101" y="30326"/>
                  <a:pt x="45080" y="30336"/>
                </a:cubicBezTo>
                <a:cubicBezTo>
                  <a:pt x="45127" y="30316"/>
                  <a:pt x="45175" y="30297"/>
                  <a:pt x="45222" y="30280"/>
                </a:cubicBezTo>
                <a:lnTo>
                  <a:pt x="45222" y="30280"/>
                </a:lnTo>
                <a:cubicBezTo>
                  <a:pt x="45195" y="30289"/>
                  <a:pt x="45168" y="30298"/>
                  <a:pt x="45142" y="30307"/>
                </a:cubicBezTo>
                <a:lnTo>
                  <a:pt x="45142" y="30307"/>
                </a:lnTo>
                <a:cubicBezTo>
                  <a:pt x="45284" y="30241"/>
                  <a:pt x="45430" y="30194"/>
                  <a:pt x="45596" y="30146"/>
                </a:cubicBezTo>
                <a:cubicBezTo>
                  <a:pt x="47265" y="29628"/>
                  <a:pt x="48990" y="29353"/>
                  <a:pt x="50740" y="29353"/>
                </a:cubicBezTo>
                <a:cubicBezTo>
                  <a:pt x="51095" y="29353"/>
                  <a:pt x="51450" y="29364"/>
                  <a:pt x="51807" y="29387"/>
                </a:cubicBezTo>
                <a:cubicBezTo>
                  <a:pt x="53028" y="29441"/>
                  <a:pt x="54248" y="29712"/>
                  <a:pt x="55415" y="30146"/>
                </a:cubicBezTo>
                <a:cubicBezTo>
                  <a:pt x="56581" y="30580"/>
                  <a:pt x="57639" y="31231"/>
                  <a:pt x="58561" y="32072"/>
                </a:cubicBezTo>
                <a:cubicBezTo>
                  <a:pt x="58968" y="32425"/>
                  <a:pt x="59347" y="32859"/>
                  <a:pt x="59673" y="33293"/>
                </a:cubicBezTo>
                <a:cubicBezTo>
                  <a:pt x="60161" y="33944"/>
                  <a:pt x="60568" y="34649"/>
                  <a:pt x="60894" y="35408"/>
                </a:cubicBezTo>
                <a:cubicBezTo>
                  <a:pt x="61219" y="36168"/>
                  <a:pt x="61463" y="36981"/>
                  <a:pt x="61545" y="37795"/>
                </a:cubicBezTo>
                <a:cubicBezTo>
                  <a:pt x="61707" y="39124"/>
                  <a:pt x="61490" y="40453"/>
                  <a:pt x="60894" y="41647"/>
                </a:cubicBezTo>
                <a:cubicBezTo>
                  <a:pt x="60812" y="41810"/>
                  <a:pt x="60731" y="41999"/>
                  <a:pt x="60622" y="42162"/>
                </a:cubicBezTo>
                <a:cubicBezTo>
                  <a:pt x="60541" y="42325"/>
                  <a:pt x="60432" y="42460"/>
                  <a:pt x="60324" y="42596"/>
                </a:cubicBezTo>
                <a:lnTo>
                  <a:pt x="60161" y="42840"/>
                </a:lnTo>
                <a:lnTo>
                  <a:pt x="59971" y="43030"/>
                </a:lnTo>
                <a:cubicBezTo>
                  <a:pt x="59844" y="43158"/>
                  <a:pt x="59740" y="43310"/>
                  <a:pt x="59615" y="43440"/>
                </a:cubicBezTo>
                <a:lnTo>
                  <a:pt x="59615" y="43440"/>
                </a:lnTo>
                <a:lnTo>
                  <a:pt x="59239" y="43762"/>
                </a:lnTo>
                <a:cubicBezTo>
                  <a:pt x="59158" y="43844"/>
                  <a:pt x="59076" y="43925"/>
                  <a:pt x="58968" y="44007"/>
                </a:cubicBezTo>
                <a:lnTo>
                  <a:pt x="58615" y="44278"/>
                </a:lnTo>
                <a:cubicBezTo>
                  <a:pt x="58100" y="44685"/>
                  <a:pt x="57530" y="45010"/>
                  <a:pt x="56961" y="45308"/>
                </a:cubicBezTo>
                <a:cubicBezTo>
                  <a:pt x="55198" y="46068"/>
                  <a:pt x="53299" y="46529"/>
                  <a:pt x="51400" y="46610"/>
                </a:cubicBezTo>
                <a:cubicBezTo>
                  <a:pt x="50997" y="46628"/>
                  <a:pt x="50593" y="46637"/>
                  <a:pt x="50189" y="46637"/>
                </a:cubicBezTo>
                <a:cubicBezTo>
                  <a:pt x="49318" y="46637"/>
                  <a:pt x="48447" y="46595"/>
                  <a:pt x="47576" y="46502"/>
                </a:cubicBezTo>
                <a:cubicBezTo>
                  <a:pt x="46301" y="46393"/>
                  <a:pt x="45026" y="46231"/>
                  <a:pt x="43724" y="46095"/>
                </a:cubicBezTo>
                <a:cubicBezTo>
                  <a:pt x="42328" y="45948"/>
                  <a:pt x="40908" y="45825"/>
                  <a:pt x="39486" y="45825"/>
                </a:cubicBezTo>
                <a:cubicBezTo>
                  <a:pt x="38283" y="45825"/>
                  <a:pt x="37079" y="45913"/>
                  <a:pt x="35885" y="46149"/>
                </a:cubicBezTo>
                <a:cubicBezTo>
                  <a:pt x="35560" y="46204"/>
                  <a:pt x="35261" y="46258"/>
                  <a:pt x="34963" y="46339"/>
                </a:cubicBezTo>
                <a:cubicBezTo>
                  <a:pt x="34665" y="46421"/>
                  <a:pt x="34339" y="46529"/>
                  <a:pt x="34041" y="46638"/>
                </a:cubicBezTo>
                <a:cubicBezTo>
                  <a:pt x="33444" y="46855"/>
                  <a:pt x="32875" y="47126"/>
                  <a:pt x="32332" y="47478"/>
                </a:cubicBezTo>
                <a:cubicBezTo>
                  <a:pt x="31220" y="48129"/>
                  <a:pt x="30244" y="48970"/>
                  <a:pt x="29430" y="49974"/>
                </a:cubicBezTo>
                <a:cubicBezTo>
                  <a:pt x="28589" y="50977"/>
                  <a:pt x="28019" y="52144"/>
                  <a:pt x="27694" y="53419"/>
                </a:cubicBezTo>
                <a:cubicBezTo>
                  <a:pt x="27558" y="54042"/>
                  <a:pt x="27504" y="54693"/>
                  <a:pt x="27585" y="55371"/>
                </a:cubicBezTo>
                <a:cubicBezTo>
                  <a:pt x="27613" y="55697"/>
                  <a:pt x="27667" y="56022"/>
                  <a:pt x="27748" y="56321"/>
                </a:cubicBezTo>
                <a:lnTo>
                  <a:pt x="27802" y="56565"/>
                </a:lnTo>
                <a:lnTo>
                  <a:pt x="27911" y="56836"/>
                </a:lnTo>
                <a:cubicBezTo>
                  <a:pt x="27992" y="57080"/>
                  <a:pt x="28101" y="57270"/>
                  <a:pt x="28209" y="57514"/>
                </a:cubicBezTo>
                <a:cubicBezTo>
                  <a:pt x="28236" y="57596"/>
                  <a:pt x="28264" y="57677"/>
                  <a:pt x="28318" y="57758"/>
                </a:cubicBezTo>
                <a:cubicBezTo>
                  <a:pt x="28399" y="57758"/>
                  <a:pt x="28508" y="57704"/>
                  <a:pt x="28589" y="57704"/>
                </a:cubicBezTo>
                <a:lnTo>
                  <a:pt x="29159" y="57514"/>
                </a:lnTo>
                <a:lnTo>
                  <a:pt x="29728" y="57351"/>
                </a:lnTo>
                <a:cubicBezTo>
                  <a:pt x="29918" y="57297"/>
                  <a:pt x="30081" y="57243"/>
                  <a:pt x="30244" y="57189"/>
                </a:cubicBezTo>
                <a:cubicBezTo>
                  <a:pt x="30596" y="57107"/>
                  <a:pt x="30922" y="56999"/>
                  <a:pt x="31274" y="56917"/>
                </a:cubicBezTo>
                <a:cubicBezTo>
                  <a:pt x="31952" y="56728"/>
                  <a:pt x="32630" y="56565"/>
                  <a:pt x="33336" y="56402"/>
                </a:cubicBezTo>
                <a:cubicBezTo>
                  <a:pt x="34692" y="56077"/>
                  <a:pt x="36102" y="55805"/>
                  <a:pt x="37486" y="55616"/>
                </a:cubicBezTo>
                <a:cubicBezTo>
                  <a:pt x="39764" y="55263"/>
                  <a:pt x="42070" y="55046"/>
                  <a:pt x="44375" y="54992"/>
                </a:cubicBezTo>
                <a:lnTo>
                  <a:pt x="45569" y="54965"/>
                </a:lnTo>
                <a:lnTo>
                  <a:pt x="46871" y="54965"/>
                </a:lnTo>
                <a:lnTo>
                  <a:pt x="47521" y="54992"/>
                </a:lnTo>
                <a:cubicBezTo>
                  <a:pt x="49393" y="55019"/>
                  <a:pt x="51237" y="55317"/>
                  <a:pt x="53001" y="55914"/>
                </a:cubicBezTo>
                <a:cubicBezTo>
                  <a:pt x="53868" y="56212"/>
                  <a:pt x="54682" y="56619"/>
                  <a:pt x="55442" y="57134"/>
                </a:cubicBezTo>
                <a:cubicBezTo>
                  <a:pt x="56174" y="57623"/>
                  <a:pt x="56798" y="58274"/>
                  <a:pt x="57232" y="59033"/>
                </a:cubicBezTo>
                <a:cubicBezTo>
                  <a:pt x="57530" y="59576"/>
                  <a:pt x="57720" y="60172"/>
                  <a:pt x="57801" y="60796"/>
                </a:cubicBezTo>
                <a:cubicBezTo>
                  <a:pt x="57856" y="61393"/>
                  <a:pt x="57774" y="62017"/>
                  <a:pt x="57612" y="62613"/>
                </a:cubicBezTo>
                <a:cubicBezTo>
                  <a:pt x="57422" y="63210"/>
                  <a:pt x="57123" y="63780"/>
                  <a:pt x="56744" y="64268"/>
                </a:cubicBezTo>
                <a:cubicBezTo>
                  <a:pt x="56364" y="64783"/>
                  <a:pt x="55930" y="65244"/>
                  <a:pt x="55442" y="65624"/>
                </a:cubicBezTo>
                <a:cubicBezTo>
                  <a:pt x="54628" y="66275"/>
                  <a:pt x="53706" y="66791"/>
                  <a:pt x="52729" y="67116"/>
                </a:cubicBezTo>
                <a:cubicBezTo>
                  <a:pt x="51726" y="67414"/>
                  <a:pt x="50695" y="67631"/>
                  <a:pt x="49664" y="67713"/>
                </a:cubicBezTo>
                <a:cubicBezTo>
                  <a:pt x="48968" y="67767"/>
                  <a:pt x="48266" y="67785"/>
                  <a:pt x="47559" y="67785"/>
                </a:cubicBezTo>
                <a:cubicBezTo>
                  <a:pt x="46144" y="67785"/>
                  <a:pt x="44710" y="67713"/>
                  <a:pt x="43263" y="67713"/>
                </a:cubicBezTo>
                <a:cubicBezTo>
                  <a:pt x="43139" y="67710"/>
                  <a:pt x="43015" y="67709"/>
                  <a:pt x="42891" y="67709"/>
                </a:cubicBezTo>
                <a:cubicBezTo>
                  <a:pt x="41527" y="67709"/>
                  <a:pt x="40187" y="67846"/>
                  <a:pt x="38869" y="68120"/>
                </a:cubicBezTo>
                <a:cubicBezTo>
                  <a:pt x="37431" y="68418"/>
                  <a:pt x="36048" y="68988"/>
                  <a:pt x="34882" y="69856"/>
                </a:cubicBezTo>
                <a:cubicBezTo>
                  <a:pt x="33661" y="70723"/>
                  <a:pt x="32766" y="71944"/>
                  <a:pt x="32278" y="73354"/>
                </a:cubicBezTo>
                <a:cubicBezTo>
                  <a:pt x="31763" y="74765"/>
                  <a:pt x="31627" y="76311"/>
                  <a:pt x="31871" y="77803"/>
                </a:cubicBezTo>
                <a:cubicBezTo>
                  <a:pt x="31871" y="77911"/>
                  <a:pt x="31925" y="78020"/>
                  <a:pt x="31925" y="78128"/>
                </a:cubicBezTo>
                <a:cubicBezTo>
                  <a:pt x="31979" y="78345"/>
                  <a:pt x="32034" y="78562"/>
                  <a:pt x="32088" y="78752"/>
                </a:cubicBezTo>
                <a:cubicBezTo>
                  <a:pt x="32115" y="78969"/>
                  <a:pt x="32169" y="79186"/>
                  <a:pt x="32251" y="79376"/>
                </a:cubicBezTo>
                <a:lnTo>
                  <a:pt x="32468" y="80000"/>
                </a:lnTo>
                <a:lnTo>
                  <a:pt x="32712" y="80569"/>
                </a:lnTo>
                <a:cubicBezTo>
                  <a:pt x="32793" y="80786"/>
                  <a:pt x="32902" y="80976"/>
                  <a:pt x="33010" y="81166"/>
                </a:cubicBezTo>
                <a:cubicBezTo>
                  <a:pt x="33092" y="81356"/>
                  <a:pt x="33200" y="81546"/>
                  <a:pt x="33309" y="81736"/>
                </a:cubicBezTo>
                <a:cubicBezTo>
                  <a:pt x="34204" y="83173"/>
                  <a:pt x="35451" y="84367"/>
                  <a:pt x="36943" y="85208"/>
                </a:cubicBezTo>
                <a:cubicBezTo>
                  <a:pt x="37920" y="85777"/>
                  <a:pt x="38950" y="86211"/>
                  <a:pt x="40035" y="86510"/>
                </a:cubicBezTo>
                <a:cubicBezTo>
                  <a:pt x="41450" y="86894"/>
                  <a:pt x="42911" y="87097"/>
                  <a:pt x="44383" y="87097"/>
                </a:cubicBezTo>
                <a:cubicBezTo>
                  <a:pt x="44886" y="87097"/>
                  <a:pt x="45390" y="87073"/>
                  <a:pt x="45894" y="87025"/>
                </a:cubicBezTo>
                <a:cubicBezTo>
                  <a:pt x="46165" y="87025"/>
                  <a:pt x="46382" y="86998"/>
                  <a:pt x="46545" y="86971"/>
                </a:cubicBezTo>
                <a:cubicBezTo>
                  <a:pt x="46823" y="86931"/>
                  <a:pt x="46912" y="86906"/>
                  <a:pt x="46855" y="86906"/>
                </a:cubicBezTo>
                <a:cubicBezTo>
                  <a:pt x="46834" y="86906"/>
                  <a:pt x="46793" y="86909"/>
                  <a:pt x="46735" y="86916"/>
                </a:cubicBezTo>
                <a:cubicBezTo>
                  <a:pt x="46491" y="86916"/>
                  <a:pt x="45948" y="86971"/>
                  <a:pt x="45189" y="86971"/>
                </a:cubicBezTo>
                <a:cubicBezTo>
                  <a:pt x="44983" y="86978"/>
                  <a:pt x="44779" y="86982"/>
                  <a:pt x="44574" y="86982"/>
                </a:cubicBezTo>
                <a:cubicBezTo>
                  <a:pt x="43349" y="86982"/>
                  <a:pt x="42143" y="86843"/>
                  <a:pt x="40958" y="86564"/>
                </a:cubicBezTo>
                <a:cubicBezTo>
                  <a:pt x="40252" y="86401"/>
                  <a:pt x="39574" y="86184"/>
                  <a:pt x="38923" y="85940"/>
                </a:cubicBezTo>
                <a:cubicBezTo>
                  <a:pt x="38293" y="85688"/>
                  <a:pt x="37687" y="85389"/>
                  <a:pt x="37125" y="85043"/>
                </a:cubicBezTo>
                <a:lnTo>
                  <a:pt x="37125" y="85043"/>
                </a:lnTo>
                <a:cubicBezTo>
                  <a:pt x="38018" y="85508"/>
                  <a:pt x="38960" y="85898"/>
                  <a:pt x="39927" y="86211"/>
                </a:cubicBezTo>
                <a:cubicBezTo>
                  <a:pt x="40849" y="86482"/>
                  <a:pt x="41798" y="86672"/>
                  <a:pt x="42775" y="86754"/>
                </a:cubicBezTo>
                <a:cubicBezTo>
                  <a:pt x="43408" y="86816"/>
                  <a:pt x="44042" y="86849"/>
                  <a:pt x="44676" y="86849"/>
                </a:cubicBezTo>
                <a:cubicBezTo>
                  <a:pt x="45425" y="86849"/>
                  <a:pt x="46175" y="86802"/>
                  <a:pt x="46925" y="86699"/>
                </a:cubicBezTo>
                <a:cubicBezTo>
                  <a:pt x="47494" y="86645"/>
                  <a:pt x="48037" y="86564"/>
                  <a:pt x="48579" y="86401"/>
                </a:cubicBezTo>
                <a:cubicBezTo>
                  <a:pt x="48634" y="86374"/>
                  <a:pt x="48579" y="86374"/>
                  <a:pt x="48579" y="86347"/>
                </a:cubicBezTo>
                <a:cubicBezTo>
                  <a:pt x="47576" y="86537"/>
                  <a:pt x="46545" y="86645"/>
                  <a:pt x="45514" y="86672"/>
                </a:cubicBezTo>
                <a:cubicBezTo>
                  <a:pt x="44646" y="86672"/>
                  <a:pt x="43778" y="86645"/>
                  <a:pt x="42910" y="86537"/>
                </a:cubicBezTo>
                <a:cubicBezTo>
                  <a:pt x="42015" y="86428"/>
                  <a:pt x="41120" y="86238"/>
                  <a:pt x="40252" y="85994"/>
                </a:cubicBezTo>
                <a:cubicBezTo>
                  <a:pt x="38408" y="85479"/>
                  <a:pt x="36699" y="84529"/>
                  <a:pt x="35316" y="83255"/>
                </a:cubicBezTo>
                <a:cubicBezTo>
                  <a:pt x="34692" y="82658"/>
                  <a:pt x="34149" y="81953"/>
                  <a:pt x="33715" y="81220"/>
                </a:cubicBezTo>
                <a:cubicBezTo>
                  <a:pt x="33281" y="80461"/>
                  <a:pt x="32956" y="79674"/>
                  <a:pt x="32739" y="78834"/>
                </a:cubicBezTo>
                <a:cubicBezTo>
                  <a:pt x="32386" y="77532"/>
                  <a:pt x="32332" y="76175"/>
                  <a:pt x="32549" y="74873"/>
                </a:cubicBezTo>
                <a:cubicBezTo>
                  <a:pt x="32739" y="73571"/>
                  <a:pt x="33309" y="72351"/>
                  <a:pt x="34177" y="71374"/>
                </a:cubicBezTo>
                <a:cubicBezTo>
                  <a:pt x="34421" y="71049"/>
                  <a:pt x="34719" y="70778"/>
                  <a:pt x="35044" y="70534"/>
                </a:cubicBezTo>
                <a:cubicBezTo>
                  <a:pt x="35560" y="70127"/>
                  <a:pt x="36102" y="69801"/>
                  <a:pt x="36699" y="69530"/>
                </a:cubicBezTo>
                <a:lnTo>
                  <a:pt x="36699" y="69530"/>
                </a:lnTo>
                <a:cubicBezTo>
                  <a:pt x="35885" y="69910"/>
                  <a:pt x="35126" y="70425"/>
                  <a:pt x="34475" y="71049"/>
                </a:cubicBezTo>
                <a:cubicBezTo>
                  <a:pt x="33797" y="71781"/>
                  <a:pt x="33281" y="72622"/>
                  <a:pt x="32929" y="73544"/>
                </a:cubicBezTo>
                <a:cubicBezTo>
                  <a:pt x="32576" y="74602"/>
                  <a:pt x="32413" y="75687"/>
                  <a:pt x="32468" y="76799"/>
                </a:cubicBezTo>
                <a:cubicBezTo>
                  <a:pt x="32495" y="77233"/>
                  <a:pt x="32549" y="77640"/>
                  <a:pt x="32630" y="78074"/>
                </a:cubicBezTo>
                <a:cubicBezTo>
                  <a:pt x="32712" y="78508"/>
                  <a:pt x="32820" y="78915"/>
                  <a:pt x="32956" y="79349"/>
                </a:cubicBezTo>
                <a:cubicBezTo>
                  <a:pt x="33092" y="79756"/>
                  <a:pt x="33254" y="80135"/>
                  <a:pt x="33444" y="80542"/>
                </a:cubicBezTo>
                <a:cubicBezTo>
                  <a:pt x="33634" y="80922"/>
                  <a:pt x="33851" y="81275"/>
                  <a:pt x="34068" y="81654"/>
                </a:cubicBezTo>
                <a:cubicBezTo>
                  <a:pt x="34502" y="82278"/>
                  <a:pt x="34990" y="82875"/>
                  <a:pt x="35560" y="83390"/>
                </a:cubicBezTo>
                <a:cubicBezTo>
                  <a:pt x="35831" y="83634"/>
                  <a:pt x="36129" y="83851"/>
                  <a:pt x="36455" y="84096"/>
                </a:cubicBezTo>
                <a:cubicBezTo>
                  <a:pt x="36591" y="84177"/>
                  <a:pt x="36753" y="84313"/>
                  <a:pt x="36916" y="84394"/>
                </a:cubicBezTo>
                <a:lnTo>
                  <a:pt x="37377" y="84692"/>
                </a:lnTo>
                <a:cubicBezTo>
                  <a:pt x="38679" y="85425"/>
                  <a:pt x="40117" y="85940"/>
                  <a:pt x="41581" y="86184"/>
                </a:cubicBezTo>
                <a:cubicBezTo>
                  <a:pt x="42247" y="86313"/>
                  <a:pt x="43065" y="86391"/>
                  <a:pt x="43216" y="86391"/>
                </a:cubicBezTo>
                <a:cubicBezTo>
                  <a:pt x="43256" y="86391"/>
                  <a:pt x="43250" y="86385"/>
                  <a:pt x="43182" y="86374"/>
                </a:cubicBezTo>
                <a:cubicBezTo>
                  <a:pt x="42856" y="86320"/>
                  <a:pt x="41690" y="86184"/>
                  <a:pt x="40822" y="85940"/>
                </a:cubicBezTo>
                <a:lnTo>
                  <a:pt x="40008" y="85723"/>
                </a:lnTo>
                <a:cubicBezTo>
                  <a:pt x="39737" y="85642"/>
                  <a:pt x="39493" y="85533"/>
                  <a:pt x="39222" y="85452"/>
                </a:cubicBezTo>
                <a:cubicBezTo>
                  <a:pt x="38326" y="85099"/>
                  <a:pt x="37486" y="84665"/>
                  <a:pt x="36699" y="84123"/>
                </a:cubicBezTo>
                <a:cubicBezTo>
                  <a:pt x="36509" y="83987"/>
                  <a:pt x="36319" y="83851"/>
                  <a:pt x="36129" y="83716"/>
                </a:cubicBezTo>
                <a:lnTo>
                  <a:pt x="35587" y="83255"/>
                </a:lnTo>
                <a:cubicBezTo>
                  <a:pt x="35234" y="82929"/>
                  <a:pt x="34936" y="82577"/>
                  <a:pt x="34638" y="82224"/>
                </a:cubicBezTo>
                <a:cubicBezTo>
                  <a:pt x="34041" y="81465"/>
                  <a:pt x="33580" y="80651"/>
                  <a:pt x="33227" y="79756"/>
                </a:cubicBezTo>
                <a:cubicBezTo>
                  <a:pt x="32902" y="78861"/>
                  <a:pt x="32685" y="77938"/>
                  <a:pt x="32630" y="76989"/>
                </a:cubicBezTo>
                <a:cubicBezTo>
                  <a:pt x="32549" y="76094"/>
                  <a:pt x="32630" y="75226"/>
                  <a:pt x="32847" y="74358"/>
                </a:cubicBezTo>
                <a:cubicBezTo>
                  <a:pt x="33037" y="73490"/>
                  <a:pt x="33390" y="72704"/>
                  <a:pt x="33905" y="71971"/>
                </a:cubicBezTo>
                <a:cubicBezTo>
                  <a:pt x="34936" y="70561"/>
                  <a:pt x="36509" y="69639"/>
                  <a:pt x="38218" y="69150"/>
                </a:cubicBezTo>
                <a:cubicBezTo>
                  <a:pt x="39439" y="68798"/>
                  <a:pt x="40686" y="68608"/>
                  <a:pt x="41934" y="68581"/>
                </a:cubicBezTo>
                <a:cubicBezTo>
                  <a:pt x="42329" y="68564"/>
                  <a:pt x="42727" y="68557"/>
                  <a:pt x="43126" y="68557"/>
                </a:cubicBezTo>
                <a:cubicBezTo>
                  <a:pt x="44014" y="68557"/>
                  <a:pt x="44906" y="68589"/>
                  <a:pt x="45786" y="68608"/>
                </a:cubicBezTo>
                <a:cubicBezTo>
                  <a:pt x="46314" y="68623"/>
                  <a:pt x="46846" y="68634"/>
                  <a:pt x="47380" y="68634"/>
                </a:cubicBezTo>
                <a:cubicBezTo>
                  <a:pt x="48793" y="68634"/>
                  <a:pt x="50220" y="68558"/>
                  <a:pt x="51617" y="68282"/>
                </a:cubicBezTo>
                <a:cubicBezTo>
                  <a:pt x="53624" y="67930"/>
                  <a:pt x="55442" y="66953"/>
                  <a:pt x="56852" y="65516"/>
                </a:cubicBezTo>
                <a:cubicBezTo>
                  <a:pt x="57232" y="65109"/>
                  <a:pt x="57584" y="64648"/>
                  <a:pt x="57856" y="64160"/>
                </a:cubicBezTo>
                <a:cubicBezTo>
                  <a:pt x="58154" y="63671"/>
                  <a:pt x="58371" y="63129"/>
                  <a:pt x="58534" y="62559"/>
                </a:cubicBezTo>
                <a:cubicBezTo>
                  <a:pt x="58561" y="62424"/>
                  <a:pt x="58588" y="62288"/>
                  <a:pt x="58615" y="62125"/>
                </a:cubicBezTo>
                <a:cubicBezTo>
                  <a:pt x="58642" y="61990"/>
                  <a:pt x="58669" y="61854"/>
                  <a:pt x="58669" y="61718"/>
                </a:cubicBezTo>
                <a:lnTo>
                  <a:pt x="58697" y="61284"/>
                </a:lnTo>
                <a:lnTo>
                  <a:pt x="58697" y="60878"/>
                </a:lnTo>
                <a:cubicBezTo>
                  <a:pt x="58669" y="60606"/>
                  <a:pt x="58642" y="60335"/>
                  <a:pt x="58561" y="60091"/>
                </a:cubicBezTo>
                <a:cubicBezTo>
                  <a:pt x="58534" y="59847"/>
                  <a:pt x="58452" y="59603"/>
                  <a:pt x="58344" y="59359"/>
                </a:cubicBezTo>
                <a:cubicBezTo>
                  <a:pt x="57910" y="58192"/>
                  <a:pt x="57123" y="57189"/>
                  <a:pt x="56093" y="56511"/>
                </a:cubicBezTo>
                <a:cubicBezTo>
                  <a:pt x="55089" y="55805"/>
                  <a:pt x="54004" y="55290"/>
                  <a:pt x="52865" y="54937"/>
                </a:cubicBezTo>
                <a:cubicBezTo>
                  <a:pt x="51726" y="54612"/>
                  <a:pt x="50559" y="54368"/>
                  <a:pt x="49366" y="54232"/>
                </a:cubicBezTo>
                <a:cubicBezTo>
                  <a:pt x="49068" y="54205"/>
                  <a:pt x="48796" y="54178"/>
                  <a:pt x="48498" y="54178"/>
                </a:cubicBezTo>
                <a:cubicBezTo>
                  <a:pt x="48200" y="54151"/>
                  <a:pt x="47901" y="54151"/>
                  <a:pt x="47603" y="54124"/>
                </a:cubicBezTo>
                <a:cubicBezTo>
                  <a:pt x="47223" y="54124"/>
                  <a:pt x="46831" y="54112"/>
                  <a:pt x="46444" y="54112"/>
                </a:cubicBezTo>
                <a:cubicBezTo>
                  <a:pt x="46250" y="54112"/>
                  <a:pt x="46057" y="54115"/>
                  <a:pt x="45867" y="54124"/>
                </a:cubicBezTo>
                <a:cubicBezTo>
                  <a:pt x="42015" y="54124"/>
                  <a:pt x="38191" y="54531"/>
                  <a:pt x="34421" y="55290"/>
                </a:cubicBezTo>
                <a:cubicBezTo>
                  <a:pt x="33498" y="55480"/>
                  <a:pt x="32576" y="55697"/>
                  <a:pt x="31708" y="55914"/>
                </a:cubicBezTo>
                <a:cubicBezTo>
                  <a:pt x="31247" y="56050"/>
                  <a:pt x="30786" y="56158"/>
                  <a:pt x="30352" y="56294"/>
                </a:cubicBezTo>
                <a:lnTo>
                  <a:pt x="29674" y="56483"/>
                </a:lnTo>
                <a:lnTo>
                  <a:pt x="29050" y="56673"/>
                </a:lnTo>
                <a:lnTo>
                  <a:pt x="28806" y="56755"/>
                </a:lnTo>
                <a:cubicBezTo>
                  <a:pt x="28752" y="56673"/>
                  <a:pt x="28725" y="56592"/>
                  <a:pt x="28698" y="56511"/>
                </a:cubicBezTo>
                <a:lnTo>
                  <a:pt x="28643" y="56375"/>
                </a:lnTo>
                <a:cubicBezTo>
                  <a:pt x="28616" y="56294"/>
                  <a:pt x="28589" y="56212"/>
                  <a:pt x="28589" y="56131"/>
                </a:cubicBezTo>
                <a:cubicBezTo>
                  <a:pt x="28535" y="55995"/>
                  <a:pt x="28508" y="55833"/>
                  <a:pt x="28481" y="55670"/>
                </a:cubicBezTo>
                <a:cubicBezTo>
                  <a:pt x="28291" y="54503"/>
                  <a:pt x="28508" y="53310"/>
                  <a:pt x="29023" y="52225"/>
                </a:cubicBezTo>
                <a:lnTo>
                  <a:pt x="29023" y="52279"/>
                </a:lnTo>
                <a:cubicBezTo>
                  <a:pt x="29294" y="51601"/>
                  <a:pt x="29674" y="51004"/>
                  <a:pt x="30135" y="50462"/>
                </a:cubicBezTo>
                <a:cubicBezTo>
                  <a:pt x="30976" y="49458"/>
                  <a:pt x="31952" y="48645"/>
                  <a:pt x="33092" y="48021"/>
                </a:cubicBezTo>
                <a:cubicBezTo>
                  <a:pt x="33688" y="47695"/>
                  <a:pt x="34285" y="47424"/>
                  <a:pt x="34936" y="47234"/>
                </a:cubicBezTo>
                <a:cubicBezTo>
                  <a:pt x="35587" y="47072"/>
                  <a:pt x="36238" y="46909"/>
                  <a:pt x="36916" y="46827"/>
                </a:cubicBezTo>
                <a:cubicBezTo>
                  <a:pt x="37786" y="46723"/>
                  <a:pt x="38655" y="46674"/>
                  <a:pt x="39532" y="46674"/>
                </a:cubicBezTo>
                <a:cubicBezTo>
                  <a:pt x="40022" y="46674"/>
                  <a:pt x="40515" y="46690"/>
                  <a:pt x="41012" y="46719"/>
                </a:cubicBezTo>
                <a:cubicBezTo>
                  <a:pt x="43751" y="46882"/>
                  <a:pt x="46518" y="47343"/>
                  <a:pt x="49339" y="47478"/>
                </a:cubicBezTo>
                <a:cubicBezTo>
                  <a:pt x="49650" y="47499"/>
                  <a:pt x="49960" y="47508"/>
                  <a:pt x="50271" y="47508"/>
                </a:cubicBezTo>
                <a:cubicBezTo>
                  <a:pt x="50774" y="47508"/>
                  <a:pt x="51277" y="47485"/>
                  <a:pt x="51780" y="47451"/>
                </a:cubicBezTo>
                <a:cubicBezTo>
                  <a:pt x="52187" y="47424"/>
                  <a:pt x="52567" y="47370"/>
                  <a:pt x="52919" y="47343"/>
                </a:cubicBezTo>
                <a:lnTo>
                  <a:pt x="53868" y="47180"/>
                </a:lnTo>
                <a:cubicBezTo>
                  <a:pt x="55496" y="46882"/>
                  <a:pt x="57069" y="46285"/>
                  <a:pt x="58480" y="45471"/>
                </a:cubicBezTo>
                <a:cubicBezTo>
                  <a:pt x="60351" y="44413"/>
                  <a:pt x="61707" y="42650"/>
                  <a:pt x="62250" y="40589"/>
                </a:cubicBezTo>
                <a:cubicBezTo>
                  <a:pt x="62494" y="39640"/>
                  <a:pt x="62548" y="38636"/>
                  <a:pt x="62440" y="37660"/>
                </a:cubicBezTo>
                <a:cubicBezTo>
                  <a:pt x="62304" y="36710"/>
                  <a:pt x="62060" y="35761"/>
                  <a:pt x="61653" y="34866"/>
                </a:cubicBezTo>
                <a:cubicBezTo>
                  <a:pt x="61300" y="34052"/>
                  <a:pt x="60812" y="33266"/>
                  <a:pt x="60270" y="32560"/>
                </a:cubicBezTo>
                <a:cubicBezTo>
                  <a:pt x="59727" y="31909"/>
                  <a:pt x="59103" y="31313"/>
                  <a:pt x="58425" y="30797"/>
                </a:cubicBezTo>
                <a:cubicBezTo>
                  <a:pt x="56933" y="29712"/>
                  <a:pt x="55198" y="29007"/>
                  <a:pt x="53380" y="28682"/>
                </a:cubicBezTo>
                <a:cubicBezTo>
                  <a:pt x="52485" y="28532"/>
                  <a:pt x="51576" y="28458"/>
                  <a:pt x="50664" y="28458"/>
                </a:cubicBezTo>
                <a:cubicBezTo>
                  <a:pt x="49752" y="28458"/>
                  <a:pt x="48837" y="28532"/>
                  <a:pt x="47928" y="28682"/>
                </a:cubicBezTo>
                <a:cubicBezTo>
                  <a:pt x="46545" y="28926"/>
                  <a:pt x="45189" y="29278"/>
                  <a:pt x="43887" y="29767"/>
                </a:cubicBezTo>
                <a:cubicBezTo>
                  <a:pt x="43209" y="30038"/>
                  <a:pt x="42504" y="30363"/>
                  <a:pt x="41798" y="30716"/>
                </a:cubicBezTo>
                <a:lnTo>
                  <a:pt x="41853" y="30689"/>
                </a:lnTo>
                <a:lnTo>
                  <a:pt x="41853" y="30689"/>
                </a:lnTo>
                <a:cubicBezTo>
                  <a:pt x="40307" y="31448"/>
                  <a:pt x="38815" y="32289"/>
                  <a:pt x="37377" y="33211"/>
                </a:cubicBezTo>
                <a:cubicBezTo>
                  <a:pt x="35858" y="34188"/>
                  <a:pt x="34529" y="35083"/>
                  <a:pt x="32929" y="36222"/>
                </a:cubicBezTo>
                <a:cubicBezTo>
                  <a:pt x="31844" y="36981"/>
                  <a:pt x="30244" y="38066"/>
                  <a:pt x="28942" y="38934"/>
                </a:cubicBezTo>
                <a:lnTo>
                  <a:pt x="26392" y="40697"/>
                </a:lnTo>
                <a:lnTo>
                  <a:pt x="22432" y="43437"/>
                </a:lnTo>
                <a:cubicBezTo>
                  <a:pt x="21808" y="43898"/>
                  <a:pt x="21103" y="44224"/>
                  <a:pt x="20370" y="44441"/>
                </a:cubicBezTo>
                <a:cubicBezTo>
                  <a:pt x="20200" y="44478"/>
                  <a:pt x="20028" y="44497"/>
                  <a:pt x="19858" y="44497"/>
                </a:cubicBezTo>
                <a:cubicBezTo>
                  <a:pt x="19296" y="44497"/>
                  <a:pt x="18752" y="44293"/>
                  <a:pt x="18336" y="43898"/>
                </a:cubicBezTo>
                <a:cubicBezTo>
                  <a:pt x="18038" y="43627"/>
                  <a:pt x="17794" y="43301"/>
                  <a:pt x="17658" y="42922"/>
                </a:cubicBezTo>
                <a:cubicBezTo>
                  <a:pt x="17550" y="42732"/>
                  <a:pt x="17495" y="42542"/>
                  <a:pt x="17441" y="42352"/>
                </a:cubicBezTo>
                <a:cubicBezTo>
                  <a:pt x="17387" y="42135"/>
                  <a:pt x="17333" y="41945"/>
                  <a:pt x="17305" y="41728"/>
                </a:cubicBezTo>
                <a:cubicBezTo>
                  <a:pt x="17143" y="40887"/>
                  <a:pt x="17170" y="40046"/>
                  <a:pt x="17305" y="39206"/>
                </a:cubicBezTo>
                <a:cubicBezTo>
                  <a:pt x="17387" y="38772"/>
                  <a:pt x="17495" y="38365"/>
                  <a:pt x="17658" y="37958"/>
                </a:cubicBezTo>
                <a:lnTo>
                  <a:pt x="17875" y="37334"/>
                </a:lnTo>
                <a:lnTo>
                  <a:pt x="17984" y="37009"/>
                </a:lnTo>
                <a:cubicBezTo>
                  <a:pt x="18011" y="36900"/>
                  <a:pt x="18065" y="36792"/>
                  <a:pt x="18119" y="36710"/>
                </a:cubicBezTo>
                <a:cubicBezTo>
                  <a:pt x="18309" y="36303"/>
                  <a:pt x="18445" y="35869"/>
                  <a:pt x="18662" y="35490"/>
                </a:cubicBezTo>
                <a:lnTo>
                  <a:pt x="19313" y="34296"/>
                </a:lnTo>
                <a:cubicBezTo>
                  <a:pt x="19448" y="34052"/>
                  <a:pt x="19638" y="33754"/>
                  <a:pt x="19828" y="33455"/>
                </a:cubicBezTo>
                <a:cubicBezTo>
                  <a:pt x="19936" y="33293"/>
                  <a:pt x="20018" y="33130"/>
                  <a:pt x="20126" y="32994"/>
                </a:cubicBezTo>
                <a:lnTo>
                  <a:pt x="20452" y="32533"/>
                </a:lnTo>
                <a:lnTo>
                  <a:pt x="20994" y="31774"/>
                </a:lnTo>
                <a:lnTo>
                  <a:pt x="21591" y="31068"/>
                </a:lnTo>
                <a:cubicBezTo>
                  <a:pt x="21990" y="30563"/>
                  <a:pt x="22441" y="30084"/>
                  <a:pt x="22893" y="29631"/>
                </a:cubicBezTo>
                <a:lnTo>
                  <a:pt x="22893" y="29631"/>
                </a:lnTo>
                <a:lnTo>
                  <a:pt x="22947" y="29604"/>
                </a:lnTo>
                <a:cubicBezTo>
                  <a:pt x="24168" y="28410"/>
                  <a:pt x="25497" y="27325"/>
                  <a:pt x="26907" y="26349"/>
                </a:cubicBezTo>
                <a:lnTo>
                  <a:pt x="26907" y="26349"/>
                </a:lnTo>
                <a:lnTo>
                  <a:pt x="26880" y="26376"/>
                </a:lnTo>
                <a:lnTo>
                  <a:pt x="27558" y="25915"/>
                </a:lnTo>
                <a:lnTo>
                  <a:pt x="27504" y="25942"/>
                </a:lnTo>
                <a:cubicBezTo>
                  <a:pt x="27721" y="25806"/>
                  <a:pt x="27965" y="25644"/>
                  <a:pt x="28182" y="25508"/>
                </a:cubicBezTo>
                <a:lnTo>
                  <a:pt x="28182" y="25508"/>
                </a:lnTo>
                <a:lnTo>
                  <a:pt x="28128" y="25535"/>
                </a:lnTo>
                <a:lnTo>
                  <a:pt x="28779" y="25128"/>
                </a:lnTo>
                <a:lnTo>
                  <a:pt x="28752" y="25156"/>
                </a:lnTo>
                <a:cubicBezTo>
                  <a:pt x="29131" y="24911"/>
                  <a:pt x="29538" y="24694"/>
                  <a:pt x="29945" y="24450"/>
                </a:cubicBezTo>
                <a:cubicBezTo>
                  <a:pt x="30840" y="23989"/>
                  <a:pt x="32332" y="23284"/>
                  <a:pt x="33444" y="22823"/>
                </a:cubicBezTo>
                <a:lnTo>
                  <a:pt x="33444" y="22823"/>
                </a:lnTo>
                <a:lnTo>
                  <a:pt x="33390" y="22850"/>
                </a:lnTo>
                <a:cubicBezTo>
                  <a:pt x="34041" y="22579"/>
                  <a:pt x="34665" y="22335"/>
                  <a:pt x="35316" y="22118"/>
                </a:cubicBezTo>
                <a:cubicBezTo>
                  <a:pt x="35777" y="21982"/>
                  <a:pt x="36129" y="21874"/>
                  <a:pt x="36753" y="21684"/>
                </a:cubicBezTo>
                <a:cubicBezTo>
                  <a:pt x="38462" y="21087"/>
                  <a:pt x="40225" y="20626"/>
                  <a:pt x="41988" y="20273"/>
                </a:cubicBezTo>
                <a:lnTo>
                  <a:pt x="41961" y="20273"/>
                </a:lnTo>
                <a:cubicBezTo>
                  <a:pt x="43372" y="20002"/>
                  <a:pt x="44673" y="19758"/>
                  <a:pt x="46138" y="19487"/>
                </a:cubicBezTo>
                <a:cubicBezTo>
                  <a:pt x="47304" y="19297"/>
                  <a:pt x="48742" y="19080"/>
                  <a:pt x="50044" y="18890"/>
                </a:cubicBezTo>
                <a:lnTo>
                  <a:pt x="50121" y="18877"/>
                </a:lnTo>
                <a:lnTo>
                  <a:pt x="50121" y="18877"/>
                </a:lnTo>
                <a:lnTo>
                  <a:pt x="51102" y="18781"/>
                </a:lnTo>
                <a:cubicBezTo>
                  <a:pt x="52133" y="18646"/>
                  <a:pt x="53462" y="18456"/>
                  <a:pt x="53814" y="18402"/>
                </a:cubicBezTo>
                <a:cubicBezTo>
                  <a:pt x="55849" y="18185"/>
                  <a:pt x="57774" y="17859"/>
                  <a:pt x="59727" y="17561"/>
                </a:cubicBezTo>
                <a:lnTo>
                  <a:pt x="59998" y="17561"/>
                </a:lnTo>
                <a:cubicBezTo>
                  <a:pt x="60859" y="17434"/>
                  <a:pt x="61720" y="17213"/>
                  <a:pt x="62537" y="16919"/>
                </a:cubicBezTo>
                <a:lnTo>
                  <a:pt x="62537" y="16919"/>
                </a:lnTo>
                <a:lnTo>
                  <a:pt x="62684" y="16883"/>
                </a:lnTo>
                <a:lnTo>
                  <a:pt x="63308" y="16693"/>
                </a:lnTo>
                <a:lnTo>
                  <a:pt x="63714" y="16530"/>
                </a:lnTo>
                <a:cubicBezTo>
                  <a:pt x="63959" y="16449"/>
                  <a:pt x="63742" y="16557"/>
                  <a:pt x="64148" y="16395"/>
                </a:cubicBezTo>
                <a:cubicBezTo>
                  <a:pt x="64664" y="16178"/>
                  <a:pt x="65179" y="15906"/>
                  <a:pt x="65640" y="15635"/>
                </a:cubicBezTo>
                <a:cubicBezTo>
                  <a:pt x="65855" y="15485"/>
                  <a:pt x="65951" y="15436"/>
                  <a:pt x="65995" y="15436"/>
                </a:cubicBezTo>
                <a:cubicBezTo>
                  <a:pt x="66006" y="15436"/>
                  <a:pt x="66014" y="15440"/>
                  <a:pt x="66020" y="15445"/>
                </a:cubicBezTo>
                <a:cubicBezTo>
                  <a:pt x="66590" y="14984"/>
                  <a:pt x="67078" y="14442"/>
                  <a:pt x="67512" y="13845"/>
                </a:cubicBezTo>
                <a:lnTo>
                  <a:pt x="67729" y="13465"/>
                </a:lnTo>
                <a:cubicBezTo>
                  <a:pt x="67810" y="13357"/>
                  <a:pt x="67837" y="13248"/>
                  <a:pt x="67892" y="13140"/>
                </a:cubicBezTo>
                <a:cubicBezTo>
                  <a:pt x="67946" y="13004"/>
                  <a:pt x="68000" y="12868"/>
                  <a:pt x="68027" y="12760"/>
                </a:cubicBezTo>
                <a:lnTo>
                  <a:pt x="68027" y="12706"/>
                </a:lnTo>
                <a:cubicBezTo>
                  <a:pt x="67892" y="13031"/>
                  <a:pt x="67702" y="13357"/>
                  <a:pt x="67512" y="13628"/>
                </a:cubicBezTo>
                <a:lnTo>
                  <a:pt x="67322" y="13899"/>
                </a:lnTo>
                <a:lnTo>
                  <a:pt x="67186" y="14062"/>
                </a:lnTo>
                <a:cubicBezTo>
                  <a:pt x="67129" y="14119"/>
                  <a:pt x="67101" y="14142"/>
                  <a:pt x="67093" y="14142"/>
                </a:cubicBezTo>
                <a:cubicBezTo>
                  <a:pt x="67083" y="14142"/>
                  <a:pt x="67112" y="14098"/>
                  <a:pt x="67159" y="14035"/>
                </a:cubicBezTo>
                <a:cubicBezTo>
                  <a:pt x="67512" y="13574"/>
                  <a:pt x="67783" y="13058"/>
                  <a:pt x="68000" y="12543"/>
                </a:cubicBezTo>
                <a:cubicBezTo>
                  <a:pt x="68163" y="12136"/>
                  <a:pt x="68271" y="11702"/>
                  <a:pt x="68325" y="11268"/>
                </a:cubicBezTo>
                <a:cubicBezTo>
                  <a:pt x="68431" y="10743"/>
                  <a:pt x="68459" y="10192"/>
                  <a:pt x="68461" y="9640"/>
                </a:cubicBezTo>
                <a:lnTo>
                  <a:pt x="68461" y="9640"/>
                </a:lnTo>
                <a:cubicBezTo>
                  <a:pt x="68461" y="9640"/>
                  <a:pt x="68461" y="9640"/>
                  <a:pt x="68461" y="9641"/>
                </a:cubicBezTo>
                <a:lnTo>
                  <a:pt x="68461" y="9586"/>
                </a:lnTo>
                <a:cubicBezTo>
                  <a:pt x="68461" y="9604"/>
                  <a:pt x="68461" y="9622"/>
                  <a:pt x="68461" y="9640"/>
                </a:cubicBezTo>
                <a:lnTo>
                  <a:pt x="68461" y="9640"/>
                </a:lnTo>
                <a:cubicBezTo>
                  <a:pt x="68407" y="9206"/>
                  <a:pt x="68325" y="8800"/>
                  <a:pt x="68190" y="8366"/>
                </a:cubicBezTo>
                <a:cubicBezTo>
                  <a:pt x="67973" y="7525"/>
                  <a:pt x="67647" y="6738"/>
                  <a:pt x="67186" y="6006"/>
                </a:cubicBezTo>
                <a:cubicBezTo>
                  <a:pt x="66698" y="5220"/>
                  <a:pt x="66074" y="4541"/>
                  <a:pt x="65396" y="3918"/>
                </a:cubicBezTo>
                <a:cubicBezTo>
                  <a:pt x="65071" y="3619"/>
                  <a:pt x="64718" y="3294"/>
                  <a:pt x="64365" y="3022"/>
                </a:cubicBezTo>
                <a:cubicBezTo>
                  <a:pt x="63702" y="2606"/>
                  <a:pt x="63499" y="2483"/>
                  <a:pt x="63486" y="2483"/>
                </a:cubicBezTo>
                <a:lnTo>
                  <a:pt x="63486" y="2483"/>
                </a:lnTo>
                <a:cubicBezTo>
                  <a:pt x="63469" y="2483"/>
                  <a:pt x="63835" y="2730"/>
                  <a:pt x="63815" y="2730"/>
                </a:cubicBezTo>
                <a:cubicBezTo>
                  <a:pt x="63809" y="2730"/>
                  <a:pt x="63765" y="2706"/>
                  <a:pt x="63660" y="2643"/>
                </a:cubicBezTo>
                <a:cubicBezTo>
                  <a:pt x="62856" y="2160"/>
                  <a:pt x="62024" y="1757"/>
                  <a:pt x="61140" y="1433"/>
                </a:cubicBezTo>
                <a:lnTo>
                  <a:pt x="61140" y="1433"/>
                </a:lnTo>
                <a:lnTo>
                  <a:pt x="61002" y="1341"/>
                </a:lnTo>
                <a:cubicBezTo>
                  <a:pt x="60487" y="1151"/>
                  <a:pt x="59944" y="1015"/>
                  <a:pt x="59429" y="907"/>
                </a:cubicBezTo>
                <a:cubicBezTo>
                  <a:pt x="59212" y="853"/>
                  <a:pt x="58941" y="771"/>
                  <a:pt x="58534" y="690"/>
                </a:cubicBezTo>
                <a:cubicBezTo>
                  <a:pt x="58154" y="608"/>
                  <a:pt x="57639" y="473"/>
                  <a:pt x="56879" y="364"/>
                </a:cubicBezTo>
                <a:lnTo>
                  <a:pt x="56879" y="364"/>
                </a:lnTo>
                <a:lnTo>
                  <a:pt x="57639" y="473"/>
                </a:lnTo>
                <a:lnTo>
                  <a:pt x="58154" y="581"/>
                </a:lnTo>
                <a:cubicBezTo>
                  <a:pt x="58452" y="636"/>
                  <a:pt x="58642" y="690"/>
                  <a:pt x="58751" y="690"/>
                </a:cubicBezTo>
                <a:cubicBezTo>
                  <a:pt x="58791" y="703"/>
                  <a:pt x="58832" y="710"/>
                  <a:pt x="58873" y="710"/>
                </a:cubicBezTo>
                <a:cubicBezTo>
                  <a:pt x="58914" y="710"/>
                  <a:pt x="58954" y="703"/>
                  <a:pt x="58995" y="690"/>
                </a:cubicBezTo>
                <a:lnTo>
                  <a:pt x="59049" y="690"/>
                </a:lnTo>
                <a:cubicBezTo>
                  <a:pt x="58751" y="608"/>
                  <a:pt x="58344" y="554"/>
                  <a:pt x="58154" y="527"/>
                </a:cubicBezTo>
                <a:cubicBezTo>
                  <a:pt x="57883" y="473"/>
                  <a:pt x="57720" y="446"/>
                  <a:pt x="57503" y="419"/>
                </a:cubicBezTo>
                <a:lnTo>
                  <a:pt x="57557" y="419"/>
                </a:lnTo>
                <a:cubicBezTo>
                  <a:pt x="56933" y="337"/>
                  <a:pt x="56337" y="229"/>
                  <a:pt x="55713" y="174"/>
                </a:cubicBezTo>
                <a:cubicBezTo>
                  <a:pt x="55415" y="147"/>
                  <a:pt x="55116" y="120"/>
                  <a:pt x="54791" y="93"/>
                </a:cubicBezTo>
                <a:lnTo>
                  <a:pt x="53841" y="39"/>
                </a:lnTo>
                <a:cubicBezTo>
                  <a:pt x="53485" y="13"/>
                  <a:pt x="53128" y="1"/>
                  <a:pt x="527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1" name="Google Shape;1031;p57"/>
          <p:cNvGrpSpPr/>
          <p:nvPr/>
        </p:nvGrpSpPr>
        <p:grpSpPr>
          <a:xfrm rot="3600242" flipH="1">
            <a:off x="7658424" y="-416956"/>
            <a:ext cx="1936635" cy="1713389"/>
            <a:chOff x="1749700" y="889800"/>
            <a:chExt cx="4276500" cy="3783525"/>
          </a:xfrm>
        </p:grpSpPr>
        <p:sp>
          <p:nvSpPr>
            <p:cNvPr id="1032" name="Google Shape;1032;p57"/>
            <p:cNvSpPr/>
            <p:nvPr/>
          </p:nvSpPr>
          <p:spPr>
            <a:xfrm>
              <a:off x="2226200" y="889800"/>
              <a:ext cx="183125" cy="226500"/>
            </a:xfrm>
            <a:custGeom>
              <a:avLst/>
              <a:gdLst/>
              <a:ahLst/>
              <a:cxnLst/>
              <a:rect l="l" t="t" r="r" b="b"/>
              <a:pathLst>
                <a:path w="7325" h="9060" extrusionOk="0">
                  <a:moveTo>
                    <a:pt x="3299" y="1"/>
                  </a:moveTo>
                  <a:cubicBezTo>
                    <a:pt x="2841" y="1"/>
                    <a:pt x="2390" y="173"/>
                    <a:pt x="2047" y="502"/>
                  </a:cubicBezTo>
                  <a:cubicBezTo>
                    <a:pt x="1753" y="835"/>
                    <a:pt x="1510" y="1203"/>
                    <a:pt x="1317" y="1604"/>
                  </a:cubicBezTo>
                  <a:lnTo>
                    <a:pt x="1317" y="1604"/>
                  </a:lnTo>
                  <a:cubicBezTo>
                    <a:pt x="1359" y="1507"/>
                    <a:pt x="1373" y="1467"/>
                    <a:pt x="1366" y="1467"/>
                  </a:cubicBezTo>
                  <a:cubicBezTo>
                    <a:pt x="1336" y="1467"/>
                    <a:pt x="865" y="2344"/>
                    <a:pt x="796" y="2481"/>
                  </a:cubicBezTo>
                  <a:cubicBezTo>
                    <a:pt x="0" y="3937"/>
                    <a:pt x="137" y="5234"/>
                    <a:pt x="728" y="6689"/>
                  </a:cubicBezTo>
                  <a:cubicBezTo>
                    <a:pt x="1345" y="8277"/>
                    <a:pt x="2705" y="9059"/>
                    <a:pt x="4024" y="9059"/>
                  </a:cubicBezTo>
                  <a:cubicBezTo>
                    <a:pt x="5577" y="9059"/>
                    <a:pt x="7074" y="7976"/>
                    <a:pt x="7234" y="5848"/>
                  </a:cubicBezTo>
                  <a:cubicBezTo>
                    <a:pt x="7325" y="4255"/>
                    <a:pt x="7097" y="2982"/>
                    <a:pt x="5960" y="1776"/>
                  </a:cubicBezTo>
                  <a:cubicBezTo>
                    <a:pt x="5664" y="1503"/>
                    <a:pt x="5346" y="1230"/>
                    <a:pt x="5027" y="980"/>
                  </a:cubicBezTo>
                  <a:cubicBezTo>
                    <a:pt x="4777" y="684"/>
                    <a:pt x="4504" y="434"/>
                    <a:pt x="4186" y="229"/>
                  </a:cubicBezTo>
                  <a:cubicBezTo>
                    <a:pt x="3906" y="76"/>
                    <a:pt x="3601" y="1"/>
                    <a:pt x="32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57"/>
            <p:cNvSpPr/>
            <p:nvPr/>
          </p:nvSpPr>
          <p:spPr>
            <a:xfrm>
              <a:off x="2327350" y="1533200"/>
              <a:ext cx="283725" cy="185850"/>
            </a:xfrm>
            <a:custGeom>
              <a:avLst/>
              <a:gdLst/>
              <a:ahLst/>
              <a:cxnLst/>
              <a:rect l="l" t="t" r="r" b="b"/>
              <a:pathLst>
                <a:path w="11349" h="7434" extrusionOk="0">
                  <a:moveTo>
                    <a:pt x="6546" y="1"/>
                  </a:moveTo>
                  <a:cubicBezTo>
                    <a:pt x="6377" y="1"/>
                    <a:pt x="6205" y="13"/>
                    <a:pt x="6031" y="39"/>
                  </a:cubicBezTo>
                  <a:cubicBezTo>
                    <a:pt x="4030" y="334"/>
                    <a:pt x="2392" y="2040"/>
                    <a:pt x="1163" y="3542"/>
                  </a:cubicBezTo>
                  <a:cubicBezTo>
                    <a:pt x="1" y="4928"/>
                    <a:pt x="618" y="7434"/>
                    <a:pt x="2647" y="7434"/>
                  </a:cubicBezTo>
                  <a:cubicBezTo>
                    <a:pt x="2683" y="7434"/>
                    <a:pt x="2719" y="7433"/>
                    <a:pt x="2756" y="7432"/>
                  </a:cubicBezTo>
                  <a:cubicBezTo>
                    <a:pt x="5008" y="7318"/>
                    <a:pt x="7419" y="7022"/>
                    <a:pt x="9080" y="5361"/>
                  </a:cubicBezTo>
                  <a:cubicBezTo>
                    <a:pt x="11348" y="3114"/>
                    <a:pt x="9247" y="1"/>
                    <a:pt x="6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57"/>
            <p:cNvSpPr/>
            <p:nvPr/>
          </p:nvSpPr>
          <p:spPr>
            <a:xfrm>
              <a:off x="2677400" y="1195275"/>
              <a:ext cx="265350" cy="220825"/>
            </a:xfrm>
            <a:custGeom>
              <a:avLst/>
              <a:gdLst/>
              <a:ahLst/>
              <a:cxnLst/>
              <a:rect l="l" t="t" r="r" b="b"/>
              <a:pathLst>
                <a:path w="10614" h="8833" extrusionOk="0">
                  <a:moveTo>
                    <a:pt x="5747" y="0"/>
                  </a:moveTo>
                  <a:cubicBezTo>
                    <a:pt x="5142" y="0"/>
                    <a:pt x="4503" y="134"/>
                    <a:pt x="3858" y="430"/>
                  </a:cubicBezTo>
                  <a:cubicBezTo>
                    <a:pt x="2493" y="1067"/>
                    <a:pt x="1765" y="2045"/>
                    <a:pt x="1219" y="3387"/>
                  </a:cubicBezTo>
                  <a:cubicBezTo>
                    <a:pt x="0" y="6257"/>
                    <a:pt x="1858" y="8832"/>
                    <a:pt x="4511" y="8832"/>
                  </a:cubicBezTo>
                  <a:cubicBezTo>
                    <a:pt x="5076" y="8832"/>
                    <a:pt x="5677" y="8716"/>
                    <a:pt x="6292" y="8460"/>
                  </a:cubicBezTo>
                  <a:cubicBezTo>
                    <a:pt x="7634" y="7891"/>
                    <a:pt x="8612" y="7164"/>
                    <a:pt x="9249" y="5821"/>
                  </a:cubicBezTo>
                  <a:cubicBezTo>
                    <a:pt x="10614" y="2849"/>
                    <a:pt x="8538" y="0"/>
                    <a:pt x="5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57"/>
            <p:cNvSpPr/>
            <p:nvPr/>
          </p:nvSpPr>
          <p:spPr>
            <a:xfrm>
              <a:off x="1795700" y="1310500"/>
              <a:ext cx="278100" cy="217600"/>
            </a:xfrm>
            <a:custGeom>
              <a:avLst/>
              <a:gdLst/>
              <a:ahLst/>
              <a:cxnLst/>
              <a:rect l="l" t="t" r="r" b="b"/>
              <a:pathLst>
                <a:path w="11124" h="8704" extrusionOk="0">
                  <a:moveTo>
                    <a:pt x="5323" y="1"/>
                  </a:moveTo>
                  <a:cubicBezTo>
                    <a:pt x="4021" y="1"/>
                    <a:pt x="2717" y="518"/>
                    <a:pt x="1524" y="1554"/>
                  </a:cubicBezTo>
                  <a:cubicBezTo>
                    <a:pt x="410" y="2509"/>
                    <a:pt x="0" y="4807"/>
                    <a:pt x="910" y="6058"/>
                  </a:cubicBezTo>
                  <a:cubicBezTo>
                    <a:pt x="2137" y="7723"/>
                    <a:pt x="3746" y="8703"/>
                    <a:pt x="5530" y="8703"/>
                  </a:cubicBezTo>
                  <a:cubicBezTo>
                    <a:pt x="6426" y="8703"/>
                    <a:pt x="7367" y="8456"/>
                    <a:pt x="8326" y="7923"/>
                  </a:cubicBezTo>
                  <a:cubicBezTo>
                    <a:pt x="10510" y="6717"/>
                    <a:pt x="11124" y="3351"/>
                    <a:pt x="9190" y="1622"/>
                  </a:cubicBezTo>
                  <a:cubicBezTo>
                    <a:pt x="7983" y="541"/>
                    <a:pt x="6654" y="1"/>
                    <a:pt x="53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57"/>
            <p:cNvSpPr/>
            <p:nvPr/>
          </p:nvSpPr>
          <p:spPr>
            <a:xfrm>
              <a:off x="2706175" y="2238800"/>
              <a:ext cx="236600" cy="344700"/>
            </a:xfrm>
            <a:custGeom>
              <a:avLst/>
              <a:gdLst/>
              <a:ahLst/>
              <a:cxnLst/>
              <a:rect l="l" t="t" r="r" b="b"/>
              <a:pathLst>
                <a:path w="9464" h="13788" extrusionOk="0">
                  <a:moveTo>
                    <a:pt x="4399" y="1"/>
                  </a:moveTo>
                  <a:cubicBezTo>
                    <a:pt x="3113" y="1"/>
                    <a:pt x="1775" y="902"/>
                    <a:pt x="1524" y="2433"/>
                  </a:cubicBezTo>
                  <a:cubicBezTo>
                    <a:pt x="0" y="5253"/>
                    <a:pt x="0" y="9371"/>
                    <a:pt x="1661" y="11964"/>
                  </a:cubicBezTo>
                  <a:cubicBezTo>
                    <a:pt x="2447" y="13225"/>
                    <a:pt x="3581" y="13787"/>
                    <a:pt x="4714" y="13787"/>
                  </a:cubicBezTo>
                  <a:cubicBezTo>
                    <a:pt x="6238" y="13787"/>
                    <a:pt x="7761" y="12772"/>
                    <a:pt x="8439" y="11077"/>
                  </a:cubicBezTo>
                  <a:cubicBezTo>
                    <a:pt x="9463" y="8529"/>
                    <a:pt x="8758" y="4207"/>
                    <a:pt x="6824" y="1932"/>
                  </a:cubicBezTo>
                  <a:cubicBezTo>
                    <a:pt x="6457" y="596"/>
                    <a:pt x="5445" y="1"/>
                    <a:pt x="43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57"/>
            <p:cNvSpPr/>
            <p:nvPr/>
          </p:nvSpPr>
          <p:spPr>
            <a:xfrm>
              <a:off x="2003275" y="2384950"/>
              <a:ext cx="313925" cy="216875"/>
            </a:xfrm>
            <a:custGeom>
              <a:avLst/>
              <a:gdLst/>
              <a:ahLst/>
              <a:cxnLst/>
              <a:rect l="l" t="t" r="r" b="b"/>
              <a:pathLst>
                <a:path w="12557" h="8675" extrusionOk="0">
                  <a:moveTo>
                    <a:pt x="8629" y="0"/>
                  </a:moveTo>
                  <a:cubicBezTo>
                    <a:pt x="8514" y="0"/>
                    <a:pt x="8398" y="7"/>
                    <a:pt x="8280" y="22"/>
                  </a:cubicBezTo>
                  <a:cubicBezTo>
                    <a:pt x="5937" y="295"/>
                    <a:pt x="3776" y="749"/>
                    <a:pt x="2002" y="2456"/>
                  </a:cubicBezTo>
                  <a:cubicBezTo>
                    <a:pt x="0" y="4389"/>
                    <a:pt x="1115" y="7574"/>
                    <a:pt x="3594" y="8370"/>
                  </a:cubicBezTo>
                  <a:cubicBezTo>
                    <a:pt x="4282" y="8583"/>
                    <a:pt x="4978" y="8675"/>
                    <a:pt x="5672" y="8675"/>
                  </a:cubicBezTo>
                  <a:cubicBezTo>
                    <a:pt x="6908" y="8675"/>
                    <a:pt x="8139" y="8383"/>
                    <a:pt x="9304" y="7960"/>
                  </a:cubicBezTo>
                  <a:cubicBezTo>
                    <a:pt x="11215" y="7301"/>
                    <a:pt x="12557" y="5640"/>
                    <a:pt x="12261" y="3547"/>
                  </a:cubicBezTo>
                  <a:cubicBezTo>
                    <a:pt x="12025" y="1855"/>
                    <a:pt x="10498" y="0"/>
                    <a:pt x="8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57"/>
            <p:cNvSpPr/>
            <p:nvPr/>
          </p:nvSpPr>
          <p:spPr>
            <a:xfrm>
              <a:off x="1749700" y="1859925"/>
              <a:ext cx="205825" cy="179750"/>
            </a:xfrm>
            <a:custGeom>
              <a:avLst/>
              <a:gdLst/>
              <a:ahLst/>
              <a:cxnLst/>
              <a:rect l="l" t="t" r="r" b="b"/>
              <a:pathLst>
                <a:path w="8233" h="7190" extrusionOk="0">
                  <a:moveTo>
                    <a:pt x="4008" y="0"/>
                  </a:moveTo>
                  <a:cubicBezTo>
                    <a:pt x="1924" y="0"/>
                    <a:pt x="0" y="1624"/>
                    <a:pt x="339" y="4030"/>
                  </a:cubicBezTo>
                  <a:cubicBezTo>
                    <a:pt x="611" y="5922"/>
                    <a:pt x="2314" y="7190"/>
                    <a:pt x="4046" y="7190"/>
                  </a:cubicBezTo>
                  <a:cubicBezTo>
                    <a:pt x="4917" y="7190"/>
                    <a:pt x="5796" y="6869"/>
                    <a:pt x="6504" y="6146"/>
                  </a:cubicBezTo>
                  <a:lnTo>
                    <a:pt x="6799" y="5827"/>
                  </a:lnTo>
                  <a:cubicBezTo>
                    <a:pt x="8232" y="4371"/>
                    <a:pt x="8096" y="1528"/>
                    <a:pt x="6094" y="573"/>
                  </a:cubicBezTo>
                  <a:lnTo>
                    <a:pt x="5730" y="391"/>
                  </a:lnTo>
                  <a:cubicBezTo>
                    <a:pt x="5173" y="125"/>
                    <a:pt x="4585" y="0"/>
                    <a:pt x="40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57"/>
            <p:cNvSpPr/>
            <p:nvPr/>
          </p:nvSpPr>
          <p:spPr>
            <a:xfrm>
              <a:off x="2389975" y="2023950"/>
              <a:ext cx="197925" cy="153525"/>
            </a:xfrm>
            <a:custGeom>
              <a:avLst/>
              <a:gdLst/>
              <a:ahLst/>
              <a:cxnLst/>
              <a:rect l="l" t="t" r="r" b="b"/>
              <a:pathLst>
                <a:path w="7917" h="6141" extrusionOk="0">
                  <a:moveTo>
                    <a:pt x="3454" y="1"/>
                  </a:moveTo>
                  <a:cubicBezTo>
                    <a:pt x="3076" y="1"/>
                    <a:pt x="2699" y="30"/>
                    <a:pt x="2321" y="85"/>
                  </a:cubicBezTo>
                  <a:cubicBezTo>
                    <a:pt x="728" y="313"/>
                    <a:pt x="0" y="2474"/>
                    <a:pt x="774" y="3725"/>
                  </a:cubicBezTo>
                  <a:cubicBezTo>
                    <a:pt x="1138" y="4339"/>
                    <a:pt x="1616" y="4862"/>
                    <a:pt x="2184" y="5294"/>
                  </a:cubicBezTo>
                  <a:cubicBezTo>
                    <a:pt x="2853" y="5842"/>
                    <a:pt x="3672" y="6141"/>
                    <a:pt x="4466" y="6141"/>
                  </a:cubicBezTo>
                  <a:cubicBezTo>
                    <a:pt x="5454" y="6141"/>
                    <a:pt x="6404" y="5679"/>
                    <a:pt x="6984" y="4657"/>
                  </a:cubicBezTo>
                  <a:cubicBezTo>
                    <a:pt x="7917" y="3020"/>
                    <a:pt x="7052" y="586"/>
                    <a:pt x="5119" y="199"/>
                  </a:cubicBezTo>
                  <a:cubicBezTo>
                    <a:pt x="4564" y="64"/>
                    <a:pt x="4009" y="1"/>
                    <a:pt x="34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57"/>
            <p:cNvSpPr/>
            <p:nvPr/>
          </p:nvSpPr>
          <p:spPr>
            <a:xfrm>
              <a:off x="3245425" y="1472775"/>
              <a:ext cx="196275" cy="197875"/>
            </a:xfrm>
            <a:custGeom>
              <a:avLst/>
              <a:gdLst/>
              <a:ahLst/>
              <a:cxnLst/>
              <a:rect l="l" t="t" r="r" b="b"/>
              <a:pathLst>
                <a:path w="7851" h="7915" extrusionOk="0">
                  <a:moveTo>
                    <a:pt x="4513" y="0"/>
                  </a:moveTo>
                  <a:cubicBezTo>
                    <a:pt x="3580" y="0"/>
                    <a:pt x="2631" y="393"/>
                    <a:pt x="2042" y="1273"/>
                  </a:cubicBezTo>
                  <a:cubicBezTo>
                    <a:pt x="1382" y="2205"/>
                    <a:pt x="1314" y="3115"/>
                    <a:pt x="905" y="4116"/>
                  </a:cubicBezTo>
                  <a:cubicBezTo>
                    <a:pt x="0" y="6112"/>
                    <a:pt x="1639" y="7915"/>
                    <a:pt x="3287" y="7915"/>
                  </a:cubicBezTo>
                  <a:cubicBezTo>
                    <a:pt x="4044" y="7915"/>
                    <a:pt x="4802" y="7535"/>
                    <a:pt x="5318" y="6618"/>
                  </a:cubicBezTo>
                  <a:cubicBezTo>
                    <a:pt x="5977" y="5458"/>
                    <a:pt x="6705" y="4662"/>
                    <a:pt x="7160" y="3343"/>
                  </a:cubicBezTo>
                  <a:cubicBezTo>
                    <a:pt x="7850" y="1302"/>
                    <a:pt x="6209" y="0"/>
                    <a:pt x="45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57"/>
            <p:cNvSpPr/>
            <p:nvPr/>
          </p:nvSpPr>
          <p:spPr>
            <a:xfrm>
              <a:off x="3247675" y="933050"/>
              <a:ext cx="233625" cy="177075"/>
            </a:xfrm>
            <a:custGeom>
              <a:avLst/>
              <a:gdLst/>
              <a:ahLst/>
              <a:cxnLst/>
              <a:rect l="l" t="t" r="r" b="b"/>
              <a:pathLst>
                <a:path w="9345" h="7083" extrusionOk="0">
                  <a:moveTo>
                    <a:pt x="4773" y="0"/>
                  </a:moveTo>
                  <a:cubicBezTo>
                    <a:pt x="1" y="0"/>
                    <a:pt x="650" y="7082"/>
                    <a:pt x="4517" y="7082"/>
                  </a:cubicBezTo>
                  <a:cubicBezTo>
                    <a:pt x="4872" y="7082"/>
                    <a:pt x="5253" y="7023"/>
                    <a:pt x="5660" y="6893"/>
                  </a:cubicBezTo>
                  <a:cubicBezTo>
                    <a:pt x="9345" y="5710"/>
                    <a:pt x="8890" y="0"/>
                    <a:pt x="47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57"/>
            <p:cNvSpPr/>
            <p:nvPr/>
          </p:nvSpPr>
          <p:spPr>
            <a:xfrm>
              <a:off x="2950925" y="1955475"/>
              <a:ext cx="288750" cy="274600"/>
            </a:xfrm>
            <a:custGeom>
              <a:avLst/>
              <a:gdLst/>
              <a:ahLst/>
              <a:cxnLst/>
              <a:rect l="l" t="t" r="r" b="b"/>
              <a:pathLst>
                <a:path w="11550" h="10984" extrusionOk="0">
                  <a:moveTo>
                    <a:pt x="2898" y="0"/>
                  </a:moveTo>
                  <a:cubicBezTo>
                    <a:pt x="1277" y="0"/>
                    <a:pt x="0" y="2136"/>
                    <a:pt x="788" y="3711"/>
                  </a:cubicBezTo>
                  <a:cubicBezTo>
                    <a:pt x="1402" y="4917"/>
                    <a:pt x="1834" y="6168"/>
                    <a:pt x="2403" y="7374"/>
                  </a:cubicBezTo>
                  <a:cubicBezTo>
                    <a:pt x="3131" y="8852"/>
                    <a:pt x="4245" y="9785"/>
                    <a:pt x="5633" y="10604"/>
                  </a:cubicBezTo>
                  <a:cubicBezTo>
                    <a:pt x="6092" y="10865"/>
                    <a:pt x="6611" y="10984"/>
                    <a:pt x="7138" y="10984"/>
                  </a:cubicBezTo>
                  <a:cubicBezTo>
                    <a:pt x="9272" y="10984"/>
                    <a:pt x="11549" y="9040"/>
                    <a:pt x="10637" y="6759"/>
                  </a:cubicBezTo>
                  <a:cubicBezTo>
                    <a:pt x="9932" y="5008"/>
                    <a:pt x="9250" y="3689"/>
                    <a:pt x="7612" y="2619"/>
                  </a:cubicBezTo>
                  <a:cubicBezTo>
                    <a:pt x="6452" y="1846"/>
                    <a:pt x="5246" y="1209"/>
                    <a:pt x="4109" y="413"/>
                  </a:cubicBezTo>
                  <a:cubicBezTo>
                    <a:pt x="3701" y="125"/>
                    <a:pt x="3289" y="0"/>
                    <a:pt x="28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57"/>
            <p:cNvSpPr/>
            <p:nvPr/>
          </p:nvSpPr>
          <p:spPr>
            <a:xfrm>
              <a:off x="3434650" y="2244700"/>
              <a:ext cx="193450" cy="190850"/>
            </a:xfrm>
            <a:custGeom>
              <a:avLst/>
              <a:gdLst/>
              <a:ahLst/>
              <a:cxnLst/>
              <a:rect l="l" t="t" r="r" b="b"/>
              <a:pathLst>
                <a:path w="7738" h="7634" extrusionOk="0">
                  <a:moveTo>
                    <a:pt x="4717" y="0"/>
                  </a:moveTo>
                  <a:cubicBezTo>
                    <a:pt x="4251" y="0"/>
                    <a:pt x="3785" y="100"/>
                    <a:pt x="3367" y="309"/>
                  </a:cubicBezTo>
                  <a:cubicBezTo>
                    <a:pt x="2617" y="695"/>
                    <a:pt x="1934" y="1241"/>
                    <a:pt x="1366" y="1901"/>
                  </a:cubicBezTo>
                  <a:cubicBezTo>
                    <a:pt x="1" y="3402"/>
                    <a:pt x="46" y="5677"/>
                    <a:pt x="1729" y="6951"/>
                  </a:cubicBezTo>
                  <a:cubicBezTo>
                    <a:pt x="2324" y="7401"/>
                    <a:pt x="3089" y="7634"/>
                    <a:pt x="3850" y="7634"/>
                  </a:cubicBezTo>
                  <a:cubicBezTo>
                    <a:pt x="5012" y="7634"/>
                    <a:pt x="6166" y="7091"/>
                    <a:pt x="6688" y="5950"/>
                  </a:cubicBezTo>
                  <a:cubicBezTo>
                    <a:pt x="7189" y="4972"/>
                    <a:pt x="7507" y="3880"/>
                    <a:pt x="7598" y="2765"/>
                  </a:cubicBezTo>
                  <a:cubicBezTo>
                    <a:pt x="7737" y="1044"/>
                    <a:pt x="6228" y="0"/>
                    <a:pt x="47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57"/>
            <p:cNvSpPr/>
            <p:nvPr/>
          </p:nvSpPr>
          <p:spPr>
            <a:xfrm>
              <a:off x="3624350" y="1588700"/>
              <a:ext cx="234575" cy="157375"/>
            </a:xfrm>
            <a:custGeom>
              <a:avLst/>
              <a:gdLst/>
              <a:ahLst/>
              <a:cxnLst/>
              <a:rect l="l" t="t" r="r" b="b"/>
              <a:pathLst>
                <a:path w="9383" h="6295" extrusionOk="0">
                  <a:moveTo>
                    <a:pt x="5571" y="1"/>
                  </a:moveTo>
                  <a:cubicBezTo>
                    <a:pt x="3880" y="1"/>
                    <a:pt x="3007" y="894"/>
                    <a:pt x="1853" y="2004"/>
                  </a:cubicBezTo>
                  <a:cubicBezTo>
                    <a:pt x="1" y="3771"/>
                    <a:pt x="1695" y="6295"/>
                    <a:pt x="3840" y="6295"/>
                  </a:cubicBezTo>
                  <a:cubicBezTo>
                    <a:pt x="3987" y="6295"/>
                    <a:pt x="4136" y="6283"/>
                    <a:pt x="4287" y="6258"/>
                  </a:cubicBezTo>
                  <a:cubicBezTo>
                    <a:pt x="6084" y="5985"/>
                    <a:pt x="7017" y="5689"/>
                    <a:pt x="8108" y="4142"/>
                  </a:cubicBezTo>
                  <a:cubicBezTo>
                    <a:pt x="9382" y="2368"/>
                    <a:pt x="7608" y="71"/>
                    <a:pt x="5697" y="2"/>
                  </a:cubicBezTo>
                  <a:cubicBezTo>
                    <a:pt x="5655" y="1"/>
                    <a:pt x="5612" y="1"/>
                    <a:pt x="5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57"/>
            <p:cNvSpPr/>
            <p:nvPr/>
          </p:nvSpPr>
          <p:spPr>
            <a:xfrm>
              <a:off x="3196375" y="2966875"/>
              <a:ext cx="193950" cy="304450"/>
            </a:xfrm>
            <a:custGeom>
              <a:avLst/>
              <a:gdLst/>
              <a:ahLst/>
              <a:cxnLst/>
              <a:rect l="l" t="t" r="r" b="b"/>
              <a:pathLst>
                <a:path w="7758" h="12178" extrusionOk="0">
                  <a:moveTo>
                    <a:pt x="3248" y="0"/>
                  </a:moveTo>
                  <a:cubicBezTo>
                    <a:pt x="1824" y="0"/>
                    <a:pt x="296" y="1239"/>
                    <a:pt x="569" y="3109"/>
                  </a:cubicBezTo>
                  <a:cubicBezTo>
                    <a:pt x="683" y="3973"/>
                    <a:pt x="114" y="5247"/>
                    <a:pt x="69" y="6134"/>
                  </a:cubicBezTo>
                  <a:cubicBezTo>
                    <a:pt x="0" y="7272"/>
                    <a:pt x="182" y="8432"/>
                    <a:pt x="615" y="9501"/>
                  </a:cubicBezTo>
                  <a:cubicBezTo>
                    <a:pt x="1193" y="11008"/>
                    <a:pt x="2407" y="12177"/>
                    <a:pt x="4054" y="12177"/>
                  </a:cubicBezTo>
                  <a:cubicBezTo>
                    <a:pt x="4223" y="12177"/>
                    <a:pt x="4396" y="12165"/>
                    <a:pt x="4573" y="12140"/>
                  </a:cubicBezTo>
                  <a:cubicBezTo>
                    <a:pt x="6370" y="11889"/>
                    <a:pt x="7712" y="10388"/>
                    <a:pt x="7735" y="8568"/>
                  </a:cubicBezTo>
                  <a:cubicBezTo>
                    <a:pt x="7757" y="7272"/>
                    <a:pt x="7507" y="5975"/>
                    <a:pt x="6961" y="4792"/>
                  </a:cubicBezTo>
                  <a:cubicBezTo>
                    <a:pt x="6506" y="3769"/>
                    <a:pt x="5642" y="2927"/>
                    <a:pt x="5392" y="1835"/>
                  </a:cubicBezTo>
                  <a:cubicBezTo>
                    <a:pt x="5100" y="552"/>
                    <a:pt x="4197" y="0"/>
                    <a:pt x="32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57"/>
            <p:cNvSpPr/>
            <p:nvPr/>
          </p:nvSpPr>
          <p:spPr>
            <a:xfrm>
              <a:off x="2532150" y="3339825"/>
              <a:ext cx="221250" cy="225125"/>
            </a:xfrm>
            <a:custGeom>
              <a:avLst/>
              <a:gdLst/>
              <a:ahLst/>
              <a:cxnLst/>
              <a:rect l="l" t="t" r="r" b="b"/>
              <a:pathLst>
                <a:path w="8850" h="9005" extrusionOk="0">
                  <a:moveTo>
                    <a:pt x="4832" y="1"/>
                  </a:moveTo>
                  <a:cubicBezTo>
                    <a:pt x="3906" y="1"/>
                    <a:pt x="2946" y="324"/>
                    <a:pt x="2161" y="952"/>
                  </a:cubicBezTo>
                  <a:cubicBezTo>
                    <a:pt x="0" y="2704"/>
                    <a:pt x="23" y="4888"/>
                    <a:pt x="979" y="7253"/>
                  </a:cubicBezTo>
                  <a:cubicBezTo>
                    <a:pt x="1449" y="8423"/>
                    <a:pt x="2772" y="9004"/>
                    <a:pt x="4032" y="9004"/>
                  </a:cubicBezTo>
                  <a:cubicBezTo>
                    <a:pt x="4660" y="9004"/>
                    <a:pt x="5272" y="8860"/>
                    <a:pt x="5755" y="8573"/>
                  </a:cubicBezTo>
                  <a:cubicBezTo>
                    <a:pt x="8053" y="7208"/>
                    <a:pt x="8849" y="5161"/>
                    <a:pt x="8189" y="2590"/>
                  </a:cubicBezTo>
                  <a:cubicBezTo>
                    <a:pt x="7727" y="837"/>
                    <a:pt x="6321" y="1"/>
                    <a:pt x="48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57"/>
            <p:cNvSpPr/>
            <p:nvPr/>
          </p:nvSpPr>
          <p:spPr>
            <a:xfrm>
              <a:off x="1958625" y="3174175"/>
              <a:ext cx="242000" cy="191000"/>
            </a:xfrm>
            <a:custGeom>
              <a:avLst/>
              <a:gdLst/>
              <a:ahLst/>
              <a:cxnLst/>
              <a:rect l="l" t="t" r="r" b="b"/>
              <a:pathLst>
                <a:path w="9680" h="7640" extrusionOk="0">
                  <a:moveTo>
                    <a:pt x="4775" y="1"/>
                  </a:moveTo>
                  <a:cubicBezTo>
                    <a:pt x="4719" y="1"/>
                    <a:pt x="4663" y="1"/>
                    <a:pt x="4607" y="3"/>
                  </a:cubicBezTo>
                  <a:cubicBezTo>
                    <a:pt x="4588" y="3"/>
                    <a:pt x="4569" y="3"/>
                    <a:pt x="4550" y="3"/>
                  </a:cubicBezTo>
                  <a:cubicBezTo>
                    <a:pt x="1226" y="3"/>
                    <a:pt x="0" y="3975"/>
                    <a:pt x="1991" y="6282"/>
                  </a:cubicBezTo>
                  <a:cubicBezTo>
                    <a:pt x="2754" y="7148"/>
                    <a:pt x="3834" y="7640"/>
                    <a:pt x="4978" y="7640"/>
                  </a:cubicBezTo>
                  <a:cubicBezTo>
                    <a:pt x="5096" y="7640"/>
                    <a:pt x="5215" y="7634"/>
                    <a:pt x="5335" y="7624"/>
                  </a:cubicBezTo>
                  <a:cubicBezTo>
                    <a:pt x="7678" y="7419"/>
                    <a:pt x="9680" y="5440"/>
                    <a:pt x="8974" y="2915"/>
                  </a:cubicBezTo>
                  <a:cubicBezTo>
                    <a:pt x="8838" y="2369"/>
                    <a:pt x="8565" y="1846"/>
                    <a:pt x="8178" y="1414"/>
                  </a:cubicBezTo>
                  <a:cubicBezTo>
                    <a:pt x="7285" y="498"/>
                    <a:pt x="6057" y="1"/>
                    <a:pt x="47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57"/>
            <p:cNvSpPr/>
            <p:nvPr/>
          </p:nvSpPr>
          <p:spPr>
            <a:xfrm>
              <a:off x="2539550" y="2853075"/>
              <a:ext cx="256500" cy="211525"/>
            </a:xfrm>
            <a:custGeom>
              <a:avLst/>
              <a:gdLst/>
              <a:ahLst/>
              <a:cxnLst/>
              <a:rect l="l" t="t" r="r" b="b"/>
              <a:pathLst>
                <a:path w="10260" h="8461" extrusionOk="0">
                  <a:moveTo>
                    <a:pt x="4757" y="0"/>
                  </a:moveTo>
                  <a:cubicBezTo>
                    <a:pt x="4293" y="0"/>
                    <a:pt x="3827" y="51"/>
                    <a:pt x="3367" y="154"/>
                  </a:cubicBezTo>
                  <a:cubicBezTo>
                    <a:pt x="1069" y="609"/>
                    <a:pt x="0" y="3498"/>
                    <a:pt x="1137" y="5432"/>
                  </a:cubicBezTo>
                  <a:cubicBezTo>
                    <a:pt x="2002" y="6933"/>
                    <a:pt x="3207" y="7661"/>
                    <a:pt x="4800" y="8275"/>
                  </a:cubicBezTo>
                  <a:cubicBezTo>
                    <a:pt x="5137" y="8403"/>
                    <a:pt x="5486" y="8461"/>
                    <a:pt x="5835" y="8461"/>
                  </a:cubicBezTo>
                  <a:cubicBezTo>
                    <a:pt x="7420" y="8461"/>
                    <a:pt x="9014" y="7262"/>
                    <a:pt x="9554" y="5864"/>
                  </a:cubicBezTo>
                  <a:cubicBezTo>
                    <a:pt x="10259" y="4044"/>
                    <a:pt x="9668" y="1769"/>
                    <a:pt x="7848" y="814"/>
                  </a:cubicBezTo>
                  <a:cubicBezTo>
                    <a:pt x="6895" y="274"/>
                    <a:pt x="5831" y="0"/>
                    <a:pt x="4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57"/>
            <p:cNvSpPr/>
            <p:nvPr/>
          </p:nvSpPr>
          <p:spPr>
            <a:xfrm>
              <a:off x="3151475" y="2647950"/>
              <a:ext cx="320175" cy="314225"/>
            </a:xfrm>
            <a:custGeom>
              <a:avLst/>
              <a:gdLst/>
              <a:ahLst/>
              <a:cxnLst/>
              <a:rect l="l" t="t" r="r" b="b"/>
              <a:pathLst>
                <a:path w="12807" h="12569" extrusionOk="0">
                  <a:moveTo>
                    <a:pt x="6778" y="1"/>
                  </a:moveTo>
                  <a:cubicBezTo>
                    <a:pt x="5404" y="1"/>
                    <a:pt x="4128" y="608"/>
                    <a:pt x="3412" y="1808"/>
                  </a:cubicBezTo>
                  <a:cubicBezTo>
                    <a:pt x="1683" y="2923"/>
                    <a:pt x="227" y="4788"/>
                    <a:pt x="136" y="6812"/>
                  </a:cubicBezTo>
                  <a:cubicBezTo>
                    <a:pt x="1" y="10193"/>
                    <a:pt x="3214" y="12568"/>
                    <a:pt x="6370" y="12568"/>
                  </a:cubicBezTo>
                  <a:cubicBezTo>
                    <a:pt x="6400" y="12568"/>
                    <a:pt x="6430" y="12568"/>
                    <a:pt x="6460" y="12568"/>
                  </a:cubicBezTo>
                  <a:cubicBezTo>
                    <a:pt x="9758" y="12545"/>
                    <a:pt x="12602" y="9861"/>
                    <a:pt x="12715" y="6539"/>
                  </a:cubicBezTo>
                  <a:cubicBezTo>
                    <a:pt x="12806" y="3560"/>
                    <a:pt x="10531" y="489"/>
                    <a:pt x="7506" y="56"/>
                  </a:cubicBezTo>
                  <a:cubicBezTo>
                    <a:pt x="7262" y="19"/>
                    <a:pt x="7019" y="1"/>
                    <a:pt x="67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57"/>
            <p:cNvSpPr/>
            <p:nvPr/>
          </p:nvSpPr>
          <p:spPr>
            <a:xfrm>
              <a:off x="3489825" y="1861150"/>
              <a:ext cx="179150" cy="139350"/>
            </a:xfrm>
            <a:custGeom>
              <a:avLst/>
              <a:gdLst/>
              <a:ahLst/>
              <a:cxnLst/>
              <a:rect l="l" t="t" r="r" b="b"/>
              <a:pathLst>
                <a:path w="7166" h="5574" extrusionOk="0">
                  <a:moveTo>
                    <a:pt x="3594" y="0"/>
                  </a:moveTo>
                  <a:cubicBezTo>
                    <a:pt x="0" y="0"/>
                    <a:pt x="0" y="5574"/>
                    <a:pt x="3594" y="5574"/>
                  </a:cubicBezTo>
                  <a:cubicBezTo>
                    <a:pt x="7166" y="5574"/>
                    <a:pt x="7166" y="0"/>
                    <a:pt x="3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57"/>
            <p:cNvSpPr/>
            <p:nvPr/>
          </p:nvSpPr>
          <p:spPr>
            <a:xfrm>
              <a:off x="3652450" y="2995700"/>
              <a:ext cx="192300" cy="155750"/>
            </a:xfrm>
            <a:custGeom>
              <a:avLst/>
              <a:gdLst/>
              <a:ahLst/>
              <a:cxnLst/>
              <a:rect l="l" t="t" r="r" b="b"/>
              <a:pathLst>
                <a:path w="7692" h="6230" extrusionOk="0">
                  <a:moveTo>
                    <a:pt x="3570" y="0"/>
                  </a:moveTo>
                  <a:cubicBezTo>
                    <a:pt x="3443" y="0"/>
                    <a:pt x="3314" y="8"/>
                    <a:pt x="3186" y="22"/>
                  </a:cubicBezTo>
                  <a:cubicBezTo>
                    <a:pt x="1616" y="113"/>
                    <a:pt x="1" y="1660"/>
                    <a:pt x="615" y="3366"/>
                  </a:cubicBezTo>
                  <a:cubicBezTo>
                    <a:pt x="1161" y="4890"/>
                    <a:pt x="1889" y="5687"/>
                    <a:pt x="3504" y="6119"/>
                  </a:cubicBezTo>
                  <a:cubicBezTo>
                    <a:pt x="3793" y="6194"/>
                    <a:pt x="4067" y="6229"/>
                    <a:pt x="4325" y="6229"/>
                  </a:cubicBezTo>
                  <a:cubicBezTo>
                    <a:pt x="6704" y="6229"/>
                    <a:pt x="7691" y="3230"/>
                    <a:pt x="6234" y="1342"/>
                  </a:cubicBezTo>
                  <a:cubicBezTo>
                    <a:pt x="5605" y="490"/>
                    <a:pt x="4616" y="0"/>
                    <a:pt x="35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57"/>
            <p:cNvSpPr/>
            <p:nvPr/>
          </p:nvSpPr>
          <p:spPr>
            <a:xfrm>
              <a:off x="2518350" y="3867100"/>
              <a:ext cx="206050" cy="166900"/>
            </a:xfrm>
            <a:custGeom>
              <a:avLst/>
              <a:gdLst/>
              <a:ahLst/>
              <a:cxnLst/>
              <a:rect l="l" t="t" r="r" b="b"/>
              <a:pathLst>
                <a:path w="8242" h="6676" extrusionOk="0">
                  <a:moveTo>
                    <a:pt x="4399" y="1"/>
                  </a:moveTo>
                  <a:cubicBezTo>
                    <a:pt x="3869" y="1"/>
                    <a:pt x="3336" y="133"/>
                    <a:pt x="2850" y="425"/>
                  </a:cubicBezTo>
                  <a:lnTo>
                    <a:pt x="2395" y="721"/>
                  </a:lnTo>
                  <a:cubicBezTo>
                    <a:pt x="0" y="2171"/>
                    <a:pt x="576" y="6675"/>
                    <a:pt x="3630" y="6675"/>
                  </a:cubicBezTo>
                  <a:cubicBezTo>
                    <a:pt x="3738" y="6675"/>
                    <a:pt x="3850" y="6670"/>
                    <a:pt x="3964" y="6658"/>
                  </a:cubicBezTo>
                  <a:lnTo>
                    <a:pt x="4488" y="6590"/>
                  </a:lnTo>
                  <a:cubicBezTo>
                    <a:pt x="6558" y="6362"/>
                    <a:pt x="8241" y="4656"/>
                    <a:pt x="7672" y="2450"/>
                  </a:cubicBezTo>
                  <a:cubicBezTo>
                    <a:pt x="7289" y="999"/>
                    <a:pt x="5855" y="1"/>
                    <a:pt x="43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57"/>
            <p:cNvSpPr/>
            <p:nvPr/>
          </p:nvSpPr>
          <p:spPr>
            <a:xfrm>
              <a:off x="2267150" y="3707100"/>
              <a:ext cx="242850" cy="211025"/>
            </a:xfrm>
            <a:custGeom>
              <a:avLst/>
              <a:gdLst/>
              <a:ahLst/>
              <a:cxnLst/>
              <a:rect l="l" t="t" r="r" b="b"/>
              <a:pathLst>
                <a:path w="9714" h="8441" extrusionOk="0">
                  <a:moveTo>
                    <a:pt x="4845" y="1"/>
                  </a:moveTo>
                  <a:cubicBezTo>
                    <a:pt x="2320" y="1"/>
                    <a:pt x="0" y="2639"/>
                    <a:pt x="842" y="5210"/>
                  </a:cubicBezTo>
                  <a:lnTo>
                    <a:pt x="955" y="5506"/>
                  </a:lnTo>
                  <a:cubicBezTo>
                    <a:pt x="1524" y="7462"/>
                    <a:pt x="3190" y="8440"/>
                    <a:pt x="4857" y="8440"/>
                  </a:cubicBezTo>
                  <a:cubicBezTo>
                    <a:pt x="6523" y="8440"/>
                    <a:pt x="8189" y="7462"/>
                    <a:pt x="8758" y="5506"/>
                  </a:cubicBezTo>
                  <a:lnTo>
                    <a:pt x="8872" y="5210"/>
                  </a:lnTo>
                  <a:cubicBezTo>
                    <a:pt x="9713" y="2639"/>
                    <a:pt x="7393" y="1"/>
                    <a:pt x="48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57"/>
            <p:cNvSpPr/>
            <p:nvPr/>
          </p:nvSpPr>
          <p:spPr>
            <a:xfrm>
              <a:off x="3253800" y="3352875"/>
              <a:ext cx="176325" cy="238050"/>
            </a:xfrm>
            <a:custGeom>
              <a:avLst/>
              <a:gdLst/>
              <a:ahLst/>
              <a:cxnLst/>
              <a:rect l="l" t="t" r="r" b="b"/>
              <a:pathLst>
                <a:path w="7053" h="9522" extrusionOk="0">
                  <a:moveTo>
                    <a:pt x="3063" y="0"/>
                  </a:moveTo>
                  <a:cubicBezTo>
                    <a:pt x="1572" y="0"/>
                    <a:pt x="60" y="958"/>
                    <a:pt x="274" y="2682"/>
                  </a:cubicBezTo>
                  <a:cubicBezTo>
                    <a:pt x="410" y="3592"/>
                    <a:pt x="1" y="4275"/>
                    <a:pt x="1" y="5185"/>
                  </a:cubicBezTo>
                  <a:cubicBezTo>
                    <a:pt x="1" y="6185"/>
                    <a:pt x="410" y="7141"/>
                    <a:pt x="888" y="7982"/>
                  </a:cubicBezTo>
                  <a:cubicBezTo>
                    <a:pt x="1480" y="9012"/>
                    <a:pt x="2587" y="9521"/>
                    <a:pt x="3683" y="9521"/>
                  </a:cubicBezTo>
                  <a:cubicBezTo>
                    <a:pt x="5032" y="9521"/>
                    <a:pt x="6362" y="8750"/>
                    <a:pt x="6689" y="7232"/>
                  </a:cubicBezTo>
                  <a:cubicBezTo>
                    <a:pt x="7053" y="5457"/>
                    <a:pt x="6757" y="4229"/>
                    <a:pt x="5938" y="2887"/>
                  </a:cubicBezTo>
                  <a:cubicBezTo>
                    <a:pt x="5824" y="2591"/>
                    <a:pt x="5756" y="2296"/>
                    <a:pt x="5711" y="1977"/>
                  </a:cubicBezTo>
                  <a:cubicBezTo>
                    <a:pt x="5456" y="625"/>
                    <a:pt x="4267" y="0"/>
                    <a:pt x="30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57"/>
            <p:cNvSpPr/>
            <p:nvPr/>
          </p:nvSpPr>
          <p:spPr>
            <a:xfrm>
              <a:off x="3582775" y="2711750"/>
              <a:ext cx="129700" cy="113975"/>
            </a:xfrm>
            <a:custGeom>
              <a:avLst/>
              <a:gdLst/>
              <a:ahLst/>
              <a:cxnLst/>
              <a:rect l="l" t="t" r="r" b="b"/>
              <a:pathLst>
                <a:path w="5188" h="4559" extrusionOk="0">
                  <a:moveTo>
                    <a:pt x="2595" y="1"/>
                  </a:moveTo>
                  <a:cubicBezTo>
                    <a:pt x="1679" y="1"/>
                    <a:pt x="763" y="518"/>
                    <a:pt x="513" y="1553"/>
                  </a:cubicBezTo>
                  <a:lnTo>
                    <a:pt x="422" y="1872"/>
                  </a:lnTo>
                  <a:cubicBezTo>
                    <a:pt x="1" y="3660"/>
                    <a:pt x="1308" y="4559"/>
                    <a:pt x="2606" y="4559"/>
                  </a:cubicBezTo>
                  <a:cubicBezTo>
                    <a:pt x="3901" y="4559"/>
                    <a:pt x="5187" y="3666"/>
                    <a:pt x="4744" y="1872"/>
                  </a:cubicBezTo>
                  <a:lnTo>
                    <a:pt x="4676" y="1553"/>
                  </a:lnTo>
                  <a:cubicBezTo>
                    <a:pt x="4426" y="518"/>
                    <a:pt x="3510" y="1"/>
                    <a:pt x="2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57"/>
            <p:cNvSpPr/>
            <p:nvPr/>
          </p:nvSpPr>
          <p:spPr>
            <a:xfrm>
              <a:off x="3683175" y="3719650"/>
              <a:ext cx="191950" cy="166825"/>
            </a:xfrm>
            <a:custGeom>
              <a:avLst/>
              <a:gdLst/>
              <a:ahLst/>
              <a:cxnLst/>
              <a:rect l="l" t="t" r="r" b="b"/>
              <a:pathLst>
                <a:path w="7678" h="6673" extrusionOk="0">
                  <a:moveTo>
                    <a:pt x="4056" y="1"/>
                  </a:moveTo>
                  <a:cubicBezTo>
                    <a:pt x="3160" y="1"/>
                    <a:pt x="2263" y="307"/>
                    <a:pt x="1638" y="932"/>
                  </a:cubicBezTo>
                  <a:cubicBezTo>
                    <a:pt x="0" y="2592"/>
                    <a:pt x="569" y="6164"/>
                    <a:pt x="3162" y="6551"/>
                  </a:cubicBezTo>
                  <a:lnTo>
                    <a:pt x="3572" y="6619"/>
                  </a:lnTo>
                  <a:cubicBezTo>
                    <a:pt x="3799" y="6655"/>
                    <a:pt x="4021" y="6673"/>
                    <a:pt x="4235" y="6673"/>
                  </a:cubicBezTo>
                  <a:cubicBezTo>
                    <a:pt x="6291" y="6673"/>
                    <a:pt x="7677" y="5049"/>
                    <a:pt x="7348" y="2865"/>
                  </a:cubicBezTo>
                  <a:cubicBezTo>
                    <a:pt x="7325" y="2729"/>
                    <a:pt x="7302" y="2592"/>
                    <a:pt x="7280" y="2456"/>
                  </a:cubicBezTo>
                  <a:cubicBezTo>
                    <a:pt x="7024" y="839"/>
                    <a:pt x="5540" y="1"/>
                    <a:pt x="40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57"/>
            <p:cNvSpPr/>
            <p:nvPr/>
          </p:nvSpPr>
          <p:spPr>
            <a:xfrm>
              <a:off x="3697825" y="4246275"/>
              <a:ext cx="218100" cy="175300"/>
            </a:xfrm>
            <a:custGeom>
              <a:avLst/>
              <a:gdLst/>
              <a:ahLst/>
              <a:cxnLst/>
              <a:rect l="l" t="t" r="r" b="b"/>
              <a:pathLst>
                <a:path w="8724" h="7012" extrusionOk="0">
                  <a:moveTo>
                    <a:pt x="5929" y="1"/>
                  </a:moveTo>
                  <a:cubicBezTo>
                    <a:pt x="5713" y="1"/>
                    <a:pt x="5489" y="36"/>
                    <a:pt x="5260" y="112"/>
                  </a:cubicBezTo>
                  <a:cubicBezTo>
                    <a:pt x="3918" y="567"/>
                    <a:pt x="2826" y="1022"/>
                    <a:pt x="1803" y="2068"/>
                  </a:cubicBezTo>
                  <a:cubicBezTo>
                    <a:pt x="1" y="3889"/>
                    <a:pt x="1638" y="7012"/>
                    <a:pt x="3812" y="7012"/>
                  </a:cubicBezTo>
                  <a:cubicBezTo>
                    <a:pt x="4272" y="7012"/>
                    <a:pt x="4757" y="6872"/>
                    <a:pt x="5238" y="6550"/>
                  </a:cubicBezTo>
                  <a:cubicBezTo>
                    <a:pt x="6352" y="5799"/>
                    <a:pt x="7285" y="4753"/>
                    <a:pt x="7899" y="3524"/>
                  </a:cubicBezTo>
                  <a:cubicBezTo>
                    <a:pt x="8724" y="2056"/>
                    <a:pt x="7574" y="1"/>
                    <a:pt x="59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57"/>
            <p:cNvSpPr/>
            <p:nvPr/>
          </p:nvSpPr>
          <p:spPr>
            <a:xfrm>
              <a:off x="2856525" y="4282625"/>
              <a:ext cx="175475" cy="138900"/>
            </a:xfrm>
            <a:custGeom>
              <a:avLst/>
              <a:gdLst/>
              <a:ahLst/>
              <a:cxnLst/>
              <a:rect l="l" t="t" r="r" b="b"/>
              <a:pathLst>
                <a:path w="7019" h="5556" extrusionOk="0">
                  <a:moveTo>
                    <a:pt x="3735" y="1"/>
                  </a:moveTo>
                  <a:cubicBezTo>
                    <a:pt x="3211" y="1"/>
                    <a:pt x="2661" y="190"/>
                    <a:pt x="2152" y="637"/>
                  </a:cubicBezTo>
                  <a:cubicBezTo>
                    <a:pt x="1447" y="1274"/>
                    <a:pt x="1197" y="1888"/>
                    <a:pt x="765" y="2684"/>
                  </a:cubicBezTo>
                  <a:cubicBezTo>
                    <a:pt x="1" y="4082"/>
                    <a:pt x="1129" y="5556"/>
                    <a:pt x="2475" y="5556"/>
                  </a:cubicBezTo>
                  <a:cubicBezTo>
                    <a:pt x="2773" y="5556"/>
                    <a:pt x="3080" y="5484"/>
                    <a:pt x="3381" y="5323"/>
                  </a:cubicBezTo>
                  <a:cubicBezTo>
                    <a:pt x="4200" y="4891"/>
                    <a:pt x="4814" y="4641"/>
                    <a:pt x="5451" y="3936"/>
                  </a:cubicBezTo>
                  <a:cubicBezTo>
                    <a:pt x="7018" y="2227"/>
                    <a:pt x="5531" y="1"/>
                    <a:pt x="37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57"/>
            <p:cNvSpPr/>
            <p:nvPr/>
          </p:nvSpPr>
          <p:spPr>
            <a:xfrm>
              <a:off x="3037700" y="3743500"/>
              <a:ext cx="209300" cy="162100"/>
            </a:xfrm>
            <a:custGeom>
              <a:avLst/>
              <a:gdLst/>
              <a:ahLst/>
              <a:cxnLst/>
              <a:rect l="l" t="t" r="r" b="b"/>
              <a:pathLst>
                <a:path w="8372" h="6484" extrusionOk="0">
                  <a:moveTo>
                    <a:pt x="4186" y="1"/>
                  </a:moveTo>
                  <a:cubicBezTo>
                    <a:pt x="1" y="1"/>
                    <a:pt x="1" y="6484"/>
                    <a:pt x="4186" y="6484"/>
                  </a:cubicBezTo>
                  <a:cubicBezTo>
                    <a:pt x="8372" y="6484"/>
                    <a:pt x="8372" y="1"/>
                    <a:pt x="41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57"/>
            <p:cNvSpPr/>
            <p:nvPr/>
          </p:nvSpPr>
          <p:spPr>
            <a:xfrm>
              <a:off x="3500625" y="4075050"/>
              <a:ext cx="174600" cy="134800"/>
            </a:xfrm>
            <a:custGeom>
              <a:avLst/>
              <a:gdLst/>
              <a:ahLst/>
              <a:cxnLst/>
              <a:rect l="l" t="t" r="r" b="b"/>
              <a:pathLst>
                <a:path w="6984" h="5392" extrusionOk="0">
                  <a:moveTo>
                    <a:pt x="3503" y="0"/>
                  </a:moveTo>
                  <a:cubicBezTo>
                    <a:pt x="0" y="0"/>
                    <a:pt x="0" y="5392"/>
                    <a:pt x="3503" y="5392"/>
                  </a:cubicBezTo>
                  <a:cubicBezTo>
                    <a:pt x="6984" y="5392"/>
                    <a:pt x="6984" y="0"/>
                    <a:pt x="35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57"/>
            <p:cNvSpPr/>
            <p:nvPr/>
          </p:nvSpPr>
          <p:spPr>
            <a:xfrm>
              <a:off x="2911450" y="3001375"/>
              <a:ext cx="178600" cy="138775"/>
            </a:xfrm>
            <a:custGeom>
              <a:avLst/>
              <a:gdLst/>
              <a:ahLst/>
              <a:cxnLst/>
              <a:rect l="l" t="t" r="r" b="b"/>
              <a:pathLst>
                <a:path w="7144" h="5551" extrusionOk="0">
                  <a:moveTo>
                    <a:pt x="3572" y="0"/>
                  </a:moveTo>
                  <a:cubicBezTo>
                    <a:pt x="1" y="0"/>
                    <a:pt x="1" y="5551"/>
                    <a:pt x="3572" y="5551"/>
                  </a:cubicBezTo>
                  <a:cubicBezTo>
                    <a:pt x="7144" y="5551"/>
                    <a:pt x="7144" y="0"/>
                    <a:pt x="35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57"/>
            <p:cNvSpPr/>
            <p:nvPr/>
          </p:nvSpPr>
          <p:spPr>
            <a:xfrm>
              <a:off x="3544425" y="3350275"/>
              <a:ext cx="166075" cy="121125"/>
            </a:xfrm>
            <a:custGeom>
              <a:avLst/>
              <a:gdLst/>
              <a:ahLst/>
              <a:cxnLst/>
              <a:rect l="l" t="t" r="r" b="b"/>
              <a:pathLst>
                <a:path w="6643" h="4845" extrusionOk="0">
                  <a:moveTo>
                    <a:pt x="3126" y="0"/>
                  </a:moveTo>
                  <a:cubicBezTo>
                    <a:pt x="17" y="0"/>
                    <a:pt x="0" y="4845"/>
                    <a:pt x="3123" y="4845"/>
                  </a:cubicBezTo>
                  <a:cubicBezTo>
                    <a:pt x="3314" y="4845"/>
                    <a:pt x="3516" y="4826"/>
                    <a:pt x="3731" y="4788"/>
                  </a:cubicBezTo>
                  <a:lnTo>
                    <a:pt x="4367" y="4674"/>
                  </a:lnTo>
                  <a:cubicBezTo>
                    <a:pt x="6642" y="4265"/>
                    <a:pt x="6642" y="580"/>
                    <a:pt x="4367" y="170"/>
                  </a:cubicBezTo>
                  <a:lnTo>
                    <a:pt x="3731" y="57"/>
                  </a:lnTo>
                  <a:cubicBezTo>
                    <a:pt x="3517" y="18"/>
                    <a:pt x="3316" y="0"/>
                    <a:pt x="31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57"/>
            <p:cNvSpPr/>
            <p:nvPr/>
          </p:nvSpPr>
          <p:spPr>
            <a:xfrm>
              <a:off x="4353075" y="3522925"/>
              <a:ext cx="187700" cy="347900"/>
            </a:xfrm>
            <a:custGeom>
              <a:avLst/>
              <a:gdLst/>
              <a:ahLst/>
              <a:cxnLst/>
              <a:rect l="l" t="t" r="r" b="b"/>
              <a:pathLst>
                <a:path w="7508" h="13916" extrusionOk="0">
                  <a:moveTo>
                    <a:pt x="4508" y="0"/>
                  </a:moveTo>
                  <a:cubicBezTo>
                    <a:pt x="3298" y="0"/>
                    <a:pt x="2002" y="742"/>
                    <a:pt x="1570" y="1977"/>
                  </a:cubicBezTo>
                  <a:cubicBezTo>
                    <a:pt x="501" y="5139"/>
                    <a:pt x="1" y="8937"/>
                    <a:pt x="1206" y="12145"/>
                  </a:cubicBezTo>
                  <a:cubicBezTo>
                    <a:pt x="1614" y="13235"/>
                    <a:pt x="2657" y="13915"/>
                    <a:pt x="3686" y="13915"/>
                  </a:cubicBezTo>
                  <a:cubicBezTo>
                    <a:pt x="4439" y="13915"/>
                    <a:pt x="5184" y="13550"/>
                    <a:pt x="5665" y="12713"/>
                  </a:cubicBezTo>
                  <a:cubicBezTo>
                    <a:pt x="7485" y="9483"/>
                    <a:pt x="7508" y="5548"/>
                    <a:pt x="6871" y="1977"/>
                  </a:cubicBezTo>
                  <a:cubicBezTo>
                    <a:pt x="6612" y="599"/>
                    <a:pt x="5595" y="0"/>
                    <a:pt x="4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57"/>
            <p:cNvSpPr/>
            <p:nvPr/>
          </p:nvSpPr>
          <p:spPr>
            <a:xfrm>
              <a:off x="3884475" y="3526250"/>
              <a:ext cx="200775" cy="135950"/>
            </a:xfrm>
            <a:custGeom>
              <a:avLst/>
              <a:gdLst/>
              <a:ahLst/>
              <a:cxnLst/>
              <a:rect l="l" t="t" r="r" b="b"/>
              <a:pathLst>
                <a:path w="8031" h="5438" extrusionOk="0">
                  <a:moveTo>
                    <a:pt x="3385" y="1"/>
                  </a:moveTo>
                  <a:cubicBezTo>
                    <a:pt x="3083" y="1"/>
                    <a:pt x="2780" y="31"/>
                    <a:pt x="2480" y="92"/>
                  </a:cubicBezTo>
                  <a:cubicBezTo>
                    <a:pt x="1" y="479"/>
                    <a:pt x="319" y="3572"/>
                    <a:pt x="1866" y="4733"/>
                  </a:cubicBezTo>
                  <a:cubicBezTo>
                    <a:pt x="2640" y="5324"/>
                    <a:pt x="3527" y="5438"/>
                    <a:pt x="4482" y="5438"/>
                  </a:cubicBezTo>
                  <a:cubicBezTo>
                    <a:pt x="6984" y="5438"/>
                    <a:pt x="8031" y="1866"/>
                    <a:pt x="5733" y="638"/>
                  </a:cubicBezTo>
                  <a:cubicBezTo>
                    <a:pt x="5018" y="222"/>
                    <a:pt x="4206" y="1"/>
                    <a:pt x="33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57"/>
            <p:cNvSpPr/>
            <p:nvPr/>
          </p:nvSpPr>
          <p:spPr>
            <a:xfrm>
              <a:off x="4163150" y="4152950"/>
              <a:ext cx="244225" cy="149975"/>
            </a:xfrm>
            <a:custGeom>
              <a:avLst/>
              <a:gdLst/>
              <a:ahLst/>
              <a:cxnLst/>
              <a:rect l="l" t="t" r="r" b="b"/>
              <a:pathLst>
                <a:path w="9769" h="5999" extrusionOk="0">
                  <a:moveTo>
                    <a:pt x="3737" y="0"/>
                  </a:moveTo>
                  <a:cubicBezTo>
                    <a:pt x="3354" y="0"/>
                    <a:pt x="2960" y="54"/>
                    <a:pt x="2548" y="183"/>
                  </a:cubicBezTo>
                  <a:cubicBezTo>
                    <a:pt x="728" y="751"/>
                    <a:pt x="0" y="3026"/>
                    <a:pt x="1388" y="4459"/>
                  </a:cubicBezTo>
                  <a:cubicBezTo>
                    <a:pt x="2502" y="5597"/>
                    <a:pt x="3731" y="5733"/>
                    <a:pt x="5232" y="5961"/>
                  </a:cubicBezTo>
                  <a:cubicBezTo>
                    <a:pt x="5409" y="5986"/>
                    <a:pt x="5580" y="5999"/>
                    <a:pt x="5746" y="5999"/>
                  </a:cubicBezTo>
                  <a:cubicBezTo>
                    <a:pt x="8786" y="5999"/>
                    <a:pt x="9769" y="1828"/>
                    <a:pt x="6597" y="706"/>
                  </a:cubicBezTo>
                  <a:cubicBezTo>
                    <a:pt x="5618" y="347"/>
                    <a:pt x="4710" y="0"/>
                    <a:pt x="3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57"/>
            <p:cNvSpPr/>
            <p:nvPr/>
          </p:nvSpPr>
          <p:spPr>
            <a:xfrm>
              <a:off x="4896125" y="3932625"/>
              <a:ext cx="246525" cy="186950"/>
            </a:xfrm>
            <a:custGeom>
              <a:avLst/>
              <a:gdLst/>
              <a:ahLst/>
              <a:cxnLst/>
              <a:rect l="l" t="t" r="r" b="b"/>
              <a:pathLst>
                <a:path w="9861" h="7478" extrusionOk="0">
                  <a:moveTo>
                    <a:pt x="6107" y="1"/>
                  </a:moveTo>
                  <a:cubicBezTo>
                    <a:pt x="6029" y="1"/>
                    <a:pt x="5951" y="4"/>
                    <a:pt x="5872" y="11"/>
                  </a:cubicBezTo>
                  <a:cubicBezTo>
                    <a:pt x="4689" y="79"/>
                    <a:pt x="3665" y="215"/>
                    <a:pt x="2778" y="1102"/>
                  </a:cubicBezTo>
                  <a:cubicBezTo>
                    <a:pt x="2164" y="1717"/>
                    <a:pt x="1936" y="2445"/>
                    <a:pt x="1595" y="3195"/>
                  </a:cubicBezTo>
                  <a:cubicBezTo>
                    <a:pt x="1" y="4790"/>
                    <a:pt x="1099" y="7477"/>
                    <a:pt x="3079" y="7477"/>
                  </a:cubicBezTo>
                  <a:cubicBezTo>
                    <a:pt x="3472" y="7477"/>
                    <a:pt x="3899" y="7371"/>
                    <a:pt x="4348" y="7131"/>
                  </a:cubicBezTo>
                  <a:lnTo>
                    <a:pt x="4348" y="7131"/>
                  </a:lnTo>
                  <a:cubicBezTo>
                    <a:pt x="4283" y="7171"/>
                    <a:pt x="4476" y="7185"/>
                    <a:pt x="4761" y="7185"/>
                  </a:cubicBezTo>
                  <a:cubicBezTo>
                    <a:pt x="5280" y="7185"/>
                    <a:pt x="6103" y="7137"/>
                    <a:pt x="6236" y="7108"/>
                  </a:cubicBezTo>
                  <a:cubicBezTo>
                    <a:pt x="7441" y="6789"/>
                    <a:pt x="8124" y="5948"/>
                    <a:pt x="8715" y="4924"/>
                  </a:cubicBezTo>
                  <a:cubicBezTo>
                    <a:pt x="9860" y="2964"/>
                    <a:pt x="8468" y="1"/>
                    <a:pt x="6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57"/>
            <p:cNvSpPr/>
            <p:nvPr/>
          </p:nvSpPr>
          <p:spPr>
            <a:xfrm>
              <a:off x="4843300" y="3335850"/>
              <a:ext cx="214425" cy="225575"/>
            </a:xfrm>
            <a:custGeom>
              <a:avLst/>
              <a:gdLst/>
              <a:ahLst/>
              <a:cxnLst/>
              <a:rect l="l" t="t" r="r" b="b"/>
              <a:pathLst>
                <a:path w="8577" h="9023" extrusionOk="0">
                  <a:moveTo>
                    <a:pt x="4479" y="0"/>
                  </a:moveTo>
                  <a:cubicBezTo>
                    <a:pt x="4181" y="0"/>
                    <a:pt x="3883" y="43"/>
                    <a:pt x="3594" y="133"/>
                  </a:cubicBezTo>
                  <a:lnTo>
                    <a:pt x="3253" y="247"/>
                  </a:lnTo>
                  <a:cubicBezTo>
                    <a:pt x="1911" y="656"/>
                    <a:pt x="614" y="1703"/>
                    <a:pt x="341" y="3159"/>
                  </a:cubicBezTo>
                  <a:cubicBezTo>
                    <a:pt x="0" y="4592"/>
                    <a:pt x="182" y="6116"/>
                    <a:pt x="819" y="7435"/>
                  </a:cubicBezTo>
                  <a:cubicBezTo>
                    <a:pt x="1339" y="8563"/>
                    <a:pt x="2439" y="9023"/>
                    <a:pt x="3559" y="9023"/>
                  </a:cubicBezTo>
                  <a:cubicBezTo>
                    <a:pt x="4155" y="9023"/>
                    <a:pt x="4756" y="8893"/>
                    <a:pt x="5278" y="8663"/>
                  </a:cubicBezTo>
                  <a:cubicBezTo>
                    <a:pt x="6438" y="8163"/>
                    <a:pt x="7211" y="7276"/>
                    <a:pt x="7871" y="6229"/>
                  </a:cubicBezTo>
                  <a:cubicBezTo>
                    <a:pt x="8576" y="4978"/>
                    <a:pt x="8576" y="3432"/>
                    <a:pt x="7871" y="2180"/>
                  </a:cubicBezTo>
                  <a:lnTo>
                    <a:pt x="7666" y="1862"/>
                  </a:lnTo>
                  <a:cubicBezTo>
                    <a:pt x="7039" y="774"/>
                    <a:pt x="5755" y="0"/>
                    <a:pt x="44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57"/>
            <p:cNvSpPr/>
            <p:nvPr/>
          </p:nvSpPr>
          <p:spPr>
            <a:xfrm>
              <a:off x="4666925" y="3855150"/>
              <a:ext cx="191050" cy="163825"/>
            </a:xfrm>
            <a:custGeom>
              <a:avLst/>
              <a:gdLst/>
              <a:ahLst/>
              <a:cxnLst/>
              <a:rect l="l" t="t" r="r" b="b"/>
              <a:pathLst>
                <a:path w="7642" h="6553" extrusionOk="0">
                  <a:moveTo>
                    <a:pt x="3839" y="1"/>
                  </a:moveTo>
                  <a:cubicBezTo>
                    <a:pt x="1082" y="1"/>
                    <a:pt x="0" y="3857"/>
                    <a:pt x="1801" y="5657"/>
                  </a:cubicBezTo>
                  <a:cubicBezTo>
                    <a:pt x="2414" y="6271"/>
                    <a:pt x="3255" y="6553"/>
                    <a:pt x="4101" y="6553"/>
                  </a:cubicBezTo>
                  <a:cubicBezTo>
                    <a:pt x="5861" y="6553"/>
                    <a:pt x="7642" y="5334"/>
                    <a:pt x="7442" y="3337"/>
                  </a:cubicBezTo>
                  <a:lnTo>
                    <a:pt x="7419" y="2996"/>
                  </a:lnTo>
                  <a:cubicBezTo>
                    <a:pt x="7237" y="1290"/>
                    <a:pt x="6191" y="243"/>
                    <a:pt x="4485" y="61"/>
                  </a:cubicBezTo>
                  <a:lnTo>
                    <a:pt x="4144" y="16"/>
                  </a:lnTo>
                  <a:cubicBezTo>
                    <a:pt x="4040" y="6"/>
                    <a:pt x="3938" y="1"/>
                    <a:pt x="38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57"/>
            <p:cNvSpPr/>
            <p:nvPr/>
          </p:nvSpPr>
          <p:spPr>
            <a:xfrm>
              <a:off x="5385250" y="3407400"/>
              <a:ext cx="250825" cy="194525"/>
            </a:xfrm>
            <a:custGeom>
              <a:avLst/>
              <a:gdLst/>
              <a:ahLst/>
              <a:cxnLst/>
              <a:rect l="l" t="t" r="r" b="b"/>
              <a:pathLst>
                <a:path w="10033" h="7781" extrusionOk="0">
                  <a:moveTo>
                    <a:pt x="5005" y="1"/>
                  </a:moveTo>
                  <a:cubicBezTo>
                    <a:pt x="1" y="1"/>
                    <a:pt x="1" y="7780"/>
                    <a:pt x="5005" y="7780"/>
                  </a:cubicBezTo>
                  <a:cubicBezTo>
                    <a:pt x="10032" y="7780"/>
                    <a:pt x="10032" y="1"/>
                    <a:pt x="50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57"/>
            <p:cNvSpPr/>
            <p:nvPr/>
          </p:nvSpPr>
          <p:spPr>
            <a:xfrm>
              <a:off x="5173125" y="3149225"/>
              <a:ext cx="186550" cy="328425"/>
            </a:xfrm>
            <a:custGeom>
              <a:avLst/>
              <a:gdLst/>
              <a:ahLst/>
              <a:cxnLst/>
              <a:rect l="l" t="t" r="r" b="b"/>
              <a:pathLst>
                <a:path w="7462" h="13137" extrusionOk="0">
                  <a:moveTo>
                    <a:pt x="3292" y="0"/>
                  </a:moveTo>
                  <a:cubicBezTo>
                    <a:pt x="2290" y="0"/>
                    <a:pt x="1320" y="655"/>
                    <a:pt x="1343" y="1980"/>
                  </a:cubicBezTo>
                  <a:cubicBezTo>
                    <a:pt x="1388" y="3663"/>
                    <a:pt x="1388" y="4891"/>
                    <a:pt x="751" y="6438"/>
                  </a:cubicBezTo>
                  <a:cubicBezTo>
                    <a:pt x="1" y="8121"/>
                    <a:pt x="137" y="10078"/>
                    <a:pt x="1138" y="11624"/>
                  </a:cubicBezTo>
                  <a:cubicBezTo>
                    <a:pt x="1716" y="12591"/>
                    <a:pt x="2825" y="13136"/>
                    <a:pt x="3906" y="13136"/>
                  </a:cubicBezTo>
                  <a:cubicBezTo>
                    <a:pt x="4910" y="13136"/>
                    <a:pt x="5889" y="12665"/>
                    <a:pt x="6393" y="11624"/>
                  </a:cubicBezTo>
                  <a:cubicBezTo>
                    <a:pt x="7234" y="9918"/>
                    <a:pt x="7462" y="8190"/>
                    <a:pt x="6598" y="6438"/>
                  </a:cubicBezTo>
                  <a:cubicBezTo>
                    <a:pt x="6347" y="5892"/>
                    <a:pt x="5915" y="5414"/>
                    <a:pt x="5733" y="4846"/>
                  </a:cubicBezTo>
                  <a:cubicBezTo>
                    <a:pt x="5437" y="3959"/>
                    <a:pt x="5506" y="2889"/>
                    <a:pt x="5437" y="1980"/>
                  </a:cubicBezTo>
                  <a:cubicBezTo>
                    <a:pt x="5346" y="666"/>
                    <a:pt x="4302" y="0"/>
                    <a:pt x="32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57"/>
            <p:cNvSpPr/>
            <p:nvPr/>
          </p:nvSpPr>
          <p:spPr>
            <a:xfrm>
              <a:off x="5200825" y="3921075"/>
              <a:ext cx="353350" cy="199425"/>
            </a:xfrm>
            <a:custGeom>
              <a:avLst/>
              <a:gdLst/>
              <a:ahLst/>
              <a:cxnLst/>
              <a:rect l="l" t="t" r="r" b="b"/>
              <a:pathLst>
                <a:path w="14134" h="7977" extrusionOk="0">
                  <a:moveTo>
                    <a:pt x="7050" y="0"/>
                  </a:moveTo>
                  <a:cubicBezTo>
                    <a:pt x="6033" y="0"/>
                    <a:pt x="5004" y="189"/>
                    <a:pt x="3988" y="518"/>
                  </a:cubicBezTo>
                  <a:cubicBezTo>
                    <a:pt x="3880" y="506"/>
                    <a:pt x="3774" y="501"/>
                    <a:pt x="3670" y="501"/>
                  </a:cubicBezTo>
                  <a:cubicBezTo>
                    <a:pt x="953" y="501"/>
                    <a:pt x="0" y="4398"/>
                    <a:pt x="2805" y="5341"/>
                  </a:cubicBezTo>
                  <a:cubicBezTo>
                    <a:pt x="4303" y="6922"/>
                    <a:pt x="6348" y="7976"/>
                    <a:pt x="8523" y="7976"/>
                  </a:cubicBezTo>
                  <a:cubicBezTo>
                    <a:pt x="8694" y="7976"/>
                    <a:pt x="8866" y="7970"/>
                    <a:pt x="9038" y="7956"/>
                  </a:cubicBezTo>
                  <a:cubicBezTo>
                    <a:pt x="12632" y="7683"/>
                    <a:pt x="14134" y="3066"/>
                    <a:pt x="10858" y="1041"/>
                  </a:cubicBezTo>
                  <a:cubicBezTo>
                    <a:pt x="9643" y="312"/>
                    <a:pt x="8356" y="0"/>
                    <a:pt x="70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57"/>
            <p:cNvSpPr/>
            <p:nvPr/>
          </p:nvSpPr>
          <p:spPr>
            <a:xfrm>
              <a:off x="5754325" y="3980375"/>
              <a:ext cx="271875" cy="188325"/>
            </a:xfrm>
            <a:custGeom>
              <a:avLst/>
              <a:gdLst/>
              <a:ahLst/>
              <a:cxnLst/>
              <a:rect l="l" t="t" r="r" b="b"/>
              <a:pathLst>
                <a:path w="10875" h="7533" extrusionOk="0">
                  <a:moveTo>
                    <a:pt x="5448" y="1"/>
                  </a:moveTo>
                  <a:cubicBezTo>
                    <a:pt x="4353" y="1"/>
                    <a:pt x="3268" y="334"/>
                    <a:pt x="2457" y="1058"/>
                  </a:cubicBezTo>
                  <a:cubicBezTo>
                    <a:pt x="410" y="1649"/>
                    <a:pt x="1" y="4834"/>
                    <a:pt x="1980" y="5744"/>
                  </a:cubicBezTo>
                  <a:cubicBezTo>
                    <a:pt x="2860" y="6900"/>
                    <a:pt x="4341" y="7532"/>
                    <a:pt x="5800" y="7532"/>
                  </a:cubicBezTo>
                  <a:cubicBezTo>
                    <a:pt x="6264" y="7532"/>
                    <a:pt x="6727" y="7468"/>
                    <a:pt x="7166" y="7336"/>
                  </a:cubicBezTo>
                  <a:cubicBezTo>
                    <a:pt x="10146" y="6449"/>
                    <a:pt x="10874" y="2263"/>
                    <a:pt x="8031" y="648"/>
                  </a:cubicBezTo>
                  <a:cubicBezTo>
                    <a:pt x="7260" y="227"/>
                    <a:pt x="6350" y="1"/>
                    <a:pt x="5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57"/>
            <p:cNvSpPr/>
            <p:nvPr/>
          </p:nvSpPr>
          <p:spPr>
            <a:xfrm>
              <a:off x="5580875" y="4411875"/>
              <a:ext cx="216700" cy="236975"/>
            </a:xfrm>
            <a:custGeom>
              <a:avLst/>
              <a:gdLst/>
              <a:ahLst/>
              <a:cxnLst/>
              <a:rect l="l" t="t" r="r" b="b"/>
              <a:pathLst>
                <a:path w="8668" h="9479" extrusionOk="0">
                  <a:moveTo>
                    <a:pt x="4482" y="0"/>
                  </a:moveTo>
                  <a:cubicBezTo>
                    <a:pt x="2851" y="0"/>
                    <a:pt x="1240" y="1214"/>
                    <a:pt x="615" y="2837"/>
                  </a:cubicBezTo>
                  <a:cubicBezTo>
                    <a:pt x="1" y="4452"/>
                    <a:pt x="456" y="6022"/>
                    <a:pt x="1184" y="7501"/>
                  </a:cubicBezTo>
                  <a:cubicBezTo>
                    <a:pt x="1814" y="8762"/>
                    <a:pt x="3276" y="9478"/>
                    <a:pt x="4670" y="9478"/>
                  </a:cubicBezTo>
                  <a:cubicBezTo>
                    <a:pt x="4986" y="9478"/>
                    <a:pt x="5298" y="9442"/>
                    <a:pt x="5597" y="9366"/>
                  </a:cubicBezTo>
                  <a:cubicBezTo>
                    <a:pt x="7371" y="8888"/>
                    <a:pt x="8372" y="7319"/>
                    <a:pt x="8508" y="5567"/>
                  </a:cubicBezTo>
                  <a:cubicBezTo>
                    <a:pt x="8668" y="3816"/>
                    <a:pt x="8099" y="2428"/>
                    <a:pt x="6939" y="1131"/>
                  </a:cubicBezTo>
                  <a:cubicBezTo>
                    <a:pt x="6208" y="338"/>
                    <a:pt x="5342" y="0"/>
                    <a:pt x="4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57"/>
            <p:cNvSpPr/>
            <p:nvPr/>
          </p:nvSpPr>
          <p:spPr>
            <a:xfrm>
              <a:off x="5731675" y="3595750"/>
              <a:ext cx="242750" cy="181425"/>
            </a:xfrm>
            <a:custGeom>
              <a:avLst/>
              <a:gdLst/>
              <a:ahLst/>
              <a:cxnLst/>
              <a:rect l="l" t="t" r="r" b="b"/>
              <a:pathLst>
                <a:path w="9710" h="7257" extrusionOk="0">
                  <a:moveTo>
                    <a:pt x="5615" y="0"/>
                  </a:moveTo>
                  <a:cubicBezTo>
                    <a:pt x="5329" y="0"/>
                    <a:pt x="5025" y="35"/>
                    <a:pt x="4706" y="110"/>
                  </a:cubicBezTo>
                  <a:cubicBezTo>
                    <a:pt x="3068" y="474"/>
                    <a:pt x="2249" y="1407"/>
                    <a:pt x="1293" y="2726"/>
                  </a:cubicBezTo>
                  <a:cubicBezTo>
                    <a:pt x="0" y="4532"/>
                    <a:pt x="1723" y="7256"/>
                    <a:pt x="3806" y="7256"/>
                  </a:cubicBezTo>
                  <a:cubicBezTo>
                    <a:pt x="3848" y="7256"/>
                    <a:pt x="3890" y="7255"/>
                    <a:pt x="3932" y="7253"/>
                  </a:cubicBezTo>
                  <a:cubicBezTo>
                    <a:pt x="5570" y="7184"/>
                    <a:pt x="6707" y="6889"/>
                    <a:pt x="7913" y="5729"/>
                  </a:cubicBezTo>
                  <a:lnTo>
                    <a:pt x="7845" y="5638"/>
                  </a:lnTo>
                  <a:cubicBezTo>
                    <a:pt x="9710" y="3669"/>
                    <a:pt x="8554" y="0"/>
                    <a:pt x="56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57"/>
            <p:cNvSpPr/>
            <p:nvPr/>
          </p:nvSpPr>
          <p:spPr>
            <a:xfrm>
              <a:off x="5104900" y="3659900"/>
              <a:ext cx="147875" cy="114325"/>
            </a:xfrm>
            <a:custGeom>
              <a:avLst/>
              <a:gdLst/>
              <a:ahLst/>
              <a:cxnLst/>
              <a:rect l="l" t="t" r="r" b="b"/>
              <a:pathLst>
                <a:path w="5915" h="4573" extrusionOk="0">
                  <a:moveTo>
                    <a:pt x="2957" y="1"/>
                  </a:moveTo>
                  <a:cubicBezTo>
                    <a:pt x="0" y="1"/>
                    <a:pt x="0" y="4573"/>
                    <a:pt x="2957" y="4573"/>
                  </a:cubicBezTo>
                  <a:cubicBezTo>
                    <a:pt x="5892" y="4573"/>
                    <a:pt x="5914" y="1"/>
                    <a:pt x="29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57"/>
            <p:cNvSpPr/>
            <p:nvPr/>
          </p:nvSpPr>
          <p:spPr>
            <a:xfrm>
              <a:off x="5576900" y="3102725"/>
              <a:ext cx="223525" cy="187425"/>
            </a:xfrm>
            <a:custGeom>
              <a:avLst/>
              <a:gdLst/>
              <a:ahLst/>
              <a:cxnLst/>
              <a:rect l="l" t="t" r="r" b="b"/>
              <a:pathLst>
                <a:path w="8941" h="7497" extrusionOk="0">
                  <a:moveTo>
                    <a:pt x="5085" y="1"/>
                  </a:moveTo>
                  <a:cubicBezTo>
                    <a:pt x="4214" y="1"/>
                    <a:pt x="3344" y="325"/>
                    <a:pt x="2662" y="973"/>
                  </a:cubicBezTo>
                  <a:cubicBezTo>
                    <a:pt x="1092" y="2452"/>
                    <a:pt x="1" y="6342"/>
                    <a:pt x="2798" y="7252"/>
                  </a:cubicBezTo>
                  <a:cubicBezTo>
                    <a:pt x="3263" y="7417"/>
                    <a:pt x="3740" y="7496"/>
                    <a:pt x="4211" y="7496"/>
                  </a:cubicBezTo>
                  <a:cubicBezTo>
                    <a:pt x="5493" y="7496"/>
                    <a:pt x="6725" y="6906"/>
                    <a:pt x="7507" y="5841"/>
                  </a:cubicBezTo>
                  <a:cubicBezTo>
                    <a:pt x="8622" y="4363"/>
                    <a:pt x="8940" y="2406"/>
                    <a:pt x="7507" y="973"/>
                  </a:cubicBezTo>
                  <a:cubicBezTo>
                    <a:pt x="6825" y="325"/>
                    <a:pt x="5955" y="1"/>
                    <a:pt x="50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57"/>
            <p:cNvSpPr/>
            <p:nvPr/>
          </p:nvSpPr>
          <p:spPr>
            <a:xfrm>
              <a:off x="4744225" y="4350900"/>
              <a:ext cx="212850" cy="272900"/>
            </a:xfrm>
            <a:custGeom>
              <a:avLst/>
              <a:gdLst/>
              <a:ahLst/>
              <a:cxnLst/>
              <a:rect l="l" t="t" r="r" b="b"/>
              <a:pathLst>
                <a:path w="8514" h="10916" extrusionOk="0">
                  <a:moveTo>
                    <a:pt x="2737" y="0"/>
                  </a:moveTo>
                  <a:cubicBezTo>
                    <a:pt x="1353" y="0"/>
                    <a:pt x="0" y="1479"/>
                    <a:pt x="779" y="3161"/>
                  </a:cubicBezTo>
                  <a:cubicBezTo>
                    <a:pt x="1325" y="4366"/>
                    <a:pt x="1916" y="5572"/>
                    <a:pt x="2439" y="6800"/>
                  </a:cubicBezTo>
                  <a:cubicBezTo>
                    <a:pt x="2985" y="8097"/>
                    <a:pt x="3304" y="9257"/>
                    <a:pt x="4350" y="10235"/>
                  </a:cubicBezTo>
                  <a:cubicBezTo>
                    <a:pt x="4857" y="10710"/>
                    <a:pt x="5416" y="10915"/>
                    <a:pt x="5950" y="10915"/>
                  </a:cubicBezTo>
                  <a:cubicBezTo>
                    <a:pt x="7312" y="10915"/>
                    <a:pt x="8514" y="9584"/>
                    <a:pt x="8285" y="7983"/>
                  </a:cubicBezTo>
                  <a:cubicBezTo>
                    <a:pt x="8081" y="6618"/>
                    <a:pt x="7216" y="5618"/>
                    <a:pt x="6511" y="4480"/>
                  </a:cubicBezTo>
                  <a:cubicBezTo>
                    <a:pt x="5806" y="3320"/>
                    <a:pt x="5146" y="2205"/>
                    <a:pt x="4464" y="1068"/>
                  </a:cubicBezTo>
                  <a:cubicBezTo>
                    <a:pt x="4019" y="314"/>
                    <a:pt x="3374" y="0"/>
                    <a:pt x="2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57"/>
            <p:cNvSpPr/>
            <p:nvPr/>
          </p:nvSpPr>
          <p:spPr>
            <a:xfrm>
              <a:off x="3826475" y="4462325"/>
              <a:ext cx="271850" cy="211000"/>
            </a:xfrm>
            <a:custGeom>
              <a:avLst/>
              <a:gdLst/>
              <a:ahLst/>
              <a:cxnLst/>
              <a:rect l="l" t="t" r="r" b="b"/>
              <a:pathLst>
                <a:path w="10874" h="8440" extrusionOk="0">
                  <a:moveTo>
                    <a:pt x="5437" y="0"/>
                  </a:moveTo>
                  <a:cubicBezTo>
                    <a:pt x="1" y="0"/>
                    <a:pt x="1" y="8440"/>
                    <a:pt x="5437" y="8440"/>
                  </a:cubicBezTo>
                  <a:cubicBezTo>
                    <a:pt x="10874" y="8440"/>
                    <a:pt x="10874" y="0"/>
                    <a:pt x="54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57"/>
            <p:cNvSpPr/>
            <p:nvPr/>
          </p:nvSpPr>
          <p:spPr>
            <a:xfrm>
              <a:off x="2341075" y="4212675"/>
              <a:ext cx="229775" cy="177450"/>
            </a:xfrm>
            <a:custGeom>
              <a:avLst/>
              <a:gdLst/>
              <a:ahLst/>
              <a:cxnLst/>
              <a:rect l="l" t="t" r="r" b="b"/>
              <a:pathLst>
                <a:path w="9191" h="7098" extrusionOk="0">
                  <a:moveTo>
                    <a:pt x="4595" y="0"/>
                  </a:moveTo>
                  <a:cubicBezTo>
                    <a:pt x="0" y="0"/>
                    <a:pt x="0" y="7098"/>
                    <a:pt x="4595" y="7098"/>
                  </a:cubicBezTo>
                  <a:cubicBezTo>
                    <a:pt x="9190" y="7098"/>
                    <a:pt x="9167" y="0"/>
                    <a:pt x="45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57"/>
            <p:cNvSpPr/>
            <p:nvPr/>
          </p:nvSpPr>
          <p:spPr>
            <a:xfrm>
              <a:off x="3104825" y="4105200"/>
              <a:ext cx="183700" cy="142750"/>
            </a:xfrm>
            <a:custGeom>
              <a:avLst/>
              <a:gdLst/>
              <a:ahLst/>
              <a:cxnLst/>
              <a:rect l="l" t="t" r="r" b="b"/>
              <a:pathLst>
                <a:path w="7348" h="5710" extrusionOk="0">
                  <a:moveTo>
                    <a:pt x="3685" y="0"/>
                  </a:moveTo>
                  <a:cubicBezTo>
                    <a:pt x="0" y="0"/>
                    <a:pt x="0" y="5710"/>
                    <a:pt x="3685" y="5710"/>
                  </a:cubicBezTo>
                  <a:cubicBezTo>
                    <a:pt x="7348" y="5710"/>
                    <a:pt x="7348" y="0"/>
                    <a:pt x="36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2" name="Google Shape;1082;p57"/>
          <p:cNvSpPr/>
          <p:nvPr/>
        </p:nvSpPr>
        <p:spPr>
          <a:xfrm rot="-10799215">
            <a:off x="-1018240" y="3424633"/>
            <a:ext cx="2761498" cy="2679552"/>
          </a:xfrm>
          <a:custGeom>
            <a:avLst/>
            <a:gdLst/>
            <a:ahLst/>
            <a:cxnLst/>
            <a:rect l="l" t="t" r="r" b="b"/>
            <a:pathLst>
              <a:path w="126067" h="122340" extrusionOk="0">
                <a:moveTo>
                  <a:pt x="53372" y="0"/>
                </a:moveTo>
                <a:cubicBezTo>
                  <a:pt x="50944" y="0"/>
                  <a:pt x="48529" y="321"/>
                  <a:pt x="46155" y="1029"/>
                </a:cubicBezTo>
                <a:cubicBezTo>
                  <a:pt x="45541" y="1189"/>
                  <a:pt x="45040" y="1575"/>
                  <a:pt x="44722" y="2121"/>
                </a:cubicBezTo>
                <a:cubicBezTo>
                  <a:pt x="44123" y="2102"/>
                  <a:pt x="43525" y="2092"/>
                  <a:pt x="42927" y="2092"/>
                </a:cubicBezTo>
                <a:cubicBezTo>
                  <a:pt x="33632" y="2092"/>
                  <a:pt x="24385" y="4433"/>
                  <a:pt x="16242" y="9605"/>
                </a:cubicBezTo>
                <a:cubicBezTo>
                  <a:pt x="6984" y="15520"/>
                  <a:pt x="0" y="27075"/>
                  <a:pt x="5414" y="37903"/>
                </a:cubicBezTo>
                <a:cubicBezTo>
                  <a:pt x="12124" y="51347"/>
                  <a:pt x="28912" y="51893"/>
                  <a:pt x="41651" y="54759"/>
                </a:cubicBezTo>
                <a:cubicBezTo>
                  <a:pt x="58143" y="58490"/>
                  <a:pt x="72155" y="69272"/>
                  <a:pt x="79980" y="84285"/>
                </a:cubicBezTo>
                <a:cubicBezTo>
                  <a:pt x="83688" y="91291"/>
                  <a:pt x="84894" y="98320"/>
                  <a:pt x="86190" y="106009"/>
                </a:cubicBezTo>
                <a:cubicBezTo>
                  <a:pt x="87191" y="111901"/>
                  <a:pt x="89079" y="117906"/>
                  <a:pt x="94812" y="120727"/>
                </a:cubicBezTo>
                <a:cubicBezTo>
                  <a:pt x="97076" y="121841"/>
                  <a:pt x="99369" y="122340"/>
                  <a:pt x="101613" y="122340"/>
                </a:cubicBezTo>
                <a:cubicBezTo>
                  <a:pt x="109626" y="122340"/>
                  <a:pt x="117002" y="115982"/>
                  <a:pt x="120130" y="108625"/>
                </a:cubicBezTo>
                <a:cubicBezTo>
                  <a:pt x="126067" y="94749"/>
                  <a:pt x="123291" y="76346"/>
                  <a:pt x="119038" y="62379"/>
                </a:cubicBezTo>
                <a:cubicBezTo>
                  <a:pt x="113920" y="45455"/>
                  <a:pt x="104138" y="30305"/>
                  <a:pt x="90854" y="18659"/>
                </a:cubicBezTo>
                <a:cubicBezTo>
                  <a:pt x="81210" y="10233"/>
                  <a:pt x="67084" y="0"/>
                  <a:pt x="533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Picture 6">
            <a:extLst>
              <a:ext uri="{FF2B5EF4-FFF2-40B4-BE49-F238E27FC236}">
                <a16:creationId xmlns:a16="http://schemas.microsoft.com/office/drawing/2014/main" id="{87014399-B3F7-E2CF-A051-E3706C7A9A8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362" b="93617" l="8969" r="91480">
                        <a14:foregroundMark x1="89686" y1="21702" x2="91928" y2="41702"/>
                        <a14:foregroundMark x1="91928" y1="41702" x2="90135" y2="50213"/>
                        <a14:foregroundMark x1="47982" y1="89787" x2="61883" y2="88936"/>
                        <a14:foregroundMark x1="53812" y1="93617" x2="53812" y2="93617"/>
                      </a14:backgroundRemoval>
                    </a14:imgEffect>
                  </a14:imgLayer>
                </a14:imgProps>
              </a:ext>
            </a:extLst>
          </a:blip>
          <a:stretch>
            <a:fillRect/>
          </a:stretch>
        </p:blipFill>
        <p:spPr>
          <a:xfrm>
            <a:off x="446585" y="-41469"/>
            <a:ext cx="655192" cy="690449"/>
          </a:xfrm>
          <a:prstGeom prst="rect">
            <a:avLst/>
          </a:prstGeom>
        </p:spPr>
      </p:pic>
      <p:pic>
        <p:nvPicPr>
          <p:cNvPr id="9" name="Picture 8">
            <a:extLst>
              <a:ext uri="{FF2B5EF4-FFF2-40B4-BE49-F238E27FC236}">
                <a16:creationId xmlns:a16="http://schemas.microsoft.com/office/drawing/2014/main" id="{34E12663-78F9-7C39-B70E-D1668854D36A}"/>
              </a:ext>
            </a:extLst>
          </p:cNvPr>
          <p:cNvPicPr>
            <a:picLocks noChangeAspect="1"/>
          </p:cNvPicPr>
          <p:nvPr/>
        </p:nvPicPr>
        <p:blipFill>
          <a:blip r:embed="rId5"/>
          <a:stretch>
            <a:fillRect/>
          </a:stretch>
        </p:blipFill>
        <p:spPr>
          <a:xfrm>
            <a:off x="7055614" y="1500604"/>
            <a:ext cx="2019585" cy="2321533"/>
          </a:xfrm>
          <a:prstGeom prst="rect">
            <a:avLst/>
          </a:prstGeom>
        </p:spPr>
      </p:pic>
    </p:spTree>
    <p:extLst>
      <p:ext uri="{BB962C8B-B14F-4D97-AF65-F5344CB8AC3E}">
        <p14:creationId xmlns:p14="http://schemas.microsoft.com/office/powerpoint/2010/main" val="469904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1000"/>
                                        <p:tgtEl>
                                          <p:spTgt spid="1030"/>
                                        </p:tgtEl>
                                      </p:cBhvr>
                                    </p:animEffect>
                                  </p:childTnLst>
                                </p:cTn>
                              </p:par>
                              <p:par>
                                <p:cTn id="8" presetID="10" presetClass="entr" presetSubtype="0" fill="hold" nodeType="withEffect">
                                  <p:stCondLst>
                                    <p:cond delay="0"/>
                                  </p:stCondLst>
                                  <p:childTnLst>
                                    <p:set>
                                      <p:cBhvr>
                                        <p:cTn id="9" dur="1" fill="hold">
                                          <p:stCondLst>
                                            <p:cond delay="0"/>
                                          </p:stCondLst>
                                        </p:cTn>
                                        <p:tgtEl>
                                          <p:spTgt spid="1031"/>
                                        </p:tgtEl>
                                        <p:attrNameLst>
                                          <p:attrName>style.visibility</p:attrName>
                                        </p:attrNameLst>
                                      </p:cBhvr>
                                      <p:to>
                                        <p:strVal val="visible"/>
                                      </p:to>
                                    </p:set>
                                    <p:animEffect transition="in" filter="fade">
                                      <p:cBhvr>
                                        <p:cTn id="10" dur="1000"/>
                                        <p:tgtEl>
                                          <p:spTgt spid="1031"/>
                                        </p:tgtEl>
                                      </p:cBhvr>
                                    </p:animEffect>
                                  </p:childTnLst>
                                </p:cTn>
                              </p:par>
                              <p:par>
                                <p:cTn id="11" presetID="10" presetClass="entr" presetSubtype="0" fill="hold" nodeType="withEffect">
                                  <p:stCondLst>
                                    <p:cond delay="0"/>
                                  </p:stCondLst>
                                  <p:childTnLst>
                                    <p:set>
                                      <p:cBhvr>
                                        <p:cTn id="12" dur="1" fill="hold">
                                          <p:stCondLst>
                                            <p:cond delay="0"/>
                                          </p:stCondLst>
                                        </p:cTn>
                                        <p:tgtEl>
                                          <p:spTgt spid="1081"/>
                                        </p:tgtEl>
                                        <p:attrNameLst>
                                          <p:attrName>style.visibility</p:attrName>
                                        </p:attrNameLst>
                                      </p:cBhvr>
                                      <p:to>
                                        <p:strVal val="visible"/>
                                      </p:to>
                                    </p:set>
                                    <p:animEffect transition="in" filter="fade">
                                      <p:cBhvr>
                                        <p:cTn id="13" dur="1000"/>
                                        <p:tgtEl>
                                          <p:spTgt spid="1081"/>
                                        </p:tgtEl>
                                      </p:cBhvr>
                                    </p:animEffect>
                                  </p:childTnLst>
                                </p:cTn>
                              </p:par>
                              <p:par>
                                <p:cTn id="14" presetID="10" presetClass="entr" presetSubtype="0" fill="hold" nodeType="withEffect">
                                  <p:stCondLst>
                                    <p:cond delay="0"/>
                                  </p:stCondLst>
                                  <p:childTnLst>
                                    <p:set>
                                      <p:cBhvr>
                                        <p:cTn id="15" dur="1" fill="hold">
                                          <p:stCondLst>
                                            <p:cond delay="0"/>
                                          </p:stCondLst>
                                        </p:cTn>
                                        <p:tgtEl>
                                          <p:spTgt spid="1082"/>
                                        </p:tgtEl>
                                        <p:attrNameLst>
                                          <p:attrName>style.visibility</p:attrName>
                                        </p:attrNameLst>
                                      </p:cBhvr>
                                      <p:to>
                                        <p:strVal val="visible"/>
                                      </p:to>
                                    </p:set>
                                    <p:animEffect transition="in" filter="fade">
                                      <p:cBhvr>
                                        <p:cTn id="16" dur="1000"/>
                                        <p:tgtEl>
                                          <p:spTgt spid="1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7"/>
        <p:cNvGrpSpPr/>
        <p:nvPr/>
      </p:nvGrpSpPr>
      <p:grpSpPr>
        <a:xfrm>
          <a:off x="0" y="0"/>
          <a:ext cx="0" cy="0"/>
          <a:chOff x="0" y="0"/>
          <a:chExt cx="0" cy="0"/>
        </a:xfrm>
      </p:grpSpPr>
      <p:sp>
        <p:nvSpPr>
          <p:cNvPr id="1090" name="Google Shape;1090;p58">
            <a:hlinkClick r:id="" action="ppaction://hlinkshowjump?jump=previousslide"/>
          </p:cNvPr>
          <p:cNvSpPr/>
          <p:nvPr/>
        </p:nvSpPr>
        <p:spPr>
          <a:xfrm rot="-8640554" flipH="1">
            <a:off x="3835462" y="4767580"/>
            <a:ext cx="366800" cy="287238"/>
          </a:xfrm>
          <a:custGeom>
            <a:avLst/>
            <a:gdLst/>
            <a:ahLst/>
            <a:cxnLst/>
            <a:rect l="l" t="t" r="r" b="b"/>
            <a:pathLst>
              <a:path w="7243" h="5672" extrusionOk="0">
                <a:moveTo>
                  <a:pt x="1995" y="1"/>
                </a:moveTo>
                <a:cubicBezTo>
                  <a:pt x="1778" y="1"/>
                  <a:pt x="1564" y="33"/>
                  <a:pt x="1356" y="107"/>
                </a:cubicBezTo>
                <a:cubicBezTo>
                  <a:pt x="407" y="459"/>
                  <a:pt x="0" y="1680"/>
                  <a:pt x="271" y="2656"/>
                </a:cubicBezTo>
                <a:cubicBezTo>
                  <a:pt x="543" y="3633"/>
                  <a:pt x="1302" y="4392"/>
                  <a:pt x="2143" y="4962"/>
                </a:cubicBezTo>
                <a:cubicBezTo>
                  <a:pt x="2550" y="5260"/>
                  <a:pt x="3011" y="5477"/>
                  <a:pt x="3499" y="5613"/>
                </a:cubicBezTo>
                <a:cubicBezTo>
                  <a:pt x="3665" y="5653"/>
                  <a:pt x="3843" y="5672"/>
                  <a:pt x="4026" y="5672"/>
                </a:cubicBezTo>
                <a:cubicBezTo>
                  <a:pt x="5223" y="5672"/>
                  <a:pt x="6678" y="4863"/>
                  <a:pt x="6890" y="3687"/>
                </a:cubicBezTo>
                <a:cubicBezTo>
                  <a:pt x="7242" y="1924"/>
                  <a:pt x="5018" y="975"/>
                  <a:pt x="3716" y="459"/>
                </a:cubicBezTo>
                <a:cubicBezTo>
                  <a:pt x="3165" y="223"/>
                  <a:pt x="2570" y="1"/>
                  <a:pt x="19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58"/>
          <p:cNvSpPr/>
          <p:nvPr/>
        </p:nvSpPr>
        <p:spPr>
          <a:xfrm rot="-8640554" flipH="1">
            <a:off x="4388600" y="4767580"/>
            <a:ext cx="366800" cy="287238"/>
          </a:xfrm>
          <a:custGeom>
            <a:avLst/>
            <a:gdLst/>
            <a:ahLst/>
            <a:cxnLst/>
            <a:rect l="l" t="t" r="r" b="b"/>
            <a:pathLst>
              <a:path w="7243" h="5672" extrusionOk="0">
                <a:moveTo>
                  <a:pt x="1995" y="1"/>
                </a:moveTo>
                <a:cubicBezTo>
                  <a:pt x="1778" y="1"/>
                  <a:pt x="1564" y="33"/>
                  <a:pt x="1356" y="107"/>
                </a:cubicBezTo>
                <a:cubicBezTo>
                  <a:pt x="407" y="459"/>
                  <a:pt x="0" y="1680"/>
                  <a:pt x="271" y="2656"/>
                </a:cubicBezTo>
                <a:cubicBezTo>
                  <a:pt x="543" y="3633"/>
                  <a:pt x="1302" y="4392"/>
                  <a:pt x="2143" y="4962"/>
                </a:cubicBezTo>
                <a:cubicBezTo>
                  <a:pt x="2550" y="5260"/>
                  <a:pt x="3011" y="5477"/>
                  <a:pt x="3499" y="5613"/>
                </a:cubicBezTo>
                <a:cubicBezTo>
                  <a:pt x="3665" y="5653"/>
                  <a:pt x="3843" y="5672"/>
                  <a:pt x="4026" y="5672"/>
                </a:cubicBezTo>
                <a:cubicBezTo>
                  <a:pt x="5223" y="5672"/>
                  <a:pt x="6678" y="4863"/>
                  <a:pt x="6890" y="3687"/>
                </a:cubicBezTo>
                <a:cubicBezTo>
                  <a:pt x="7242" y="1924"/>
                  <a:pt x="5018" y="975"/>
                  <a:pt x="3716" y="459"/>
                </a:cubicBezTo>
                <a:cubicBezTo>
                  <a:pt x="3165" y="223"/>
                  <a:pt x="2570" y="1"/>
                  <a:pt x="19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58"/>
          <p:cNvSpPr/>
          <p:nvPr/>
        </p:nvSpPr>
        <p:spPr>
          <a:xfrm rot="4500152">
            <a:off x="-2330406" y="-1006886"/>
            <a:ext cx="3292769" cy="3815334"/>
          </a:xfrm>
          <a:custGeom>
            <a:avLst/>
            <a:gdLst/>
            <a:ahLst/>
            <a:cxnLst/>
            <a:rect l="l" t="t" r="r" b="b"/>
            <a:pathLst>
              <a:path w="132415" h="153493" extrusionOk="0">
                <a:moveTo>
                  <a:pt x="65330" y="1"/>
                </a:moveTo>
                <a:cubicBezTo>
                  <a:pt x="60091" y="1"/>
                  <a:pt x="54855" y="737"/>
                  <a:pt x="49841" y="2215"/>
                </a:cubicBezTo>
                <a:cubicBezTo>
                  <a:pt x="32507" y="7333"/>
                  <a:pt x="20815" y="24531"/>
                  <a:pt x="2753" y="27237"/>
                </a:cubicBezTo>
                <a:cubicBezTo>
                  <a:pt x="2685" y="27195"/>
                  <a:pt x="2609" y="27174"/>
                  <a:pt x="2536" y="27174"/>
                </a:cubicBezTo>
                <a:cubicBezTo>
                  <a:pt x="2416" y="27174"/>
                  <a:pt x="2301" y="27229"/>
                  <a:pt x="2230" y="27328"/>
                </a:cubicBezTo>
                <a:cubicBezTo>
                  <a:pt x="1661" y="27465"/>
                  <a:pt x="1320" y="27988"/>
                  <a:pt x="1411" y="28534"/>
                </a:cubicBezTo>
                <a:cubicBezTo>
                  <a:pt x="183" y="30923"/>
                  <a:pt x="274" y="34153"/>
                  <a:pt x="137" y="36700"/>
                </a:cubicBezTo>
                <a:cubicBezTo>
                  <a:pt x="1" y="40386"/>
                  <a:pt x="206" y="44093"/>
                  <a:pt x="774" y="47733"/>
                </a:cubicBezTo>
                <a:cubicBezTo>
                  <a:pt x="774" y="47847"/>
                  <a:pt x="820" y="47938"/>
                  <a:pt x="865" y="48051"/>
                </a:cubicBezTo>
                <a:cubicBezTo>
                  <a:pt x="865" y="48727"/>
                  <a:pt x="1499" y="49293"/>
                  <a:pt x="2133" y="49293"/>
                </a:cubicBezTo>
                <a:cubicBezTo>
                  <a:pt x="2460" y="49293"/>
                  <a:pt x="2786" y="49143"/>
                  <a:pt x="3026" y="48779"/>
                </a:cubicBezTo>
                <a:cubicBezTo>
                  <a:pt x="14302" y="31159"/>
                  <a:pt x="34018" y="21045"/>
                  <a:pt x="53956" y="21045"/>
                </a:cubicBezTo>
                <a:cubicBezTo>
                  <a:pt x="64829" y="21045"/>
                  <a:pt x="75768" y="24053"/>
                  <a:pt x="85440" y="30490"/>
                </a:cubicBezTo>
                <a:cubicBezTo>
                  <a:pt x="99134" y="39589"/>
                  <a:pt x="106323" y="53738"/>
                  <a:pt x="105481" y="70162"/>
                </a:cubicBezTo>
                <a:cubicBezTo>
                  <a:pt x="104594" y="87018"/>
                  <a:pt x="97451" y="102941"/>
                  <a:pt x="97519" y="119888"/>
                </a:cubicBezTo>
                <a:cubicBezTo>
                  <a:pt x="97565" y="133013"/>
                  <a:pt x="103115" y="148823"/>
                  <a:pt x="116673" y="153463"/>
                </a:cubicBezTo>
                <a:cubicBezTo>
                  <a:pt x="116745" y="153483"/>
                  <a:pt x="116817" y="153492"/>
                  <a:pt x="116888" y="153492"/>
                </a:cubicBezTo>
                <a:cubicBezTo>
                  <a:pt x="117313" y="153492"/>
                  <a:pt x="117703" y="153161"/>
                  <a:pt x="117742" y="152713"/>
                </a:cubicBezTo>
                <a:lnTo>
                  <a:pt x="125817" y="149346"/>
                </a:lnTo>
                <a:cubicBezTo>
                  <a:pt x="127319" y="148709"/>
                  <a:pt x="129389" y="148231"/>
                  <a:pt x="130844" y="147231"/>
                </a:cubicBezTo>
                <a:cubicBezTo>
                  <a:pt x="131208" y="147208"/>
                  <a:pt x="131504" y="146958"/>
                  <a:pt x="131618" y="146616"/>
                </a:cubicBezTo>
                <a:cubicBezTo>
                  <a:pt x="131868" y="146366"/>
                  <a:pt x="132096" y="146070"/>
                  <a:pt x="132255" y="145775"/>
                </a:cubicBezTo>
                <a:cubicBezTo>
                  <a:pt x="132414" y="145547"/>
                  <a:pt x="132323" y="145229"/>
                  <a:pt x="132050" y="145138"/>
                </a:cubicBezTo>
                <a:cubicBezTo>
                  <a:pt x="131686" y="145016"/>
                  <a:pt x="131302" y="144966"/>
                  <a:pt x="130911" y="144966"/>
                </a:cubicBezTo>
                <a:cubicBezTo>
                  <a:pt x="130716" y="144966"/>
                  <a:pt x="130518" y="144979"/>
                  <a:pt x="130321" y="145001"/>
                </a:cubicBezTo>
                <a:cubicBezTo>
                  <a:pt x="116855" y="133923"/>
                  <a:pt x="108256" y="118864"/>
                  <a:pt x="109758" y="100871"/>
                </a:cubicBezTo>
                <a:cubicBezTo>
                  <a:pt x="111282" y="82309"/>
                  <a:pt x="121086" y="64976"/>
                  <a:pt x="118311" y="46004"/>
                </a:cubicBezTo>
                <a:cubicBezTo>
                  <a:pt x="116150" y="31241"/>
                  <a:pt x="107710" y="17479"/>
                  <a:pt x="95404" y="9039"/>
                </a:cubicBezTo>
                <a:cubicBezTo>
                  <a:pt x="86609" y="3034"/>
                  <a:pt x="75967" y="1"/>
                  <a:pt x="653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58">
            <a:hlinkClick r:id="" action="ppaction://hlinkshowjump?jump=nextslide"/>
          </p:cNvPr>
          <p:cNvSpPr/>
          <p:nvPr/>
        </p:nvSpPr>
        <p:spPr>
          <a:xfrm rot="-8640554" flipH="1">
            <a:off x="4941737" y="4767580"/>
            <a:ext cx="366800" cy="287238"/>
          </a:xfrm>
          <a:custGeom>
            <a:avLst/>
            <a:gdLst/>
            <a:ahLst/>
            <a:cxnLst/>
            <a:rect l="l" t="t" r="r" b="b"/>
            <a:pathLst>
              <a:path w="7243" h="5672" extrusionOk="0">
                <a:moveTo>
                  <a:pt x="1995" y="1"/>
                </a:moveTo>
                <a:cubicBezTo>
                  <a:pt x="1778" y="1"/>
                  <a:pt x="1564" y="33"/>
                  <a:pt x="1356" y="107"/>
                </a:cubicBezTo>
                <a:cubicBezTo>
                  <a:pt x="407" y="459"/>
                  <a:pt x="0" y="1680"/>
                  <a:pt x="271" y="2656"/>
                </a:cubicBezTo>
                <a:cubicBezTo>
                  <a:pt x="543" y="3633"/>
                  <a:pt x="1302" y="4392"/>
                  <a:pt x="2143" y="4962"/>
                </a:cubicBezTo>
                <a:cubicBezTo>
                  <a:pt x="2550" y="5260"/>
                  <a:pt x="3011" y="5477"/>
                  <a:pt x="3499" y="5613"/>
                </a:cubicBezTo>
                <a:cubicBezTo>
                  <a:pt x="3665" y="5653"/>
                  <a:pt x="3843" y="5672"/>
                  <a:pt x="4026" y="5672"/>
                </a:cubicBezTo>
                <a:cubicBezTo>
                  <a:pt x="5223" y="5672"/>
                  <a:pt x="6678" y="4863"/>
                  <a:pt x="6890" y="3687"/>
                </a:cubicBezTo>
                <a:cubicBezTo>
                  <a:pt x="7242" y="1924"/>
                  <a:pt x="5018" y="975"/>
                  <a:pt x="3716" y="459"/>
                </a:cubicBezTo>
                <a:cubicBezTo>
                  <a:pt x="3165" y="223"/>
                  <a:pt x="2570" y="1"/>
                  <a:pt x="19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6" name="Google Shape;1106;p58"/>
          <p:cNvGrpSpPr/>
          <p:nvPr/>
        </p:nvGrpSpPr>
        <p:grpSpPr>
          <a:xfrm rot="-8262996">
            <a:off x="69603" y="3549272"/>
            <a:ext cx="1107341" cy="1762461"/>
            <a:chOff x="2665800" y="994925"/>
            <a:chExt cx="2326725" cy="3703250"/>
          </a:xfrm>
        </p:grpSpPr>
        <p:sp>
          <p:nvSpPr>
            <p:cNvPr id="1107" name="Google Shape;1107;p58"/>
            <p:cNvSpPr/>
            <p:nvPr/>
          </p:nvSpPr>
          <p:spPr>
            <a:xfrm>
              <a:off x="2922825" y="994925"/>
              <a:ext cx="2069700" cy="2082450"/>
            </a:xfrm>
            <a:custGeom>
              <a:avLst/>
              <a:gdLst/>
              <a:ahLst/>
              <a:cxnLst/>
              <a:rect l="l" t="t" r="r" b="b"/>
              <a:pathLst>
                <a:path w="82788" h="83298" extrusionOk="0">
                  <a:moveTo>
                    <a:pt x="31490" y="0"/>
                  </a:moveTo>
                  <a:cubicBezTo>
                    <a:pt x="31252" y="0"/>
                    <a:pt x="31015" y="2"/>
                    <a:pt x="30778" y="5"/>
                  </a:cubicBezTo>
                  <a:cubicBezTo>
                    <a:pt x="22771" y="73"/>
                    <a:pt x="14286" y="1665"/>
                    <a:pt x="8326" y="6988"/>
                  </a:cubicBezTo>
                  <a:cubicBezTo>
                    <a:pt x="2344" y="12334"/>
                    <a:pt x="1" y="22297"/>
                    <a:pt x="5028" y="28553"/>
                  </a:cubicBezTo>
                  <a:cubicBezTo>
                    <a:pt x="6734" y="30669"/>
                    <a:pt x="9077" y="32147"/>
                    <a:pt x="11329" y="33694"/>
                  </a:cubicBezTo>
                  <a:cubicBezTo>
                    <a:pt x="20155" y="39745"/>
                    <a:pt x="28094" y="46979"/>
                    <a:pt x="34918" y="55236"/>
                  </a:cubicBezTo>
                  <a:cubicBezTo>
                    <a:pt x="40901" y="62470"/>
                    <a:pt x="46087" y="70545"/>
                    <a:pt x="53389" y="76459"/>
                  </a:cubicBezTo>
                  <a:cubicBezTo>
                    <a:pt x="59159" y="81130"/>
                    <a:pt x="64764" y="83298"/>
                    <a:pt x="69314" y="83298"/>
                  </a:cubicBezTo>
                  <a:cubicBezTo>
                    <a:pt x="77949" y="83298"/>
                    <a:pt x="82787" y="75492"/>
                    <a:pt x="77752" y="62174"/>
                  </a:cubicBezTo>
                  <a:cubicBezTo>
                    <a:pt x="70859" y="43999"/>
                    <a:pt x="60987" y="26574"/>
                    <a:pt x="49977" y="10583"/>
                  </a:cubicBezTo>
                  <a:cubicBezTo>
                    <a:pt x="47680" y="7239"/>
                    <a:pt x="45177" y="3827"/>
                    <a:pt x="41561" y="1938"/>
                  </a:cubicBezTo>
                  <a:cubicBezTo>
                    <a:pt x="38495" y="342"/>
                    <a:pt x="34952" y="0"/>
                    <a:pt x="314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58"/>
            <p:cNvSpPr/>
            <p:nvPr/>
          </p:nvSpPr>
          <p:spPr>
            <a:xfrm>
              <a:off x="2665800" y="3446975"/>
              <a:ext cx="1078250" cy="1251200"/>
            </a:xfrm>
            <a:custGeom>
              <a:avLst/>
              <a:gdLst/>
              <a:ahLst/>
              <a:cxnLst/>
              <a:rect l="l" t="t" r="r" b="b"/>
              <a:pathLst>
                <a:path w="43130" h="50048" extrusionOk="0">
                  <a:moveTo>
                    <a:pt x="24048" y="0"/>
                  </a:moveTo>
                  <a:cubicBezTo>
                    <a:pt x="16617" y="0"/>
                    <a:pt x="8393" y="4303"/>
                    <a:pt x="5027" y="9837"/>
                  </a:cubicBezTo>
                  <a:cubicBezTo>
                    <a:pt x="3139" y="12953"/>
                    <a:pt x="2161" y="16525"/>
                    <a:pt x="1479" y="20096"/>
                  </a:cubicBezTo>
                  <a:cubicBezTo>
                    <a:pt x="114" y="27307"/>
                    <a:pt x="0" y="35178"/>
                    <a:pt x="3617" y="41570"/>
                  </a:cubicBezTo>
                  <a:cubicBezTo>
                    <a:pt x="6418" y="46489"/>
                    <a:pt x="11980" y="50047"/>
                    <a:pt x="17443" y="50047"/>
                  </a:cubicBezTo>
                  <a:cubicBezTo>
                    <a:pt x="19079" y="50047"/>
                    <a:pt x="20706" y="49728"/>
                    <a:pt x="22247" y="49031"/>
                  </a:cubicBezTo>
                  <a:cubicBezTo>
                    <a:pt x="27593" y="46597"/>
                    <a:pt x="30300" y="40728"/>
                    <a:pt x="32597" y="35337"/>
                  </a:cubicBezTo>
                  <a:cubicBezTo>
                    <a:pt x="36578" y="25897"/>
                    <a:pt x="43129" y="9655"/>
                    <a:pt x="32324" y="2330"/>
                  </a:cubicBezTo>
                  <a:cubicBezTo>
                    <a:pt x="29947" y="709"/>
                    <a:pt x="27063" y="0"/>
                    <a:pt x="240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8" name="Google Shape;1088;p58"/>
          <p:cNvSpPr txBox="1">
            <a:spLocks noGrp="1"/>
          </p:cNvSpPr>
          <p:nvPr>
            <p:ph type="title"/>
          </p:nvPr>
        </p:nvSpPr>
        <p:spPr>
          <a:xfrm>
            <a:off x="-118533" y="-8865"/>
            <a:ext cx="8136129" cy="699199"/>
          </a:xfrm>
          <a:prstGeom prst="round2DiagRect">
            <a:avLst/>
          </a:prstGeom>
          <a:solidFill>
            <a:schemeClr val="accent4">
              <a:lumMod val="60000"/>
              <a:lumOff val="40000"/>
            </a:schemeClr>
          </a:solidFill>
        </p:spPr>
        <p:txBody>
          <a:bodyPr spcFirstLastPara="1" wrap="square" lIns="91425" tIns="91425" rIns="91425" bIns="91425" anchor="t" anchorCtr="0">
            <a:noAutofit/>
          </a:bodyPr>
          <a:lstStyle/>
          <a:p>
            <a:pPr marL="0" lvl="0" indent="0" algn="ctr" rtl="0">
              <a:spcBef>
                <a:spcPts val="0"/>
              </a:spcBef>
              <a:spcAft>
                <a:spcPts val="0"/>
              </a:spcAft>
              <a:buNone/>
            </a:pPr>
            <a:r>
              <a:rPr lang="en-GB" dirty="0">
                <a:solidFill>
                  <a:schemeClr val="accent2"/>
                </a:solidFill>
                <a:latin typeface="Sassoon Primary" pitchFamily="50" charset="0"/>
              </a:rPr>
              <a:t>Class Timetable</a:t>
            </a:r>
            <a:endParaRPr dirty="0">
              <a:solidFill>
                <a:schemeClr val="accent2"/>
              </a:solidFill>
              <a:latin typeface="Sassoon Primary" pitchFamily="50" charset="0"/>
            </a:endParaRPr>
          </a:p>
          <a:p>
            <a:pPr marL="0" lvl="0" indent="0" algn="ctr" rtl="0">
              <a:spcBef>
                <a:spcPts val="0"/>
              </a:spcBef>
              <a:spcAft>
                <a:spcPts val="0"/>
              </a:spcAft>
              <a:buNone/>
            </a:pPr>
            <a:endParaRPr dirty="0"/>
          </a:p>
        </p:txBody>
      </p:sp>
      <p:sp>
        <p:nvSpPr>
          <p:cNvPr id="1161" name="Google Shape;1161;p58"/>
          <p:cNvSpPr/>
          <p:nvPr/>
        </p:nvSpPr>
        <p:spPr>
          <a:xfrm rot="-1877272" flipH="1">
            <a:off x="8251214" y="-191846"/>
            <a:ext cx="1650126" cy="2099055"/>
          </a:xfrm>
          <a:custGeom>
            <a:avLst/>
            <a:gdLst/>
            <a:ahLst/>
            <a:cxnLst/>
            <a:rect l="l" t="t" r="r" b="b"/>
            <a:pathLst>
              <a:path w="68462" h="87097" extrusionOk="0">
                <a:moveTo>
                  <a:pt x="38749" y="20088"/>
                </a:moveTo>
                <a:lnTo>
                  <a:pt x="38749" y="20088"/>
                </a:lnTo>
                <a:cubicBezTo>
                  <a:pt x="38711" y="20104"/>
                  <a:pt x="38665" y="20121"/>
                  <a:pt x="38598" y="20138"/>
                </a:cubicBezTo>
                <a:lnTo>
                  <a:pt x="38082" y="20300"/>
                </a:lnTo>
                <a:cubicBezTo>
                  <a:pt x="38137" y="20273"/>
                  <a:pt x="38191" y="20246"/>
                  <a:pt x="38245" y="20219"/>
                </a:cubicBezTo>
                <a:lnTo>
                  <a:pt x="38749" y="20088"/>
                </a:lnTo>
                <a:close/>
                <a:moveTo>
                  <a:pt x="10986" y="19595"/>
                </a:moveTo>
                <a:cubicBezTo>
                  <a:pt x="10199" y="20273"/>
                  <a:pt x="9928" y="20517"/>
                  <a:pt x="8517" y="21792"/>
                </a:cubicBezTo>
                <a:cubicBezTo>
                  <a:pt x="9304" y="21006"/>
                  <a:pt x="10118" y="20273"/>
                  <a:pt x="10986" y="19595"/>
                </a:cubicBezTo>
                <a:close/>
                <a:moveTo>
                  <a:pt x="8409" y="22172"/>
                </a:moveTo>
                <a:lnTo>
                  <a:pt x="8273" y="22308"/>
                </a:lnTo>
                <a:lnTo>
                  <a:pt x="7679" y="22848"/>
                </a:lnTo>
                <a:lnTo>
                  <a:pt x="7679" y="22848"/>
                </a:lnTo>
                <a:cubicBezTo>
                  <a:pt x="7859" y="22670"/>
                  <a:pt x="8039" y="22515"/>
                  <a:pt x="8219" y="22335"/>
                </a:cubicBezTo>
                <a:lnTo>
                  <a:pt x="8409" y="22172"/>
                </a:lnTo>
                <a:close/>
                <a:moveTo>
                  <a:pt x="8626" y="21819"/>
                </a:moveTo>
                <a:cubicBezTo>
                  <a:pt x="8138" y="22253"/>
                  <a:pt x="7649" y="22687"/>
                  <a:pt x="6754" y="23582"/>
                </a:cubicBezTo>
                <a:cubicBezTo>
                  <a:pt x="7487" y="22823"/>
                  <a:pt x="7921" y="22389"/>
                  <a:pt x="8192" y="22145"/>
                </a:cubicBezTo>
                <a:cubicBezTo>
                  <a:pt x="8327" y="22036"/>
                  <a:pt x="8463" y="21928"/>
                  <a:pt x="8626" y="21819"/>
                </a:cubicBezTo>
                <a:close/>
                <a:moveTo>
                  <a:pt x="7677" y="22796"/>
                </a:moveTo>
                <a:lnTo>
                  <a:pt x="7677" y="22796"/>
                </a:lnTo>
                <a:lnTo>
                  <a:pt x="7677" y="22796"/>
                </a:lnTo>
                <a:cubicBezTo>
                  <a:pt x="7323" y="23149"/>
                  <a:pt x="6971" y="23502"/>
                  <a:pt x="6641" y="23855"/>
                </a:cubicBezTo>
                <a:lnTo>
                  <a:pt x="6641" y="23855"/>
                </a:lnTo>
                <a:cubicBezTo>
                  <a:pt x="6960" y="23485"/>
                  <a:pt x="7305" y="23140"/>
                  <a:pt x="7677" y="22796"/>
                </a:cubicBezTo>
                <a:close/>
                <a:moveTo>
                  <a:pt x="6076" y="24288"/>
                </a:moveTo>
                <a:lnTo>
                  <a:pt x="6022" y="24342"/>
                </a:lnTo>
                <a:lnTo>
                  <a:pt x="6022" y="24342"/>
                </a:lnTo>
                <a:lnTo>
                  <a:pt x="6022" y="24342"/>
                </a:lnTo>
                <a:lnTo>
                  <a:pt x="6076" y="24288"/>
                </a:lnTo>
                <a:close/>
                <a:moveTo>
                  <a:pt x="5975" y="24396"/>
                </a:moveTo>
                <a:lnTo>
                  <a:pt x="5859" y="24559"/>
                </a:lnTo>
                <a:lnTo>
                  <a:pt x="5859" y="24532"/>
                </a:lnTo>
                <a:lnTo>
                  <a:pt x="5975" y="24396"/>
                </a:lnTo>
                <a:close/>
                <a:moveTo>
                  <a:pt x="5267" y="25585"/>
                </a:moveTo>
                <a:lnTo>
                  <a:pt x="5235" y="25617"/>
                </a:lnTo>
                <a:lnTo>
                  <a:pt x="5235" y="25617"/>
                </a:lnTo>
                <a:lnTo>
                  <a:pt x="5267" y="25585"/>
                </a:lnTo>
                <a:close/>
                <a:moveTo>
                  <a:pt x="5515" y="25090"/>
                </a:moveTo>
                <a:cubicBezTo>
                  <a:pt x="5526" y="25090"/>
                  <a:pt x="5497" y="25132"/>
                  <a:pt x="5398" y="25264"/>
                </a:cubicBezTo>
                <a:cubicBezTo>
                  <a:pt x="5290" y="25372"/>
                  <a:pt x="5154" y="25535"/>
                  <a:pt x="4964" y="25834"/>
                </a:cubicBezTo>
                <a:cubicBezTo>
                  <a:pt x="4747" y="26105"/>
                  <a:pt x="4476" y="26457"/>
                  <a:pt x="4123" y="26973"/>
                </a:cubicBezTo>
                <a:cubicBezTo>
                  <a:pt x="4747" y="26023"/>
                  <a:pt x="5073" y="25617"/>
                  <a:pt x="5452" y="25128"/>
                </a:cubicBezTo>
                <a:cubicBezTo>
                  <a:pt x="5484" y="25107"/>
                  <a:pt x="5508" y="25090"/>
                  <a:pt x="5515" y="25090"/>
                </a:cubicBezTo>
                <a:close/>
                <a:moveTo>
                  <a:pt x="54791" y="29197"/>
                </a:moveTo>
                <a:lnTo>
                  <a:pt x="54953" y="29251"/>
                </a:lnTo>
                <a:lnTo>
                  <a:pt x="55089" y="29305"/>
                </a:lnTo>
                <a:lnTo>
                  <a:pt x="54791" y="29197"/>
                </a:lnTo>
                <a:close/>
                <a:moveTo>
                  <a:pt x="45650" y="30146"/>
                </a:moveTo>
                <a:cubicBezTo>
                  <a:pt x="45507" y="30187"/>
                  <a:pt x="45364" y="30228"/>
                  <a:pt x="45222" y="30280"/>
                </a:cubicBezTo>
                <a:lnTo>
                  <a:pt x="45222" y="30280"/>
                </a:lnTo>
                <a:cubicBezTo>
                  <a:pt x="45363" y="30234"/>
                  <a:pt x="45506" y="30189"/>
                  <a:pt x="45650" y="30146"/>
                </a:cubicBezTo>
                <a:close/>
                <a:moveTo>
                  <a:pt x="3310" y="28220"/>
                </a:moveTo>
                <a:lnTo>
                  <a:pt x="3310" y="28220"/>
                </a:lnTo>
                <a:cubicBezTo>
                  <a:pt x="3120" y="28573"/>
                  <a:pt x="2930" y="28899"/>
                  <a:pt x="2767" y="29278"/>
                </a:cubicBezTo>
                <a:cubicBezTo>
                  <a:pt x="2577" y="29631"/>
                  <a:pt x="2414" y="29984"/>
                  <a:pt x="2279" y="30336"/>
                </a:cubicBezTo>
                <a:lnTo>
                  <a:pt x="2197" y="30526"/>
                </a:lnTo>
                <a:cubicBezTo>
                  <a:pt x="2306" y="30173"/>
                  <a:pt x="2442" y="29875"/>
                  <a:pt x="2631" y="29495"/>
                </a:cubicBezTo>
                <a:cubicBezTo>
                  <a:pt x="2713" y="29305"/>
                  <a:pt x="2821" y="29116"/>
                  <a:pt x="2930" y="28899"/>
                </a:cubicBezTo>
                <a:cubicBezTo>
                  <a:pt x="3038" y="28709"/>
                  <a:pt x="3174" y="28465"/>
                  <a:pt x="3310" y="28220"/>
                </a:cubicBezTo>
                <a:close/>
                <a:moveTo>
                  <a:pt x="50625" y="28637"/>
                </a:moveTo>
                <a:cubicBezTo>
                  <a:pt x="51222" y="28637"/>
                  <a:pt x="51819" y="28670"/>
                  <a:pt x="52414" y="28735"/>
                </a:cubicBezTo>
                <a:lnTo>
                  <a:pt x="52414" y="28735"/>
                </a:lnTo>
                <a:cubicBezTo>
                  <a:pt x="51885" y="28680"/>
                  <a:pt x="51352" y="28656"/>
                  <a:pt x="50821" y="28656"/>
                </a:cubicBezTo>
                <a:cubicBezTo>
                  <a:pt x="50497" y="28656"/>
                  <a:pt x="50174" y="28665"/>
                  <a:pt x="49854" y="28682"/>
                </a:cubicBezTo>
                <a:cubicBezTo>
                  <a:pt x="49529" y="28709"/>
                  <a:pt x="49230" y="28736"/>
                  <a:pt x="48905" y="28790"/>
                </a:cubicBezTo>
                <a:lnTo>
                  <a:pt x="48335" y="28817"/>
                </a:lnTo>
                <a:cubicBezTo>
                  <a:pt x="46328" y="29116"/>
                  <a:pt x="44375" y="29712"/>
                  <a:pt x="42531" y="30580"/>
                </a:cubicBezTo>
                <a:lnTo>
                  <a:pt x="42531" y="30580"/>
                </a:lnTo>
                <a:lnTo>
                  <a:pt x="42585" y="30553"/>
                </a:lnTo>
                <a:cubicBezTo>
                  <a:pt x="42992" y="30336"/>
                  <a:pt x="43372" y="30173"/>
                  <a:pt x="43860" y="29984"/>
                </a:cubicBezTo>
                <a:cubicBezTo>
                  <a:pt x="44538" y="29712"/>
                  <a:pt x="45216" y="29495"/>
                  <a:pt x="45894" y="29305"/>
                </a:cubicBezTo>
                <a:cubicBezTo>
                  <a:pt x="46599" y="29116"/>
                  <a:pt x="47332" y="28953"/>
                  <a:pt x="48064" y="28844"/>
                </a:cubicBezTo>
                <a:cubicBezTo>
                  <a:pt x="48913" y="28705"/>
                  <a:pt x="49769" y="28637"/>
                  <a:pt x="50625" y="28637"/>
                </a:cubicBezTo>
                <a:close/>
                <a:moveTo>
                  <a:pt x="43387" y="30988"/>
                </a:moveTo>
                <a:lnTo>
                  <a:pt x="43387" y="30988"/>
                </a:lnTo>
                <a:cubicBezTo>
                  <a:pt x="43224" y="31063"/>
                  <a:pt x="43051" y="31133"/>
                  <a:pt x="42878" y="31205"/>
                </a:cubicBezTo>
                <a:lnTo>
                  <a:pt x="42878" y="31205"/>
                </a:lnTo>
                <a:cubicBezTo>
                  <a:pt x="43048" y="31128"/>
                  <a:pt x="43217" y="31055"/>
                  <a:pt x="43387" y="30988"/>
                </a:cubicBezTo>
                <a:close/>
                <a:moveTo>
                  <a:pt x="41093" y="32072"/>
                </a:moveTo>
                <a:lnTo>
                  <a:pt x="40985" y="32153"/>
                </a:lnTo>
                <a:lnTo>
                  <a:pt x="40713" y="32289"/>
                </a:lnTo>
                <a:lnTo>
                  <a:pt x="40849" y="32208"/>
                </a:lnTo>
                <a:lnTo>
                  <a:pt x="41093" y="32072"/>
                </a:lnTo>
                <a:close/>
                <a:moveTo>
                  <a:pt x="1411" y="32696"/>
                </a:moveTo>
                <a:lnTo>
                  <a:pt x="1357" y="32940"/>
                </a:lnTo>
                <a:cubicBezTo>
                  <a:pt x="1357" y="32962"/>
                  <a:pt x="1339" y="33002"/>
                  <a:pt x="1332" y="33002"/>
                </a:cubicBezTo>
                <a:cubicBezTo>
                  <a:pt x="1331" y="33002"/>
                  <a:pt x="1330" y="32999"/>
                  <a:pt x="1330" y="32994"/>
                </a:cubicBezTo>
                <a:lnTo>
                  <a:pt x="1384" y="32777"/>
                </a:lnTo>
                <a:lnTo>
                  <a:pt x="1411" y="32696"/>
                </a:lnTo>
                <a:close/>
                <a:moveTo>
                  <a:pt x="39303" y="33076"/>
                </a:moveTo>
                <a:lnTo>
                  <a:pt x="38950" y="33320"/>
                </a:lnTo>
                <a:lnTo>
                  <a:pt x="39167" y="33157"/>
                </a:lnTo>
                <a:lnTo>
                  <a:pt x="39303" y="33076"/>
                </a:lnTo>
                <a:close/>
                <a:moveTo>
                  <a:pt x="60769" y="33587"/>
                </a:moveTo>
                <a:lnTo>
                  <a:pt x="60769" y="33587"/>
                </a:lnTo>
                <a:cubicBezTo>
                  <a:pt x="60838" y="33697"/>
                  <a:pt x="60906" y="33807"/>
                  <a:pt x="60975" y="33916"/>
                </a:cubicBezTo>
                <a:cubicBezTo>
                  <a:pt x="60901" y="33813"/>
                  <a:pt x="60835" y="33702"/>
                  <a:pt x="60769" y="33587"/>
                </a:cubicBezTo>
                <a:close/>
                <a:moveTo>
                  <a:pt x="60975" y="33916"/>
                </a:moveTo>
                <a:cubicBezTo>
                  <a:pt x="61068" y="34040"/>
                  <a:pt x="61134" y="34173"/>
                  <a:pt x="61194" y="34304"/>
                </a:cubicBezTo>
                <a:lnTo>
                  <a:pt x="61194" y="34304"/>
                </a:lnTo>
                <a:cubicBezTo>
                  <a:pt x="61127" y="34175"/>
                  <a:pt x="61056" y="34046"/>
                  <a:pt x="60975" y="33916"/>
                </a:cubicBezTo>
                <a:close/>
                <a:moveTo>
                  <a:pt x="651" y="36303"/>
                </a:moveTo>
                <a:lnTo>
                  <a:pt x="651" y="36358"/>
                </a:lnTo>
                <a:lnTo>
                  <a:pt x="543" y="37090"/>
                </a:lnTo>
                <a:lnTo>
                  <a:pt x="543" y="37063"/>
                </a:lnTo>
                <a:lnTo>
                  <a:pt x="651" y="36303"/>
                </a:lnTo>
                <a:close/>
                <a:moveTo>
                  <a:pt x="597" y="37470"/>
                </a:moveTo>
                <a:lnTo>
                  <a:pt x="570" y="37741"/>
                </a:lnTo>
                <a:cubicBezTo>
                  <a:pt x="570" y="37814"/>
                  <a:pt x="548" y="37822"/>
                  <a:pt x="544" y="37842"/>
                </a:cubicBezTo>
                <a:lnTo>
                  <a:pt x="544" y="37842"/>
                </a:lnTo>
                <a:lnTo>
                  <a:pt x="570" y="37578"/>
                </a:lnTo>
                <a:cubicBezTo>
                  <a:pt x="570" y="37524"/>
                  <a:pt x="570" y="37497"/>
                  <a:pt x="597" y="37470"/>
                </a:cubicBezTo>
                <a:close/>
                <a:moveTo>
                  <a:pt x="33146" y="36276"/>
                </a:moveTo>
                <a:lnTo>
                  <a:pt x="30298" y="38283"/>
                </a:lnTo>
                <a:cubicBezTo>
                  <a:pt x="30786" y="37877"/>
                  <a:pt x="30786" y="37877"/>
                  <a:pt x="33146" y="36276"/>
                </a:cubicBezTo>
                <a:close/>
                <a:moveTo>
                  <a:pt x="28481" y="40399"/>
                </a:moveTo>
                <a:lnTo>
                  <a:pt x="28426" y="40426"/>
                </a:lnTo>
                <a:cubicBezTo>
                  <a:pt x="28400" y="40449"/>
                  <a:pt x="28367" y="40476"/>
                  <a:pt x="28328" y="40507"/>
                </a:cubicBezTo>
                <a:lnTo>
                  <a:pt x="28328" y="40507"/>
                </a:lnTo>
                <a:lnTo>
                  <a:pt x="28481" y="40399"/>
                </a:lnTo>
                <a:close/>
                <a:moveTo>
                  <a:pt x="245" y="41536"/>
                </a:moveTo>
                <a:cubicBezTo>
                  <a:pt x="245" y="41537"/>
                  <a:pt x="245" y="41538"/>
                  <a:pt x="245" y="41538"/>
                </a:cubicBezTo>
                <a:lnTo>
                  <a:pt x="245" y="41593"/>
                </a:lnTo>
                <a:cubicBezTo>
                  <a:pt x="245" y="41574"/>
                  <a:pt x="245" y="41555"/>
                  <a:pt x="245" y="41536"/>
                </a:cubicBezTo>
                <a:close/>
                <a:moveTo>
                  <a:pt x="43652" y="46854"/>
                </a:moveTo>
                <a:cubicBezTo>
                  <a:pt x="43910" y="46881"/>
                  <a:pt x="44169" y="46908"/>
                  <a:pt x="44429" y="46936"/>
                </a:cubicBezTo>
                <a:lnTo>
                  <a:pt x="45894" y="47072"/>
                </a:lnTo>
                <a:lnTo>
                  <a:pt x="45840" y="47072"/>
                </a:lnTo>
                <a:lnTo>
                  <a:pt x="46708" y="47126"/>
                </a:lnTo>
                <a:cubicBezTo>
                  <a:pt x="47440" y="47234"/>
                  <a:pt x="48064" y="47289"/>
                  <a:pt x="48606" y="47343"/>
                </a:cubicBezTo>
                <a:cubicBezTo>
                  <a:pt x="47494" y="47316"/>
                  <a:pt x="46220" y="47153"/>
                  <a:pt x="45107" y="47017"/>
                </a:cubicBezTo>
                <a:lnTo>
                  <a:pt x="44619" y="46990"/>
                </a:lnTo>
                <a:lnTo>
                  <a:pt x="44402" y="46936"/>
                </a:lnTo>
                <a:lnTo>
                  <a:pt x="43652" y="46854"/>
                </a:lnTo>
                <a:close/>
                <a:moveTo>
                  <a:pt x="62277" y="39016"/>
                </a:moveTo>
                <a:lnTo>
                  <a:pt x="62304" y="39070"/>
                </a:lnTo>
                <a:cubicBezTo>
                  <a:pt x="62304" y="39206"/>
                  <a:pt x="62304" y="39341"/>
                  <a:pt x="62277" y="39450"/>
                </a:cubicBezTo>
                <a:lnTo>
                  <a:pt x="62223" y="39829"/>
                </a:lnTo>
                <a:lnTo>
                  <a:pt x="62168" y="40209"/>
                </a:lnTo>
                <a:lnTo>
                  <a:pt x="62060" y="40589"/>
                </a:lnTo>
                <a:cubicBezTo>
                  <a:pt x="61762" y="41728"/>
                  <a:pt x="61219" y="42759"/>
                  <a:pt x="60460" y="43627"/>
                </a:cubicBezTo>
                <a:cubicBezTo>
                  <a:pt x="59700" y="44495"/>
                  <a:pt x="58805" y="45200"/>
                  <a:pt x="57774" y="45742"/>
                </a:cubicBezTo>
                <a:cubicBezTo>
                  <a:pt x="57340" y="45987"/>
                  <a:pt x="56879" y="46176"/>
                  <a:pt x="56418" y="46366"/>
                </a:cubicBezTo>
                <a:cubicBezTo>
                  <a:pt x="55550" y="46665"/>
                  <a:pt x="54682" y="46909"/>
                  <a:pt x="53787" y="47072"/>
                </a:cubicBezTo>
                <a:cubicBezTo>
                  <a:pt x="52865" y="47234"/>
                  <a:pt x="51970" y="47316"/>
                  <a:pt x="51075" y="47343"/>
                </a:cubicBezTo>
                <a:lnTo>
                  <a:pt x="50342" y="47343"/>
                </a:lnTo>
                <a:cubicBezTo>
                  <a:pt x="51319" y="47343"/>
                  <a:pt x="52322" y="47261"/>
                  <a:pt x="53272" y="47099"/>
                </a:cubicBezTo>
                <a:cubicBezTo>
                  <a:pt x="54248" y="46963"/>
                  <a:pt x="55225" y="46719"/>
                  <a:pt x="56147" y="46366"/>
                </a:cubicBezTo>
                <a:cubicBezTo>
                  <a:pt x="57096" y="46041"/>
                  <a:pt x="57991" y="45580"/>
                  <a:pt x="58805" y="45010"/>
                </a:cubicBezTo>
                <a:cubicBezTo>
                  <a:pt x="59646" y="44441"/>
                  <a:pt x="60351" y="43735"/>
                  <a:pt x="60948" y="42894"/>
                </a:cubicBezTo>
                <a:cubicBezTo>
                  <a:pt x="61192" y="42542"/>
                  <a:pt x="61409" y="42189"/>
                  <a:pt x="61599" y="41810"/>
                </a:cubicBezTo>
                <a:cubicBezTo>
                  <a:pt x="61680" y="41620"/>
                  <a:pt x="61734" y="41430"/>
                  <a:pt x="61816" y="41240"/>
                </a:cubicBezTo>
                <a:cubicBezTo>
                  <a:pt x="61897" y="41023"/>
                  <a:pt x="61979" y="40833"/>
                  <a:pt x="62033" y="40643"/>
                </a:cubicBezTo>
                <a:lnTo>
                  <a:pt x="62114" y="40236"/>
                </a:lnTo>
                <a:cubicBezTo>
                  <a:pt x="62141" y="40101"/>
                  <a:pt x="62168" y="39965"/>
                  <a:pt x="62195" y="39829"/>
                </a:cubicBezTo>
                <a:lnTo>
                  <a:pt x="62250" y="39423"/>
                </a:lnTo>
                <a:lnTo>
                  <a:pt x="62277" y="39016"/>
                </a:lnTo>
                <a:close/>
                <a:moveTo>
                  <a:pt x="46681" y="54639"/>
                </a:moveTo>
                <a:cubicBezTo>
                  <a:pt x="47277" y="54639"/>
                  <a:pt x="47901" y="54639"/>
                  <a:pt x="48498" y="54693"/>
                </a:cubicBezTo>
                <a:lnTo>
                  <a:pt x="48498" y="54720"/>
                </a:lnTo>
                <a:cubicBezTo>
                  <a:pt x="47847" y="54693"/>
                  <a:pt x="47196" y="54693"/>
                  <a:pt x="46545" y="54666"/>
                </a:cubicBezTo>
                <a:lnTo>
                  <a:pt x="46572" y="54666"/>
                </a:lnTo>
                <a:cubicBezTo>
                  <a:pt x="46599" y="54639"/>
                  <a:pt x="46654" y="54639"/>
                  <a:pt x="46681" y="54639"/>
                </a:cubicBezTo>
                <a:close/>
                <a:moveTo>
                  <a:pt x="43760" y="54729"/>
                </a:moveTo>
                <a:lnTo>
                  <a:pt x="43760" y="54729"/>
                </a:lnTo>
                <a:cubicBezTo>
                  <a:pt x="43401" y="54753"/>
                  <a:pt x="43058" y="54778"/>
                  <a:pt x="42693" y="54802"/>
                </a:cubicBezTo>
                <a:lnTo>
                  <a:pt x="42395" y="54802"/>
                </a:lnTo>
                <a:cubicBezTo>
                  <a:pt x="42857" y="54778"/>
                  <a:pt x="43318" y="54753"/>
                  <a:pt x="43760" y="54729"/>
                </a:cubicBezTo>
                <a:close/>
                <a:moveTo>
                  <a:pt x="39503" y="46546"/>
                </a:moveTo>
                <a:cubicBezTo>
                  <a:pt x="39524" y="46546"/>
                  <a:pt x="39545" y="46546"/>
                  <a:pt x="39566" y="46546"/>
                </a:cubicBezTo>
                <a:lnTo>
                  <a:pt x="39566" y="46546"/>
                </a:lnTo>
                <a:cubicBezTo>
                  <a:pt x="38788" y="46552"/>
                  <a:pt x="38015" y="46601"/>
                  <a:pt x="37242" y="46692"/>
                </a:cubicBezTo>
                <a:cubicBezTo>
                  <a:pt x="36536" y="46773"/>
                  <a:pt x="35831" y="46909"/>
                  <a:pt x="35126" y="47072"/>
                </a:cubicBezTo>
                <a:cubicBezTo>
                  <a:pt x="34394" y="47289"/>
                  <a:pt x="33688" y="47560"/>
                  <a:pt x="33037" y="47939"/>
                </a:cubicBezTo>
                <a:cubicBezTo>
                  <a:pt x="31383" y="48835"/>
                  <a:pt x="29999" y="50191"/>
                  <a:pt x="29104" y="51845"/>
                </a:cubicBezTo>
                <a:cubicBezTo>
                  <a:pt x="28670" y="52605"/>
                  <a:pt x="28426" y="53446"/>
                  <a:pt x="28318" y="54286"/>
                </a:cubicBezTo>
                <a:cubicBezTo>
                  <a:pt x="28291" y="54720"/>
                  <a:pt x="28291" y="55154"/>
                  <a:pt x="28345" y="55561"/>
                </a:cubicBezTo>
                <a:cubicBezTo>
                  <a:pt x="28372" y="55778"/>
                  <a:pt x="28426" y="55968"/>
                  <a:pt x="28481" y="56185"/>
                </a:cubicBezTo>
                <a:cubicBezTo>
                  <a:pt x="28508" y="56294"/>
                  <a:pt x="28535" y="56402"/>
                  <a:pt x="28562" y="56483"/>
                </a:cubicBezTo>
                <a:cubicBezTo>
                  <a:pt x="28589" y="56565"/>
                  <a:pt x="28616" y="56619"/>
                  <a:pt x="28643" y="56673"/>
                </a:cubicBezTo>
                <a:lnTo>
                  <a:pt x="28725" y="56863"/>
                </a:lnTo>
                <a:cubicBezTo>
                  <a:pt x="28725" y="56872"/>
                  <a:pt x="28728" y="56875"/>
                  <a:pt x="28732" y="56875"/>
                </a:cubicBezTo>
                <a:cubicBezTo>
                  <a:pt x="28740" y="56875"/>
                  <a:pt x="28752" y="56863"/>
                  <a:pt x="28752" y="56863"/>
                </a:cubicBezTo>
                <a:lnTo>
                  <a:pt x="28806" y="56863"/>
                </a:lnTo>
                <a:lnTo>
                  <a:pt x="28915" y="56836"/>
                </a:lnTo>
                <a:lnTo>
                  <a:pt x="29430" y="56673"/>
                </a:lnTo>
                <a:cubicBezTo>
                  <a:pt x="29864" y="56565"/>
                  <a:pt x="30298" y="56429"/>
                  <a:pt x="30732" y="56321"/>
                </a:cubicBezTo>
                <a:lnTo>
                  <a:pt x="32007" y="55968"/>
                </a:lnTo>
                <a:lnTo>
                  <a:pt x="33309" y="55670"/>
                </a:lnTo>
                <a:cubicBezTo>
                  <a:pt x="36374" y="54965"/>
                  <a:pt x="39493" y="54531"/>
                  <a:pt x="42612" y="54341"/>
                </a:cubicBezTo>
                <a:cubicBezTo>
                  <a:pt x="43792" y="54280"/>
                  <a:pt x="44957" y="54249"/>
                  <a:pt x="46129" y="54249"/>
                </a:cubicBezTo>
                <a:cubicBezTo>
                  <a:pt x="46520" y="54249"/>
                  <a:pt x="46911" y="54253"/>
                  <a:pt x="47304" y="54259"/>
                </a:cubicBezTo>
                <a:cubicBezTo>
                  <a:pt x="48878" y="54259"/>
                  <a:pt x="50451" y="54449"/>
                  <a:pt x="51970" y="54829"/>
                </a:cubicBezTo>
                <a:cubicBezTo>
                  <a:pt x="53326" y="55127"/>
                  <a:pt x="54601" y="55697"/>
                  <a:pt x="55767" y="56429"/>
                </a:cubicBezTo>
                <a:cubicBezTo>
                  <a:pt x="56364" y="56836"/>
                  <a:pt x="56879" y="57297"/>
                  <a:pt x="57340" y="57840"/>
                </a:cubicBezTo>
                <a:cubicBezTo>
                  <a:pt x="57557" y="58111"/>
                  <a:pt x="57747" y="58409"/>
                  <a:pt x="57910" y="58708"/>
                </a:cubicBezTo>
                <a:cubicBezTo>
                  <a:pt x="57991" y="58870"/>
                  <a:pt x="58073" y="59033"/>
                  <a:pt x="58154" y="59196"/>
                </a:cubicBezTo>
                <a:lnTo>
                  <a:pt x="58317" y="59711"/>
                </a:lnTo>
                <a:cubicBezTo>
                  <a:pt x="58805" y="61257"/>
                  <a:pt x="58561" y="63047"/>
                  <a:pt x="57367" y="64702"/>
                </a:cubicBezTo>
                <a:cubicBezTo>
                  <a:pt x="57937" y="63834"/>
                  <a:pt x="58344" y="62858"/>
                  <a:pt x="58480" y="61854"/>
                </a:cubicBezTo>
                <a:cubicBezTo>
                  <a:pt x="58588" y="60796"/>
                  <a:pt x="58371" y="59765"/>
                  <a:pt x="57883" y="58843"/>
                </a:cubicBezTo>
                <a:cubicBezTo>
                  <a:pt x="57422" y="57975"/>
                  <a:pt x="56744" y="57216"/>
                  <a:pt x="55930" y="56646"/>
                </a:cubicBezTo>
                <a:cubicBezTo>
                  <a:pt x="55198" y="56131"/>
                  <a:pt x="54384" y="55670"/>
                  <a:pt x="53516" y="55344"/>
                </a:cubicBezTo>
                <a:cubicBezTo>
                  <a:pt x="53299" y="55290"/>
                  <a:pt x="53055" y="55209"/>
                  <a:pt x="52838" y="55182"/>
                </a:cubicBezTo>
                <a:cubicBezTo>
                  <a:pt x="51482" y="54775"/>
                  <a:pt x="50071" y="54503"/>
                  <a:pt x="48661" y="54422"/>
                </a:cubicBezTo>
                <a:cubicBezTo>
                  <a:pt x="48335" y="54395"/>
                  <a:pt x="47928" y="54368"/>
                  <a:pt x="47494" y="54368"/>
                </a:cubicBezTo>
                <a:cubicBezTo>
                  <a:pt x="47205" y="54368"/>
                  <a:pt x="46904" y="54356"/>
                  <a:pt x="46606" y="54356"/>
                </a:cubicBezTo>
                <a:cubicBezTo>
                  <a:pt x="46458" y="54356"/>
                  <a:pt x="46310" y="54359"/>
                  <a:pt x="46165" y="54368"/>
                </a:cubicBezTo>
                <a:lnTo>
                  <a:pt x="45867" y="54368"/>
                </a:lnTo>
                <a:cubicBezTo>
                  <a:pt x="42558" y="54422"/>
                  <a:pt x="39276" y="54693"/>
                  <a:pt x="36021" y="55236"/>
                </a:cubicBezTo>
                <a:cubicBezTo>
                  <a:pt x="35506" y="55344"/>
                  <a:pt x="35126" y="55426"/>
                  <a:pt x="34746" y="55507"/>
                </a:cubicBezTo>
                <a:cubicBezTo>
                  <a:pt x="33905" y="55670"/>
                  <a:pt x="33064" y="55833"/>
                  <a:pt x="32196" y="56050"/>
                </a:cubicBezTo>
                <a:cubicBezTo>
                  <a:pt x="31410" y="56239"/>
                  <a:pt x="30542" y="56483"/>
                  <a:pt x="29782" y="56700"/>
                </a:cubicBezTo>
                <a:lnTo>
                  <a:pt x="29077" y="56917"/>
                </a:lnTo>
                <a:lnTo>
                  <a:pt x="28779" y="56999"/>
                </a:lnTo>
                <a:lnTo>
                  <a:pt x="28725" y="57026"/>
                </a:lnTo>
                <a:cubicBezTo>
                  <a:pt x="28707" y="57026"/>
                  <a:pt x="28688" y="57038"/>
                  <a:pt x="28670" y="57038"/>
                </a:cubicBezTo>
                <a:cubicBezTo>
                  <a:pt x="28661" y="57038"/>
                  <a:pt x="28652" y="57035"/>
                  <a:pt x="28643" y="57026"/>
                </a:cubicBezTo>
                <a:lnTo>
                  <a:pt x="28589" y="56890"/>
                </a:lnTo>
                <a:cubicBezTo>
                  <a:pt x="28562" y="56782"/>
                  <a:pt x="28508" y="56700"/>
                  <a:pt x="28481" y="56619"/>
                </a:cubicBezTo>
                <a:cubicBezTo>
                  <a:pt x="28453" y="56511"/>
                  <a:pt x="28399" y="56375"/>
                  <a:pt x="28372" y="56267"/>
                </a:cubicBezTo>
                <a:cubicBezTo>
                  <a:pt x="28318" y="56022"/>
                  <a:pt x="28264" y="55778"/>
                  <a:pt x="28236" y="55534"/>
                </a:cubicBezTo>
                <a:cubicBezTo>
                  <a:pt x="28128" y="54503"/>
                  <a:pt x="28264" y="53473"/>
                  <a:pt x="28698" y="52523"/>
                </a:cubicBezTo>
                <a:cubicBezTo>
                  <a:pt x="29837" y="49974"/>
                  <a:pt x="32007" y="48021"/>
                  <a:pt x="34692" y="47153"/>
                </a:cubicBezTo>
                <a:cubicBezTo>
                  <a:pt x="34990" y="47044"/>
                  <a:pt x="35343" y="46963"/>
                  <a:pt x="35668" y="46909"/>
                </a:cubicBezTo>
                <a:cubicBezTo>
                  <a:pt x="36021" y="46827"/>
                  <a:pt x="36346" y="46773"/>
                  <a:pt x="36699" y="46719"/>
                </a:cubicBezTo>
                <a:cubicBezTo>
                  <a:pt x="37617" y="46607"/>
                  <a:pt x="38560" y="46546"/>
                  <a:pt x="39503" y="46546"/>
                </a:cubicBezTo>
                <a:close/>
                <a:moveTo>
                  <a:pt x="52772" y="1"/>
                </a:moveTo>
                <a:cubicBezTo>
                  <a:pt x="52016" y="1"/>
                  <a:pt x="51261" y="55"/>
                  <a:pt x="50505" y="147"/>
                </a:cubicBezTo>
                <a:cubicBezTo>
                  <a:pt x="50261" y="174"/>
                  <a:pt x="49637" y="202"/>
                  <a:pt x="49203" y="283"/>
                </a:cubicBezTo>
                <a:lnTo>
                  <a:pt x="48959" y="283"/>
                </a:lnTo>
                <a:cubicBezTo>
                  <a:pt x="48145" y="419"/>
                  <a:pt x="47684" y="500"/>
                  <a:pt x="47223" y="608"/>
                </a:cubicBezTo>
                <a:cubicBezTo>
                  <a:pt x="46572" y="717"/>
                  <a:pt x="46247" y="798"/>
                  <a:pt x="45894" y="880"/>
                </a:cubicBezTo>
                <a:cubicBezTo>
                  <a:pt x="45541" y="934"/>
                  <a:pt x="45162" y="1042"/>
                  <a:pt x="44456" y="1205"/>
                </a:cubicBezTo>
                <a:cubicBezTo>
                  <a:pt x="42639" y="1666"/>
                  <a:pt x="40768" y="2263"/>
                  <a:pt x="38977" y="2887"/>
                </a:cubicBezTo>
                <a:cubicBezTo>
                  <a:pt x="38543" y="3050"/>
                  <a:pt x="37893" y="3267"/>
                  <a:pt x="37214" y="3538"/>
                </a:cubicBezTo>
                <a:cubicBezTo>
                  <a:pt x="36536" y="3782"/>
                  <a:pt x="35804" y="4107"/>
                  <a:pt x="35153" y="4352"/>
                </a:cubicBezTo>
                <a:cubicBezTo>
                  <a:pt x="35158" y="4351"/>
                  <a:pt x="35161" y="4350"/>
                  <a:pt x="35164" y="4350"/>
                </a:cubicBezTo>
                <a:cubicBezTo>
                  <a:pt x="35256" y="4350"/>
                  <a:pt x="34236" y="4795"/>
                  <a:pt x="33471" y="5111"/>
                </a:cubicBezTo>
                <a:cubicBezTo>
                  <a:pt x="32495" y="5572"/>
                  <a:pt x="31491" y="6006"/>
                  <a:pt x="30569" y="6467"/>
                </a:cubicBezTo>
                <a:cubicBezTo>
                  <a:pt x="29159" y="7145"/>
                  <a:pt x="28236" y="7661"/>
                  <a:pt x="27396" y="8149"/>
                </a:cubicBezTo>
                <a:lnTo>
                  <a:pt x="27423" y="8122"/>
                </a:lnTo>
                <a:lnTo>
                  <a:pt x="26690" y="8529"/>
                </a:lnTo>
                <a:lnTo>
                  <a:pt x="26745" y="8501"/>
                </a:lnTo>
                <a:lnTo>
                  <a:pt x="26745" y="8501"/>
                </a:lnTo>
                <a:lnTo>
                  <a:pt x="24114" y="9993"/>
                </a:lnTo>
                <a:cubicBezTo>
                  <a:pt x="22459" y="10916"/>
                  <a:pt x="20750" y="12000"/>
                  <a:pt x="19041" y="13167"/>
                </a:cubicBezTo>
                <a:lnTo>
                  <a:pt x="17387" y="14333"/>
                </a:lnTo>
                <a:cubicBezTo>
                  <a:pt x="15461" y="15662"/>
                  <a:pt x="14457" y="16449"/>
                  <a:pt x="13590" y="17154"/>
                </a:cubicBezTo>
                <a:lnTo>
                  <a:pt x="13617" y="17127"/>
                </a:lnTo>
                <a:lnTo>
                  <a:pt x="13617" y="17127"/>
                </a:lnTo>
                <a:cubicBezTo>
                  <a:pt x="13454" y="17235"/>
                  <a:pt x="13698" y="16991"/>
                  <a:pt x="12423" y="17941"/>
                </a:cubicBezTo>
                <a:cubicBezTo>
                  <a:pt x="11745" y="18483"/>
                  <a:pt x="10958" y="19107"/>
                  <a:pt x="10145" y="19812"/>
                </a:cubicBezTo>
                <a:lnTo>
                  <a:pt x="10823" y="19297"/>
                </a:lnTo>
                <a:lnTo>
                  <a:pt x="10823" y="19297"/>
                </a:lnTo>
                <a:cubicBezTo>
                  <a:pt x="9792" y="20165"/>
                  <a:pt x="8517" y="21250"/>
                  <a:pt x="7270" y="22470"/>
                </a:cubicBezTo>
                <a:lnTo>
                  <a:pt x="7297" y="22443"/>
                </a:lnTo>
                <a:lnTo>
                  <a:pt x="6700" y="23040"/>
                </a:lnTo>
                <a:lnTo>
                  <a:pt x="6754" y="23013"/>
                </a:lnTo>
                <a:lnTo>
                  <a:pt x="6754" y="23013"/>
                </a:lnTo>
                <a:cubicBezTo>
                  <a:pt x="5127" y="24613"/>
                  <a:pt x="3744" y="26430"/>
                  <a:pt x="2659" y="28410"/>
                </a:cubicBezTo>
                <a:lnTo>
                  <a:pt x="2740" y="28248"/>
                </a:lnTo>
                <a:lnTo>
                  <a:pt x="2659" y="28356"/>
                </a:lnTo>
                <a:cubicBezTo>
                  <a:pt x="2279" y="29143"/>
                  <a:pt x="1926" y="29929"/>
                  <a:pt x="1628" y="30743"/>
                </a:cubicBezTo>
                <a:cubicBezTo>
                  <a:pt x="1465" y="31177"/>
                  <a:pt x="1330" y="31530"/>
                  <a:pt x="1248" y="31801"/>
                </a:cubicBezTo>
                <a:cubicBezTo>
                  <a:pt x="1140" y="32072"/>
                  <a:pt x="1113" y="32289"/>
                  <a:pt x="1058" y="32452"/>
                </a:cubicBezTo>
                <a:cubicBezTo>
                  <a:pt x="950" y="32777"/>
                  <a:pt x="923" y="32994"/>
                  <a:pt x="841" y="33347"/>
                </a:cubicBezTo>
                <a:lnTo>
                  <a:pt x="868" y="33347"/>
                </a:lnTo>
                <a:lnTo>
                  <a:pt x="868" y="33401"/>
                </a:lnTo>
                <a:lnTo>
                  <a:pt x="1085" y="32642"/>
                </a:lnTo>
                <a:lnTo>
                  <a:pt x="1085" y="32669"/>
                </a:lnTo>
                <a:lnTo>
                  <a:pt x="1113" y="32669"/>
                </a:lnTo>
                <a:cubicBezTo>
                  <a:pt x="1113" y="32662"/>
                  <a:pt x="1114" y="32662"/>
                  <a:pt x="1118" y="32662"/>
                </a:cubicBezTo>
                <a:lnTo>
                  <a:pt x="1118" y="32662"/>
                </a:lnTo>
                <a:cubicBezTo>
                  <a:pt x="1129" y="32662"/>
                  <a:pt x="1160" y="32662"/>
                  <a:pt x="1221" y="32479"/>
                </a:cubicBezTo>
                <a:cubicBezTo>
                  <a:pt x="1330" y="32262"/>
                  <a:pt x="1465" y="31692"/>
                  <a:pt x="2008" y="30390"/>
                </a:cubicBezTo>
                <a:cubicBezTo>
                  <a:pt x="2116" y="30146"/>
                  <a:pt x="2252" y="29902"/>
                  <a:pt x="2360" y="29685"/>
                </a:cubicBezTo>
                <a:cubicBezTo>
                  <a:pt x="2523" y="29305"/>
                  <a:pt x="2686" y="29007"/>
                  <a:pt x="2821" y="28736"/>
                </a:cubicBezTo>
                <a:cubicBezTo>
                  <a:pt x="2984" y="28437"/>
                  <a:pt x="3120" y="28166"/>
                  <a:pt x="3282" y="27895"/>
                </a:cubicBezTo>
                <a:cubicBezTo>
                  <a:pt x="3499" y="27515"/>
                  <a:pt x="3798" y="27081"/>
                  <a:pt x="4069" y="26674"/>
                </a:cubicBezTo>
                <a:lnTo>
                  <a:pt x="4096" y="26647"/>
                </a:lnTo>
                <a:lnTo>
                  <a:pt x="4096" y="26647"/>
                </a:lnTo>
                <a:cubicBezTo>
                  <a:pt x="3337" y="27759"/>
                  <a:pt x="2713" y="28926"/>
                  <a:pt x="2170" y="30173"/>
                </a:cubicBezTo>
                <a:cubicBezTo>
                  <a:pt x="1655" y="31448"/>
                  <a:pt x="1248" y="32750"/>
                  <a:pt x="950" y="34079"/>
                </a:cubicBezTo>
                <a:lnTo>
                  <a:pt x="1085" y="33727"/>
                </a:lnTo>
                <a:lnTo>
                  <a:pt x="1085" y="33727"/>
                </a:lnTo>
                <a:cubicBezTo>
                  <a:pt x="760" y="35083"/>
                  <a:pt x="543" y="36439"/>
                  <a:pt x="407" y="37822"/>
                </a:cubicBezTo>
                <a:lnTo>
                  <a:pt x="407" y="37795"/>
                </a:lnTo>
                <a:cubicBezTo>
                  <a:pt x="353" y="38365"/>
                  <a:pt x="299" y="38989"/>
                  <a:pt x="190" y="40101"/>
                </a:cubicBezTo>
                <a:lnTo>
                  <a:pt x="190" y="40046"/>
                </a:lnTo>
                <a:cubicBezTo>
                  <a:pt x="109" y="41321"/>
                  <a:pt x="55" y="42569"/>
                  <a:pt x="0" y="43952"/>
                </a:cubicBezTo>
                <a:cubicBezTo>
                  <a:pt x="82" y="42677"/>
                  <a:pt x="163" y="41647"/>
                  <a:pt x="272" y="40426"/>
                </a:cubicBezTo>
                <a:lnTo>
                  <a:pt x="272" y="40426"/>
                </a:lnTo>
                <a:cubicBezTo>
                  <a:pt x="272" y="40609"/>
                  <a:pt x="247" y="41067"/>
                  <a:pt x="245" y="41536"/>
                </a:cubicBezTo>
                <a:lnTo>
                  <a:pt x="245" y="41536"/>
                </a:lnTo>
                <a:cubicBezTo>
                  <a:pt x="299" y="40560"/>
                  <a:pt x="380" y="39612"/>
                  <a:pt x="489" y="38555"/>
                </a:cubicBezTo>
                <a:cubicBezTo>
                  <a:pt x="597" y="37524"/>
                  <a:pt x="706" y="36792"/>
                  <a:pt x="814" y="36141"/>
                </a:cubicBezTo>
                <a:cubicBezTo>
                  <a:pt x="896" y="35517"/>
                  <a:pt x="1004" y="34947"/>
                  <a:pt x="1140" y="34242"/>
                </a:cubicBezTo>
                <a:lnTo>
                  <a:pt x="1140" y="34188"/>
                </a:lnTo>
                <a:cubicBezTo>
                  <a:pt x="1031" y="34676"/>
                  <a:pt x="923" y="35164"/>
                  <a:pt x="841" y="35652"/>
                </a:cubicBezTo>
                <a:lnTo>
                  <a:pt x="841" y="35625"/>
                </a:lnTo>
                <a:lnTo>
                  <a:pt x="819" y="35625"/>
                </a:lnTo>
                <a:cubicBezTo>
                  <a:pt x="952" y="34830"/>
                  <a:pt x="1032" y="34428"/>
                  <a:pt x="1113" y="34079"/>
                </a:cubicBezTo>
                <a:cubicBezTo>
                  <a:pt x="1194" y="33700"/>
                  <a:pt x="1302" y="33401"/>
                  <a:pt x="1492" y="32750"/>
                </a:cubicBezTo>
                <a:lnTo>
                  <a:pt x="1492" y="32804"/>
                </a:lnTo>
                <a:cubicBezTo>
                  <a:pt x="1872" y="31475"/>
                  <a:pt x="2360" y="30201"/>
                  <a:pt x="3011" y="28980"/>
                </a:cubicBezTo>
                <a:cubicBezTo>
                  <a:pt x="3635" y="27814"/>
                  <a:pt x="4367" y="26702"/>
                  <a:pt x="5208" y="25644"/>
                </a:cubicBezTo>
                <a:lnTo>
                  <a:pt x="5235" y="25617"/>
                </a:lnTo>
                <a:lnTo>
                  <a:pt x="5235" y="25617"/>
                </a:lnTo>
                <a:cubicBezTo>
                  <a:pt x="4422" y="26647"/>
                  <a:pt x="3716" y="27732"/>
                  <a:pt x="3147" y="28899"/>
                </a:cubicBezTo>
                <a:cubicBezTo>
                  <a:pt x="3608" y="28058"/>
                  <a:pt x="4150" y="27244"/>
                  <a:pt x="4747" y="26485"/>
                </a:cubicBezTo>
                <a:cubicBezTo>
                  <a:pt x="5127" y="25942"/>
                  <a:pt x="5425" y="25535"/>
                  <a:pt x="5751" y="25156"/>
                </a:cubicBezTo>
                <a:lnTo>
                  <a:pt x="5751" y="25156"/>
                </a:lnTo>
                <a:lnTo>
                  <a:pt x="5724" y="25183"/>
                </a:lnTo>
                <a:cubicBezTo>
                  <a:pt x="5886" y="24966"/>
                  <a:pt x="6076" y="24776"/>
                  <a:pt x="6239" y="24586"/>
                </a:cubicBezTo>
                <a:cubicBezTo>
                  <a:pt x="6402" y="24396"/>
                  <a:pt x="6564" y="24206"/>
                  <a:pt x="6754" y="24017"/>
                </a:cubicBezTo>
                <a:lnTo>
                  <a:pt x="6754" y="24017"/>
                </a:lnTo>
                <a:lnTo>
                  <a:pt x="6727" y="24043"/>
                </a:lnTo>
                <a:lnTo>
                  <a:pt x="7243" y="23474"/>
                </a:lnTo>
                <a:lnTo>
                  <a:pt x="7188" y="23501"/>
                </a:lnTo>
                <a:cubicBezTo>
                  <a:pt x="7915" y="22794"/>
                  <a:pt x="8210" y="22544"/>
                  <a:pt x="8245" y="22544"/>
                </a:cubicBezTo>
                <a:cubicBezTo>
                  <a:pt x="8260" y="22544"/>
                  <a:pt x="8229" y="22588"/>
                  <a:pt x="8165" y="22660"/>
                </a:cubicBezTo>
                <a:cubicBezTo>
                  <a:pt x="7921" y="22904"/>
                  <a:pt x="7785" y="23094"/>
                  <a:pt x="7649" y="23257"/>
                </a:cubicBezTo>
                <a:cubicBezTo>
                  <a:pt x="8327" y="22606"/>
                  <a:pt x="8951" y="22091"/>
                  <a:pt x="9494" y="21629"/>
                </a:cubicBezTo>
                <a:cubicBezTo>
                  <a:pt x="10389" y="20897"/>
                  <a:pt x="11637" y="19866"/>
                  <a:pt x="13183" y="18673"/>
                </a:cubicBezTo>
                <a:cubicBezTo>
                  <a:pt x="14376" y="17778"/>
                  <a:pt x="15597" y="16856"/>
                  <a:pt x="16763" y="16015"/>
                </a:cubicBezTo>
                <a:cubicBezTo>
                  <a:pt x="22106" y="12109"/>
                  <a:pt x="27857" y="8746"/>
                  <a:pt x="33878" y="6006"/>
                </a:cubicBezTo>
                <a:lnTo>
                  <a:pt x="33878" y="6006"/>
                </a:lnTo>
                <a:lnTo>
                  <a:pt x="33851" y="6033"/>
                </a:lnTo>
                <a:cubicBezTo>
                  <a:pt x="37459" y="4379"/>
                  <a:pt x="41229" y="3050"/>
                  <a:pt x="45080" y="2046"/>
                </a:cubicBezTo>
                <a:cubicBezTo>
                  <a:pt x="45758" y="1883"/>
                  <a:pt x="46464" y="1748"/>
                  <a:pt x="47196" y="1585"/>
                </a:cubicBezTo>
                <a:cubicBezTo>
                  <a:pt x="48823" y="1287"/>
                  <a:pt x="50505" y="1097"/>
                  <a:pt x="52187" y="1042"/>
                </a:cubicBezTo>
                <a:cubicBezTo>
                  <a:pt x="52463" y="1033"/>
                  <a:pt x="52739" y="1029"/>
                  <a:pt x="53016" y="1029"/>
                </a:cubicBezTo>
                <a:cubicBezTo>
                  <a:pt x="54401" y="1029"/>
                  <a:pt x="55799" y="1142"/>
                  <a:pt x="57178" y="1368"/>
                </a:cubicBezTo>
                <a:cubicBezTo>
                  <a:pt x="57584" y="1422"/>
                  <a:pt x="57937" y="1531"/>
                  <a:pt x="58344" y="1612"/>
                </a:cubicBezTo>
                <a:cubicBezTo>
                  <a:pt x="58724" y="1693"/>
                  <a:pt x="59103" y="1802"/>
                  <a:pt x="59483" y="1910"/>
                </a:cubicBezTo>
                <a:cubicBezTo>
                  <a:pt x="60215" y="2100"/>
                  <a:pt x="60948" y="2372"/>
                  <a:pt x="61680" y="2697"/>
                </a:cubicBezTo>
                <a:cubicBezTo>
                  <a:pt x="63091" y="3294"/>
                  <a:pt x="64365" y="4162"/>
                  <a:pt x="65423" y="5274"/>
                </a:cubicBezTo>
                <a:cubicBezTo>
                  <a:pt x="66291" y="6142"/>
                  <a:pt x="66888" y="7227"/>
                  <a:pt x="67241" y="8420"/>
                </a:cubicBezTo>
                <a:cubicBezTo>
                  <a:pt x="67566" y="9559"/>
                  <a:pt x="67566" y="10780"/>
                  <a:pt x="67213" y="11919"/>
                </a:cubicBezTo>
                <a:cubicBezTo>
                  <a:pt x="67078" y="12353"/>
                  <a:pt x="66861" y="12787"/>
                  <a:pt x="66590" y="13167"/>
                </a:cubicBezTo>
                <a:cubicBezTo>
                  <a:pt x="66318" y="13601"/>
                  <a:pt x="65966" y="14008"/>
                  <a:pt x="65559" y="14333"/>
                </a:cubicBezTo>
                <a:cubicBezTo>
                  <a:pt x="65152" y="14686"/>
                  <a:pt x="64691" y="14984"/>
                  <a:pt x="64230" y="15228"/>
                </a:cubicBezTo>
                <a:cubicBezTo>
                  <a:pt x="63742" y="15472"/>
                  <a:pt x="63226" y="15689"/>
                  <a:pt x="62684" y="15879"/>
                </a:cubicBezTo>
                <a:cubicBezTo>
                  <a:pt x="62114" y="16069"/>
                  <a:pt x="61572" y="16232"/>
                  <a:pt x="60975" y="16340"/>
                </a:cubicBezTo>
                <a:lnTo>
                  <a:pt x="61002" y="16340"/>
                </a:lnTo>
                <a:cubicBezTo>
                  <a:pt x="60243" y="16530"/>
                  <a:pt x="59456" y="16666"/>
                  <a:pt x="58642" y="16774"/>
                </a:cubicBezTo>
                <a:cubicBezTo>
                  <a:pt x="54953" y="17344"/>
                  <a:pt x="51237" y="17751"/>
                  <a:pt x="47521" y="18320"/>
                </a:cubicBezTo>
                <a:cubicBezTo>
                  <a:pt x="45813" y="18592"/>
                  <a:pt x="43887" y="18917"/>
                  <a:pt x="42476" y="19243"/>
                </a:cubicBezTo>
                <a:cubicBezTo>
                  <a:pt x="41581" y="19378"/>
                  <a:pt x="39954" y="19785"/>
                  <a:pt x="38815" y="20056"/>
                </a:cubicBezTo>
                <a:cubicBezTo>
                  <a:pt x="38796" y="20066"/>
                  <a:pt x="38777" y="20075"/>
                  <a:pt x="38756" y="20084"/>
                </a:cubicBezTo>
                <a:lnTo>
                  <a:pt x="38756" y="20084"/>
                </a:lnTo>
                <a:lnTo>
                  <a:pt x="37567" y="20382"/>
                </a:lnTo>
                <a:cubicBezTo>
                  <a:pt x="37133" y="20517"/>
                  <a:pt x="36672" y="20653"/>
                  <a:pt x="36211" y="20816"/>
                </a:cubicBezTo>
                <a:cubicBezTo>
                  <a:pt x="35234" y="21168"/>
                  <a:pt x="34177" y="21521"/>
                  <a:pt x="33173" y="21955"/>
                </a:cubicBezTo>
                <a:cubicBezTo>
                  <a:pt x="32956" y="21982"/>
                  <a:pt x="32956" y="21982"/>
                  <a:pt x="31871" y="22416"/>
                </a:cubicBezTo>
                <a:cubicBezTo>
                  <a:pt x="31871" y="22470"/>
                  <a:pt x="31681" y="22552"/>
                  <a:pt x="31139" y="22823"/>
                </a:cubicBezTo>
                <a:lnTo>
                  <a:pt x="30027" y="23392"/>
                </a:lnTo>
                <a:lnTo>
                  <a:pt x="29213" y="23826"/>
                </a:lnTo>
                <a:cubicBezTo>
                  <a:pt x="28915" y="23989"/>
                  <a:pt x="28589" y="24179"/>
                  <a:pt x="28236" y="24396"/>
                </a:cubicBezTo>
                <a:lnTo>
                  <a:pt x="27450" y="24857"/>
                </a:lnTo>
                <a:cubicBezTo>
                  <a:pt x="27179" y="25020"/>
                  <a:pt x="26934" y="25210"/>
                  <a:pt x="26663" y="25372"/>
                </a:cubicBezTo>
                <a:cubicBezTo>
                  <a:pt x="26419" y="25535"/>
                  <a:pt x="26148" y="25725"/>
                  <a:pt x="25904" y="25888"/>
                </a:cubicBezTo>
                <a:lnTo>
                  <a:pt x="25171" y="26430"/>
                </a:lnTo>
                <a:lnTo>
                  <a:pt x="25199" y="26430"/>
                </a:lnTo>
                <a:cubicBezTo>
                  <a:pt x="24683" y="26810"/>
                  <a:pt x="24249" y="27190"/>
                  <a:pt x="23734" y="27651"/>
                </a:cubicBezTo>
                <a:cubicBezTo>
                  <a:pt x="22323" y="28871"/>
                  <a:pt x="21049" y="30228"/>
                  <a:pt x="19909" y="31692"/>
                </a:cubicBezTo>
                <a:lnTo>
                  <a:pt x="19421" y="32370"/>
                </a:lnTo>
                <a:cubicBezTo>
                  <a:pt x="19258" y="32642"/>
                  <a:pt x="19096" y="32940"/>
                  <a:pt x="18879" y="33266"/>
                </a:cubicBezTo>
                <a:lnTo>
                  <a:pt x="18553" y="33808"/>
                </a:lnTo>
                <a:cubicBezTo>
                  <a:pt x="18445" y="33971"/>
                  <a:pt x="18336" y="34188"/>
                  <a:pt x="18228" y="34378"/>
                </a:cubicBezTo>
                <a:cubicBezTo>
                  <a:pt x="17984" y="34812"/>
                  <a:pt x="17767" y="35246"/>
                  <a:pt x="17577" y="35707"/>
                </a:cubicBezTo>
                <a:lnTo>
                  <a:pt x="17197" y="36602"/>
                </a:lnTo>
                <a:cubicBezTo>
                  <a:pt x="17088" y="36900"/>
                  <a:pt x="16980" y="37198"/>
                  <a:pt x="16872" y="37497"/>
                </a:cubicBezTo>
                <a:cubicBezTo>
                  <a:pt x="16627" y="38121"/>
                  <a:pt x="16465" y="38772"/>
                  <a:pt x="16356" y="39450"/>
                </a:cubicBezTo>
                <a:cubicBezTo>
                  <a:pt x="16166" y="40806"/>
                  <a:pt x="16329" y="42189"/>
                  <a:pt x="16899" y="43437"/>
                </a:cubicBezTo>
                <a:cubicBezTo>
                  <a:pt x="17197" y="44115"/>
                  <a:pt x="17739" y="44685"/>
                  <a:pt x="18390" y="45064"/>
                </a:cubicBezTo>
                <a:cubicBezTo>
                  <a:pt x="18847" y="45302"/>
                  <a:pt x="19352" y="45416"/>
                  <a:pt x="19865" y="45416"/>
                </a:cubicBezTo>
                <a:cubicBezTo>
                  <a:pt x="20114" y="45416"/>
                  <a:pt x="20366" y="45389"/>
                  <a:pt x="20615" y="45336"/>
                </a:cubicBezTo>
                <a:cubicBezTo>
                  <a:pt x="21266" y="45173"/>
                  <a:pt x="21917" y="44875"/>
                  <a:pt x="22486" y="44495"/>
                </a:cubicBezTo>
                <a:cubicBezTo>
                  <a:pt x="23056" y="44142"/>
                  <a:pt x="23544" y="43762"/>
                  <a:pt x="24086" y="43410"/>
                </a:cubicBezTo>
                <a:cubicBezTo>
                  <a:pt x="25226" y="42623"/>
                  <a:pt x="26148" y="41972"/>
                  <a:pt x="27124" y="41348"/>
                </a:cubicBezTo>
                <a:cubicBezTo>
                  <a:pt x="27638" y="41022"/>
                  <a:pt x="28091" y="40695"/>
                  <a:pt x="28328" y="40507"/>
                </a:cubicBezTo>
                <a:lnTo>
                  <a:pt x="28328" y="40507"/>
                </a:lnTo>
                <a:lnTo>
                  <a:pt x="28019" y="40725"/>
                </a:lnTo>
                <a:lnTo>
                  <a:pt x="28481" y="40372"/>
                </a:lnTo>
                <a:lnTo>
                  <a:pt x="28399" y="40426"/>
                </a:lnTo>
                <a:lnTo>
                  <a:pt x="29104" y="39938"/>
                </a:lnTo>
                <a:lnTo>
                  <a:pt x="29104" y="39938"/>
                </a:lnTo>
                <a:lnTo>
                  <a:pt x="29077" y="39965"/>
                </a:lnTo>
                <a:lnTo>
                  <a:pt x="30461" y="39043"/>
                </a:lnTo>
                <a:lnTo>
                  <a:pt x="31112" y="38555"/>
                </a:lnTo>
                <a:cubicBezTo>
                  <a:pt x="33037" y="37198"/>
                  <a:pt x="35099" y="35761"/>
                  <a:pt x="37160" y="34432"/>
                </a:cubicBezTo>
                <a:cubicBezTo>
                  <a:pt x="38571" y="33564"/>
                  <a:pt x="40849" y="32126"/>
                  <a:pt x="42856" y="31258"/>
                </a:cubicBezTo>
                <a:cubicBezTo>
                  <a:pt x="43477" y="30980"/>
                  <a:pt x="43692" y="30888"/>
                  <a:pt x="43649" y="30888"/>
                </a:cubicBezTo>
                <a:cubicBezTo>
                  <a:pt x="43645" y="30888"/>
                  <a:pt x="43640" y="30888"/>
                  <a:pt x="43634" y="30889"/>
                </a:cubicBezTo>
                <a:lnTo>
                  <a:pt x="43634" y="30889"/>
                </a:lnTo>
                <a:cubicBezTo>
                  <a:pt x="44122" y="30677"/>
                  <a:pt x="44625" y="30480"/>
                  <a:pt x="45142" y="30307"/>
                </a:cubicBezTo>
                <a:lnTo>
                  <a:pt x="45142" y="30307"/>
                </a:lnTo>
                <a:cubicBezTo>
                  <a:pt x="45121" y="30316"/>
                  <a:pt x="45101" y="30326"/>
                  <a:pt x="45080" y="30336"/>
                </a:cubicBezTo>
                <a:cubicBezTo>
                  <a:pt x="45127" y="30316"/>
                  <a:pt x="45175" y="30297"/>
                  <a:pt x="45222" y="30280"/>
                </a:cubicBezTo>
                <a:lnTo>
                  <a:pt x="45222" y="30280"/>
                </a:lnTo>
                <a:cubicBezTo>
                  <a:pt x="45195" y="30289"/>
                  <a:pt x="45168" y="30298"/>
                  <a:pt x="45142" y="30307"/>
                </a:cubicBezTo>
                <a:lnTo>
                  <a:pt x="45142" y="30307"/>
                </a:lnTo>
                <a:cubicBezTo>
                  <a:pt x="45284" y="30241"/>
                  <a:pt x="45430" y="30194"/>
                  <a:pt x="45596" y="30146"/>
                </a:cubicBezTo>
                <a:cubicBezTo>
                  <a:pt x="47265" y="29628"/>
                  <a:pt x="48990" y="29353"/>
                  <a:pt x="50740" y="29353"/>
                </a:cubicBezTo>
                <a:cubicBezTo>
                  <a:pt x="51095" y="29353"/>
                  <a:pt x="51450" y="29364"/>
                  <a:pt x="51807" y="29387"/>
                </a:cubicBezTo>
                <a:cubicBezTo>
                  <a:pt x="53028" y="29441"/>
                  <a:pt x="54248" y="29712"/>
                  <a:pt x="55415" y="30146"/>
                </a:cubicBezTo>
                <a:cubicBezTo>
                  <a:pt x="56581" y="30580"/>
                  <a:pt x="57639" y="31231"/>
                  <a:pt x="58561" y="32072"/>
                </a:cubicBezTo>
                <a:cubicBezTo>
                  <a:pt x="58968" y="32425"/>
                  <a:pt x="59347" y="32859"/>
                  <a:pt x="59673" y="33293"/>
                </a:cubicBezTo>
                <a:cubicBezTo>
                  <a:pt x="60161" y="33944"/>
                  <a:pt x="60568" y="34649"/>
                  <a:pt x="60894" y="35408"/>
                </a:cubicBezTo>
                <a:cubicBezTo>
                  <a:pt x="61219" y="36168"/>
                  <a:pt x="61463" y="36981"/>
                  <a:pt x="61545" y="37795"/>
                </a:cubicBezTo>
                <a:cubicBezTo>
                  <a:pt x="61707" y="39124"/>
                  <a:pt x="61490" y="40453"/>
                  <a:pt x="60894" y="41647"/>
                </a:cubicBezTo>
                <a:cubicBezTo>
                  <a:pt x="60812" y="41810"/>
                  <a:pt x="60731" y="41999"/>
                  <a:pt x="60622" y="42162"/>
                </a:cubicBezTo>
                <a:cubicBezTo>
                  <a:pt x="60541" y="42325"/>
                  <a:pt x="60432" y="42460"/>
                  <a:pt x="60324" y="42596"/>
                </a:cubicBezTo>
                <a:lnTo>
                  <a:pt x="60161" y="42840"/>
                </a:lnTo>
                <a:lnTo>
                  <a:pt x="59971" y="43030"/>
                </a:lnTo>
                <a:cubicBezTo>
                  <a:pt x="59844" y="43158"/>
                  <a:pt x="59740" y="43310"/>
                  <a:pt x="59615" y="43440"/>
                </a:cubicBezTo>
                <a:lnTo>
                  <a:pt x="59615" y="43440"/>
                </a:lnTo>
                <a:lnTo>
                  <a:pt x="59239" y="43762"/>
                </a:lnTo>
                <a:cubicBezTo>
                  <a:pt x="59158" y="43844"/>
                  <a:pt x="59076" y="43925"/>
                  <a:pt x="58968" y="44007"/>
                </a:cubicBezTo>
                <a:lnTo>
                  <a:pt x="58615" y="44278"/>
                </a:lnTo>
                <a:cubicBezTo>
                  <a:pt x="58100" y="44685"/>
                  <a:pt x="57530" y="45010"/>
                  <a:pt x="56961" y="45308"/>
                </a:cubicBezTo>
                <a:cubicBezTo>
                  <a:pt x="55198" y="46068"/>
                  <a:pt x="53299" y="46529"/>
                  <a:pt x="51400" y="46610"/>
                </a:cubicBezTo>
                <a:cubicBezTo>
                  <a:pt x="50997" y="46628"/>
                  <a:pt x="50593" y="46637"/>
                  <a:pt x="50189" y="46637"/>
                </a:cubicBezTo>
                <a:cubicBezTo>
                  <a:pt x="49318" y="46637"/>
                  <a:pt x="48447" y="46595"/>
                  <a:pt x="47576" y="46502"/>
                </a:cubicBezTo>
                <a:cubicBezTo>
                  <a:pt x="46301" y="46393"/>
                  <a:pt x="45026" y="46231"/>
                  <a:pt x="43724" y="46095"/>
                </a:cubicBezTo>
                <a:cubicBezTo>
                  <a:pt x="42328" y="45948"/>
                  <a:pt x="40908" y="45825"/>
                  <a:pt x="39486" y="45825"/>
                </a:cubicBezTo>
                <a:cubicBezTo>
                  <a:pt x="38283" y="45825"/>
                  <a:pt x="37079" y="45913"/>
                  <a:pt x="35885" y="46149"/>
                </a:cubicBezTo>
                <a:cubicBezTo>
                  <a:pt x="35560" y="46204"/>
                  <a:pt x="35261" y="46258"/>
                  <a:pt x="34963" y="46339"/>
                </a:cubicBezTo>
                <a:cubicBezTo>
                  <a:pt x="34665" y="46421"/>
                  <a:pt x="34339" y="46529"/>
                  <a:pt x="34041" y="46638"/>
                </a:cubicBezTo>
                <a:cubicBezTo>
                  <a:pt x="33444" y="46855"/>
                  <a:pt x="32875" y="47126"/>
                  <a:pt x="32332" y="47478"/>
                </a:cubicBezTo>
                <a:cubicBezTo>
                  <a:pt x="31220" y="48129"/>
                  <a:pt x="30244" y="48970"/>
                  <a:pt x="29430" y="49974"/>
                </a:cubicBezTo>
                <a:cubicBezTo>
                  <a:pt x="28589" y="50977"/>
                  <a:pt x="28019" y="52144"/>
                  <a:pt x="27694" y="53419"/>
                </a:cubicBezTo>
                <a:cubicBezTo>
                  <a:pt x="27558" y="54042"/>
                  <a:pt x="27504" y="54693"/>
                  <a:pt x="27585" y="55371"/>
                </a:cubicBezTo>
                <a:cubicBezTo>
                  <a:pt x="27613" y="55697"/>
                  <a:pt x="27667" y="56022"/>
                  <a:pt x="27748" y="56321"/>
                </a:cubicBezTo>
                <a:lnTo>
                  <a:pt x="27802" y="56565"/>
                </a:lnTo>
                <a:lnTo>
                  <a:pt x="27911" y="56836"/>
                </a:lnTo>
                <a:cubicBezTo>
                  <a:pt x="27992" y="57080"/>
                  <a:pt x="28101" y="57270"/>
                  <a:pt x="28209" y="57514"/>
                </a:cubicBezTo>
                <a:cubicBezTo>
                  <a:pt x="28236" y="57596"/>
                  <a:pt x="28264" y="57677"/>
                  <a:pt x="28318" y="57758"/>
                </a:cubicBezTo>
                <a:cubicBezTo>
                  <a:pt x="28399" y="57758"/>
                  <a:pt x="28508" y="57704"/>
                  <a:pt x="28589" y="57704"/>
                </a:cubicBezTo>
                <a:lnTo>
                  <a:pt x="29159" y="57514"/>
                </a:lnTo>
                <a:lnTo>
                  <a:pt x="29728" y="57351"/>
                </a:lnTo>
                <a:cubicBezTo>
                  <a:pt x="29918" y="57297"/>
                  <a:pt x="30081" y="57243"/>
                  <a:pt x="30244" y="57189"/>
                </a:cubicBezTo>
                <a:cubicBezTo>
                  <a:pt x="30596" y="57107"/>
                  <a:pt x="30922" y="56999"/>
                  <a:pt x="31274" y="56917"/>
                </a:cubicBezTo>
                <a:cubicBezTo>
                  <a:pt x="31952" y="56728"/>
                  <a:pt x="32630" y="56565"/>
                  <a:pt x="33336" y="56402"/>
                </a:cubicBezTo>
                <a:cubicBezTo>
                  <a:pt x="34692" y="56077"/>
                  <a:pt x="36102" y="55805"/>
                  <a:pt x="37486" y="55616"/>
                </a:cubicBezTo>
                <a:cubicBezTo>
                  <a:pt x="39764" y="55263"/>
                  <a:pt x="42070" y="55046"/>
                  <a:pt x="44375" y="54992"/>
                </a:cubicBezTo>
                <a:lnTo>
                  <a:pt x="45569" y="54965"/>
                </a:lnTo>
                <a:lnTo>
                  <a:pt x="46871" y="54965"/>
                </a:lnTo>
                <a:lnTo>
                  <a:pt x="47521" y="54992"/>
                </a:lnTo>
                <a:cubicBezTo>
                  <a:pt x="49393" y="55019"/>
                  <a:pt x="51237" y="55317"/>
                  <a:pt x="53001" y="55914"/>
                </a:cubicBezTo>
                <a:cubicBezTo>
                  <a:pt x="53868" y="56212"/>
                  <a:pt x="54682" y="56619"/>
                  <a:pt x="55442" y="57134"/>
                </a:cubicBezTo>
                <a:cubicBezTo>
                  <a:pt x="56174" y="57623"/>
                  <a:pt x="56798" y="58274"/>
                  <a:pt x="57232" y="59033"/>
                </a:cubicBezTo>
                <a:cubicBezTo>
                  <a:pt x="57530" y="59576"/>
                  <a:pt x="57720" y="60172"/>
                  <a:pt x="57801" y="60796"/>
                </a:cubicBezTo>
                <a:cubicBezTo>
                  <a:pt x="57856" y="61393"/>
                  <a:pt x="57774" y="62017"/>
                  <a:pt x="57612" y="62613"/>
                </a:cubicBezTo>
                <a:cubicBezTo>
                  <a:pt x="57422" y="63210"/>
                  <a:pt x="57123" y="63780"/>
                  <a:pt x="56744" y="64268"/>
                </a:cubicBezTo>
                <a:cubicBezTo>
                  <a:pt x="56364" y="64783"/>
                  <a:pt x="55930" y="65244"/>
                  <a:pt x="55442" y="65624"/>
                </a:cubicBezTo>
                <a:cubicBezTo>
                  <a:pt x="54628" y="66275"/>
                  <a:pt x="53706" y="66791"/>
                  <a:pt x="52729" y="67116"/>
                </a:cubicBezTo>
                <a:cubicBezTo>
                  <a:pt x="51726" y="67414"/>
                  <a:pt x="50695" y="67631"/>
                  <a:pt x="49664" y="67713"/>
                </a:cubicBezTo>
                <a:cubicBezTo>
                  <a:pt x="48968" y="67767"/>
                  <a:pt x="48266" y="67785"/>
                  <a:pt x="47559" y="67785"/>
                </a:cubicBezTo>
                <a:cubicBezTo>
                  <a:pt x="46144" y="67785"/>
                  <a:pt x="44710" y="67713"/>
                  <a:pt x="43263" y="67713"/>
                </a:cubicBezTo>
                <a:cubicBezTo>
                  <a:pt x="43139" y="67710"/>
                  <a:pt x="43015" y="67709"/>
                  <a:pt x="42891" y="67709"/>
                </a:cubicBezTo>
                <a:cubicBezTo>
                  <a:pt x="41527" y="67709"/>
                  <a:pt x="40187" y="67846"/>
                  <a:pt x="38869" y="68120"/>
                </a:cubicBezTo>
                <a:cubicBezTo>
                  <a:pt x="37431" y="68418"/>
                  <a:pt x="36048" y="68988"/>
                  <a:pt x="34882" y="69856"/>
                </a:cubicBezTo>
                <a:cubicBezTo>
                  <a:pt x="33661" y="70723"/>
                  <a:pt x="32766" y="71944"/>
                  <a:pt x="32278" y="73354"/>
                </a:cubicBezTo>
                <a:cubicBezTo>
                  <a:pt x="31763" y="74765"/>
                  <a:pt x="31627" y="76311"/>
                  <a:pt x="31871" y="77803"/>
                </a:cubicBezTo>
                <a:cubicBezTo>
                  <a:pt x="31871" y="77911"/>
                  <a:pt x="31925" y="78020"/>
                  <a:pt x="31925" y="78128"/>
                </a:cubicBezTo>
                <a:cubicBezTo>
                  <a:pt x="31979" y="78345"/>
                  <a:pt x="32034" y="78562"/>
                  <a:pt x="32088" y="78752"/>
                </a:cubicBezTo>
                <a:cubicBezTo>
                  <a:pt x="32115" y="78969"/>
                  <a:pt x="32169" y="79186"/>
                  <a:pt x="32251" y="79376"/>
                </a:cubicBezTo>
                <a:lnTo>
                  <a:pt x="32468" y="80000"/>
                </a:lnTo>
                <a:lnTo>
                  <a:pt x="32712" y="80569"/>
                </a:lnTo>
                <a:cubicBezTo>
                  <a:pt x="32793" y="80786"/>
                  <a:pt x="32902" y="80976"/>
                  <a:pt x="33010" y="81166"/>
                </a:cubicBezTo>
                <a:cubicBezTo>
                  <a:pt x="33092" y="81356"/>
                  <a:pt x="33200" y="81546"/>
                  <a:pt x="33309" y="81736"/>
                </a:cubicBezTo>
                <a:cubicBezTo>
                  <a:pt x="34204" y="83173"/>
                  <a:pt x="35451" y="84367"/>
                  <a:pt x="36943" y="85208"/>
                </a:cubicBezTo>
                <a:cubicBezTo>
                  <a:pt x="37920" y="85777"/>
                  <a:pt x="38950" y="86211"/>
                  <a:pt x="40035" y="86510"/>
                </a:cubicBezTo>
                <a:cubicBezTo>
                  <a:pt x="41450" y="86894"/>
                  <a:pt x="42911" y="87097"/>
                  <a:pt x="44383" y="87097"/>
                </a:cubicBezTo>
                <a:cubicBezTo>
                  <a:pt x="44886" y="87097"/>
                  <a:pt x="45390" y="87073"/>
                  <a:pt x="45894" y="87025"/>
                </a:cubicBezTo>
                <a:cubicBezTo>
                  <a:pt x="46165" y="87025"/>
                  <a:pt x="46382" y="86998"/>
                  <a:pt x="46545" y="86971"/>
                </a:cubicBezTo>
                <a:cubicBezTo>
                  <a:pt x="46823" y="86931"/>
                  <a:pt x="46912" y="86906"/>
                  <a:pt x="46855" y="86906"/>
                </a:cubicBezTo>
                <a:cubicBezTo>
                  <a:pt x="46834" y="86906"/>
                  <a:pt x="46793" y="86909"/>
                  <a:pt x="46735" y="86916"/>
                </a:cubicBezTo>
                <a:cubicBezTo>
                  <a:pt x="46491" y="86916"/>
                  <a:pt x="45948" y="86971"/>
                  <a:pt x="45189" y="86971"/>
                </a:cubicBezTo>
                <a:cubicBezTo>
                  <a:pt x="44983" y="86978"/>
                  <a:pt x="44779" y="86982"/>
                  <a:pt x="44574" y="86982"/>
                </a:cubicBezTo>
                <a:cubicBezTo>
                  <a:pt x="43349" y="86982"/>
                  <a:pt x="42143" y="86843"/>
                  <a:pt x="40958" y="86564"/>
                </a:cubicBezTo>
                <a:cubicBezTo>
                  <a:pt x="40252" y="86401"/>
                  <a:pt x="39574" y="86184"/>
                  <a:pt x="38923" y="85940"/>
                </a:cubicBezTo>
                <a:cubicBezTo>
                  <a:pt x="38293" y="85688"/>
                  <a:pt x="37687" y="85389"/>
                  <a:pt x="37125" y="85043"/>
                </a:cubicBezTo>
                <a:lnTo>
                  <a:pt x="37125" y="85043"/>
                </a:lnTo>
                <a:cubicBezTo>
                  <a:pt x="38018" y="85508"/>
                  <a:pt x="38960" y="85898"/>
                  <a:pt x="39927" y="86211"/>
                </a:cubicBezTo>
                <a:cubicBezTo>
                  <a:pt x="40849" y="86482"/>
                  <a:pt x="41798" y="86672"/>
                  <a:pt x="42775" y="86754"/>
                </a:cubicBezTo>
                <a:cubicBezTo>
                  <a:pt x="43408" y="86816"/>
                  <a:pt x="44042" y="86849"/>
                  <a:pt x="44676" y="86849"/>
                </a:cubicBezTo>
                <a:cubicBezTo>
                  <a:pt x="45425" y="86849"/>
                  <a:pt x="46175" y="86802"/>
                  <a:pt x="46925" y="86699"/>
                </a:cubicBezTo>
                <a:cubicBezTo>
                  <a:pt x="47494" y="86645"/>
                  <a:pt x="48037" y="86564"/>
                  <a:pt x="48579" y="86401"/>
                </a:cubicBezTo>
                <a:cubicBezTo>
                  <a:pt x="48634" y="86374"/>
                  <a:pt x="48579" y="86374"/>
                  <a:pt x="48579" y="86347"/>
                </a:cubicBezTo>
                <a:cubicBezTo>
                  <a:pt x="47576" y="86537"/>
                  <a:pt x="46545" y="86645"/>
                  <a:pt x="45514" y="86672"/>
                </a:cubicBezTo>
                <a:cubicBezTo>
                  <a:pt x="44646" y="86672"/>
                  <a:pt x="43778" y="86645"/>
                  <a:pt x="42910" y="86537"/>
                </a:cubicBezTo>
                <a:cubicBezTo>
                  <a:pt x="42015" y="86428"/>
                  <a:pt x="41120" y="86238"/>
                  <a:pt x="40252" y="85994"/>
                </a:cubicBezTo>
                <a:cubicBezTo>
                  <a:pt x="38408" y="85479"/>
                  <a:pt x="36699" y="84529"/>
                  <a:pt x="35316" y="83255"/>
                </a:cubicBezTo>
                <a:cubicBezTo>
                  <a:pt x="34692" y="82658"/>
                  <a:pt x="34149" y="81953"/>
                  <a:pt x="33715" y="81220"/>
                </a:cubicBezTo>
                <a:cubicBezTo>
                  <a:pt x="33281" y="80461"/>
                  <a:pt x="32956" y="79674"/>
                  <a:pt x="32739" y="78834"/>
                </a:cubicBezTo>
                <a:cubicBezTo>
                  <a:pt x="32386" y="77532"/>
                  <a:pt x="32332" y="76175"/>
                  <a:pt x="32549" y="74873"/>
                </a:cubicBezTo>
                <a:cubicBezTo>
                  <a:pt x="32739" y="73571"/>
                  <a:pt x="33309" y="72351"/>
                  <a:pt x="34177" y="71374"/>
                </a:cubicBezTo>
                <a:cubicBezTo>
                  <a:pt x="34421" y="71049"/>
                  <a:pt x="34719" y="70778"/>
                  <a:pt x="35044" y="70534"/>
                </a:cubicBezTo>
                <a:cubicBezTo>
                  <a:pt x="35560" y="70127"/>
                  <a:pt x="36102" y="69801"/>
                  <a:pt x="36699" y="69530"/>
                </a:cubicBezTo>
                <a:lnTo>
                  <a:pt x="36699" y="69530"/>
                </a:lnTo>
                <a:cubicBezTo>
                  <a:pt x="35885" y="69910"/>
                  <a:pt x="35126" y="70425"/>
                  <a:pt x="34475" y="71049"/>
                </a:cubicBezTo>
                <a:cubicBezTo>
                  <a:pt x="33797" y="71781"/>
                  <a:pt x="33281" y="72622"/>
                  <a:pt x="32929" y="73544"/>
                </a:cubicBezTo>
                <a:cubicBezTo>
                  <a:pt x="32576" y="74602"/>
                  <a:pt x="32413" y="75687"/>
                  <a:pt x="32468" y="76799"/>
                </a:cubicBezTo>
                <a:cubicBezTo>
                  <a:pt x="32495" y="77233"/>
                  <a:pt x="32549" y="77640"/>
                  <a:pt x="32630" y="78074"/>
                </a:cubicBezTo>
                <a:cubicBezTo>
                  <a:pt x="32712" y="78508"/>
                  <a:pt x="32820" y="78915"/>
                  <a:pt x="32956" y="79349"/>
                </a:cubicBezTo>
                <a:cubicBezTo>
                  <a:pt x="33092" y="79756"/>
                  <a:pt x="33254" y="80135"/>
                  <a:pt x="33444" y="80542"/>
                </a:cubicBezTo>
                <a:cubicBezTo>
                  <a:pt x="33634" y="80922"/>
                  <a:pt x="33851" y="81275"/>
                  <a:pt x="34068" y="81654"/>
                </a:cubicBezTo>
                <a:cubicBezTo>
                  <a:pt x="34502" y="82278"/>
                  <a:pt x="34990" y="82875"/>
                  <a:pt x="35560" y="83390"/>
                </a:cubicBezTo>
                <a:cubicBezTo>
                  <a:pt x="35831" y="83634"/>
                  <a:pt x="36129" y="83851"/>
                  <a:pt x="36455" y="84096"/>
                </a:cubicBezTo>
                <a:cubicBezTo>
                  <a:pt x="36591" y="84177"/>
                  <a:pt x="36753" y="84313"/>
                  <a:pt x="36916" y="84394"/>
                </a:cubicBezTo>
                <a:lnTo>
                  <a:pt x="37377" y="84692"/>
                </a:lnTo>
                <a:cubicBezTo>
                  <a:pt x="38679" y="85425"/>
                  <a:pt x="40117" y="85940"/>
                  <a:pt x="41581" y="86184"/>
                </a:cubicBezTo>
                <a:cubicBezTo>
                  <a:pt x="42247" y="86313"/>
                  <a:pt x="43065" y="86391"/>
                  <a:pt x="43216" y="86391"/>
                </a:cubicBezTo>
                <a:cubicBezTo>
                  <a:pt x="43256" y="86391"/>
                  <a:pt x="43250" y="86385"/>
                  <a:pt x="43182" y="86374"/>
                </a:cubicBezTo>
                <a:cubicBezTo>
                  <a:pt x="42856" y="86320"/>
                  <a:pt x="41690" y="86184"/>
                  <a:pt x="40822" y="85940"/>
                </a:cubicBezTo>
                <a:lnTo>
                  <a:pt x="40008" y="85723"/>
                </a:lnTo>
                <a:cubicBezTo>
                  <a:pt x="39737" y="85642"/>
                  <a:pt x="39493" y="85533"/>
                  <a:pt x="39222" y="85452"/>
                </a:cubicBezTo>
                <a:cubicBezTo>
                  <a:pt x="38326" y="85099"/>
                  <a:pt x="37486" y="84665"/>
                  <a:pt x="36699" y="84123"/>
                </a:cubicBezTo>
                <a:cubicBezTo>
                  <a:pt x="36509" y="83987"/>
                  <a:pt x="36319" y="83851"/>
                  <a:pt x="36129" y="83716"/>
                </a:cubicBezTo>
                <a:lnTo>
                  <a:pt x="35587" y="83255"/>
                </a:lnTo>
                <a:cubicBezTo>
                  <a:pt x="35234" y="82929"/>
                  <a:pt x="34936" y="82577"/>
                  <a:pt x="34638" y="82224"/>
                </a:cubicBezTo>
                <a:cubicBezTo>
                  <a:pt x="34041" y="81465"/>
                  <a:pt x="33580" y="80651"/>
                  <a:pt x="33227" y="79756"/>
                </a:cubicBezTo>
                <a:cubicBezTo>
                  <a:pt x="32902" y="78861"/>
                  <a:pt x="32685" y="77938"/>
                  <a:pt x="32630" y="76989"/>
                </a:cubicBezTo>
                <a:cubicBezTo>
                  <a:pt x="32549" y="76094"/>
                  <a:pt x="32630" y="75226"/>
                  <a:pt x="32847" y="74358"/>
                </a:cubicBezTo>
                <a:cubicBezTo>
                  <a:pt x="33037" y="73490"/>
                  <a:pt x="33390" y="72704"/>
                  <a:pt x="33905" y="71971"/>
                </a:cubicBezTo>
                <a:cubicBezTo>
                  <a:pt x="34936" y="70561"/>
                  <a:pt x="36509" y="69639"/>
                  <a:pt x="38218" y="69150"/>
                </a:cubicBezTo>
                <a:cubicBezTo>
                  <a:pt x="39439" y="68798"/>
                  <a:pt x="40686" y="68608"/>
                  <a:pt x="41934" y="68581"/>
                </a:cubicBezTo>
                <a:cubicBezTo>
                  <a:pt x="42329" y="68564"/>
                  <a:pt x="42727" y="68557"/>
                  <a:pt x="43126" y="68557"/>
                </a:cubicBezTo>
                <a:cubicBezTo>
                  <a:pt x="44014" y="68557"/>
                  <a:pt x="44906" y="68589"/>
                  <a:pt x="45786" y="68608"/>
                </a:cubicBezTo>
                <a:cubicBezTo>
                  <a:pt x="46314" y="68623"/>
                  <a:pt x="46846" y="68634"/>
                  <a:pt x="47380" y="68634"/>
                </a:cubicBezTo>
                <a:cubicBezTo>
                  <a:pt x="48793" y="68634"/>
                  <a:pt x="50220" y="68558"/>
                  <a:pt x="51617" y="68282"/>
                </a:cubicBezTo>
                <a:cubicBezTo>
                  <a:pt x="53624" y="67930"/>
                  <a:pt x="55442" y="66953"/>
                  <a:pt x="56852" y="65516"/>
                </a:cubicBezTo>
                <a:cubicBezTo>
                  <a:pt x="57232" y="65109"/>
                  <a:pt x="57584" y="64648"/>
                  <a:pt x="57856" y="64160"/>
                </a:cubicBezTo>
                <a:cubicBezTo>
                  <a:pt x="58154" y="63671"/>
                  <a:pt x="58371" y="63129"/>
                  <a:pt x="58534" y="62559"/>
                </a:cubicBezTo>
                <a:cubicBezTo>
                  <a:pt x="58561" y="62424"/>
                  <a:pt x="58588" y="62288"/>
                  <a:pt x="58615" y="62125"/>
                </a:cubicBezTo>
                <a:cubicBezTo>
                  <a:pt x="58642" y="61990"/>
                  <a:pt x="58669" y="61854"/>
                  <a:pt x="58669" y="61718"/>
                </a:cubicBezTo>
                <a:lnTo>
                  <a:pt x="58697" y="61284"/>
                </a:lnTo>
                <a:lnTo>
                  <a:pt x="58697" y="60878"/>
                </a:lnTo>
                <a:cubicBezTo>
                  <a:pt x="58669" y="60606"/>
                  <a:pt x="58642" y="60335"/>
                  <a:pt x="58561" y="60091"/>
                </a:cubicBezTo>
                <a:cubicBezTo>
                  <a:pt x="58534" y="59847"/>
                  <a:pt x="58452" y="59603"/>
                  <a:pt x="58344" y="59359"/>
                </a:cubicBezTo>
                <a:cubicBezTo>
                  <a:pt x="57910" y="58192"/>
                  <a:pt x="57123" y="57189"/>
                  <a:pt x="56093" y="56511"/>
                </a:cubicBezTo>
                <a:cubicBezTo>
                  <a:pt x="55089" y="55805"/>
                  <a:pt x="54004" y="55290"/>
                  <a:pt x="52865" y="54937"/>
                </a:cubicBezTo>
                <a:cubicBezTo>
                  <a:pt x="51726" y="54612"/>
                  <a:pt x="50559" y="54368"/>
                  <a:pt x="49366" y="54232"/>
                </a:cubicBezTo>
                <a:cubicBezTo>
                  <a:pt x="49068" y="54205"/>
                  <a:pt x="48796" y="54178"/>
                  <a:pt x="48498" y="54178"/>
                </a:cubicBezTo>
                <a:cubicBezTo>
                  <a:pt x="48200" y="54151"/>
                  <a:pt x="47901" y="54151"/>
                  <a:pt x="47603" y="54124"/>
                </a:cubicBezTo>
                <a:cubicBezTo>
                  <a:pt x="47223" y="54124"/>
                  <a:pt x="46831" y="54112"/>
                  <a:pt x="46444" y="54112"/>
                </a:cubicBezTo>
                <a:cubicBezTo>
                  <a:pt x="46250" y="54112"/>
                  <a:pt x="46057" y="54115"/>
                  <a:pt x="45867" y="54124"/>
                </a:cubicBezTo>
                <a:cubicBezTo>
                  <a:pt x="42015" y="54124"/>
                  <a:pt x="38191" y="54531"/>
                  <a:pt x="34421" y="55290"/>
                </a:cubicBezTo>
                <a:cubicBezTo>
                  <a:pt x="33498" y="55480"/>
                  <a:pt x="32576" y="55697"/>
                  <a:pt x="31708" y="55914"/>
                </a:cubicBezTo>
                <a:cubicBezTo>
                  <a:pt x="31247" y="56050"/>
                  <a:pt x="30786" y="56158"/>
                  <a:pt x="30352" y="56294"/>
                </a:cubicBezTo>
                <a:lnTo>
                  <a:pt x="29674" y="56483"/>
                </a:lnTo>
                <a:lnTo>
                  <a:pt x="29050" y="56673"/>
                </a:lnTo>
                <a:lnTo>
                  <a:pt x="28806" y="56755"/>
                </a:lnTo>
                <a:cubicBezTo>
                  <a:pt x="28752" y="56673"/>
                  <a:pt x="28725" y="56592"/>
                  <a:pt x="28698" y="56511"/>
                </a:cubicBezTo>
                <a:lnTo>
                  <a:pt x="28643" y="56375"/>
                </a:lnTo>
                <a:cubicBezTo>
                  <a:pt x="28616" y="56294"/>
                  <a:pt x="28589" y="56212"/>
                  <a:pt x="28589" y="56131"/>
                </a:cubicBezTo>
                <a:cubicBezTo>
                  <a:pt x="28535" y="55995"/>
                  <a:pt x="28508" y="55833"/>
                  <a:pt x="28481" y="55670"/>
                </a:cubicBezTo>
                <a:cubicBezTo>
                  <a:pt x="28291" y="54503"/>
                  <a:pt x="28508" y="53310"/>
                  <a:pt x="29023" y="52225"/>
                </a:cubicBezTo>
                <a:lnTo>
                  <a:pt x="29023" y="52279"/>
                </a:lnTo>
                <a:cubicBezTo>
                  <a:pt x="29294" y="51601"/>
                  <a:pt x="29674" y="51004"/>
                  <a:pt x="30135" y="50462"/>
                </a:cubicBezTo>
                <a:cubicBezTo>
                  <a:pt x="30976" y="49458"/>
                  <a:pt x="31952" y="48645"/>
                  <a:pt x="33092" y="48021"/>
                </a:cubicBezTo>
                <a:cubicBezTo>
                  <a:pt x="33688" y="47695"/>
                  <a:pt x="34285" y="47424"/>
                  <a:pt x="34936" y="47234"/>
                </a:cubicBezTo>
                <a:cubicBezTo>
                  <a:pt x="35587" y="47072"/>
                  <a:pt x="36238" y="46909"/>
                  <a:pt x="36916" y="46827"/>
                </a:cubicBezTo>
                <a:cubicBezTo>
                  <a:pt x="37786" y="46723"/>
                  <a:pt x="38655" y="46674"/>
                  <a:pt x="39532" y="46674"/>
                </a:cubicBezTo>
                <a:cubicBezTo>
                  <a:pt x="40022" y="46674"/>
                  <a:pt x="40515" y="46690"/>
                  <a:pt x="41012" y="46719"/>
                </a:cubicBezTo>
                <a:cubicBezTo>
                  <a:pt x="43751" y="46882"/>
                  <a:pt x="46518" y="47343"/>
                  <a:pt x="49339" y="47478"/>
                </a:cubicBezTo>
                <a:cubicBezTo>
                  <a:pt x="49650" y="47499"/>
                  <a:pt x="49960" y="47508"/>
                  <a:pt x="50271" y="47508"/>
                </a:cubicBezTo>
                <a:cubicBezTo>
                  <a:pt x="50774" y="47508"/>
                  <a:pt x="51277" y="47485"/>
                  <a:pt x="51780" y="47451"/>
                </a:cubicBezTo>
                <a:cubicBezTo>
                  <a:pt x="52187" y="47424"/>
                  <a:pt x="52567" y="47370"/>
                  <a:pt x="52919" y="47343"/>
                </a:cubicBezTo>
                <a:lnTo>
                  <a:pt x="53868" y="47180"/>
                </a:lnTo>
                <a:cubicBezTo>
                  <a:pt x="55496" y="46882"/>
                  <a:pt x="57069" y="46285"/>
                  <a:pt x="58480" y="45471"/>
                </a:cubicBezTo>
                <a:cubicBezTo>
                  <a:pt x="60351" y="44413"/>
                  <a:pt x="61707" y="42650"/>
                  <a:pt x="62250" y="40589"/>
                </a:cubicBezTo>
                <a:cubicBezTo>
                  <a:pt x="62494" y="39640"/>
                  <a:pt x="62548" y="38636"/>
                  <a:pt x="62440" y="37660"/>
                </a:cubicBezTo>
                <a:cubicBezTo>
                  <a:pt x="62304" y="36710"/>
                  <a:pt x="62060" y="35761"/>
                  <a:pt x="61653" y="34866"/>
                </a:cubicBezTo>
                <a:cubicBezTo>
                  <a:pt x="61300" y="34052"/>
                  <a:pt x="60812" y="33266"/>
                  <a:pt x="60270" y="32560"/>
                </a:cubicBezTo>
                <a:cubicBezTo>
                  <a:pt x="59727" y="31909"/>
                  <a:pt x="59103" y="31313"/>
                  <a:pt x="58425" y="30797"/>
                </a:cubicBezTo>
                <a:cubicBezTo>
                  <a:pt x="56933" y="29712"/>
                  <a:pt x="55198" y="29007"/>
                  <a:pt x="53380" y="28682"/>
                </a:cubicBezTo>
                <a:cubicBezTo>
                  <a:pt x="52485" y="28532"/>
                  <a:pt x="51576" y="28458"/>
                  <a:pt x="50664" y="28458"/>
                </a:cubicBezTo>
                <a:cubicBezTo>
                  <a:pt x="49752" y="28458"/>
                  <a:pt x="48837" y="28532"/>
                  <a:pt x="47928" y="28682"/>
                </a:cubicBezTo>
                <a:cubicBezTo>
                  <a:pt x="46545" y="28926"/>
                  <a:pt x="45189" y="29278"/>
                  <a:pt x="43887" y="29767"/>
                </a:cubicBezTo>
                <a:cubicBezTo>
                  <a:pt x="43209" y="30038"/>
                  <a:pt x="42504" y="30363"/>
                  <a:pt x="41798" y="30716"/>
                </a:cubicBezTo>
                <a:lnTo>
                  <a:pt x="41853" y="30689"/>
                </a:lnTo>
                <a:lnTo>
                  <a:pt x="41853" y="30689"/>
                </a:lnTo>
                <a:cubicBezTo>
                  <a:pt x="40307" y="31448"/>
                  <a:pt x="38815" y="32289"/>
                  <a:pt x="37377" y="33211"/>
                </a:cubicBezTo>
                <a:cubicBezTo>
                  <a:pt x="35858" y="34188"/>
                  <a:pt x="34529" y="35083"/>
                  <a:pt x="32929" y="36222"/>
                </a:cubicBezTo>
                <a:cubicBezTo>
                  <a:pt x="31844" y="36981"/>
                  <a:pt x="30244" y="38066"/>
                  <a:pt x="28942" y="38934"/>
                </a:cubicBezTo>
                <a:lnTo>
                  <a:pt x="26392" y="40697"/>
                </a:lnTo>
                <a:lnTo>
                  <a:pt x="22432" y="43437"/>
                </a:lnTo>
                <a:cubicBezTo>
                  <a:pt x="21808" y="43898"/>
                  <a:pt x="21103" y="44224"/>
                  <a:pt x="20370" y="44441"/>
                </a:cubicBezTo>
                <a:cubicBezTo>
                  <a:pt x="20200" y="44478"/>
                  <a:pt x="20028" y="44497"/>
                  <a:pt x="19858" y="44497"/>
                </a:cubicBezTo>
                <a:cubicBezTo>
                  <a:pt x="19296" y="44497"/>
                  <a:pt x="18752" y="44293"/>
                  <a:pt x="18336" y="43898"/>
                </a:cubicBezTo>
                <a:cubicBezTo>
                  <a:pt x="18038" y="43627"/>
                  <a:pt x="17794" y="43301"/>
                  <a:pt x="17658" y="42922"/>
                </a:cubicBezTo>
                <a:cubicBezTo>
                  <a:pt x="17550" y="42732"/>
                  <a:pt x="17495" y="42542"/>
                  <a:pt x="17441" y="42352"/>
                </a:cubicBezTo>
                <a:cubicBezTo>
                  <a:pt x="17387" y="42135"/>
                  <a:pt x="17333" y="41945"/>
                  <a:pt x="17305" y="41728"/>
                </a:cubicBezTo>
                <a:cubicBezTo>
                  <a:pt x="17143" y="40887"/>
                  <a:pt x="17170" y="40046"/>
                  <a:pt x="17305" y="39206"/>
                </a:cubicBezTo>
                <a:cubicBezTo>
                  <a:pt x="17387" y="38772"/>
                  <a:pt x="17495" y="38365"/>
                  <a:pt x="17658" y="37958"/>
                </a:cubicBezTo>
                <a:lnTo>
                  <a:pt x="17875" y="37334"/>
                </a:lnTo>
                <a:lnTo>
                  <a:pt x="17984" y="37009"/>
                </a:lnTo>
                <a:cubicBezTo>
                  <a:pt x="18011" y="36900"/>
                  <a:pt x="18065" y="36792"/>
                  <a:pt x="18119" y="36710"/>
                </a:cubicBezTo>
                <a:cubicBezTo>
                  <a:pt x="18309" y="36303"/>
                  <a:pt x="18445" y="35869"/>
                  <a:pt x="18662" y="35490"/>
                </a:cubicBezTo>
                <a:lnTo>
                  <a:pt x="19313" y="34296"/>
                </a:lnTo>
                <a:cubicBezTo>
                  <a:pt x="19448" y="34052"/>
                  <a:pt x="19638" y="33754"/>
                  <a:pt x="19828" y="33455"/>
                </a:cubicBezTo>
                <a:cubicBezTo>
                  <a:pt x="19936" y="33293"/>
                  <a:pt x="20018" y="33130"/>
                  <a:pt x="20126" y="32994"/>
                </a:cubicBezTo>
                <a:lnTo>
                  <a:pt x="20452" y="32533"/>
                </a:lnTo>
                <a:lnTo>
                  <a:pt x="20994" y="31774"/>
                </a:lnTo>
                <a:lnTo>
                  <a:pt x="21591" y="31068"/>
                </a:lnTo>
                <a:cubicBezTo>
                  <a:pt x="21990" y="30563"/>
                  <a:pt x="22441" y="30084"/>
                  <a:pt x="22893" y="29631"/>
                </a:cubicBezTo>
                <a:lnTo>
                  <a:pt x="22893" y="29631"/>
                </a:lnTo>
                <a:lnTo>
                  <a:pt x="22947" y="29604"/>
                </a:lnTo>
                <a:cubicBezTo>
                  <a:pt x="24168" y="28410"/>
                  <a:pt x="25497" y="27325"/>
                  <a:pt x="26907" y="26349"/>
                </a:cubicBezTo>
                <a:lnTo>
                  <a:pt x="26907" y="26349"/>
                </a:lnTo>
                <a:lnTo>
                  <a:pt x="26880" y="26376"/>
                </a:lnTo>
                <a:lnTo>
                  <a:pt x="27558" y="25915"/>
                </a:lnTo>
                <a:lnTo>
                  <a:pt x="27504" y="25942"/>
                </a:lnTo>
                <a:cubicBezTo>
                  <a:pt x="27721" y="25806"/>
                  <a:pt x="27965" y="25644"/>
                  <a:pt x="28182" y="25508"/>
                </a:cubicBezTo>
                <a:lnTo>
                  <a:pt x="28182" y="25508"/>
                </a:lnTo>
                <a:lnTo>
                  <a:pt x="28128" y="25535"/>
                </a:lnTo>
                <a:lnTo>
                  <a:pt x="28779" y="25128"/>
                </a:lnTo>
                <a:lnTo>
                  <a:pt x="28752" y="25156"/>
                </a:lnTo>
                <a:cubicBezTo>
                  <a:pt x="29131" y="24911"/>
                  <a:pt x="29538" y="24694"/>
                  <a:pt x="29945" y="24450"/>
                </a:cubicBezTo>
                <a:cubicBezTo>
                  <a:pt x="30840" y="23989"/>
                  <a:pt x="32332" y="23284"/>
                  <a:pt x="33444" y="22823"/>
                </a:cubicBezTo>
                <a:lnTo>
                  <a:pt x="33444" y="22823"/>
                </a:lnTo>
                <a:lnTo>
                  <a:pt x="33390" y="22850"/>
                </a:lnTo>
                <a:cubicBezTo>
                  <a:pt x="34041" y="22579"/>
                  <a:pt x="34665" y="22335"/>
                  <a:pt x="35316" y="22118"/>
                </a:cubicBezTo>
                <a:cubicBezTo>
                  <a:pt x="35777" y="21982"/>
                  <a:pt x="36129" y="21874"/>
                  <a:pt x="36753" y="21684"/>
                </a:cubicBezTo>
                <a:cubicBezTo>
                  <a:pt x="38462" y="21087"/>
                  <a:pt x="40225" y="20626"/>
                  <a:pt x="41988" y="20273"/>
                </a:cubicBezTo>
                <a:lnTo>
                  <a:pt x="41961" y="20273"/>
                </a:lnTo>
                <a:cubicBezTo>
                  <a:pt x="43372" y="20002"/>
                  <a:pt x="44673" y="19758"/>
                  <a:pt x="46138" y="19487"/>
                </a:cubicBezTo>
                <a:cubicBezTo>
                  <a:pt x="47304" y="19297"/>
                  <a:pt x="48742" y="19080"/>
                  <a:pt x="50044" y="18890"/>
                </a:cubicBezTo>
                <a:lnTo>
                  <a:pt x="50121" y="18877"/>
                </a:lnTo>
                <a:lnTo>
                  <a:pt x="50121" y="18877"/>
                </a:lnTo>
                <a:lnTo>
                  <a:pt x="51102" y="18781"/>
                </a:lnTo>
                <a:cubicBezTo>
                  <a:pt x="52133" y="18646"/>
                  <a:pt x="53462" y="18456"/>
                  <a:pt x="53814" y="18402"/>
                </a:cubicBezTo>
                <a:cubicBezTo>
                  <a:pt x="55849" y="18185"/>
                  <a:pt x="57774" y="17859"/>
                  <a:pt x="59727" y="17561"/>
                </a:cubicBezTo>
                <a:lnTo>
                  <a:pt x="59998" y="17561"/>
                </a:lnTo>
                <a:cubicBezTo>
                  <a:pt x="60859" y="17434"/>
                  <a:pt x="61720" y="17213"/>
                  <a:pt x="62537" y="16919"/>
                </a:cubicBezTo>
                <a:lnTo>
                  <a:pt x="62537" y="16919"/>
                </a:lnTo>
                <a:lnTo>
                  <a:pt x="62684" y="16883"/>
                </a:lnTo>
                <a:lnTo>
                  <a:pt x="63308" y="16693"/>
                </a:lnTo>
                <a:lnTo>
                  <a:pt x="63714" y="16530"/>
                </a:lnTo>
                <a:cubicBezTo>
                  <a:pt x="63959" y="16449"/>
                  <a:pt x="63742" y="16557"/>
                  <a:pt x="64148" y="16395"/>
                </a:cubicBezTo>
                <a:cubicBezTo>
                  <a:pt x="64664" y="16178"/>
                  <a:pt x="65179" y="15906"/>
                  <a:pt x="65640" y="15635"/>
                </a:cubicBezTo>
                <a:cubicBezTo>
                  <a:pt x="65855" y="15485"/>
                  <a:pt x="65951" y="15436"/>
                  <a:pt x="65995" y="15436"/>
                </a:cubicBezTo>
                <a:cubicBezTo>
                  <a:pt x="66006" y="15436"/>
                  <a:pt x="66014" y="15440"/>
                  <a:pt x="66020" y="15445"/>
                </a:cubicBezTo>
                <a:cubicBezTo>
                  <a:pt x="66590" y="14984"/>
                  <a:pt x="67078" y="14442"/>
                  <a:pt x="67512" y="13845"/>
                </a:cubicBezTo>
                <a:lnTo>
                  <a:pt x="67729" y="13465"/>
                </a:lnTo>
                <a:cubicBezTo>
                  <a:pt x="67810" y="13357"/>
                  <a:pt x="67837" y="13248"/>
                  <a:pt x="67892" y="13140"/>
                </a:cubicBezTo>
                <a:cubicBezTo>
                  <a:pt x="67946" y="13004"/>
                  <a:pt x="68000" y="12868"/>
                  <a:pt x="68027" y="12760"/>
                </a:cubicBezTo>
                <a:lnTo>
                  <a:pt x="68027" y="12706"/>
                </a:lnTo>
                <a:cubicBezTo>
                  <a:pt x="67892" y="13031"/>
                  <a:pt x="67702" y="13357"/>
                  <a:pt x="67512" y="13628"/>
                </a:cubicBezTo>
                <a:lnTo>
                  <a:pt x="67322" y="13899"/>
                </a:lnTo>
                <a:lnTo>
                  <a:pt x="67186" y="14062"/>
                </a:lnTo>
                <a:cubicBezTo>
                  <a:pt x="67129" y="14119"/>
                  <a:pt x="67101" y="14142"/>
                  <a:pt x="67093" y="14142"/>
                </a:cubicBezTo>
                <a:cubicBezTo>
                  <a:pt x="67083" y="14142"/>
                  <a:pt x="67112" y="14098"/>
                  <a:pt x="67159" y="14035"/>
                </a:cubicBezTo>
                <a:cubicBezTo>
                  <a:pt x="67512" y="13574"/>
                  <a:pt x="67783" y="13058"/>
                  <a:pt x="68000" y="12543"/>
                </a:cubicBezTo>
                <a:cubicBezTo>
                  <a:pt x="68163" y="12136"/>
                  <a:pt x="68271" y="11702"/>
                  <a:pt x="68325" y="11268"/>
                </a:cubicBezTo>
                <a:cubicBezTo>
                  <a:pt x="68431" y="10743"/>
                  <a:pt x="68459" y="10192"/>
                  <a:pt x="68461" y="9640"/>
                </a:cubicBezTo>
                <a:lnTo>
                  <a:pt x="68461" y="9640"/>
                </a:lnTo>
                <a:cubicBezTo>
                  <a:pt x="68461" y="9640"/>
                  <a:pt x="68461" y="9640"/>
                  <a:pt x="68461" y="9641"/>
                </a:cubicBezTo>
                <a:lnTo>
                  <a:pt x="68461" y="9586"/>
                </a:lnTo>
                <a:cubicBezTo>
                  <a:pt x="68461" y="9604"/>
                  <a:pt x="68461" y="9622"/>
                  <a:pt x="68461" y="9640"/>
                </a:cubicBezTo>
                <a:lnTo>
                  <a:pt x="68461" y="9640"/>
                </a:lnTo>
                <a:cubicBezTo>
                  <a:pt x="68407" y="9206"/>
                  <a:pt x="68325" y="8800"/>
                  <a:pt x="68190" y="8366"/>
                </a:cubicBezTo>
                <a:cubicBezTo>
                  <a:pt x="67973" y="7525"/>
                  <a:pt x="67647" y="6738"/>
                  <a:pt x="67186" y="6006"/>
                </a:cubicBezTo>
                <a:cubicBezTo>
                  <a:pt x="66698" y="5220"/>
                  <a:pt x="66074" y="4541"/>
                  <a:pt x="65396" y="3918"/>
                </a:cubicBezTo>
                <a:cubicBezTo>
                  <a:pt x="65071" y="3619"/>
                  <a:pt x="64718" y="3294"/>
                  <a:pt x="64365" y="3022"/>
                </a:cubicBezTo>
                <a:cubicBezTo>
                  <a:pt x="63702" y="2606"/>
                  <a:pt x="63499" y="2483"/>
                  <a:pt x="63486" y="2483"/>
                </a:cubicBezTo>
                <a:lnTo>
                  <a:pt x="63486" y="2483"/>
                </a:lnTo>
                <a:cubicBezTo>
                  <a:pt x="63469" y="2483"/>
                  <a:pt x="63835" y="2730"/>
                  <a:pt x="63815" y="2730"/>
                </a:cubicBezTo>
                <a:cubicBezTo>
                  <a:pt x="63809" y="2730"/>
                  <a:pt x="63765" y="2706"/>
                  <a:pt x="63660" y="2643"/>
                </a:cubicBezTo>
                <a:cubicBezTo>
                  <a:pt x="62856" y="2160"/>
                  <a:pt x="62024" y="1757"/>
                  <a:pt x="61140" y="1433"/>
                </a:cubicBezTo>
                <a:lnTo>
                  <a:pt x="61140" y="1433"/>
                </a:lnTo>
                <a:lnTo>
                  <a:pt x="61002" y="1341"/>
                </a:lnTo>
                <a:cubicBezTo>
                  <a:pt x="60487" y="1151"/>
                  <a:pt x="59944" y="1015"/>
                  <a:pt x="59429" y="907"/>
                </a:cubicBezTo>
                <a:cubicBezTo>
                  <a:pt x="59212" y="853"/>
                  <a:pt x="58941" y="771"/>
                  <a:pt x="58534" y="690"/>
                </a:cubicBezTo>
                <a:cubicBezTo>
                  <a:pt x="58154" y="608"/>
                  <a:pt x="57639" y="473"/>
                  <a:pt x="56879" y="364"/>
                </a:cubicBezTo>
                <a:lnTo>
                  <a:pt x="56879" y="364"/>
                </a:lnTo>
                <a:lnTo>
                  <a:pt x="57639" y="473"/>
                </a:lnTo>
                <a:lnTo>
                  <a:pt x="58154" y="581"/>
                </a:lnTo>
                <a:cubicBezTo>
                  <a:pt x="58452" y="636"/>
                  <a:pt x="58642" y="690"/>
                  <a:pt x="58751" y="690"/>
                </a:cubicBezTo>
                <a:cubicBezTo>
                  <a:pt x="58791" y="703"/>
                  <a:pt x="58832" y="710"/>
                  <a:pt x="58873" y="710"/>
                </a:cubicBezTo>
                <a:cubicBezTo>
                  <a:pt x="58914" y="710"/>
                  <a:pt x="58954" y="703"/>
                  <a:pt x="58995" y="690"/>
                </a:cubicBezTo>
                <a:lnTo>
                  <a:pt x="59049" y="690"/>
                </a:lnTo>
                <a:cubicBezTo>
                  <a:pt x="58751" y="608"/>
                  <a:pt x="58344" y="554"/>
                  <a:pt x="58154" y="527"/>
                </a:cubicBezTo>
                <a:cubicBezTo>
                  <a:pt x="57883" y="473"/>
                  <a:pt x="57720" y="446"/>
                  <a:pt x="57503" y="419"/>
                </a:cubicBezTo>
                <a:lnTo>
                  <a:pt x="57557" y="419"/>
                </a:lnTo>
                <a:cubicBezTo>
                  <a:pt x="56933" y="337"/>
                  <a:pt x="56337" y="229"/>
                  <a:pt x="55713" y="174"/>
                </a:cubicBezTo>
                <a:cubicBezTo>
                  <a:pt x="55415" y="147"/>
                  <a:pt x="55116" y="120"/>
                  <a:pt x="54791" y="93"/>
                </a:cubicBezTo>
                <a:lnTo>
                  <a:pt x="53841" y="39"/>
                </a:lnTo>
                <a:cubicBezTo>
                  <a:pt x="53485" y="13"/>
                  <a:pt x="53128" y="1"/>
                  <a:pt x="527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58"/>
          <p:cNvSpPr/>
          <p:nvPr/>
        </p:nvSpPr>
        <p:spPr>
          <a:xfrm rot="6201130">
            <a:off x="7155081" y="3745002"/>
            <a:ext cx="2537828" cy="1371012"/>
          </a:xfrm>
          <a:custGeom>
            <a:avLst/>
            <a:gdLst/>
            <a:ahLst/>
            <a:cxnLst/>
            <a:rect l="l" t="t" r="r" b="b"/>
            <a:pathLst>
              <a:path w="111793" h="60394" extrusionOk="0">
                <a:moveTo>
                  <a:pt x="8698" y="0"/>
                </a:moveTo>
                <a:cubicBezTo>
                  <a:pt x="4448" y="0"/>
                  <a:pt x="1" y="4800"/>
                  <a:pt x="575" y="10353"/>
                </a:cubicBezTo>
                <a:cubicBezTo>
                  <a:pt x="971" y="13972"/>
                  <a:pt x="3137" y="17722"/>
                  <a:pt x="6254" y="19413"/>
                </a:cubicBezTo>
                <a:cubicBezTo>
                  <a:pt x="7568" y="20126"/>
                  <a:pt x="9180" y="20254"/>
                  <a:pt x="10807" y="20254"/>
                </a:cubicBezTo>
                <a:cubicBezTo>
                  <a:pt x="11718" y="20254"/>
                  <a:pt x="12633" y="20214"/>
                  <a:pt x="13504" y="20214"/>
                </a:cubicBezTo>
                <a:cubicBezTo>
                  <a:pt x="15113" y="20214"/>
                  <a:pt x="16569" y="20350"/>
                  <a:pt x="17560" y="21130"/>
                </a:cubicBezTo>
                <a:cubicBezTo>
                  <a:pt x="20888" y="23798"/>
                  <a:pt x="14020" y="32884"/>
                  <a:pt x="21522" y="37137"/>
                </a:cubicBezTo>
                <a:cubicBezTo>
                  <a:pt x="22579" y="37730"/>
                  <a:pt x="23568" y="37941"/>
                  <a:pt x="24512" y="37941"/>
                </a:cubicBezTo>
                <a:cubicBezTo>
                  <a:pt x="26858" y="37941"/>
                  <a:pt x="28923" y="36634"/>
                  <a:pt x="31063" y="36634"/>
                </a:cubicBezTo>
                <a:cubicBezTo>
                  <a:pt x="31437" y="36634"/>
                  <a:pt x="31813" y="36673"/>
                  <a:pt x="32193" y="36767"/>
                </a:cubicBezTo>
                <a:cubicBezTo>
                  <a:pt x="39695" y="38590"/>
                  <a:pt x="34993" y="43106"/>
                  <a:pt x="36868" y="48284"/>
                </a:cubicBezTo>
                <a:cubicBezTo>
                  <a:pt x="38347" y="52451"/>
                  <a:pt x="41622" y="54331"/>
                  <a:pt x="45210" y="54331"/>
                </a:cubicBezTo>
                <a:cubicBezTo>
                  <a:pt x="47262" y="54331"/>
                  <a:pt x="49417" y="53716"/>
                  <a:pt x="51396" y="52563"/>
                </a:cubicBezTo>
                <a:cubicBezTo>
                  <a:pt x="55381" y="50242"/>
                  <a:pt x="57622" y="46755"/>
                  <a:pt x="59930" y="46755"/>
                </a:cubicBezTo>
                <a:cubicBezTo>
                  <a:pt x="61248" y="46755"/>
                  <a:pt x="62587" y="47892"/>
                  <a:pt x="64286" y="51031"/>
                </a:cubicBezTo>
                <a:cubicBezTo>
                  <a:pt x="66056" y="54280"/>
                  <a:pt x="67694" y="57925"/>
                  <a:pt x="71947" y="59642"/>
                </a:cubicBezTo>
                <a:cubicBezTo>
                  <a:pt x="73154" y="60141"/>
                  <a:pt x="74434" y="60393"/>
                  <a:pt x="75714" y="60393"/>
                </a:cubicBezTo>
                <a:cubicBezTo>
                  <a:pt x="76871" y="60393"/>
                  <a:pt x="78028" y="60188"/>
                  <a:pt x="79131" y="59774"/>
                </a:cubicBezTo>
                <a:cubicBezTo>
                  <a:pt x="83410" y="58110"/>
                  <a:pt x="83226" y="53091"/>
                  <a:pt x="86263" y="51295"/>
                </a:cubicBezTo>
                <a:cubicBezTo>
                  <a:pt x="87089" y="50807"/>
                  <a:pt x="87903" y="50603"/>
                  <a:pt x="88716" y="50603"/>
                </a:cubicBezTo>
                <a:cubicBezTo>
                  <a:pt x="92980" y="50603"/>
                  <a:pt x="97213" y="56233"/>
                  <a:pt x="102836" y="56233"/>
                </a:cubicBezTo>
                <a:cubicBezTo>
                  <a:pt x="104275" y="56233"/>
                  <a:pt x="105804" y="55865"/>
                  <a:pt x="107447" y="54940"/>
                </a:cubicBezTo>
                <a:cubicBezTo>
                  <a:pt x="111792" y="52508"/>
                  <a:pt x="110353" y="47395"/>
                  <a:pt x="105262" y="47395"/>
                </a:cubicBezTo>
                <a:cubicBezTo>
                  <a:pt x="104658" y="47395"/>
                  <a:pt x="104003" y="47466"/>
                  <a:pt x="103300" y="47623"/>
                </a:cubicBezTo>
                <a:cubicBezTo>
                  <a:pt x="103062" y="47676"/>
                  <a:pt x="102823" y="47701"/>
                  <a:pt x="102581" y="47701"/>
                </a:cubicBezTo>
                <a:cubicBezTo>
                  <a:pt x="97946" y="47701"/>
                  <a:pt x="92740" y="38516"/>
                  <a:pt x="87692" y="38516"/>
                </a:cubicBezTo>
                <a:cubicBezTo>
                  <a:pt x="87436" y="38516"/>
                  <a:pt x="87179" y="38540"/>
                  <a:pt x="86924" y="38590"/>
                </a:cubicBezTo>
                <a:cubicBezTo>
                  <a:pt x="81086" y="39752"/>
                  <a:pt x="81667" y="46699"/>
                  <a:pt x="78075" y="48231"/>
                </a:cubicBezTo>
                <a:cubicBezTo>
                  <a:pt x="77543" y="48459"/>
                  <a:pt x="77028" y="48564"/>
                  <a:pt x="76527" y="48564"/>
                </a:cubicBezTo>
                <a:cubicBezTo>
                  <a:pt x="71231" y="48564"/>
                  <a:pt x="67466" y="36883"/>
                  <a:pt x="61143" y="36160"/>
                </a:cubicBezTo>
                <a:cubicBezTo>
                  <a:pt x="60981" y="36141"/>
                  <a:pt x="60814" y="36131"/>
                  <a:pt x="60644" y="36131"/>
                </a:cubicBezTo>
                <a:cubicBezTo>
                  <a:pt x="56178" y="36131"/>
                  <a:pt x="49201" y="42428"/>
                  <a:pt x="47310" y="42428"/>
                </a:cubicBezTo>
                <a:cubicBezTo>
                  <a:pt x="47270" y="42428"/>
                  <a:pt x="47232" y="42426"/>
                  <a:pt x="47196" y="42420"/>
                </a:cubicBezTo>
                <a:cubicBezTo>
                  <a:pt x="43525" y="41759"/>
                  <a:pt x="47910" y="32145"/>
                  <a:pt x="43049" y="28209"/>
                </a:cubicBezTo>
                <a:cubicBezTo>
                  <a:pt x="41560" y="27001"/>
                  <a:pt x="39828" y="26643"/>
                  <a:pt x="38073" y="26643"/>
                </a:cubicBezTo>
                <a:cubicBezTo>
                  <a:pt x="35513" y="26643"/>
                  <a:pt x="32902" y="27405"/>
                  <a:pt x="30918" y="27405"/>
                </a:cubicBezTo>
                <a:cubicBezTo>
                  <a:pt x="29295" y="27405"/>
                  <a:pt x="28091" y="26895"/>
                  <a:pt x="27676" y="25039"/>
                </a:cubicBezTo>
                <a:cubicBezTo>
                  <a:pt x="26725" y="20786"/>
                  <a:pt x="32246" y="16455"/>
                  <a:pt x="27888" y="11806"/>
                </a:cubicBezTo>
                <a:cubicBezTo>
                  <a:pt x="26918" y="10783"/>
                  <a:pt x="24323" y="9360"/>
                  <a:pt x="21315" y="9360"/>
                </a:cubicBezTo>
                <a:cubicBezTo>
                  <a:pt x="19816" y="9360"/>
                  <a:pt x="18216" y="9713"/>
                  <a:pt x="16661" y="10643"/>
                </a:cubicBezTo>
                <a:cubicBezTo>
                  <a:pt x="15545" y="11179"/>
                  <a:pt x="14670" y="11412"/>
                  <a:pt x="13987" y="11412"/>
                </a:cubicBezTo>
                <a:cubicBezTo>
                  <a:pt x="9614" y="11412"/>
                  <a:pt x="13131" y="1856"/>
                  <a:pt x="11669" y="897"/>
                </a:cubicBezTo>
                <a:cubicBezTo>
                  <a:pt x="10739" y="280"/>
                  <a:pt x="9725" y="0"/>
                  <a:pt x="86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1" name="Google Shape;1111;p58"/>
          <p:cNvGrpSpPr/>
          <p:nvPr/>
        </p:nvGrpSpPr>
        <p:grpSpPr>
          <a:xfrm rot="-5844721">
            <a:off x="7027457" y="3238093"/>
            <a:ext cx="1906140" cy="1686409"/>
            <a:chOff x="1749700" y="889800"/>
            <a:chExt cx="4276500" cy="3783525"/>
          </a:xfrm>
        </p:grpSpPr>
        <p:sp>
          <p:nvSpPr>
            <p:cNvPr id="1112" name="Google Shape;1112;p58"/>
            <p:cNvSpPr/>
            <p:nvPr/>
          </p:nvSpPr>
          <p:spPr>
            <a:xfrm>
              <a:off x="2226200" y="889800"/>
              <a:ext cx="183125" cy="226500"/>
            </a:xfrm>
            <a:custGeom>
              <a:avLst/>
              <a:gdLst/>
              <a:ahLst/>
              <a:cxnLst/>
              <a:rect l="l" t="t" r="r" b="b"/>
              <a:pathLst>
                <a:path w="7325" h="9060" extrusionOk="0">
                  <a:moveTo>
                    <a:pt x="3299" y="1"/>
                  </a:moveTo>
                  <a:cubicBezTo>
                    <a:pt x="2841" y="1"/>
                    <a:pt x="2390" y="173"/>
                    <a:pt x="2047" y="502"/>
                  </a:cubicBezTo>
                  <a:cubicBezTo>
                    <a:pt x="1753" y="835"/>
                    <a:pt x="1510" y="1203"/>
                    <a:pt x="1317" y="1604"/>
                  </a:cubicBezTo>
                  <a:lnTo>
                    <a:pt x="1317" y="1604"/>
                  </a:lnTo>
                  <a:cubicBezTo>
                    <a:pt x="1359" y="1507"/>
                    <a:pt x="1373" y="1467"/>
                    <a:pt x="1366" y="1467"/>
                  </a:cubicBezTo>
                  <a:cubicBezTo>
                    <a:pt x="1336" y="1467"/>
                    <a:pt x="865" y="2344"/>
                    <a:pt x="796" y="2481"/>
                  </a:cubicBezTo>
                  <a:cubicBezTo>
                    <a:pt x="0" y="3937"/>
                    <a:pt x="137" y="5234"/>
                    <a:pt x="728" y="6689"/>
                  </a:cubicBezTo>
                  <a:cubicBezTo>
                    <a:pt x="1345" y="8277"/>
                    <a:pt x="2705" y="9059"/>
                    <a:pt x="4024" y="9059"/>
                  </a:cubicBezTo>
                  <a:cubicBezTo>
                    <a:pt x="5577" y="9059"/>
                    <a:pt x="7074" y="7976"/>
                    <a:pt x="7234" y="5848"/>
                  </a:cubicBezTo>
                  <a:cubicBezTo>
                    <a:pt x="7325" y="4255"/>
                    <a:pt x="7097" y="2982"/>
                    <a:pt x="5960" y="1776"/>
                  </a:cubicBezTo>
                  <a:cubicBezTo>
                    <a:pt x="5664" y="1503"/>
                    <a:pt x="5346" y="1230"/>
                    <a:pt x="5027" y="980"/>
                  </a:cubicBezTo>
                  <a:cubicBezTo>
                    <a:pt x="4777" y="684"/>
                    <a:pt x="4504" y="434"/>
                    <a:pt x="4186" y="229"/>
                  </a:cubicBezTo>
                  <a:cubicBezTo>
                    <a:pt x="3906" y="76"/>
                    <a:pt x="3601" y="1"/>
                    <a:pt x="32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58"/>
            <p:cNvSpPr/>
            <p:nvPr/>
          </p:nvSpPr>
          <p:spPr>
            <a:xfrm>
              <a:off x="2327350" y="1533200"/>
              <a:ext cx="283725" cy="185850"/>
            </a:xfrm>
            <a:custGeom>
              <a:avLst/>
              <a:gdLst/>
              <a:ahLst/>
              <a:cxnLst/>
              <a:rect l="l" t="t" r="r" b="b"/>
              <a:pathLst>
                <a:path w="11349" h="7434" extrusionOk="0">
                  <a:moveTo>
                    <a:pt x="6546" y="1"/>
                  </a:moveTo>
                  <a:cubicBezTo>
                    <a:pt x="6377" y="1"/>
                    <a:pt x="6205" y="13"/>
                    <a:pt x="6031" y="39"/>
                  </a:cubicBezTo>
                  <a:cubicBezTo>
                    <a:pt x="4030" y="334"/>
                    <a:pt x="2392" y="2040"/>
                    <a:pt x="1163" y="3542"/>
                  </a:cubicBezTo>
                  <a:cubicBezTo>
                    <a:pt x="1" y="4928"/>
                    <a:pt x="618" y="7434"/>
                    <a:pt x="2647" y="7434"/>
                  </a:cubicBezTo>
                  <a:cubicBezTo>
                    <a:pt x="2683" y="7434"/>
                    <a:pt x="2719" y="7433"/>
                    <a:pt x="2756" y="7432"/>
                  </a:cubicBezTo>
                  <a:cubicBezTo>
                    <a:pt x="5008" y="7318"/>
                    <a:pt x="7419" y="7022"/>
                    <a:pt x="9080" y="5361"/>
                  </a:cubicBezTo>
                  <a:cubicBezTo>
                    <a:pt x="11348" y="3114"/>
                    <a:pt x="9247" y="1"/>
                    <a:pt x="6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58"/>
            <p:cNvSpPr/>
            <p:nvPr/>
          </p:nvSpPr>
          <p:spPr>
            <a:xfrm>
              <a:off x="2677400" y="1195275"/>
              <a:ext cx="265350" cy="220825"/>
            </a:xfrm>
            <a:custGeom>
              <a:avLst/>
              <a:gdLst/>
              <a:ahLst/>
              <a:cxnLst/>
              <a:rect l="l" t="t" r="r" b="b"/>
              <a:pathLst>
                <a:path w="10614" h="8833" extrusionOk="0">
                  <a:moveTo>
                    <a:pt x="5747" y="0"/>
                  </a:moveTo>
                  <a:cubicBezTo>
                    <a:pt x="5142" y="0"/>
                    <a:pt x="4503" y="134"/>
                    <a:pt x="3858" y="430"/>
                  </a:cubicBezTo>
                  <a:cubicBezTo>
                    <a:pt x="2493" y="1067"/>
                    <a:pt x="1765" y="2045"/>
                    <a:pt x="1219" y="3387"/>
                  </a:cubicBezTo>
                  <a:cubicBezTo>
                    <a:pt x="0" y="6257"/>
                    <a:pt x="1858" y="8832"/>
                    <a:pt x="4511" y="8832"/>
                  </a:cubicBezTo>
                  <a:cubicBezTo>
                    <a:pt x="5076" y="8832"/>
                    <a:pt x="5677" y="8716"/>
                    <a:pt x="6292" y="8460"/>
                  </a:cubicBezTo>
                  <a:cubicBezTo>
                    <a:pt x="7634" y="7891"/>
                    <a:pt x="8612" y="7164"/>
                    <a:pt x="9249" y="5821"/>
                  </a:cubicBezTo>
                  <a:cubicBezTo>
                    <a:pt x="10614" y="2849"/>
                    <a:pt x="8538" y="0"/>
                    <a:pt x="5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58"/>
            <p:cNvSpPr/>
            <p:nvPr/>
          </p:nvSpPr>
          <p:spPr>
            <a:xfrm>
              <a:off x="1795700" y="1310500"/>
              <a:ext cx="278100" cy="217600"/>
            </a:xfrm>
            <a:custGeom>
              <a:avLst/>
              <a:gdLst/>
              <a:ahLst/>
              <a:cxnLst/>
              <a:rect l="l" t="t" r="r" b="b"/>
              <a:pathLst>
                <a:path w="11124" h="8704" extrusionOk="0">
                  <a:moveTo>
                    <a:pt x="5323" y="1"/>
                  </a:moveTo>
                  <a:cubicBezTo>
                    <a:pt x="4021" y="1"/>
                    <a:pt x="2717" y="518"/>
                    <a:pt x="1524" y="1554"/>
                  </a:cubicBezTo>
                  <a:cubicBezTo>
                    <a:pt x="410" y="2509"/>
                    <a:pt x="0" y="4807"/>
                    <a:pt x="910" y="6058"/>
                  </a:cubicBezTo>
                  <a:cubicBezTo>
                    <a:pt x="2137" y="7723"/>
                    <a:pt x="3746" y="8703"/>
                    <a:pt x="5530" y="8703"/>
                  </a:cubicBezTo>
                  <a:cubicBezTo>
                    <a:pt x="6426" y="8703"/>
                    <a:pt x="7367" y="8456"/>
                    <a:pt x="8326" y="7923"/>
                  </a:cubicBezTo>
                  <a:cubicBezTo>
                    <a:pt x="10510" y="6717"/>
                    <a:pt x="11124" y="3351"/>
                    <a:pt x="9190" y="1622"/>
                  </a:cubicBezTo>
                  <a:cubicBezTo>
                    <a:pt x="7983" y="541"/>
                    <a:pt x="6654" y="1"/>
                    <a:pt x="53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58"/>
            <p:cNvSpPr/>
            <p:nvPr/>
          </p:nvSpPr>
          <p:spPr>
            <a:xfrm>
              <a:off x="2706175" y="2238800"/>
              <a:ext cx="236600" cy="344700"/>
            </a:xfrm>
            <a:custGeom>
              <a:avLst/>
              <a:gdLst/>
              <a:ahLst/>
              <a:cxnLst/>
              <a:rect l="l" t="t" r="r" b="b"/>
              <a:pathLst>
                <a:path w="9464" h="13788" extrusionOk="0">
                  <a:moveTo>
                    <a:pt x="4399" y="1"/>
                  </a:moveTo>
                  <a:cubicBezTo>
                    <a:pt x="3113" y="1"/>
                    <a:pt x="1775" y="902"/>
                    <a:pt x="1524" y="2433"/>
                  </a:cubicBezTo>
                  <a:cubicBezTo>
                    <a:pt x="0" y="5253"/>
                    <a:pt x="0" y="9371"/>
                    <a:pt x="1661" y="11964"/>
                  </a:cubicBezTo>
                  <a:cubicBezTo>
                    <a:pt x="2447" y="13225"/>
                    <a:pt x="3581" y="13787"/>
                    <a:pt x="4714" y="13787"/>
                  </a:cubicBezTo>
                  <a:cubicBezTo>
                    <a:pt x="6238" y="13787"/>
                    <a:pt x="7761" y="12772"/>
                    <a:pt x="8439" y="11077"/>
                  </a:cubicBezTo>
                  <a:cubicBezTo>
                    <a:pt x="9463" y="8529"/>
                    <a:pt x="8758" y="4207"/>
                    <a:pt x="6824" y="1932"/>
                  </a:cubicBezTo>
                  <a:cubicBezTo>
                    <a:pt x="6457" y="596"/>
                    <a:pt x="5445" y="1"/>
                    <a:pt x="43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58"/>
            <p:cNvSpPr/>
            <p:nvPr/>
          </p:nvSpPr>
          <p:spPr>
            <a:xfrm>
              <a:off x="2003275" y="2384950"/>
              <a:ext cx="313925" cy="216875"/>
            </a:xfrm>
            <a:custGeom>
              <a:avLst/>
              <a:gdLst/>
              <a:ahLst/>
              <a:cxnLst/>
              <a:rect l="l" t="t" r="r" b="b"/>
              <a:pathLst>
                <a:path w="12557" h="8675" extrusionOk="0">
                  <a:moveTo>
                    <a:pt x="8629" y="0"/>
                  </a:moveTo>
                  <a:cubicBezTo>
                    <a:pt x="8514" y="0"/>
                    <a:pt x="8398" y="7"/>
                    <a:pt x="8280" y="22"/>
                  </a:cubicBezTo>
                  <a:cubicBezTo>
                    <a:pt x="5937" y="295"/>
                    <a:pt x="3776" y="749"/>
                    <a:pt x="2002" y="2456"/>
                  </a:cubicBezTo>
                  <a:cubicBezTo>
                    <a:pt x="0" y="4389"/>
                    <a:pt x="1115" y="7574"/>
                    <a:pt x="3594" y="8370"/>
                  </a:cubicBezTo>
                  <a:cubicBezTo>
                    <a:pt x="4282" y="8583"/>
                    <a:pt x="4978" y="8675"/>
                    <a:pt x="5672" y="8675"/>
                  </a:cubicBezTo>
                  <a:cubicBezTo>
                    <a:pt x="6908" y="8675"/>
                    <a:pt x="8139" y="8383"/>
                    <a:pt x="9304" y="7960"/>
                  </a:cubicBezTo>
                  <a:cubicBezTo>
                    <a:pt x="11215" y="7301"/>
                    <a:pt x="12557" y="5640"/>
                    <a:pt x="12261" y="3547"/>
                  </a:cubicBezTo>
                  <a:cubicBezTo>
                    <a:pt x="12025" y="1855"/>
                    <a:pt x="10498" y="0"/>
                    <a:pt x="8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58"/>
            <p:cNvSpPr/>
            <p:nvPr/>
          </p:nvSpPr>
          <p:spPr>
            <a:xfrm>
              <a:off x="1749700" y="1859925"/>
              <a:ext cx="205825" cy="179750"/>
            </a:xfrm>
            <a:custGeom>
              <a:avLst/>
              <a:gdLst/>
              <a:ahLst/>
              <a:cxnLst/>
              <a:rect l="l" t="t" r="r" b="b"/>
              <a:pathLst>
                <a:path w="8233" h="7190" extrusionOk="0">
                  <a:moveTo>
                    <a:pt x="4008" y="0"/>
                  </a:moveTo>
                  <a:cubicBezTo>
                    <a:pt x="1924" y="0"/>
                    <a:pt x="0" y="1624"/>
                    <a:pt x="339" y="4030"/>
                  </a:cubicBezTo>
                  <a:cubicBezTo>
                    <a:pt x="611" y="5922"/>
                    <a:pt x="2314" y="7190"/>
                    <a:pt x="4046" y="7190"/>
                  </a:cubicBezTo>
                  <a:cubicBezTo>
                    <a:pt x="4917" y="7190"/>
                    <a:pt x="5796" y="6869"/>
                    <a:pt x="6504" y="6146"/>
                  </a:cubicBezTo>
                  <a:lnTo>
                    <a:pt x="6799" y="5827"/>
                  </a:lnTo>
                  <a:cubicBezTo>
                    <a:pt x="8232" y="4371"/>
                    <a:pt x="8096" y="1528"/>
                    <a:pt x="6094" y="573"/>
                  </a:cubicBezTo>
                  <a:lnTo>
                    <a:pt x="5730" y="391"/>
                  </a:lnTo>
                  <a:cubicBezTo>
                    <a:pt x="5173" y="125"/>
                    <a:pt x="4585" y="0"/>
                    <a:pt x="40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58"/>
            <p:cNvSpPr/>
            <p:nvPr/>
          </p:nvSpPr>
          <p:spPr>
            <a:xfrm>
              <a:off x="2389975" y="2023950"/>
              <a:ext cx="197925" cy="153525"/>
            </a:xfrm>
            <a:custGeom>
              <a:avLst/>
              <a:gdLst/>
              <a:ahLst/>
              <a:cxnLst/>
              <a:rect l="l" t="t" r="r" b="b"/>
              <a:pathLst>
                <a:path w="7917" h="6141" extrusionOk="0">
                  <a:moveTo>
                    <a:pt x="3454" y="1"/>
                  </a:moveTo>
                  <a:cubicBezTo>
                    <a:pt x="3076" y="1"/>
                    <a:pt x="2699" y="30"/>
                    <a:pt x="2321" y="85"/>
                  </a:cubicBezTo>
                  <a:cubicBezTo>
                    <a:pt x="728" y="313"/>
                    <a:pt x="0" y="2474"/>
                    <a:pt x="774" y="3725"/>
                  </a:cubicBezTo>
                  <a:cubicBezTo>
                    <a:pt x="1138" y="4339"/>
                    <a:pt x="1616" y="4862"/>
                    <a:pt x="2184" y="5294"/>
                  </a:cubicBezTo>
                  <a:cubicBezTo>
                    <a:pt x="2853" y="5842"/>
                    <a:pt x="3672" y="6141"/>
                    <a:pt x="4466" y="6141"/>
                  </a:cubicBezTo>
                  <a:cubicBezTo>
                    <a:pt x="5454" y="6141"/>
                    <a:pt x="6404" y="5679"/>
                    <a:pt x="6984" y="4657"/>
                  </a:cubicBezTo>
                  <a:cubicBezTo>
                    <a:pt x="7917" y="3020"/>
                    <a:pt x="7052" y="586"/>
                    <a:pt x="5119" y="199"/>
                  </a:cubicBezTo>
                  <a:cubicBezTo>
                    <a:pt x="4564" y="64"/>
                    <a:pt x="4009" y="1"/>
                    <a:pt x="34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58"/>
            <p:cNvSpPr/>
            <p:nvPr/>
          </p:nvSpPr>
          <p:spPr>
            <a:xfrm>
              <a:off x="3245425" y="1472775"/>
              <a:ext cx="196275" cy="197875"/>
            </a:xfrm>
            <a:custGeom>
              <a:avLst/>
              <a:gdLst/>
              <a:ahLst/>
              <a:cxnLst/>
              <a:rect l="l" t="t" r="r" b="b"/>
              <a:pathLst>
                <a:path w="7851" h="7915" extrusionOk="0">
                  <a:moveTo>
                    <a:pt x="4513" y="0"/>
                  </a:moveTo>
                  <a:cubicBezTo>
                    <a:pt x="3580" y="0"/>
                    <a:pt x="2631" y="393"/>
                    <a:pt x="2042" y="1273"/>
                  </a:cubicBezTo>
                  <a:cubicBezTo>
                    <a:pt x="1382" y="2205"/>
                    <a:pt x="1314" y="3115"/>
                    <a:pt x="905" y="4116"/>
                  </a:cubicBezTo>
                  <a:cubicBezTo>
                    <a:pt x="0" y="6112"/>
                    <a:pt x="1639" y="7915"/>
                    <a:pt x="3287" y="7915"/>
                  </a:cubicBezTo>
                  <a:cubicBezTo>
                    <a:pt x="4044" y="7915"/>
                    <a:pt x="4802" y="7535"/>
                    <a:pt x="5318" y="6618"/>
                  </a:cubicBezTo>
                  <a:cubicBezTo>
                    <a:pt x="5977" y="5458"/>
                    <a:pt x="6705" y="4662"/>
                    <a:pt x="7160" y="3343"/>
                  </a:cubicBezTo>
                  <a:cubicBezTo>
                    <a:pt x="7850" y="1302"/>
                    <a:pt x="6209" y="0"/>
                    <a:pt x="45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58"/>
            <p:cNvSpPr/>
            <p:nvPr/>
          </p:nvSpPr>
          <p:spPr>
            <a:xfrm>
              <a:off x="3247675" y="933050"/>
              <a:ext cx="233625" cy="177075"/>
            </a:xfrm>
            <a:custGeom>
              <a:avLst/>
              <a:gdLst/>
              <a:ahLst/>
              <a:cxnLst/>
              <a:rect l="l" t="t" r="r" b="b"/>
              <a:pathLst>
                <a:path w="9345" h="7083" extrusionOk="0">
                  <a:moveTo>
                    <a:pt x="4773" y="0"/>
                  </a:moveTo>
                  <a:cubicBezTo>
                    <a:pt x="1" y="0"/>
                    <a:pt x="650" y="7082"/>
                    <a:pt x="4517" y="7082"/>
                  </a:cubicBezTo>
                  <a:cubicBezTo>
                    <a:pt x="4872" y="7082"/>
                    <a:pt x="5253" y="7023"/>
                    <a:pt x="5660" y="6893"/>
                  </a:cubicBezTo>
                  <a:cubicBezTo>
                    <a:pt x="9345" y="5710"/>
                    <a:pt x="8890" y="0"/>
                    <a:pt x="47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58"/>
            <p:cNvSpPr/>
            <p:nvPr/>
          </p:nvSpPr>
          <p:spPr>
            <a:xfrm>
              <a:off x="2950925" y="1955475"/>
              <a:ext cx="288750" cy="274600"/>
            </a:xfrm>
            <a:custGeom>
              <a:avLst/>
              <a:gdLst/>
              <a:ahLst/>
              <a:cxnLst/>
              <a:rect l="l" t="t" r="r" b="b"/>
              <a:pathLst>
                <a:path w="11550" h="10984" extrusionOk="0">
                  <a:moveTo>
                    <a:pt x="2898" y="0"/>
                  </a:moveTo>
                  <a:cubicBezTo>
                    <a:pt x="1277" y="0"/>
                    <a:pt x="0" y="2136"/>
                    <a:pt x="788" y="3711"/>
                  </a:cubicBezTo>
                  <a:cubicBezTo>
                    <a:pt x="1402" y="4917"/>
                    <a:pt x="1834" y="6168"/>
                    <a:pt x="2403" y="7374"/>
                  </a:cubicBezTo>
                  <a:cubicBezTo>
                    <a:pt x="3131" y="8852"/>
                    <a:pt x="4245" y="9785"/>
                    <a:pt x="5633" y="10604"/>
                  </a:cubicBezTo>
                  <a:cubicBezTo>
                    <a:pt x="6092" y="10865"/>
                    <a:pt x="6611" y="10984"/>
                    <a:pt x="7138" y="10984"/>
                  </a:cubicBezTo>
                  <a:cubicBezTo>
                    <a:pt x="9272" y="10984"/>
                    <a:pt x="11549" y="9040"/>
                    <a:pt x="10637" y="6759"/>
                  </a:cubicBezTo>
                  <a:cubicBezTo>
                    <a:pt x="9932" y="5008"/>
                    <a:pt x="9250" y="3689"/>
                    <a:pt x="7612" y="2619"/>
                  </a:cubicBezTo>
                  <a:cubicBezTo>
                    <a:pt x="6452" y="1846"/>
                    <a:pt x="5246" y="1209"/>
                    <a:pt x="4109" y="413"/>
                  </a:cubicBezTo>
                  <a:cubicBezTo>
                    <a:pt x="3701" y="125"/>
                    <a:pt x="3289" y="0"/>
                    <a:pt x="28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58"/>
            <p:cNvSpPr/>
            <p:nvPr/>
          </p:nvSpPr>
          <p:spPr>
            <a:xfrm>
              <a:off x="3434650" y="2244700"/>
              <a:ext cx="193450" cy="190850"/>
            </a:xfrm>
            <a:custGeom>
              <a:avLst/>
              <a:gdLst/>
              <a:ahLst/>
              <a:cxnLst/>
              <a:rect l="l" t="t" r="r" b="b"/>
              <a:pathLst>
                <a:path w="7738" h="7634" extrusionOk="0">
                  <a:moveTo>
                    <a:pt x="4717" y="0"/>
                  </a:moveTo>
                  <a:cubicBezTo>
                    <a:pt x="4251" y="0"/>
                    <a:pt x="3785" y="100"/>
                    <a:pt x="3367" y="309"/>
                  </a:cubicBezTo>
                  <a:cubicBezTo>
                    <a:pt x="2617" y="695"/>
                    <a:pt x="1934" y="1241"/>
                    <a:pt x="1366" y="1901"/>
                  </a:cubicBezTo>
                  <a:cubicBezTo>
                    <a:pt x="1" y="3402"/>
                    <a:pt x="46" y="5677"/>
                    <a:pt x="1729" y="6951"/>
                  </a:cubicBezTo>
                  <a:cubicBezTo>
                    <a:pt x="2324" y="7401"/>
                    <a:pt x="3089" y="7634"/>
                    <a:pt x="3850" y="7634"/>
                  </a:cubicBezTo>
                  <a:cubicBezTo>
                    <a:pt x="5012" y="7634"/>
                    <a:pt x="6166" y="7091"/>
                    <a:pt x="6688" y="5950"/>
                  </a:cubicBezTo>
                  <a:cubicBezTo>
                    <a:pt x="7189" y="4972"/>
                    <a:pt x="7507" y="3880"/>
                    <a:pt x="7598" y="2765"/>
                  </a:cubicBezTo>
                  <a:cubicBezTo>
                    <a:pt x="7737" y="1044"/>
                    <a:pt x="6228" y="0"/>
                    <a:pt x="47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58"/>
            <p:cNvSpPr/>
            <p:nvPr/>
          </p:nvSpPr>
          <p:spPr>
            <a:xfrm>
              <a:off x="3624350" y="1588700"/>
              <a:ext cx="234575" cy="157375"/>
            </a:xfrm>
            <a:custGeom>
              <a:avLst/>
              <a:gdLst/>
              <a:ahLst/>
              <a:cxnLst/>
              <a:rect l="l" t="t" r="r" b="b"/>
              <a:pathLst>
                <a:path w="9383" h="6295" extrusionOk="0">
                  <a:moveTo>
                    <a:pt x="5571" y="1"/>
                  </a:moveTo>
                  <a:cubicBezTo>
                    <a:pt x="3880" y="1"/>
                    <a:pt x="3007" y="894"/>
                    <a:pt x="1853" y="2004"/>
                  </a:cubicBezTo>
                  <a:cubicBezTo>
                    <a:pt x="1" y="3771"/>
                    <a:pt x="1695" y="6295"/>
                    <a:pt x="3840" y="6295"/>
                  </a:cubicBezTo>
                  <a:cubicBezTo>
                    <a:pt x="3987" y="6295"/>
                    <a:pt x="4136" y="6283"/>
                    <a:pt x="4287" y="6258"/>
                  </a:cubicBezTo>
                  <a:cubicBezTo>
                    <a:pt x="6084" y="5985"/>
                    <a:pt x="7017" y="5689"/>
                    <a:pt x="8108" y="4142"/>
                  </a:cubicBezTo>
                  <a:cubicBezTo>
                    <a:pt x="9382" y="2368"/>
                    <a:pt x="7608" y="71"/>
                    <a:pt x="5697" y="2"/>
                  </a:cubicBezTo>
                  <a:cubicBezTo>
                    <a:pt x="5655" y="1"/>
                    <a:pt x="5612" y="1"/>
                    <a:pt x="5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58"/>
            <p:cNvSpPr/>
            <p:nvPr/>
          </p:nvSpPr>
          <p:spPr>
            <a:xfrm>
              <a:off x="3196375" y="2966875"/>
              <a:ext cx="193950" cy="304450"/>
            </a:xfrm>
            <a:custGeom>
              <a:avLst/>
              <a:gdLst/>
              <a:ahLst/>
              <a:cxnLst/>
              <a:rect l="l" t="t" r="r" b="b"/>
              <a:pathLst>
                <a:path w="7758" h="12178" extrusionOk="0">
                  <a:moveTo>
                    <a:pt x="3248" y="0"/>
                  </a:moveTo>
                  <a:cubicBezTo>
                    <a:pt x="1824" y="0"/>
                    <a:pt x="296" y="1239"/>
                    <a:pt x="569" y="3109"/>
                  </a:cubicBezTo>
                  <a:cubicBezTo>
                    <a:pt x="683" y="3973"/>
                    <a:pt x="114" y="5247"/>
                    <a:pt x="69" y="6134"/>
                  </a:cubicBezTo>
                  <a:cubicBezTo>
                    <a:pt x="0" y="7272"/>
                    <a:pt x="182" y="8432"/>
                    <a:pt x="615" y="9501"/>
                  </a:cubicBezTo>
                  <a:cubicBezTo>
                    <a:pt x="1193" y="11008"/>
                    <a:pt x="2407" y="12177"/>
                    <a:pt x="4054" y="12177"/>
                  </a:cubicBezTo>
                  <a:cubicBezTo>
                    <a:pt x="4223" y="12177"/>
                    <a:pt x="4396" y="12165"/>
                    <a:pt x="4573" y="12140"/>
                  </a:cubicBezTo>
                  <a:cubicBezTo>
                    <a:pt x="6370" y="11889"/>
                    <a:pt x="7712" y="10388"/>
                    <a:pt x="7735" y="8568"/>
                  </a:cubicBezTo>
                  <a:cubicBezTo>
                    <a:pt x="7757" y="7272"/>
                    <a:pt x="7507" y="5975"/>
                    <a:pt x="6961" y="4792"/>
                  </a:cubicBezTo>
                  <a:cubicBezTo>
                    <a:pt x="6506" y="3769"/>
                    <a:pt x="5642" y="2927"/>
                    <a:pt x="5392" y="1835"/>
                  </a:cubicBezTo>
                  <a:cubicBezTo>
                    <a:pt x="5100" y="552"/>
                    <a:pt x="4197" y="0"/>
                    <a:pt x="32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58"/>
            <p:cNvSpPr/>
            <p:nvPr/>
          </p:nvSpPr>
          <p:spPr>
            <a:xfrm>
              <a:off x="2532150" y="3339825"/>
              <a:ext cx="221250" cy="225125"/>
            </a:xfrm>
            <a:custGeom>
              <a:avLst/>
              <a:gdLst/>
              <a:ahLst/>
              <a:cxnLst/>
              <a:rect l="l" t="t" r="r" b="b"/>
              <a:pathLst>
                <a:path w="8850" h="9005" extrusionOk="0">
                  <a:moveTo>
                    <a:pt x="4832" y="1"/>
                  </a:moveTo>
                  <a:cubicBezTo>
                    <a:pt x="3906" y="1"/>
                    <a:pt x="2946" y="324"/>
                    <a:pt x="2161" y="952"/>
                  </a:cubicBezTo>
                  <a:cubicBezTo>
                    <a:pt x="0" y="2704"/>
                    <a:pt x="23" y="4888"/>
                    <a:pt x="979" y="7253"/>
                  </a:cubicBezTo>
                  <a:cubicBezTo>
                    <a:pt x="1449" y="8423"/>
                    <a:pt x="2772" y="9004"/>
                    <a:pt x="4032" y="9004"/>
                  </a:cubicBezTo>
                  <a:cubicBezTo>
                    <a:pt x="4660" y="9004"/>
                    <a:pt x="5272" y="8860"/>
                    <a:pt x="5755" y="8573"/>
                  </a:cubicBezTo>
                  <a:cubicBezTo>
                    <a:pt x="8053" y="7208"/>
                    <a:pt x="8849" y="5161"/>
                    <a:pt x="8189" y="2590"/>
                  </a:cubicBezTo>
                  <a:cubicBezTo>
                    <a:pt x="7727" y="837"/>
                    <a:pt x="6321" y="1"/>
                    <a:pt x="48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58"/>
            <p:cNvSpPr/>
            <p:nvPr/>
          </p:nvSpPr>
          <p:spPr>
            <a:xfrm>
              <a:off x="1958625" y="3174175"/>
              <a:ext cx="242000" cy="191000"/>
            </a:xfrm>
            <a:custGeom>
              <a:avLst/>
              <a:gdLst/>
              <a:ahLst/>
              <a:cxnLst/>
              <a:rect l="l" t="t" r="r" b="b"/>
              <a:pathLst>
                <a:path w="9680" h="7640" extrusionOk="0">
                  <a:moveTo>
                    <a:pt x="4775" y="1"/>
                  </a:moveTo>
                  <a:cubicBezTo>
                    <a:pt x="4719" y="1"/>
                    <a:pt x="4663" y="1"/>
                    <a:pt x="4607" y="3"/>
                  </a:cubicBezTo>
                  <a:cubicBezTo>
                    <a:pt x="4588" y="3"/>
                    <a:pt x="4569" y="3"/>
                    <a:pt x="4550" y="3"/>
                  </a:cubicBezTo>
                  <a:cubicBezTo>
                    <a:pt x="1226" y="3"/>
                    <a:pt x="0" y="3975"/>
                    <a:pt x="1991" y="6282"/>
                  </a:cubicBezTo>
                  <a:cubicBezTo>
                    <a:pt x="2754" y="7148"/>
                    <a:pt x="3834" y="7640"/>
                    <a:pt x="4978" y="7640"/>
                  </a:cubicBezTo>
                  <a:cubicBezTo>
                    <a:pt x="5096" y="7640"/>
                    <a:pt x="5215" y="7634"/>
                    <a:pt x="5335" y="7624"/>
                  </a:cubicBezTo>
                  <a:cubicBezTo>
                    <a:pt x="7678" y="7419"/>
                    <a:pt x="9680" y="5440"/>
                    <a:pt x="8974" y="2915"/>
                  </a:cubicBezTo>
                  <a:cubicBezTo>
                    <a:pt x="8838" y="2369"/>
                    <a:pt x="8565" y="1846"/>
                    <a:pt x="8178" y="1414"/>
                  </a:cubicBezTo>
                  <a:cubicBezTo>
                    <a:pt x="7285" y="498"/>
                    <a:pt x="6057" y="1"/>
                    <a:pt x="47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58"/>
            <p:cNvSpPr/>
            <p:nvPr/>
          </p:nvSpPr>
          <p:spPr>
            <a:xfrm>
              <a:off x="2539550" y="2853075"/>
              <a:ext cx="256500" cy="211525"/>
            </a:xfrm>
            <a:custGeom>
              <a:avLst/>
              <a:gdLst/>
              <a:ahLst/>
              <a:cxnLst/>
              <a:rect l="l" t="t" r="r" b="b"/>
              <a:pathLst>
                <a:path w="10260" h="8461" extrusionOk="0">
                  <a:moveTo>
                    <a:pt x="4757" y="0"/>
                  </a:moveTo>
                  <a:cubicBezTo>
                    <a:pt x="4293" y="0"/>
                    <a:pt x="3827" y="51"/>
                    <a:pt x="3367" y="154"/>
                  </a:cubicBezTo>
                  <a:cubicBezTo>
                    <a:pt x="1069" y="609"/>
                    <a:pt x="0" y="3498"/>
                    <a:pt x="1137" y="5432"/>
                  </a:cubicBezTo>
                  <a:cubicBezTo>
                    <a:pt x="2002" y="6933"/>
                    <a:pt x="3207" y="7661"/>
                    <a:pt x="4800" y="8275"/>
                  </a:cubicBezTo>
                  <a:cubicBezTo>
                    <a:pt x="5137" y="8403"/>
                    <a:pt x="5486" y="8461"/>
                    <a:pt x="5835" y="8461"/>
                  </a:cubicBezTo>
                  <a:cubicBezTo>
                    <a:pt x="7420" y="8461"/>
                    <a:pt x="9014" y="7262"/>
                    <a:pt x="9554" y="5864"/>
                  </a:cubicBezTo>
                  <a:cubicBezTo>
                    <a:pt x="10259" y="4044"/>
                    <a:pt x="9668" y="1769"/>
                    <a:pt x="7848" y="814"/>
                  </a:cubicBezTo>
                  <a:cubicBezTo>
                    <a:pt x="6895" y="274"/>
                    <a:pt x="5831" y="0"/>
                    <a:pt x="4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58"/>
            <p:cNvSpPr/>
            <p:nvPr/>
          </p:nvSpPr>
          <p:spPr>
            <a:xfrm>
              <a:off x="3151475" y="2647950"/>
              <a:ext cx="320175" cy="314225"/>
            </a:xfrm>
            <a:custGeom>
              <a:avLst/>
              <a:gdLst/>
              <a:ahLst/>
              <a:cxnLst/>
              <a:rect l="l" t="t" r="r" b="b"/>
              <a:pathLst>
                <a:path w="12807" h="12569" extrusionOk="0">
                  <a:moveTo>
                    <a:pt x="6778" y="1"/>
                  </a:moveTo>
                  <a:cubicBezTo>
                    <a:pt x="5404" y="1"/>
                    <a:pt x="4128" y="608"/>
                    <a:pt x="3412" y="1808"/>
                  </a:cubicBezTo>
                  <a:cubicBezTo>
                    <a:pt x="1683" y="2923"/>
                    <a:pt x="227" y="4788"/>
                    <a:pt x="136" y="6812"/>
                  </a:cubicBezTo>
                  <a:cubicBezTo>
                    <a:pt x="1" y="10193"/>
                    <a:pt x="3214" y="12568"/>
                    <a:pt x="6370" y="12568"/>
                  </a:cubicBezTo>
                  <a:cubicBezTo>
                    <a:pt x="6400" y="12568"/>
                    <a:pt x="6430" y="12568"/>
                    <a:pt x="6460" y="12568"/>
                  </a:cubicBezTo>
                  <a:cubicBezTo>
                    <a:pt x="9758" y="12545"/>
                    <a:pt x="12602" y="9861"/>
                    <a:pt x="12715" y="6539"/>
                  </a:cubicBezTo>
                  <a:cubicBezTo>
                    <a:pt x="12806" y="3560"/>
                    <a:pt x="10531" y="489"/>
                    <a:pt x="7506" y="56"/>
                  </a:cubicBezTo>
                  <a:cubicBezTo>
                    <a:pt x="7262" y="19"/>
                    <a:pt x="7019" y="1"/>
                    <a:pt x="67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58"/>
            <p:cNvSpPr/>
            <p:nvPr/>
          </p:nvSpPr>
          <p:spPr>
            <a:xfrm>
              <a:off x="3489825" y="1861150"/>
              <a:ext cx="179150" cy="139350"/>
            </a:xfrm>
            <a:custGeom>
              <a:avLst/>
              <a:gdLst/>
              <a:ahLst/>
              <a:cxnLst/>
              <a:rect l="l" t="t" r="r" b="b"/>
              <a:pathLst>
                <a:path w="7166" h="5574" extrusionOk="0">
                  <a:moveTo>
                    <a:pt x="3594" y="0"/>
                  </a:moveTo>
                  <a:cubicBezTo>
                    <a:pt x="0" y="0"/>
                    <a:pt x="0" y="5574"/>
                    <a:pt x="3594" y="5574"/>
                  </a:cubicBezTo>
                  <a:cubicBezTo>
                    <a:pt x="7166" y="5574"/>
                    <a:pt x="7166" y="0"/>
                    <a:pt x="3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58"/>
            <p:cNvSpPr/>
            <p:nvPr/>
          </p:nvSpPr>
          <p:spPr>
            <a:xfrm>
              <a:off x="3652450" y="2995700"/>
              <a:ext cx="192300" cy="155750"/>
            </a:xfrm>
            <a:custGeom>
              <a:avLst/>
              <a:gdLst/>
              <a:ahLst/>
              <a:cxnLst/>
              <a:rect l="l" t="t" r="r" b="b"/>
              <a:pathLst>
                <a:path w="7692" h="6230" extrusionOk="0">
                  <a:moveTo>
                    <a:pt x="3570" y="0"/>
                  </a:moveTo>
                  <a:cubicBezTo>
                    <a:pt x="3443" y="0"/>
                    <a:pt x="3314" y="8"/>
                    <a:pt x="3186" y="22"/>
                  </a:cubicBezTo>
                  <a:cubicBezTo>
                    <a:pt x="1616" y="113"/>
                    <a:pt x="1" y="1660"/>
                    <a:pt x="615" y="3366"/>
                  </a:cubicBezTo>
                  <a:cubicBezTo>
                    <a:pt x="1161" y="4890"/>
                    <a:pt x="1889" y="5687"/>
                    <a:pt x="3504" y="6119"/>
                  </a:cubicBezTo>
                  <a:cubicBezTo>
                    <a:pt x="3793" y="6194"/>
                    <a:pt x="4067" y="6229"/>
                    <a:pt x="4325" y="6229"/>
                  </a:cubicBezTo>
                  <a:cubicBezTo>
                    <a:pt x="6704" y="6229"/>
                    <a:pt x="7691" y="3230"/>
                    <a:pt x="6234" y="1342"/>
                  </a:cubicBezTo>
                  <a:cubicBezTo>
                    <a:pt x="5605" y="490"/>
                    <a:pt x="4616" y="0"/>
                    <a:pt x="35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58"/>
            <p:cNvSpPr/>
            <p:nvPr/>
          </p:nvSpPr>
          <p:spPr>
            <a:xfrm>
              <a:off x="2518350" y="3867100"/>
              <a:ext cx="206050" cy="166900"/>
            </a:xfrm>
            <a:custGeom>
              <a:avLst/>
              <a:gdLst/>
              <a:ahLst/>
              <a:cxnLst/>
              <a:rect l="l" t="t" r="r" b="b"/>
              <a:pathLst>
                <a:path w="8242" h="6676" extrusionOk="0">
                  <a:moveTo>
                    <a:pt x="4399" y="1"/>
                  </a:moveTo>
                  <a:cubicBezTo>
                    <a:pt x="3869" y="1"/>
                    <a:pt x="3336" y="133"/>
                    <a:pt x="2850" y="425"/>
                  </a:cubicBezTo>
                  <a:lnTo>
                    <a:pt x="2395" y="721"/>
                  </a:lnTo>
                  <a:cubicBezTo>
                    <a:pt x="0" y="2171"/>
                    <a:pt x="576" y="6675"/>
                    <a:pt x="3630" y="6675"/>
                  </a:cubicBezTo>
                  <a:cubicBezTo>
                    <a:pt x="3738" y="6675"/>
                    <a:pt x="3850" y="6670"/>
                    <a:pt x="3964" y="6658"/>
                  </a:cubicBezTo>
                  <a:lnTo>
                    <a:pt x="4488" y="6590"/>
                  </a:lnTo>
                  <a:cubicBezTo>
                    <a:pt x="6558" y="6362"/>
                    <a:pt x="8241" y="4656"/>
                    <a:pt x="7672" y="2450"/>
                  </a:cubicBezTo>
                  <a:cubicBezTo>
                    <a:pt x="7289" y="999"/>
                    <a:pt x="5855" y="1"/>
                    <a:pt x="43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58"/>
            <p:cNvSpPr/>
            <p:nvPr/>
          </p:nvSpPr>
          <p:spPr>
            <a:xfrm>
              <a:off x="2267150" y="3707100"/>
              <a:ext cx="242850" cy="211025"/>
            </a:xfrm>
            <a:custGeom>
              <a:avLst/>
              <a:gdLst/>
              <a:ahLst/>
              <a:cxnLst/>
              <a:rect l="l" t="t" r="r" b="b"/>
              <a:pathLst>
                <a:path w="9714" h="8441" extrusionOk="0">
                  <a:moveTo>
                    <a:pt x="4845" y="1"/>
                  </a:moveTo>
                  <a:cubicBezTo>
                    <a:pt x="2320" y="1"/>
                    <a:pt x="0" y="2639"/>
                    <a:pt x="842" y="5210"/>
                  </a:cubicBezTo>
                  <a:lnTo>
                    <a:pt x="955" y="5506"/>
                  </a:lnTo>
                  <a:cubicBezTo>
                    <a:pt x="1524" y="7462"/>
                    <a:pt x="3190" y="8440"/>
                    <a:pt x="4857" y="8440"/>
                  </a:cubicBezTo>
                  <a:cubicBezTo>
                    <a:pt x="6523" y="8440"/>
                    <a:pt x="8189" y="7462"/>
                    <a:pt x="8758" y="5506"/>
                  </a:cubicBezTo>
                  <a:lnTo>
                    <a:pt x="8872" y="5210"/>
                  </a:lnTo>
                  <a:cubicBezTo>
                    <a:pt x="9713" y="2639"/>
                    <a:pt x="7393" y="1"/>
                    <a:pt x="48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58"/>
            <p:cNvSpPr/>
            <p:nvPr/>
          </p:nvSpPr>
          <p:spPr>
            <a:xfrm>
              <a:off x="3253800" y="3352875"/>
              <a:ext cx="176325" cy="238050"/>
            </a:xfrm>
            <a:custGeom>
              <a:avLst/>
              <a:gdLst/>
              <a:ahLst/>
              <a:cxnLst/>
              <a:rect l="l" t="t" r="r" b="b"/>
              <a:pathLst>
                <a:path w="7053" h="9522" extrusionOk="0">
                  <a:moveTo>
                    <a:pt x="3063" y="0"/>
                  </a:moveTo>
                  <a:cubicBezTo>
                    <a:pt x="1572" y="0"/>
                    <a:pt x="60" y="958"/>
                    <a:pt x="274" y="2682"/>
                  </a:cubicBezTo>
                  <a:cubicBezTo>
                    <a:pt x="410" y="3592"/>
                    <a:pt x="1" y="4275"/>
                    <a:pt x="1" y="5185"/>
                  </a:cubicBezTo>
                  <a:cubicBezTo>
                    <a:pt x="1" y="6185"/>
                    <a:pt x="410" y="7141"/>
                    <a:pt x="888" y="7982"/>
                  </a:cubicBezTo>
                  <a:cubicBezTo>
                    <a:pt x="1480" y="9012"/>
                    <a:pt x="2587" y="9521"/>
                    <a:pt x="3683" y="9521"/>
                  </a:cubicBezTo>
                  <a:cubicBezTo>
                    <a:pt x="5032" y="9521"/>
                    <a:pt x="6362" y="8750"/>
                    <a:pt x="6689" y="7232"/>
                  </a:cubicBezTo>
                  <a:cubicBezTo>
                    <a:pt x="7053" y="5457"/>
                    <a:pt x="6757" y="4229"/>
                    <a:pt x="5938" y="2887"/>
                  </a:cubicBezTo>
                  <a:cubicBezTo>
                    <a:pt x="5824" y="2591"/>
                    <a:pt x="5756" y="2296"/>
                    <a:pt x="5711" y="1977"/>
                  </a:cubicBezTo>
                  <a:cubicBezTo>
                    <a:pt x="5456" y="625"/>
                    <a:pt x="4267" y="0"/>
                    <a:pt x="30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58"/>
            <p:cNvSpPr/>
            <p:nvPr/>
          </p:nvSpPr>
          <p:spPr>
            <a:xfrm>
              <a:off x="3582775" y="2711750"/>
              <a:ext cx="129700" cy="113975"/>
            </a:xfrm>
            <a:custGeom>
              <a:avLst/>
              <a:gdLst/>
              <a:ahLst/>
              <a:cxnLst/>
              <a:rect l="l" t="t" r="r" b="b"/>
              <a:pathLst>
                <a:path w="5188" h="4559" extrusionOk="0">
                  <a:moveTo>
                    <a:pt x="2595" y="1"/>
                  </a:moveTo>
                  <a:cubicBezTo>
                    <a:pt x="1679" y="1"/>
                    <a:pt x="763" y="518"/>
                    <a:pt x="513" y="1553"/>
                  </a:cubicBezTo>
                  <a:lnTo>
                    <a:pt x="422" y="1872"/>
                  </a:lnTo>
                  <a:cubicBezTo>
                    <a:pt x="1" y="3660"/>
                    <a:pt x="1308" y="4559"/>
                    <a:pt x="2606" y="4559"/>
                  </a:cubicBezTo>
                  <a:cubicBezTo>
                    <a:pt x="3901" y="4559"/>
                    <a:pt x="5187" y="3666"/>
                    <a:pt x="4744" y="1872"/>
                  </a:cubicBezTo>
                  <a:lnTo>
                    <a:pt x="4676" y="1553"/>
                  </a:lnTo>
                  <a:cubicBezTo>
                    <a:pt x="4426" y="518"/>
                    <a:pt x="3510" y="1"/>
                    <a:pt x="2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58"/>
            <p:cNvSpPr/>
            <p:nvPr/>
          </p:nvSpPr>
          <p:spPr>
            <a:xfrm>
              <a:off x="3683175" y="3719650"/>
              <a:ext cx="191950" cy="166825"/>
            </a:xfrm>
            <a:custGeom>
              <a:avLst/>
              <a:gdLst/>
              <a:ahLst/>
              <a:cxnLst/>
              <a:rect l="l" t="t" r="r" b="b"/>
              <a:pathLst>
                <a:path w="7678" h="6673" extrusionOk="0">
                  <a:moveTo>
                    <a:pt x="4056" y="1"/>
                  </a:moveTo>
                  <a:cubicBezTo>
                    <a:pt x="3160" y="1"/>
                    <a:pt x="2263" y="307"/>
                    <a:pt x="1638" y="932"/>
                  </a:cubicBezTo>
                  <a:cubicBezTo>
                    <a:pt x="0" y="2592"/>
                    <a:pt x="569" y="6164"/>
                    <a:pt x="3162" y="6551"/>
                  </a:cubicBezTo>
                  <a:lnTo>
                    <a:pt x="3572" y="6619"/>
                  </a:lnTo>
                  <a:cubicBezTo>
                    <a:pt x="3799" y="6655"/>
                    <a:pt x="4021" y="6673"/>
                    <a:pt x="4235" y="6673"/>
                  </a:cubicBezTo>
                  <a:cubicBezTo>
                    <a:pt x="6291" y="6673"/>
                    <a:pt x="7677" y="5049"/>
                    <a:pt x="7348" y="2865"/>
                  </a:cubicBezTo>
                  <a:cubicBezTo>
                    <a:pt x="7325" y="2729"/>
                    <a:pt x="7302" y="2592"/>
                    <a:pt x="7280" y="2456"/>
                  </a:cubicBezTo>
                  <a:cubicBezTo>
                    <a:pt x="7024" y="839"/>
                    <a:pt x="5540" y="1"/>
                    <a:pt x="40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58"/>
            <p:cNvSpPr/>
            <p:nvPr/>
          </p:nvSpPr>
          <p:spPr>
            <a:xfrm>
              <a:off x="3697825" y="4246275"/>
              <a:ext cx="218100" cy="175300"/>
            </a:xfrm>
            <a:custGeom>
              <a:avLst/>
              <a:gdLst/>
              <a:ahLst/>
              <a:cxnLst/>
              <a:rect l="l" t="t" r="r" b="b"/>
              <a:pathLst>
                <a:path w="8724" h="7012" extrusionOk="0">
                  <a:moveTo>
                    <a:pt x="5929" y="1"/>
                  </a:moveTo>
                  <a:cubicBezTo>
                    <a:pt x="5713" y="1"/>
                    <a:pt x="5489" y="36"/>
                    <a:pt x="5260" y="112"/>
                  </a:cubicBezTo>
                  <a:cubicBezTo>
                    <a:pt x="3918" y="567"/>
                    <a:pt x="2826" y="1022"/>
                    <a:pt x="1803" y="2068"/>
                  </a:cubicBezTo>
                  <a:cubicBezTo>
                    <a:pt x="1" y="3889"/>
                    <a:pt x="1638" y="7012"/>
                    <a:pt x="3812" y="7012"/>
                  </a:cubicBezTo>
                  <a:cubicBezTo>
                    <a:pt x="4272" y="7012"/>
                    <a:pt x="4757" y="6872"/>
                    <a:pt x="5238" y="6550"/>
                  </a:cubicBezTo>
                  <a:cubicBezTo>
                    <a:pt x="6352" y="5799"/>
                    <a:pt x="7285" y="4753"/>
                    <a:pt x="7899" y="3524"/>
                  </a:cubicBezTo>
                  <a:cubicBezTo>
                    <a:pt x="8724" y="2056"/>
                    <a:pt x="7574" y="1"/>
                    <a:pt x="59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58"/>
            <p:cNvSpPr/>
            <p:nvPr/>
          </p:nvSpPr>
          <p:spPr>
            <a:xfrm>
              <a:off x="2856525" y="4282625"/>
              <a:ext cx="175475" cy="138900"/>
            </a:xfrm>
            <a:custGeom>
              <a:avLst/>
              <a:gdLst/>
              <a:ahLst/>
              <a:cxnLst/>
              <a:rect l="l" t="t" r="r" b="b"/>
              <a:pathLst>
                <a:path w="7019" h="5556" extrusionOk="0">
                  <a:moveTo>
                    <a:pt x="3735" y="1"/>
                  </a:moveTo>
                  <a:cubicBezTo>
                    <a:pt x="3211" y="1"/>
                    <a:pt x="2661" y="190"/>
                    <a:pt x="2152" y="637"/>
                  </a:cubicBezTo>
                  <a:cubicBezTo>
                    <a:pt x="1447" y="1274"/>
                    <a:pt x="1197" y="1888"/>
                    <a:pt x="765" y="2684"/>
                  </a:cubicBezTo>
                  <a:cubicBezTo>
                    <a:pt x="1" y="4082"/>
                    <a:pt x="1129" y="5556"/>
                    <a:pt x="2475" y="5556"/>
                  </a:cubicBezTo>
                  <a:cubicBezTo>
                    <a:pt x="2773" y="5556"/>
                    <a:pt x="3080" y="5484"/>
                    <a:pt x="3381" y="5323"/>
                  </a:cubicBezTo>
                  <a:cubicBezTo>
                    <a:pt x="4200" y="4891"/>
                    <a:pt x="4814" y="4641"/>
                    <a:pt x="5451" y="3936"/>
                  </a:cubicBezTo>
                  <a:cubicBezTo>
                    <a:pt x="7018" y="2227"/>
                    <a:pt x="5531" y="1"/>
                    <a:pt x="37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58"/>
            <p:cNvSpPr/>
            <p:nvPr/>
          </p:nvSpPr>
          <p:spPr>
            <a:xfrm>
              <a:off x="3037700" y="3743500"/>
              <a:ext cx="209300" cy="162100"/>
            </a:xfrm>
            <a:custGeom>
              <a:avLst/>
              <a:gdLst/>
              <a:ahLst/>
              <a:cxnLst/>
              <a:rect l="l" t="t" r="r" b="b"/>
              <a:pathLst>
                <a:path w="8372" h="6484" extrusionOk="0">
                  <a:moveTo>
                    <a:pt x="4186" y="1"/>
                  </a:moveTo>
                  <a:cubicBezTo>
                    <a:pt x="1" y="1"/>
                    <a:pt x="1" y="6484"/>
                    <a:pt x="4186" y="6484"/>
                  </a:cubicBezTo>
                  <a:cubicBezTo>
                    <a:pt x="8372" y="6484"/>
                    <a:pt x="8372" y="1"/>
                    <a:pt x="41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58"/>
            <p:cNvSpPr/>
            <p:nvPr/>
          </p:nvSpPr>
          <p:spPr>
            <a:xfrm>
              <a:off x="3500625" y="4075050"/>
              <a:ext cx="174600" cy="134800"/>
            </a:xfrm>
            <a:custGeom>
              <a:avLst/>
              <a:gdLst/>
              <a:ahLst/>
              <a:cxnLst/>
              <a:rect l="l" t="t" r="r" b="b"/>
              <a:pathLst>
                <a:path w="6984" h="5392" extrusionOk="0">
                  <a:moveTo>
                    <a:pt x="3503" y="0"/>
                  </a:moveTo>
                  <a:cubicBezTo>
                    <a:pt x="0" y="0"/>
                    <a:pt x="0" y="5392"/>
                    <a:pt x="3503" y="5392"/>
                  </a:cubicBezTo>
                  <a:cubicBezTo>
                    <a:pt x="6984" y="5392"/>
                    <a:pt x="6984" y="0"/>
                    <a:pt x="35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58"/>
            <p:cNvSpPr/>
            <p:nvPr/>
          </p:nvSpPr>
          <p:spPr>
            <a:xfrm>
              <a:off x="2911450" y="3001375"/>
              <a:ext cx="178600" cy="138775"/>
            </a:xfrm>
            <a:custGeom>
              <a:avLst/>
              <a:gdLst/>
              <a:ahLst/>
              <a:cxnLst/>
              <a:rect l="l" t="t" r="r" b="b"/>
              <a:pathLst>
                <a:path w="7144" h="5551" extrusionOk="0">
                  <a:moveTo>
                    <a:pt x="3572" y="0"/>
                  </a:moveTo>
                  <a:cubicBezTo>
                    <a:pt x="1" y="0"/>
                    <a:pt x="1" y="5551"/>
                    <a:pt x="3572" y="5551"/>
                  </a:cubicBezTo>
                  <a:cubicBezTo>
                    <a:pt x="7144" y="5551"/>
                    <a:pt x="7144" y="0"/>
                    <a:pt x="35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58"/>
            <p:cNvSpPr/>
            <p:nvPr/>
          </p:nvSpPr>
          <p:spPr>
            <a:xfrm>
              <a:off x="3544425" y="3350275"/>
              <a:ext cx="166075" cy="121125"/>
            </a:xfrm>
            <a:custGeom>
              <a:avLst/>
              <a:gdLst/>
              <a:ahLst/>
              <a:cxnLst/>
              <a:rect l="l" t="t" r="r" b="b"/>
              <a:pathLst>
                <a:path w="6643" h="4845" extrusionOk="0">
                  <a:moveTo>
                    <a:pt x="3126" y="0"/>
                  </a:moveTo>
                  <a:cubicBezTo>
                    <a:pt x="17" y="0"/>
                    <a:pt x="0" y="4845"/>
                    <a:pt x="3123" y="4845"/>
                  </a:cubicBezTo>
                  <a:cubicBezTo>
                    <a:pt x="3314" y="4845"/>
                    <a:pt x="3516" y="4826"/>
                    <a:pt x="3731" y="4788"/>
                  </a:cubicBezTo>
                  <a:lnTo>
                    <a:pt x="4367" y="4674"/>
                  </a:lnTo>
                  <a:cubicBezTo>
                    <a:pt x="6642" y="4265"/>
                    <a:pt x="6642" y="580"/>
                    <a:pt x="4367" y="170"/>
                  </a:cubicBezTo>
                  <a:lnTo>
                    <a:pt x="3731" y="57"/>
                  </a:lnTo>
                  <a:cubicBezTo>
                    <a:pt x="3517" y="18"/>
                    <a:pt x="3316" y="0"/>
                    <a:pt x="31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58"/>
            <p:cNvSpPr/>
            <p:nvPr/>
          </p:nvSpPr>
          <p:spPr>
            <a:xfrm>
              <a:off x="4353075" y="3522925"/>
              <a:ext cx="187700" cy="347900"/>
            </a:xfrm>
            <a:custGeom>
              <a:avLst/>
              <a:gdLst/>
              <a:ahLst/>
              <a:cxnLst/>
              <a:rect l="l" t="t" r="r" b="b"/>
              <a:pathLst>
                <a:path w="7508" h="13916" extrusionOk="0">
                  <a:moveTo>
                    <a:pt x="4508" y="0"/>
                  </a:moveTo>
                  <a:cubicBezTo>
                    <a:pt x="3298" y="0"/>
                    <a:pt x="2002" y="742"/>
                    <a:pt x="1570" y="1977"/>
                  </a:cubicBezTo>
                  <a:cubicBezTo>
                    <a:pt x="501" y="5139"/>
                    <a:pt x="1" y="8937"/>
                    <a:pt x="1206" y="12145"/>
                  </a:cubicBezTo>
                  <a:cubicBezTo>
                    <a:pt x="1614" y="13235"/>
                    <a:pt x="2657" y="13915"/>
                    <a:pt x="3686" y="13915"/>
                  </a:cubicBezTo>
                  <a:cubicBezTo>
                    <a:pt x="4439" y="13915"/>
                    <a:pt x="5184" y="13550"/>
                    <a:pt x="5665" y="12713"/>
                  </a:cubicBezTo>
                  <a:cubicBezTo>
                    <a:pt x="7485" y="9483"/>
                    <a:pt x="7508" y="5548"/>
                    <a:pt x="6871" y="1977"/>
                  </a:cubicBezTo>
                  <a:cubicBezTo>
                    <a:pt x="6612" y="599"/>
                    <a:pt x="5595" y="0"/>
                    <a:pt x="4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58"/>
            <p:cNvSpPr/>
            <p:nvPr/>
          </p:nvSpPr>
          <p:spPr>
            <a:xfrm>
              <a:off x="3884475" y="3526250"/>
              <a:ext cx="200775" cy="135950"/>
            </a:xfrm>
            <a:custGeom>
              <a:avLst/>
              <a:gdLst/>
              <a:ahLst/>
              <a:cxnLst/>
              <a:rect l="l" t="t" r="r" b="b"/>
              <a:pathLst>
                <a:path w="8031" h="5438" extrusionOk="0">
                  <a:moveTo>
                    <a:pt x="3385" y="1"/>
                  </a:moveTo>
                  <a:cubicBezTo>
                    <a:pt x="3083" y="1"/>
                    <a:pt x="2780" y="31"/>
                    <a:pt x="2480" y="92"/>
                  </a:cubicBezTo>
                  <a:cubicBezTo>
                    <a:pt x="1" y="479"/>
                    <a:pt x="319" y="3572"/>
                    <a:pt x="1866" y="4733"/>
                  </a:cubicBezTo>
                  <a:cubicBezTo>
                    <a:pt x="2640" y="5324"/>
                    <a:pt x="3527" y="5438"/>
                    <a:pt x="4482" y="5438"/>
                  </a:cubicBezTo>
                  <a:cubicBezTo>
                    <a:pt x="6984" y="5438"/>
                    <a:pt x="8031" y="1866"/>
                    <a:pt x="5733" y="638"/>
                  </a:cubicBezTo>
                  <a:cubicBezTo>
                    <a:pt x="5018" y="222"/>
                    <a:pt x="4206" y="1"/>
                    <a:pt x="33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58"/>
            <p:cNvSpPr/>
            <p:nvPr/>
          </p:nvSpPr>
          <p:spPr>
            <a:xfrm>
              <a:off x="4163150" y="4152950"/>
              <a:ext cx="244225" cy="149975"/>
            </a:xfrm>
            <a:custGeom>
              <a:avLst/>
              <a:gdLst/>
              <a:ahLst/>
              <a:cxnLst/>
              <a:rect l="l" t="t" r="r" b="b"/>
              <a:pathLst>
                <a:path w="9769" h="5999" extrusionOk="0">
                  <a:moveTo>
                    <a:pt x="3737" y="0"/>
                  </a:moveTo>
                  <a:cubicBezTo>
                    <a:pt x="3354" y="0"/>
                    <a:pt x="2960" y="54"/>
                    <a:pt x="2548" y="183"/>
                  </a:cubicBezTo>
                  <a:cubicBezTo>
                    <a:pt x="728" y="751"/>
                    <a:pt x="0" y="3026"/>
                    <a:pt x="1388" y="4459"/>
                  </a:cubicBezTo>
                  <a:cubicBezTo>
                    <a:pt x="2502" y="5597"/>
                    <a:pt x="3731" y="5733"/>
                    <a:pt x="5232" y="5961"/>
                  </a:cubicBezTo>
                  <a:cubicBezTo>
                    <a:pt x="5409" y="5986"/>
                    <a:pt x="5580" y="5999"/>
                    <a:pt x="5746" y="5999"/>
                  </a:cubicBezTo>
                  <a:cubicBezTo>
                    <a:pt x="8786" y="5999"/>
                    <a:pt x="9769" y="1828"/>
                    <a:pt x="6597" y="706"/>
                  </a:cubicBezTo>
                  <a:cubicBezTo>
                    <a:pt x="5618" y="347"/>
                    <a:pt x="4710" y="0"/>
                    <a:pt x="3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58"/>
            <p:cNvSpPr/>
            <p:nvPr/>
          </p:nvSpPr>
          <p:spPr>
            <a:xfrm>
              <a:off x="4896125" y="3932625"/>
              <a:ext cx="246525" cy="186950"/>
            </a:xfrm>
            <a:custGeom>
              <a:avLst/>
              <a:gdLst/>
              <a:ahLst/>
              <a:cxnLst/>
              <a:rect l="l" t="t" r="r" b="b"/>
              <a:pathLst>
                <a:path w="9861" h="7478" extrusionOk="0">
                  <a:moveTo>
                    <a:pt x="6107" y="1"/>
                  </a:moveTo>
                  <a:cubicBezTo>
                    <a:pt x="6029" y="1"/>
                    <a:pt x="5951" y="4"/>
                    <a:pt x="5872" y="11"/>
                  </a:cubicBezTo>
                  <a:cubicBezTo>
                    <a:pt x="4689" y="79"/>
                    <a:pt x="3665" y="215"/>
                    <a:pt x="2778" y="1102"/>
                  </a:cubicBezTo>
                  <a:cubicBezTo>
                    <a:pt x="2164" y="1717"/>
                    <a:pt x="1936" y="2445"/>
                    <a:pt x="1595" y="3195"/>
                  </a:cubicBezTo>
                  <a:cubicBezTo>
                    <a:pt x="1" y="4790"/>
                    <a:pt x="1099" y="7477"/>
                    <a:pt x="3079" y="7477"/>
                  </a:cubicBezTo>
                  <a:cubicBezTo>
                    <a:pt x="3472" y="7477"/>
                    <a:pt x="3899" y="7371"/>
                    <a:pt x="4348" y="7131"/>
                  </a:cubicBezTo>
                  <a:lnTo>
                    <a:pt x="4348" y="7131"/>
                  </a:lnTo>
                  <a:cubicBezTo>
                    <a:pt x="4283" y="7171"/>
                    <a:pt x="4476" y="7185"/>
                    <a:pt x="4761" y="7185"/>
                  </a:cubicBezTo>
                  <a:cubicBezTo>
                    <a:pt x="5280" y="7185"/>
                    <a:pt x="6103" y="7137"/>
                    <a:pt x="6236" y="7108"/>
                  </a:cubicBezTo>
                  <a:cubicBezTo>
                    <a:pt x="7441" y="6789"/>
                    <a:pt x="8124" y="5948"/>
                    <a:pt x="8715" y="4924"/>
                  </a:cubicBezTo>
                  <a:cubicBezTo>
                    <a:pt x="9860" y="2964"/>
                    <a:pt x="8468" y="1"/>
                    <a:pt x="6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58"/>
            <p:cNvSpPr/>
            <p:nvPr/>
          </p:nvSpPr>
          <p:spPr>
            <a:xfrm>
              <a:off x="4843300" y="3335850"/>
              <a:ext cx="214425" cy="225575"/>
            </a:xfrm>
            <a:custGeom>
              <a:avLst/>
              <a:gdLst/>
              <a:ahLst/>
              <a:cxnLst/>
              <a:rect l="l" t="t" r="r" b="b"/>
              <a:pathLst>
                <a:path w="8577" h="9023" extrusionOk="0">
                  <a:moveTo>
                    <a:pt x="4479" y="0"/>
                  </a:moveTo>
                  <a:cubicBezTo>
                    <a:pt x="4181" y="0"/>
                    <a:pt x="3883" y="43"/>
                    <a:pt x="3594" y="133"/>
                  </a:cubicBezTo>
                  <a:lnTo>
                    <a:pt x="3253" y="247"/>
                  </a:lnTo>
                  <a:cubicBezTo>
                    <a:pt x="1911" y="656"/>
                    <a:pt x="614" y="1703"/>
                    <a:pt x="341" y="3159"/>
                  </a:cubicBezTo>
                  <a:cubicBezTo>
                    <a:pt x="0" y="4592"/>
                    <a:pt x="182" y="6116"/>
                    <a:pt x="819" y="7435"/>
                  </a:cubicBezTo>
                  <a:cubicBezTo>
                    <a:pt x="1339" y="8563"/>
                    <a:pt x="2439" y="9023"/>
                    <a:pt x="3559" y="9023"/>
                  </a:cubicBezTo>
                  <a:cubicBezTo>
                    <a:pt x="4155" y="9023"/>
                    <a:pt x="4756" y="8893"/>
                    <a:pt x="5278" y="8663"/>
                  </a:cubicBezTo>
                  <a:cubicBezTo>
                    <a:pt x="6438" y="8163"/>
                    <a:pt x="7211" y="7276"/>
                    <a:pt x="7871" y="6229"/>
                  </a:cubicBezTo>
                  <a:cubicBezTo>
                    <a:pt x="8576" y="4978"/>
                    <a:pt x="8576" y="3432"/>
                    <a:pt x="7871" y="2180"/>
                  </a:cubicBezTo>
                  <a:lnTo>
                    <a:pt x="7666" y="1862"/>
                  </a:lnTo>
                  <a:cubicBezTo>
                    <a:pt x="7039" y="774"/>
                    <a:pt x="5755" y="0"/>
                    <a:pt x="44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58"/>
            <p:cNvSpPr/>
            <p:nvPr/>
          </p:nvSpPr>
          <p:spPr>
            <a:xfrm>
              <a:off x="4666925" y="3855150"/>
              <a:ext cx="191050" cy="163825"/>
            </a:xfrm>
            <a:custGeom>
              <a:avLst/>
              <a:gdLst/>
              <a:ahLst/>
              <a:cxnLst/>
              <a:rect l="l" t="t" r="r" b="b"/>
              <a:pathLst>
                <a:path w="7642" h="6553" extrusionOk="0">
                  <a:moveTo>
                    <a:pt x="3839" y="1"/>
                  </a:moveTo>
                  <a:cubicBezTo>
                    <a:pt x="1082" y="1"/>
                    <a:pt x="0" y="3857"/>
                    <a:pt x="1801" y="5657"/>
                  </a:cubicBezTo>
                  <a:cubicBezTo>
                    <a:pt x="2414" y="6271"/>
                    <a:pt x="3255" y="6553"/>
                    <a:pt x="4101" y="6553"/>
                  </a:cubicBezTo>
                  <a:cubicBezTo>
                    <a:pt x="5861" y="6553"/>
                    <a:pt x="7642" y="5334"/>
                    <a:pt x="7442" y="3337"/>
                  </a:cubicBezTo>
                  <a:lnTo>
                    <a:pt x="7419" y="2996"/>
                  </a:lnTo>
                  <a:cubicBezTo>
                    <a:pt x="7237" y="1290"/>
                    <a:pt x="6191" y="243"/>
                    <a:pt x="4485" y="61"/>
                  </a:cubicBezTo>
                  <a:lnTo>
                    <a:pt x="4144" y="16"/>
                  </a:lnTo>
                  <a:cubicBezTo>
                    <a:pt x="4040" y="6"/>
                    <a:pt x="3938" y="1"/>
                    <a:pt x="38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58"/>
            <p:cNvSpPr/>
            <p:nvPr/>
          </p:nvSpPr>
          <p:spPr>
            <a:xfrm>
              <a:off x="5385250" y="3407400"/>
              <a:ext cx="250825" cy="194525"/>
            </a:xfrm>
            <a:custGeom>
              <a:avLst/>
              <a:gdLst/>
              <a:ahLst/>
              <a:cxnLst/>
              <a:rect l="l" t="t" r="r" b="b"/>
              <a:pathLst>
                <a:path w="10033" h="7781" extrusionOk="0">
                  <a:moveTo>
                    <a:pt x="5005" y="1"/>
                  </a:moveTo>
                  <a:cubicBezTo>
                    <a:pt x="1" y="1"/>
                    <a:pt x="1" y="7780"/>
                    <a:pt x="5005" y="7780"/>
                  </a:cubicBezTo>
                  <a:cubicBezTo>
                    <a:pt x="10032" y="7780"/>
                    <a:pt x="10032" y="1"/>
                    <a:pt x="50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58"/>
            <p:cNvSpPr/>
            <p:nvPr/>
          </p:nvSpPr>
          <p:spPr>
            <a:xfrm>
              <a:off x="5173125" y="3149225"/>
              <a:ext cx="186550" cy="328425"/>
            </a:xfrm>
            <a:custGeom>
              <a:avLst/>
              <a:gdLst/>
              <a:ahLst/>
              <a:cxnLst/>
              <a:rect l="l" t="t" r="r" b="b"/>
              <a:pathLst>
                <a:path w="7462" h="13137" extrusionOk="0">
                  <a:moveTo>
                    <a:pt x="3292" y="0"/>
                  </a:moveTo>
                  <a:cubicBezTo>
                    <a:pt x="2290" y="0"/>
                    <a:pt x="1320" y="655"/>
                    <a:pt x="1343" y="1980"/>
                  </a:cubicBezTo>
                  <a:cubicBezTo>
                    <a:pt x="1388" y="3663"/>
                    <a:pt x="1388" y="4891"/>
                    <a:pt x="751" y="6438"/>
                  </a:cubicBezTo>
                  <a:cubicBezTo>
                    <a:pt x="1" y="8121"/>
                    <a:pt x="137" y="10078"/>
                    <a:pt x="1138" y="11624"/>
                  </a:cubicBezTo>
                  <a:cubicBezTo>
                    <a:pt x="1716" y="12591"/>
                    <a:pt x="2825" y="13136"/>
                    <a:pt x="3906" y="13136"/>
                  </a:cubicBezTo>
                  <a:cubicBezTo>
                    <a:pt x="4910" y="13136"/>
                    <a:pt x="5889" y="12665"/>
                    <a:pt x="6393" y="11624"/>
                  </a:cubicBezTo>
                  <a:cubicBezTo>
                    <a:pt x="7234" y="9918"/>
                    <a:pt x="7462" y="8190"/>
                    <a:pt x="6598" y="6438"/>
                  </a:cubicBezTo>
                  <a:cubicBezTo>
                    <a:pt x="6347" y="5892"/>
                    <a:pt x="5915" y="5414"/>
                    <a:pt x="5733" y="4846"/>
                  </a:cubicBezTo>
                  <a:cubicBezTo>
                    <a:pt x="5437" y="3959"/>
                    <a:pt x="5506" y="2889"/>
                    <a:pt x="5437" y="1980"/>
                  </a:cubicBezTo>
                  <a:cubicBezTo>
                    <a:pt x="5346" y="666"/>
                    <a:pt x="4302" y="0"/>
                    <a:pt x="32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58"/>
            <p:cNvSpPr/>
            <p:nvPr/>
          </p:nvSpPr>
          <p:spPr>
            <a:xfrm>
              <a:off x="5200825" y="3921075"/>
              <a:ext cx="353350" cy="199425"/>
            </a:xfrm>
            <a:custGeom>
              <a:avLst/>
              <a:gdLst/>
              <a:ahLst/>
              <a:cxnLst/>
              <a:rect l="l" t="t" r="r" b="b"/>
              <a:pathLst>
                <a:path w="14134" h="7977" extrusionOk="0">
                  <a:moveTo>
                    <a:pt x="7050" y="0"/>
                  </a:moveTo>
                  <a:cubicBezTo>
                    <a:pt x="6033" y="0"/>
                    <a:pt x="5004" y="189"/>
                    <a:pt x="3988" y="518"/>
                  </a:cubicBezTo>
                  <a:cubicBezTo>
                    <a:pt x="3880" y="506"/>
                    <a:pt x="3774" y="501"/>
                    <a:pt x="3670" y="501"/>
                  </a:cubicBezTo>
                  <a:cubicBezTo>
                    <a:pt x="953" y="501"/>
                    <a:pt x="0" y="4398"/>
                    <a:pt x="2805" y="5341"/>
                  </a:cubicBezTo>
                  <a:cubicBezTo>
                    <a:pt x="4303" y="6922"/>
                    <a:pt x="6348" y="7976"/>
                    <a:pt x="8523" y="7976"/>
                  </a:cubicBezTo>
                  <a:cubicBezTo>
                    <a:pt x="8694" y="7976"/>
                    <a:pt x="8866" y="7970"/>
                    <a:pt x="9038" y="7956"/>
                  </a:cubicBezTo>
                  <a:cubicBezTo>
                    <a:pt x="12632" y="7683"/>
                    <a:pt x="14134" y="3066"/>
                    <a:pt x="10858" y="1041"/>
                  </a:cubicBezTo>
                  <a:cubicBezTo>
                    <a:pt x="9643" y="312"/>
                    <a:pt x="8356" y="0"/>
                    <a:pt x="70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58"/>
            <p:cNvSpPr/>
            <p:nvPr/>
          </p:nvSpPr>
          <p:spPr>
            <a:xfrm>
              <a:off x="5754325" y="3980375"/>
              <a:ext cx="271875" cy="188325"/>
            </a:xfrm>
            <a:custGeom>
              <a:avLst/>
              <a:gdLst/>
              <a:ahLst/>
              <a:cxnLst/>
              <a:rect l="l" t="t" r="r" b="b"/>
              <a:pathLst>
                <a:path w="10875" h="7533" extrusionOk="0">
                  <a:moveTo>
                    <a:pt x="5448" y="1"/>
                  </a:moveTo>
                  <a:cubicBezTo>
                    <a:pt x="4353" y="1"/>
                    <a:pt x="3268" y="334"/>
                    <a:pt x="2457" y="1058"/>
                  </a:cubicBezTo>
                  <a:cubicBezTo>
                    <a:pt x="410" y="1649"/>
                    <a:pt x="1" y="4834"/>
                    <a:pt x="1980" y="5744"/>
                  </a:cubicBezTo>
                  <a:cubicBezTo>
                    <a:pt x="2860" y="6900"/>
                    <a:pt x="4341" y="7532"/>
                    <a:pt x="5800" y="7532"/>
                  </a:cubicBezTo>
                  <a:cubicBezTo>
                    <a:pt x="6264" y="7532"/>
                    <a:pt x="6727" y="7468"/>
                    <a:pt x="7166" y="7336"/>
                  </a:cubicBezTo>
                  <a:cubicBezTo>
                    <a:pt x="10146" y="6449"/>
                    <a:pt x="10874" y="2263"/>
                    <a:pt x="8031" y="648"/>
                  </a:cubicBezTo>
                  <a:cubicBezTo>
                    <a:pt x="7260" y="227"/>
                    <a:pt x="6350" y="1"/>
                    <a:pt x="5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58"/>
            <p:cNvSpPr/>
            <p:nvPr/>
          </p:nvSpPr>
          <p:spPr>
            <a:xfrm>
              <a:off x="5580875" y="4411875"/>
              <a:ext cx="216700" cy="236975"/>
            </a:xfrm>
            <a:custGeom>
              <a:avLst/>
              <a:gdLst/>
              <a:ahLst/>
              <a:cxnLst/>
              <a:rect l="l" t="t" r="r" b="b"/>
              <a:pathLst>
                <a:path w="8668" h="9479" extrusionOk="0">
                  <a:moveTo>
                    <a:pt x="4482" y="0"/>
                  </a:moveTo>
                  <a:cubicBezTo>
                    <a:pt x="2851" y="0"/>
                    <a:pt x="1240" y="1214"/>
                    <a:pt x="615" y="2837"/>
                  </a:cubicBezTo>
                  <a:cubicBezTo>
                    <a:pt x="1" y="4452"/>
                    <a:pt x="456" y="6022"/>
                    <a:pt x="1184" y="7501"/>
                  </a:cubicBezTo>
                  <a:cubicBezTo>
                    <a:pt x="1814" y="8762"/>
                    <a:pt x="3276" y="9478"/>
                    <a:pt x="4670" y="9478"/>
                  </a:cubicBezTo>
                  <a:cubicBezTo>
                    <a:pt x="4986" y="9478"/>
                    <a:pt x="5298" y="9442"/>
                    <a:pt x="5597" y="9366"/>
                  </a:cubicBezTo>
                  <a:cubicBezTo>
                    <a:pt x="7371" y="8888"/>
                    <a:pt x="8372" y="7319"/>
                    <a:pt x="8508" y="5567"/>
                  </a:cubicBezTo>
                  <a:cubicBezTo>
                    <a:pt x="8668" y="3816"/>
                    <a:pt x="8099" y="2428"/>
                    <a:pt x="6939" y="1131"/>
                  </a:cubicBezTo>
                  <a:cubicBezTo>
                    <a:pt x="6208" y="338"/>
                    <a:pt x="5342" y="0"/>
                    <a:pt x="4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58"/>
            <p:cNvSpPr/>
            <p:nvPr/>
          </p:nvSpPr>
          <p:spPr>
            <a:xfrm>
              <a:off x="5731675" y="3595750"/>
              <a:ext cx="242750" cy="181425"/>
            </a:xfrm>
            <a:custGeom>
              <a:avLst/>
              <a:gdLst/>
              <a:ahLst/>
              <a:cxnLst/>
              <a:rect l="l" t="t" r="r" b="b"/>
              <a:pathLst>
                <a:path w="9710" h="7257" extrusionOk="0">
                  <a:moveTo>
                    <a:pt x="5615" y="0"/>
                  </a:moveTo>
                  <a:cubicBezTo>
                    <a:pt x="5329" y="0"/>
                    <a:pt x="5025" y="35"/>
                    <a:pt x="4706" y="110"/>
                  </a:cubicBezTo>
                  <a:cubicBezTo>
                    <a:pt x="3068" y="474"/>
                    <a:pt x="2249" y="1407"/>
                    <a:pt x="1293" y="2726"/>
                  </a:cubicBezTo>
                  <a:cubicBezTo>
                    <a:pt x="0" y="4532"/>
                    <a:pt x="1723" y="7256"/>
                    <a:pt x="3806" y="7256"/>
                  </a:cubicBezTo>
                  <a:cubicBezTo>
                    <a:pt x="3848" y="7256"/>
                    <a:pt x="3890" y="7255"/>
                    <a:pt x="3932" y="7253"/>
                  </a:cubicBezTo>
                  <a:cubicBezTo>
                    <a:pt x="5570" y="7184"/>
                    <a:pt x="6707" y="6889"/>
                    <a:pt x="7913" y="5729"/>
                  </a:cubicBezTo>
                  <a:lnTo>
                    <a:pt x="7845" y="5638"/>
                  </a:lnTo>
                  <a:cubicBezTo>
                    <a:pt x="9710" y="3669"/>
                    <a:pt x="8554" y="0"/>
                    <a:pt x="56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58"/>
            <p:cNvSpPr/>
            <p:nvPr/>
          </p:nvSpPr>
          <p:spPr>
            <a:xfrm>
              <a:off x="5104900" y="3659900"/>
              <a:ext cx="147875" cy="114325"/>
            </a:xfrm>
            <a:custGeom>
              <a:avLst/>
              <a:gdLst/>
              <a:ahLst/>
              <a:cxnLst/>
              <a:rect l="l" t="t" r="r" b="b"/>
              <a:pathLst>
                <a:path w="5915" h="4573" extrusionOk="0">
                  <a:moveTo>
                    <a:pt x="2957" y="1"/>
                  </a:moveTo>
                  <a:cubicBezTo>
                    <a:pt x="0" y="1"/>
                    <a:pt x="0" y="4573"/>
                    <a:pt x="2957" y="4573"/>
                  </a:cubicBezTo>
                  <a:cubicBezTo>
                    <a:pt x="5892" y="4573"/>
                    <a:pt x="5914" y="1"/>
                    <a:pt x="29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58"/>
            <p:cNvSpPr/>
            <p:nvPr/>
          </p:nvSpPr>
          <p:spPr>
            <a:xfrm>
              <a:off x="5576900" y="3102725"/>
              <a:ext cx="223525" cy="187425"/>
            </a:xfrm>
            <a:custGeom>
              <a:avLst/>
              <a:gdLst/>
              <a:ahLst/>
              <a:cxnLst/>
              <a:rect l="l" t="t" r="r" b="b"/>
              <a:pathLst>
                <a:path w="8941" h="7497" extrusionOk="0">
                  <a:moveTo>
                    <a:pt x="5085" y="1"/>
                  </a:moveTo>
                  <a:cubicBezTo>
                    <a:pt x="4214" y="1"/>
                    <a:pt x="3344" y="325"/>
                    <a:pt x="2662" y="973"/>
                  </a:cubicBezTo>
                  <a:cubicBezTo>
                    <a:pt x="1092" y="2452"/>
                    <a:pt x="1" y="6342"/>
                    <a:pt x="2798" y="7252"/>
                  </a:cubicBezTo>
                  <a:cubicBezTo>
                    <a:pt x="3263" y="7417"/>
                    <a:pt x="3740" y="7496"/>
                    <a:pt x="4211" y="7496"/>
                  </a:cubicBezTo>
                  <a:cubicBezTo>
                    <a:pt x="5493" y="7496"/>
                    <a:pt x="6725" y="6906"/>
                    <a:pt x="7507" y="5841"/>
                  </a:cubicBezTo>
                  <a:cubicBezTo>
                    <a:pt x="8622" y="4363"/>
                    <a:pt x="8940" y="2406"/>
                    <a:pt x="7507" y="973"/>
                  </a:cubicBezTo>
                  <a:cubicBezTo>
                    <a:pt x="6825" y="325"/>
                    <a:pt x="5955" y="1"/>
                    <a:pt x="50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58"/>
            <p:cNvSpPr/>
            <p:nvPr/>
          </p:nvSpPr>
          <p:spPr>
            <a:xfrm>
              <a:off x="4744225" y="4350900"/>
              <a:ext cx="212850" cy="272900"/>
            </a:xfrm>
            <a:custGeom>
              <a:avLst/>
              <a:gdLst/>
              <a:ahLst/>
              <a:cxnLst/>
              <a:rect l="l" t="t" r="r" b="b"/>
              <a:pathLst>
                <a:path w="8514" h="10916" extrusionOk="0">
                  <a:moveTo>
                    <a:pt x="2737" y="0"/>
                  </a:moveTo>
                  <a:cubicBezTo>
                    <a:pt x="1353" y="0"/>
                    <a:pt x="0" y="1479"/>
                    <a:pt x="779" y="3161"/>
                  </a:cubicBezTo>
                  <a:cubicBezTo>
                    <a:pt x="1325" y="4366"/>
                    <a:pt x="1916" y="5572"/>
                    <a:pt x="2439" y="6800"/>
                  </a:cubicBezTo>
                  <a:cubicBezTo>
                    <a:pt x="2985" y="8097"/>
                    <a:pt x="3304" y="9257"/>
                    <a:pt x="4350" y="10235"/>
                  </a:cubicBezTo>
                  <a:cubicBezTo>
                    <a:pt x="4857" y="10710"/>
                    <a:pt x="5416" y="10915"/>
                    <a:pt x="5950" y="10915"/>
                  </a:cubicBezTo>
                  <a:cubicBezTo>
                    <a:pt x="7312" y="10915"/>
                    <a:pt x="8514" y="9584"/>
                    <a:pt x="8285" y="7983"/>
                  </a:cubicBezTo>
                  <a:cubicBezTo>
                    <a:pt x="8081" y="6618"/>
                    <a:pt x="7216" y="5618"/>
                    <a:pt x="6511" y="4480"/>
                  </a:cubicBezTo>
                  <a:cubicBezTo>
                    <a:pt x="5806" y="3320"/>
                    <a:pt x="5146" y="2205"/>
                    <a:pt x="4464" y="1068"/>
                  </a:cubicBezTo>
                  <a:cubicBezTo>
                    <a:pt x="4019" y="314"/>
                    <a:pt x="3374" y="0"/>
                    <a:pt x="2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58"/>
            <p:cNvSpPr/>
            <p:nvPr/>
          </p:nvSpPr>
          <p:spPr>
            <a:xfrm>
              <a:off x="3826475" y="4462325"/>
              <a:ext cx="271850" cy="211000"/>
            </a:xfrm>
            <a:custGeom>
              <a:avLst/>
              <a:gdLst/>
              <a:ahLst/>
              <a:cxnLst/>
              <a:rect l="l" t="t" r="r" b="b"/>
              <a:pathLst>
                <a:path w="10874" h="8440" extrusionOk="0">
                  <a:moveTo>
                    <a:pt x="5437" y="0"/>
                  </a:moveTo>
                  <a:cubicBezTo>
                    <a:pt x="1" y="0"/>
                    <a:pt x="1" y="8440"/>
                    <a:pt x="5437" y="8440"/>
                  </a:cubicBezTo>
                  <a:cubicBezTo>
                    <a:pt x="10874" y="8440"/>
                    <a:pt x="10874" y="0"/>
                    <a:pt x="54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58"/>
            <p:cNvSpPr/>
            <p:nvPr/>
          </p:nvSpPr>
          <p:spPr>
            <a:xfrm>
              <a:off x="2341075" y="4212675"/>
              <a:ext cx="229775" cy="177450"/>
            </a:xfrm>
            <a:custGeom>
              <a:avLst/>
              <a:gdLst/>
              <a:ahLst/>
              <a:cxnLst/>
              <a:rect l="l" t="t" r="r" b="b"/>
              <a:pathLst>
                <a:path w="9191" h="7098" extrusionOk="0">
                  <a:moveTo>
                    <a:pt x="4595" y="0"/>
                  </a:moveTo>
                  <a:cubicBezTo>
                    <a:pt x="0" y="0"/>
                    <a:pt x="0" y="7098"/>
                    <a:pt x="4595" y="7098"/>
                  </a:cubicBezTo>
                  <a:cubicBezTo>
                    <a:pt x="9190" y="7098"/>
                    <a:pt x="9167" y="0"/>
                    <a:pt x="45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58"/>
            <p:cNvSpPr/>
            <p:nvPr/>
          </p:nvSpPr>
          <p:spPr>
            <a:xfrm>
              <a:off x="3104825" y="4105200"/>
              <a:ext cx="183700" cy="142750"/>
            </a:xfrm>
            <a:custGeom>
              <a:avLst/>
              <a:gdLst/>
              <a:ahLst/>
              <a:cxnLst/>
              <a:rect l="l" t="t" r="r" b="b"/>
              <a:pathLst>
                <a:path w="7348" h="5710" extrusionOk="0">
                  <a:moveTo>
                    <a:pt x="3685" y="0"/>
                  </a:moveTo>
                  <a:cubicBezTo>
                    <a:pt x="0" y="0"/>
                    <a:pt x="0" y="5710"/>
                    <a:pt x="3685" y="5710"/>
                  </a:cubicBezTo>
                  <a:cubicBezTo>
                    <a:pt x="7348" y="5710"/>
                    <a:pt x="7348" y="0"/>
                    <a:pt x="36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Picture 3">
            <a:extLst>
              <a:ext uri="{FF2B5EF4-FFF2-40B4-BE49-F238E27FC236}">
                <a16:creationId xmlns:a16="http://schemas.microsoft.com/office/drawing/2014/main" id="{18A339B1-7C69-D509-419F-4A619B30085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362" b="93617" l="8969" r="91480">
                        <a14:foregroundMark x1="89686" y1="21702" x2="91928" y2="41702"/>
                        <a14:foregroundMark x1="91928" y1="41702" x2="90135" y2="50213"/>
                        <a14:foregroundMark x1="47982" y1="89787" x2="61883" y2="88936"/>
                        <a14:foregroundMark x1="53812" y1="93617" x2="53812" y2="93617"/>
                      </a14:backgroundRemoval>
                    </a14:imgEffect>
                  </a14:imgLayer>
                </a14:imgProps>
              </a:ext>
            </a:extLst>
          </a:blip>
          <a:stretch>
            <a:fillRect/>
          </a:stretch>
        </p:blipFill>
        <p:spPr>
          <a:xfrm>
            <a:off x="446585" y="-41469"/>
            <a:ext cx="655192" cy="690449"/>
          </a:xfrm>
          <a:prstGeom prst="rect">
            <a:avLst/>
          </a:prstGeom>
        </p:spPr>
      </p:pic>
      <p:sp>
        <p:nvSpPr>
          <p:cNvPr id="2" name="Rectangle 1">
            <a:extLst>
              <a:ext uri="{FF2B5EF4-FFF2-40B4-BE49-F238E27FC236}">
                <a16:creationId xmlns:a16="http://schemas.microsoft.com/office/drawing/2014/main" id="{48B30A63-7398-CEEC-D09A-5392BDB38055}"/>
              </a:ext>
            </a:extLst>
          </p:cNvPr>
          <p:cNvSpPr/>
          <p:nvPr/>
        </p:nvSpPr>
        <p:spPr>
          <a:xfrm>
            <a:off x="-118533" y="690334"/>
            <a:ext cx="8128853" cy="4853258"/>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51A666DA-72F7-08E3-81CD-09CB1FA754AF}"/>
              </a:ext>
            </a:extLst>
          </p:cNvPr>
          <p:cNvPicPr>
            <a:picLocks noChangeAspect="1"/>
          </p:cNvPicPr>
          <p:nvPr/>
        </p:nvPicPr>
        <p:blipFill>
          <a:blip r:embed="rId5"/>
          <a:stretch>
            <a:fillRect/>
          </a:stretch>
        </p:blipFill>
        <p:spPr>
          <a:xfrm>
            <a:off x="601322" y="690334"/>
            <a:ext cx="6634174" cy="4455333"/>
          </a:xfrm>
          <a:prstGeom prst="rect">
            <a:avLst/>
          </a:prstGeom>
        </p:spPr>
      </p:pic>
    </p:spTree>
    <p:extLst>
      <p:ext uri="{BB962C8B-B14F-4D97-AF65-F5344CB8AC3E}">
        <p14:creationId xmlns:p14="http://schemas.microsoft.com/office/powerpoint/2010/main" val="3333715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06"/>
                                        </p:tgtEl>
                                        <p:attrNameLst>
                                          <p:attrName>style.visibility</p:attrName>
                                        </p:attrNameLst>
                                      </p:cBhvr>
                                      <p:to>
                                        <p:strVal val="visible"/>
                                      </p:to>
                                    </p:set>
                                    <p:animEffect transition="in" filter="fade">
                                      <p:cBhvr>
                                        <p:cTn id="7" dur="1000"/>
                                        <p:tgtEl>
                                          <p:spTgt spid="1106"/>
                                        </p:tgtEl>
                                      </p:cBhvr>
                                    </p:animEffect>
                                  </p:childTnLst>
                                </p:cTn>
                              </p:par>
                              <p:par>
                                <p:cTn id="8" presetID="10" presetClass="entr" presetSubtype="0" fill="hold" nodeType="withEffect">
                                  <p:stCondLst>
                                    <p:cond delay="0"/>
                                  </p:stCondLst>
                                  <p:childTnLst>
                                    <p:set>
                                      <p:cBhvr>
                                        <p:cTn id="9" dur="1" fill="hold">
                                          <p:stCondLst>
                                            <p:cond delay="0"/>
                                          </p:stCondLst>
                                        </p:cTn>
                                        <p:tgtEl>
                                          <p:spTgt spid="1109"/>
                                        </p:tgtEl>
                                        <p:attrNameLst>
                                          <p:attrName>style.visibility</p:attrName>
                                        </p:attrNameLst>
                                      </p:cBhvr>
                                      <p:to>
                                        <p:strVal val="visible"/>
                                      </p:to>
                                    </p:set>
                                    <p:animEffect transition="in" filter="fade">
                                      <p:cBhvr>
                                        <p:cTn id="10" dur="1000"/>
                                        <p:tgtEl>
                                          <p:spTgt spid="1109"/>
                                        </p:tgtEl>
                                      </p:cBhvr>
                                    </p:animEffect>
                                  </p:childTnLst>
                                </p:cTn>
                              </p:par>
                              <p:par>
                                <p:cTn id="11" presetID="10" presetClass="entr" presetSubtype="0" fill="hold" nodeType="withEffect">
                                  <p:stCondLst>
                                    <p:cond delay="0"/>
                                  </p:stCondLst>
                                  <p:childTnLst>
                                    <p:set>
                                      <p:cBhvr>
                                        <p:cTn id="12" dur="1" fill="hold">
                                          <p:stCondLst>
                                            <p:cond delay="0"/>
                                          </p:stCondLst>
                                        </p:cTn>
                                        <p:tgtEl>
                                          <p:spTgt spid="1110"/>
                                        </p:tgtEl>
                                        <p:attrNameLst>
                                          <p:attrName>style.visibility</p:attrName>
                                        </p:attrNameLst>
                                      </p:cBhvr>
                                      <p:to>
                                        <p:strVal val="visible"/>
                                      </p:to>
                                    </p:set>
                                    <p:animEffect transition="in" filter="fade">
                                      <p:cBhvr>
                                        <p:cTn id="13" dur="1000"/>
                                        <p:tgtEl>
                                          <p:spTgt spid="1110"/>
                                        </p:tgtEl>
                                      </p:cBhvr>
                                    </p:animEffect>
                                  </p:childTnLst>
                                </p:cTn>
                              </p:par>
                              <p:par>
                                <p:cTn id="14" presetID="10" presetClass="entr" presetSubtype="0" fill="hold" nodeType="withEffect">
                                  <p:stCondLst>
                                    <p:cond delay="0"/>
                                  </p:stCondLst>
                                  <p:childTnLst>
                                    <p:set>
                                      <p:cBhvr>
                                        <p:cTn id="15" dur="1" fill="hold">
                                          <p:stCondLst>
                                            <p:cond delay="0"/>
                                          </p:stCondLst>
                                        </p:cTn>
                                        <p:tgtEl>
                                          <p:spTgt spid="1111"/>
                                        </p:tgtEl>
                                        <p:attrNameLst>
                                          <p:attrName>style.visibility</p:attrName>
                                        </p:attrNameLst>
                                      </p:cBhvr>
                                      <p:to>
                                        <p:strVal val="visible"/>
                                      </p:to>
                                    </p:set>
                                    <p:animEffect transition="in" filter="fade">
                                      <p:cBhvr>
                                        <p:cTn id="16" dur="1000"/>
                                        <p:tgtEl>
                                          <p:spTgt spid="1111"/>
                                        </p:tgtEl>
                                      </p:cBhvr>
                                    </p:animEffect>
                                  </p:childTnLst>
                                </p:cTn>
                              </p:par>
                              <p:par>
                                <p:cTn id="17" presetID="10" presetClass="entr" presetSubtype="0" fill="hold" nodeType="withEffect">
                                  <p:stCondLst>
                                    <p:cond delay="0"/>
                                  </p:stCondLst>
                                  <p:childTnLst>
                                    <p:set>
                                      <p:cBhvr>
                                        <p:cTn id="18" dur="1" fill="hold">
                                          <p:stCondLst>
                                            <p:cond delay="0"/>
                                          </p:stCondLst>
                                        </p:cTn>
                                        <p:tgtEl>
                                          <p:spTgt spid="1161"/>
                                        </p:tgtEl>
                                        <p:attrNameLst>
                                          <p:attrName>style.visibility</p:attrName>
                                        </p:attrNameLst>
                                      </p:cBhvr>
                                      <p:to>
                                        <p:strVal val="visible"/>
                                      </p:to>
                                    </p:set>
                                    <p:animEffect transition="in" filter="fade">
                                      <p:cBhvr>
                                        <p:cTn id="19" dur="1000"/>
                                        <p:tgtEl>
                                          <p:spTgt spid="1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7"/>
        <p:cNvGrpSpPr/>
        <p:nvPr/>
      </p:nvGrpSpPr>
      <p:grpSpPr>
        <a:xfrm>
          <a:off x="0" y="0"/>
          <a:ext cx="0" cy="0"/>
          <a:chOff x="0" y="0"/>
          <a:chExt cx="0" cy="0"/>
        </a:xfrm>
      </p:grpSpPr>
      <p:sp>
        <p:nvSpPr>
          <p:cNvPr id="1090" name="Google Shape;1090;p58">
            <a:hlinkClick r:id="" action="ppaction://hlinkshowjump?jump=previousslide"/>
          </p:cNvPr>
          <p:cNvSpPr/>
          <p:nvPr/>
        </p:nvSpPr>
        <p:spPr>
          <a:xfrm rot="-8640554" flipH="1">
            <a:off x="3835462" y="4767580"/>
            <a:ext cx="366800" cy="287238"/>
          </a:xfrm>
          <a:custGeom>
            <a:avLst/>
            <a:gdLst/>
            <a:ahLst/>
            <a:cxnLst/>
            <a:rect l="l" t="t" r="r" b="b"/>
            <a:pathLst>
              <a:path w="7243" h="5672" extrusionOk="0">
                <a:moveTo>
                  <a:pt x="1995" y="1"/>
                </a:moveTo>
                <a:cubicBezTo>
                  <a:pt x="1778" y="1"/>
                  <a:pt x="1564" y="33"/>
                  <a:pt x="1356" y="107"/>
                </a:cubicBezTo>
                <a:cubicBezTo>
                  <a:pt x="407" y="459"/>
                  <a:pt x="0" y="1680"/>
                  <a:pt x="271" y="2656"/>
                </a:cubicBezTo>
                <a:cubicBezTo>
                  <a:pt x="543" y="3633"/>
                  <a:pt x="1302" y="4392"/>
                  <a:pt x="2143" y="4962"/>
                </a:cubicBezTo>
                <a:cubicBezTo>
                  <a:pt x="2550" y="5260"/>
                  <a:pt x="3011" y="5477"/>
                  <a:pt x="3499" y="5613"/>
                </a:cubicBezTo>
                <a:cubicBezTo>
                  <a:pt x="3665" y="5653"/>
                  <a:pt x="3843" y="5672"/>
                  <a:pt x="4026" y="5672"/>
                </a:cubicBezTo>
                <a:cubicBezTo>
                  <a:pt x="5223" y="5672"/>
                  <a:pt x="6678" y="4863"/>
                  <a:pt x="6890" y="3687"/>
                </a:cubicBezTo>
                <a:cubicBezTo>
                  <a:pt x="7242" y="1924"/>
                  <a:pt x="5018" y="975"/>
                  <a:pt x="3716" y="459"/>
                </a:cubicBezTo>
                <a:cubicBezTo>
                  <a:pt x="3165" y="223"/>
                  <a:pt x="2570" y="1"/>
                  <a:pt x="19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58"/>
          <p:cNvSpPr/>
          <p:nvPr/>
        </p:nvSpPr>
        <p:spPr>
          <a:xfrm rot="-8640554" flipH="1">
            <a:off x="4388600" y="4767580"/>
            <a:ext cx="366800" cy="287238"/>
          </a:xfrm>
          <a:custGeom>
            <a:avLst/>
            <a:gdLst/>
            <a:ahLst/>
            <a:cxnLst/>
            <a:rect l="l" t="t" r="r" b="b"/>
            <a:pathLst>
              <a:path w="7243" h="5672" extrusionOk="0">
                <a:moveTo>
                  <a:pt x="1995" y="1"/>
                </a:moveTo>
                <a:cubicBezTo>
                  <a:pt x="1778" y="1"/>
                  <a:pt x="1564" y="33"/>
                  <a:pt x="1356" y="107"/>
                </a:cubicBezTo>
                <a:cubicBezTo>
                  <a:pt x="407" y="459"/>
                  <a:pt x="0" y="1680"/>
                  <a:pt x="271" y="2656"/>
                </a:cubicBezTo>
                <a:cubicBezTo>
                  <a:pt x="543" y="3633"/>
                  <a:pt x="1302" y="4392"/>
                  <a:pt x="2143" y="4962"/>
                </a:cubicBezTo>
                <a:cubicBezTo>
                  <a:pt x="2550" y="5260"/>
                  <a:pt x="3011" y="5477"/>
                  <a:pt x="3499" y="5613"/>
                </a:cubicBezTo>
                <a:cubicBezTo>
                  <a:pt x="3665" y="5653"/>
                  <a:pt x="3843" y="5672"/>
                  <a:pt x="4026" y="5672"/>
                </a:cubicBezTo>
                <a:cubicBezTo>
                  <a:pt x="5223" y="5672"/>
                  <a:pt x="6678" y="4863"/>
                  <a:pt x="6890" y="3687"/>
                </a:cubicBezTo>
                <a:cubicBezTo>
                  <a:pt x="7242" y="1924"/>
                  <a:pt x="5018" y="975"/>
                  <a:pt x="3716" y="459"/>
                </a:cubicBezTo>
                <a:cubicBezTo>
                  <a:pt x="3165" y="223"/>
                  <a:pt x="2570" y="1"/>
                  <a:pt x="19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58"/>
          <p:cNvSpPr/>
          <p:nvPr/>
        </p:nvSpPr>
        <p:spPr>
          <a:xfrm rot="4500152">
            <a:off x="-2330406" y="-1006886"/>
            <a:ext cx="3292769" cy="3815334"/>
          </a:xfrm>
          <a:custGeom>
            <a:avLst/>
            <a:gdLst/>
            <a:ahLst/>
            <a:cxnLst/>
            <a:rect l="l" t="t" r="r" b="b"/>
            <a:pathLst>
              <a:path w="132415" h="153493" extrusionOk="0">
                <a:moveTo>
                  <a:pt x="65330" y="1"/>
                </a:moveTo>
                <a:cubicBezTo>
                  <a:pt x="60091" y="1"/>
                  <a:pt x="54855" y="737"/>
                  <a:pt x="49841" y="2215"/>
                </a:cubicBezTo>
                <a:cubicBezTo>
                  <a:pt x="32507" y="7333"/>
                  <a:pt x="20815" y="24531"/>
                  <a:pt x="2753" y="27237"/>
                </a:cubicBezTo>
                <a:cubicBezTo>
                  <a:pt x="2685" y="27195"/>
                  <a:pt x="2609" y="27174"/>
                  <a:pt x="2536" y="27174"/>
                </a:cubicBezTo>
                <a:cubicBezTo>
                  <a:pt x="2416" y="27174"/>
                  <a:pt x="2301" y="27229"/>
                  <a:pt x="2230" y="27328"/>
                </a:cubicBezTo>
                <a:cubicBezTo>
                  <a:pt x="1661" y="27465"/>
                  <a:pt x="1320" y="27988"/>
                  <a:pt x="1411" y="28534"/>
                </a:cubicBezTo>
                <a:cubicBezTo>
                  <a:pt x="183" y="30923"/>
                  <a:pt x="274" y="34153"/>
                  <a:pt x="137" y="36700"/>
                </a:cubicBezTo>
                <a:cubicBezTo>
                  <a:pt x="1" y="40386"/>
                  <a:pt x="206" y="44093"/>
                  <a:pt x="774" y="47733"/>
                </a:cubicBezTo>
                <a:cubicBezTo>
                  <a:pt x="774" y="47847"/>
                  <a:pt x="820" y="47938"/>
                  <a:pt x="865" y="48051"/>
                </a:cubicBezTo>
                <a:cubicBezTo>
                  <a:pt x="865" y="48727"/>
                  <a:pt x="1499" y="49293"/>
                  <a:pt x="2133" y="49293"/>
                </a:cubicBezTo>
                <a:cubicBezTo>
                  <a:pt x="2460" y="49293"/>
                  <a:pt x="2786" y="49143"/>
                  <a:pt x="3026" y="48779"/>
                </a:cubicBezTo>
                <a:cubicBezTo>
                  <a:pt x="14302" y="31159"/>
                  <a:pt x="34018" y="21045"/>
                  <a:pt x="53956" y="21045"/>
                </a:cubicBezTo>
                <a:cubicBezTo>
                  <a:pt x="64829" y="21045"/>
                  <a:pt x="75768" y="24053"/>
                  <a:pt x="85440" y="30490"/>
                </a:cubicBezTo>
                <a:cubicBezTo>
                  <a:pt x="99134" y="39589"/>
                  <a:pt x="106323" y="53738"/>
                  <a:pt x="105481" y="70162"/>
                </a:cubicBezTo>
                <a:cubicBezTo>
                  <a:pt x="104594" y="87018"/>
                  <a:pt x="97451" y="102941"/>
                  <a:pt x="97519" y="119888"/>
                </a:cubicBezTo>
                <a:cubicBezTo>
                  <a:pt x="97565" y="133013"/>
                  <a:pt x="103115" y="148823"/>
                  <a:pt x="116673" y="153463"/>
                </a:cubicBezTo>
                <a:cubicBezTo>
                  <a:pt x="116745" y="153483"/>
                  <a:pt x="116817" y="153492"/>
                  <a:pt x="116888" y="153492"/>
                </a:cubicBezTo>
                <a:cubicBezTo>
                  <a:pt x="117313" y="153492"/>
                  <a:pt x="117703" y="153161"/>
                  <a:pt x="117742" y="152713"/>
                </a:cubicBezTo>
                <a:lnTo>
                  <a:pt x="125817" y="149346"/>
                </a:lnTo>
                <a:cubicBezTo>
                  <a:pt x="127319" y="148709"/>
                  <a:pt x="129389" y="148231"/>
                  <a:pt x="130844" y="147231"/>
                </a:cubicBezTo>
                <a:cubicBezTo>
                  <a:pt x="131208" y="147208"/>
                  <a:pt x="131504" y="146958"/>
                  <a:pt x="131618" y="146616"/>
                </a:cubicBezTo>
                <a:cubicBezTo>
                  <a:pt x="131868" y="146366"/>
                  <a:pt x="132096" y="146070"/>
                  <a:pt x="132255" y="145775"/>
                </a:cubicBezTo>
                <a:cubicBezTo>
                  <a:pt x="132414" y="145547"/>
                  <a:pt x="132323" y="145229"/>
                  <a:pt x="132050" y="145138"/>
                </a:cubicBezTo>
                <a:cubicBezTo>
                  <a:pt x="131686" y="145016"/>
                  <a:pt x="131302" y="144966"/>
                  <a:pt x="130911" y="144966"/>
                </a:cubicBezTo>
                <a:cubicBezTo>
                  <a:pt x="130716" y="144966"/>
                  <a:pt x="130518" y="144979"/>
                  <a:pt x="130321" y="145001"/>
                </a:cubicBezTo>
                <a:cubicBezTo>
                  <a:pt x="116855" y="133923"/>
                  <a:pt x="108256" y="118864"/>
                  <a:pt x="109758" y="100871"/>
                </a:cubicBezTo>
                <a:cubicBezTo>
                  <a:pt x="111282" y="82309"/>
                  <a:pt x="121086" y="64976"/>
                  <a:pt x="118311" y="46004"/>
                </a:cubicBezTo>
                <a:cubicBezTo>
                  <a:pt x="116150" y="31241"/>
                  <a:pt x="107710" y="17479"/>
                  <a:pt x="95404" y="9039"/>
                </a:cubicBezTo>
                <a:cubicBezTo>
                  <a:pt x="86609" y="3034"/>
                  <a:pt x="75967" y="1"/>
                  <a:pt x="653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58">
            <a:hlinkClick r:id="" action="ppaction://hlinkshowjump?jump=nextslide"/>
          </p:cNvPr>
          <p:cNvSpPr/>
          <p:nvPr/>
        </p:nvSpPr>
        <p:spPr>
          <a:xfrm rot="-8640554" flipH="1">
            <a:off x="4941737" y="4767580"/>
            <a:ext cx="366800" cy="287238"/>
          </a:xfrm>
          <a:custGeom>
            <a:avLst/>
            <a:gdLst/>
            <a:ahLst/>
            <a:cxnLst/>
            <a:rect l="l" t="t" r="r" b="b"/>
            <a:pathLst>
              <a:path w="7243" h="5672" extrusionOk="0">
                <a:moveTo>
                  <a:pt x="1995" y="1"/>
                </a:moveTo>
                <a:cubicBezTo>
                  <a:pt x="1778" y="1"/>
                  <a:pt x="1564" y="33"/>
                  <a:pt x="1356" y="107"/>
                </a:cubicBezTo>
                <a:cubicBezTo>
                  <a:pt x="407" y="459"/>
                  <a:pt x="0" y="1680"/>
                  <a:pt x="271" y="2656"/>
                </a:cubicBezTo>
                <a:cubicBezTo>
                  <a:pt x="543" y="3633"/>
                  <a:pt x="1302" y="4392"/>
                  <a:pt x="2143" y="4962"/>
                </a:cubicBezTo>
                <a:cubicBezTo>
                  <a:pt x="2550" y="5260"/>
                  <a:pt x="3011" y="5477"/>
                  <a:pt x="3499" y="5613"/>
                </a:cubicBezTo>
                <a:cubicBezTo>
                  <a:pt x="3665" y="5653"/>
                  <a:pt x="3843" y="5672"/>
                  <a:pt x="4026" y="5672"/>
                </a:cubicBezTo>
                <a:cubicBezTo>
                  <a:pt x="5223" y="5672"/>
                  <a:pt x="6678" y="4863"/>
                  <a:pt x="6890" y="3687"/>
                </a:cubicBezTo>
                <a:cubicBezTo>
                  <a:pt x="7242" y="1924"/>
                  <a:pt x="5018" y="975"/>
                  <a:pt x="3716" y="459"/>
                </a:cubicBezTo>
                <a:cubicBezTo>
                  <a:pt x="3165" y="223"/>
                  <a:pt x="2570" y="1"/>
                  <a:pt x="19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6" name="Google Shape;1106;p58"/>
          <p:cNvGrpSpPr/>
          <p:nvPr/>
        </p:nvGrpSpPr>
        <p:grpSpPr>
          <a:xfrm rot="-8262996">
            <a:off x="69603" y="3549272"/>
            <a:ext cx="1107341" cy="1762461"/>
            <a:chOff x="2665800" y="994925"/>
            <a:chExt cx="2326725" cy="3703250"/>
          </a:xfrm>
        </p:grpSpPr>
        <p:sp>
          <p:nvSpPr>
            <p:cNvPr id="1107" name="Google Shape;1107;p58"/>
            <p:cNvSpPr/>
            <p:nvPr/>
          </p:nvSpPr>
          <p:spPr>
            <a:xfrm>
              <a:off x="2922825" y="994925"/>
              <a:ext cx="2069700" cy="2082450"/>
            </a:xfrm>
            <a:custGeom>
              <a:avLst/>
              <a:gdLst/>
              <a:ahLst/>
              <a:cxnLst/>
              <a:rect l="l" t="t" r="r" b="b"/>
              <a:pathLst>
                <a:path w="82788" h="83298" extrusionOk="0">
                  <a:moveTo>
                    <a:pt x="31490" y="0"/>
                  </a:moveTo>
                  <a:cubicBezTo>
                    <a:pt x="31252" y="0"/>
                    <a:pt x="31015" y="2"/>
                    <a:pt x="30778" y="5"/>
                  </a:cubicBezTo>
                  <a:cubicBezTo>
                    <a:pt x="22771" y="73"/>
                    <a:pt x="14286" y="1665"/>
                    <a:pt x="8326" y="6988"/>
                  </a:cubicBezTo>
                  <a:cubicBezTo>
                    <a:pt x="2344" y="12334"/>
                    <a:pt x="1" y="22297"/>
                    <a:pt x="5028" y="28553"/>
                  </a:cubicBezTo>
                  <a:cubicBezTo>
                    <a:pt x="6734" y="30669"/>
                    <a:pt x="9077" y="32147"/>
                    <a:pt x="11329" y="33694"/>
                  </a:cubicBezTo>
                  <a:cubicBezTo>
                    <a:pt x="20155" y="39745"/>
                    <a:pt x="28094" y="46979"/>
                    <a:pt x="34918" y="55236"/>
                  </a:cubicBezTo>
                  <a:cubicBezTo>
                    <a:pt x="40901" y="62470"/>
                    <a:pt x="46087" y="70545"/>
                    <a:pt x="53389" y="76459"/>
                  </a:cubicBezTo>
                  <a:cubicBezTo>
                    <a:pt x="59159" y="81130"/>
                    <a:pt x="64764" y="83298"/>
                    <a:pt x="69314" y="83298"/>
                  </a:cubicBezTo>
                  <a:cubicBezTo>
                    <a:pt x="77949" y="83298"/>
                    <a:pt x="82787" y="75492"/>
                    <a:pt x="77752" y="62174"/>
                  </a:cubicBezTo>
                  <a:cubicBezTo>
                    <a:pt x="70859" y="43999"/>
                    <a:pt x="60987" y="26574"/>
                    <a:pt x="49977" y="10583"/>
                  </a:cubicBezTo>
                  <a:cubicBezTo>
                    <a:pt x="47680" y="7239"/>
                    <a:pt x="45177" y="3827"/>
                    <a:pt x="41561" y="1938"/>
                  </a:cubicBezTo>
                  <a:cubicBezTo>
                    <a:pt x="38495" y="342"/>
                    <a:pt x="34952" y="0"/>
                    <a:pt x="314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58"/>
            <p:cNvSpPr/>
            <p:nvPr/>
          </p:nvSpPr>
          <p:spPr>
            <a:xfrm>
              <a:off x="2665800" y="3446975"/>
              <a:ext cx="1078250" cy="1251200"/>
            </a:xfrm>
            <a:custGeom>
              <a:avLst/>
              <a:gdLst/>
              <a:ahLst/>
              <a:cxnLst/>
              <a:rect l="l" t="t" r="r" b="b"/>
              <a:pathLst>
                <a:path w="43130" h="50048" extrusionOk="0">
                  <a:moveTo>
                    <a:pt x="24048" y="0"/>
                  </a:moveTo>
                  <a:cubicBezTo>
                    <a:pt x="16617" y="0"/>
                    <a:pt x="8393" y="4303"/>
                    <a:pt x="5027" y="9837"/>
                  </a:cubicBezTo>
                  <a:cubicBezTo>
                    <a:pt x="3139" y="12953"/>
                    <a:pt x="2161" y="16525"/>
                    <a:pt x="1479" y="20096"/>
                  </a:cubicBezTo>
                  <a:cubicBezTo>
                    <a:pt x="114" y="27307"/>
                    <a:pt x="0" y="35178"/>
                    <a:pt x="3617" y="41570"/>
                  </a:cubicBezTo>
                  <a:cubicBezTo>
                    <a:pt x="6418" y="46489"/>
                    <a:pt x="11980" y="50047"/>
                    <a:pt x="17443" y="50047"/>
                  </a:cubicBezTo>
                  <a:cubicBezTo>
                    <a:pt x="19079" y="50047"/>
                    <a:pt x="20706" y="49728"/>
                    <a:pt x="22247" y="49031"/>
                  </a:cubicBezTo>
                  <a:cubicBezTo>
                    <a:pt x="27593" y="46597"/>
                    <a:pt x="30300" y="40728"/>
                    <a:pt x="32597" y="35337"/>
                  </a:cubicBezTo>
                  <a:cubicBezTo>
                    <a:pt x="36578" y="25897"/>
                    <a:pt x="43129" y="9655"/>
                    <a:pt x="32324" y="2330"/>
                  </a:cubicBezTo>
                  <a:cubicBezTo>
                    <a:pt x="29947" y="709"/>
                    <a:pt x="27063" y="0"/>
                    <a:pt x="240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8" name="Google Shape;1088;p58"/>
          <p:cNvSpPr txBox="1">
            <a:spLocks noGrp="1"/>
          </p:cNvSpPr>
          <p:nvPr>
            <p:ph type="title"/>
          </p:nvPr>
        </p:nvSpPr>
        <p:spPr>
          <a:xfrm>
            <a:off x="-732018" y="8321"/>
            <a:ext cx="8136129" cy="699199"/>
          </a:xfrm>
          <a:prstGeom prst="round2DiagRect">
            <a:avLst/>
          </a:prstGeom>
          <a:solidFill>
            <a:schemeClr val="accent4">
              <a:lumMod val="60000"/>
              <a:lumOff val="40000"/>
            </a:schemeClr>
          </a:solidFill>
        </p:spPr>
        <p:txBody>
          <a:bodyPr spcFirstLastPara="1" wrap="square" lIns="91425" tIns="91425" rIns="91425" bIns="91425" anchor="t" anchorCtr="0">
            <a:noAutofit/>
          </a:bodyPr>
          <a:lstStyle/>
          <a:p>
            <a:pPr marL="0" lvl="0" indent="0" algn="ctr" rtl="0">
              <a:spcBef>
                <a:spcPts val="0"/>
              </a:spcBef>
              <a:spcAft>
                <a:spcPts val="0"/>
              </a:spcAft>
              <a:buNone/>
            </a:pPr>
            <a:r>
              <a:rPr lang="en-GB" dirty="0">
                <a:latin typeface="Sassoon Primary" charset="0"/>
              </a:rPr>
              <a:t>PE and Outdoor Learning </a:t>
            </a:r>
            <a:endParaRPr dirty="0">
              <a:latin typeface="Sassoon Primary" charset="0"/>
            </a:endParaRPr>
          </a:p>
        </p:txBody>
      </p:sp>
      <p:sp>
        <p:nvSpPr>
          <p:cNvPr id="1161" name="Google Shape;1161;p58"/>
          <p:cNvSpPr/>
          <p:nvPr/>
        </p:nvSpPr>
        <p:spPr>
          <a:xfrm rot="-1877272" flipH="1">
            <a:off x="8251214" y="-191846"/>
            <a:ext cx="1650126" cy="2099055"/>
          </a:xfrm>
          <a:custGeom>
            <a:avLst/>
            <a:gdLst/>
            <a:ahLst/>
            <a:cxnLst/>
            <a:rect l="l" t="t" r="r" b="b"/>
            <a:pathLst>
              <a:path w="68462" h="87097" extrusionOk="0">
                <a:moveTo>
                  <a:pt x="38749" y="20088"/>
                </a:moveTo>
                <a:lnTo>
                  <a:pt x="38749" y="20088"/>
                </a:lnTo>
                <a:cubicBezTo>
                  <a:pt x="38711" y="20104"/>
                  <a:pt x="38665" y="20121"/>
                  <a:pt x="38598" y="20138"/>
                </a:cubicBezTo>
                <a:lnTo>
                  <a:pt x="38082" y="20300"/>
                </a:lnTo>
                <a:cubicBezTo>
                  <a:pt x="38137" y="20273"/>
                  <a:pt x="38191" y="20246"/>
                  <a:pt x="38245" y="20219"/>
                </a:cubicBezTo>
                <a:lnTo>
                  <a:pt x="38749" y="20088"/>
                </a:lnTo>
                <a:close/>
                <a:moveTo>
                  <a:pt x="10986" y="19595"/>
                </a:moveTo>
                <a:cubicBezTo>
                  <a:pt x="10199" y="20273"/>
                  <a:pt x="9928" y="20517"/>
                  <a:pt x="8517" y="21792"/>
                </a:cubicBezTo>
                <a:cubicBezTo>
                  <a:pt x="9304" y="21006"/>
                  <a:pt x="10118" y="20273"/>
                  <a:pt x="10986" y="19595"/>
                </a:cubicBezTo>
                <a:close/>
                <a:moveTo>
                  <a:pt x="8409" y="22172"/>
                </a:moveTo>
                <a:lnTo>
                  <a:pt x="8273" y="22308"/>
                </a:lnTo>
                <a:lnTo>
                  <a:pt x="7679" y="22848"/>
                </a:lnTo>
                <a:lnTo>
                  <a:pt x="7679" y="22848"/>
                </a:lnTo>
                <a:cubicBezTo>
                  <a:pt x="7859" y="22670"/>
                  <a:pt x="8039" y="22515"/>
                  <a:pt x="8219" y="22335"/>
                </a:cubicBezTo>
                <a:lnTo>
                  <a:pt x="8409" y="22172"/>
                </a:lnTo>
                <a:close/>
                <a:moveTo>
                  <a:pt x="8626" y="21819"/>
                </a:moveTo>
                <a:cubicBezTo>
                  <a:pt x="8138" y="22253"/>
                  <a:pt x="7649" y="22687"/>
                  <a:pt x="6754" y="23582"/>
                </a:cubicBezTo>
                <a:cubicBezTo>
                  <a:pt x="7487" y="22823"/>
                  <a:pt x="7921" y="22389"/>
                  <a:pt x="8192" y="22145"/>
                </a:cubicBezTo>
                <a:cubicBezTo>
                  <a:pt x="8327" y="22036"/>
                  <a:pt x="8463" y="21928"/>
                  <a:pt x="8626" y="21819"/>
                </a:cubicBezTo>
                <a:close/>
                <a:moveTo>
                  <a:pt x="7677" y="22796"/>
                </a:moveTo>
                <a:lnTo>
                  <a:pt x="7677" y="22796"/>
                </a:lnTo>
                <a:lnTo>
                  <a:pt x="7677" y="22796"/>
                </a:lnTo>
                <a:cubicBezTo>
                  <a:pt x="7323" y="23149"/>
                  <a:pt x="6971" y="23502"/>
                  <a:pt x="6641" y="23855"/>
                </a:cubicBezTo>
                <a:lnTo>
                  <a:pt x="6641" y="23855"/>
                </a:lnTo>
                <a:cubicBezTo>
                  <a:pt x="6960" y="23485"/>
                  <a:pt x="7305" y="23140"/>
                  <a:pt x="7677" y="22796"/>
                </a:cubicBezTo>
                <a:close/>
                <a:moveTo>
                  <a:pt x="6076" y="24288"/>
                </a:moveTo>
                <a:lnTo>
                  <a:pt x="6022" y="24342"/>
                </a:lnTo>
                <a:lnTo>
                  <a:pt x="6022" y="24342"/>
                </a:lnTo>
                <a:lnTo>
                  <a:pt x="6022" y="24342"/>
                </a:lnTo>
                <a:lnTo>
                  <a:pt x="6076" y="24288"/>
                </a:lnTo>
                <a:close/>
                <a:moveTo>
                  <a:pt x="5975" y="24396"/>
                </a:moveTo>
                <a:lnTo>
                  <a:pt x="5859" y="24559"/>
                </a:lnTo>
                <a:lnTo>
                  <a:pt x="5859" y="24532"/>
                </a:lnTo>
                <a:lnTo>
                  <a:pt x="5975" y="24396"/>
                </a:lnTo>
                <a:close/>
                <a:moveTo>
                  <a:pt x="5267" y="25585"/>
                </a:moveTo>
                <a:lnTo>
                  <a:pt x="5235" y="25617"/>
                </a:lnTo>
                <a:lnTo>
                  <a:pt x="5235" y="25617"/>
                </a:lnTo>
                <a:lnTo>
                  <a:pt x="5267" y="25585"/>
                </a:lnTo>
                <a:close/>
                <a:moveTo>
                  <a:pt x="5515" y="25090"/>
                </a:moveTo>
                <a:cubicBezTo>
                  <a:pt x="5526" y="25090"/>
                  <a:pt x="5497" y="25132"/>
                  <a:pt x="5398" y="25264"/>
                </a:cubicBezTo>
                <a:cubicBezTo>
                  <a:pt x="5290" y="25372"/>
                  <a:pt x="5154" y="25535"/>
                  <a:pt x="4964" y="25834"/>
                </a:cubicBezTo>
                <a:cubicBezTo>
                  <a:pt x="4747" y="26105"/>
                  <a:pt x="4476" y="26457"/>
                  <a:pt x="4123" y="26973"/>
                </a:cubicBezTo>
                <a:cubicBezTo>
                  <a:pt x="4747" y="26023"/>
                  <a:pt x="5073" y="25617"/>
                  <a:pt x="5452" y="25128"/>
                </a:cubicBezTo>
                <a:cubicBezTo>
                  <a:pt x="5484" y="25107"/>
                  <a:pt x="5508" y="25090"/>
                  <a:pt x="5515" y="25090"/>
                </a:cubicBezTo>
                <a:close/>
                <a:moveTo>
                  <a:pt x="54791" y="29197"/>
                </a:moveTo>
                <a:lnTo>
                  <a:pt x="54953" y="29251"/>
                </a:lnTo>
                <a:lnTo>
                  <a:pt x="55089" y="29305"/>
                </a:lnTo>
                <a:lnTo>
                  <a:pt x="54791" y="29197"/>
                </a:lnTo>
                <a:close/>
                <a:moveTo>
                  <a:pt x="45650" y="30146"/>
                </a:moveTo>
                <a:cubicBezTo>
                  <a:pt x="45507" y="30187"/>
                  <a:pt x="45364" y="30228"/>
                  <a:pt x="45222" y="30280"/>
                </a:cubicBezTo>
                <a:lnTo>
                  <a:pt x="45222" y="30280"/>
                </a:lnTo>
                <a:cubicBezTo>
                  <a:pt x="45363" y="30234"/>
                  <a:pt x="45506" y="30189"/>
                  <a:pt x="45650" y="30146"/>
                </a:cubicBezTo>
                <a:close/>
                <a:moveTo>
                  <a:pt x="3310" y="28220"/>
                </a:moveTo>
                <a:lnTo>
                  <a:pt x="3310" y="28220"/>
                </a:lnTo>
                <a:cubicBezTo>
                  <a:pt x="3120" y="28573"/>
                  <a:pt x="2930" y="28899"/>
                  <a:pt x="2767" y="29278"/>
                </a:cubicBezTo>
                <a:cubicBezTo>
                  <a:pt x="2577" y="29631"/>
                  <a:pt x="2414" y="29984"/>
                  <a:pt x="2279" y="30336"/>
                </a:cubicBezTo>
                <a:lnTo>
                  <a:pt x="2197" y="30526"/>
                </a:lnTo>
                <a:cubicBezTo>
                  <a:pt x="2306" y="30173"/>
                  <a:pt x="2442" y="29875"/>
                  <a:pt x="2631" y="29495"/>
                </a:cubicBezTo>
                <a:cubicBezTo>
                  <a:pt x="2713" y="29305"/>
                  <a:pt x="2821" y="29116"/>
                  <a:pt x="2930" y="28899"/>
                </a:cubicBezTo>
                <a:cubicBezTo>
                  <a:pt x="3038" y="28709"/>
                  <a:pt x="3174" y="28465"/>
                  <a:pt x="3310" y="28220"/>
                </a:cubicBezTo>
                <a:close/>
                <a:moveTo>
                  <a:pt x="50625" y="28637"/>
                </a:moveTo>
                <a:cubicBezTo>
                  <a:pt x="51222" y="28637"/>
                  <a:pt x="51819" y="28670"/>
                  <a:pt x="52414" y="28735"/>
                </a:cubicBezTo>
                <a:lnTo>
                  <a:pt x="52414" y="28735"/>
                </a:lnTo>
                <a:cubicBezTo>
                  <a:pt x="51885" y="28680"/>
                  <a:pt x="51352" y="28656"/>
                  <a:pt x="50821" y="28656"/>
                </a:cubicBezTo>
                <a:cubicBezTo>
                  <a:pt x="50497" y="28656"/>
                  <a:pt x="50174" y="28665"/>
                  <a:pt x="49854" y="28682"/>
                </a:cubicBezTo>
                <a:cubicBezTo>
                  <a:pt x="49529" y="28709"/>
                  <a:pt x="49230" y="28736"/>
                  <a:pt x="48905" y="28790"/>
                </a:cubicBezTo>
                <a:lnTo>
                  <a:pt x="48335" y="28817"/>
                </a:lnTo>
                <a:cubicBezTo>
                  <a:pt x="46328" y="29116"/>
                  <a:pt x="44375" y="29712"/>
                  <a:pt x="42531" y="30580"/>
                </a:cubicBezTo>
                <a:lnTo>
                  <a:pt x="42531" y="30580"/>
                </a:lnTo>
                <a:lnTo>
                  <a:pt x="42585" y="30553"/>
                </a:lnTo>
                <a:cubicBezTo>
                  <a:pt x="42992" y="30336"/>
                  <a:pt x="43372" y="30173"/>
                  <a:pt x="43860" y="29984"/>
                </a:cubicBezTo>
                <a:cubicBezTo>
                  <a:pt x="44538" y="29712"/>
                  <a:pt x="45216" y="29495"/>
                  <a:pt x="45894" y="29305"/>
                </a:cubicBezTo>
                <a:cubicBezTo>
                  <a:pt x="46599" y="29116"/>
                  <a:pt x="47332" y="28953"/>
                  <a:pt x="48064" y="28844"/>
                </a:cubicBezTo>
                <a:cubicBezTo>
                  <a:pt x="48913" y="28705"/>
                  <a:pt x="49769" y="28637"/>
                  <a:pt x="50625" y="28637"/>
                </a:cubicBezTo>
                <a:close/>
                <a:moveTo>
                  <a:pt x="43387" y="30988"/>
                </a:moveTo>
                <a:lnTo>
                  <a:pt x="43387" y="30988"/>
                </a:lnTo>
                <a:cubicBezTo>
                  <a:pt x="43224" y="31063"/>
                  <a:pt x="43051" y="31133"/>
                  <a:pt x="42878" y="31205"/>
                </a:cubicBezTo>
                <a:lnTo>
                  <a:pt x="42878" y="31205"/>
                </a:lnTo>
                <a:cubicBezTo>
                  <a:pt x="43048" y="31128"/>
                  <a:pt x="43217" y="31055"/>
                  <a:pt x="43387" y="30988"/>
                </a:cubicBezTo>
                <a:close/>
                <a:moveTo>
                  <a:pt x="41093" y="32072"/>
                </a:moveTo>
                <a:lnTo>
                  <a:pt x="40985" y="32153"/>
                </a:lnTo>
                <a:lnTo>
                  <a:pt x="40713" y="32289"/>
                </a:lnTo>
                <a:lnTo>
                  <a:pt x="40849" y="32208"/>
                </a:lnTo>
                <a:lnTo>
                  <a:pt x="41093" y="32072"/>
                </a:lnTo>
                <a:close/>
                <a:moveTo>
                  <a:pt x="1411" y="32696"/>
                </a:moveTo>
                <a:lnTo>
                  <a:pt x="1357" y="32940"/>
                </a:lnTo>
                <a:cubicBezTo>
                  <a:pt x="1357" y="32962"/>
                  <a:pt x="1339" y="33002"/>
                  <a:pt x="1332" y="33002"/>
                </a:cubicBezTo>
                <a:cubicBezTo>
                  <a:pt x="1331" y="33002"/>
                  <a:pt x="1330" y="32999"/>
                  <a:pt x="1330" y="32994"/>
                </a:cubicBezTo>
                <a:lnTo>
                  <a:pt x="1384" y="32777"/>
                </a:lnTo>
                <a:lnTo>
                  <a:pt x="1411" y="32696"/>
                </a:lnTo>
                <a:close/>
                <a:moveTo>
                  <a:pt x="39303" y="33076"/>
                </a:moveTo>
                <a:lnTo>
                  <a:pt x="38950" y="33320"/>
                </a:lnTo>
                <a:lnTo>
                  <a:pt x="39167" y="33157"/>
                </a:lnTo>
                <a:lnTo>
                  <a:pt x="39303" y="33076"/>
                </a:lnTo>
                <a:close/>
                <a:moveTo>
                  <a:pt x="60769" y="33587"/>
                </a:moveTo>
                <a:lnTo>
                  <a:pt x="60769" y="33587"/>
                </a:lnTo>
                <a:cubicBezTo>
                  <a:pt x="60838" y="33697"/>
                  <a:pt x="60906" y="33807"/>
                  <a:pt x="60975" y="33916"/>
                </a:cubicBezTo>
                <a:cubicBezTo>
                  <a:pt x="60901" y="33813"/>
                  <a:pt x="60835" y="33702"/>
                  <a:pt x="60769" y="33587"/>
                </a:cubicBezTo>
                <a:close/>
                <a:moveTo>
                  <a:pt x="60975" y="33916"/>
                </a:moveTo>
                <a:cubicBezTo>
                  <a:pt x="61068" y="34040"/>
                  <a:pt x="61134" y="34173"/>
                  <a:pt x="61194" y="34304"/>
                </a:cubicBezTo>
                <a:lnTo>
                  <a:pt x="61194" y="34304"/>
                </a:lnTo>
                <a:cubicBezTo>
                  <a:pt x="61127" y="34175"/>
                  <a:pt x="61056" y="34046"/>
                  <a:pt x="60975" y="33916"/>
                </a:cubicBezTo>
                <a:close/>
                <a:moveTo>
                  <a:pt x="651" y="36303"/>
                </a:moveTo>
                <a:lnTo>
                  <a:pt x="651" y="36358"/>
                </a:lnTo>
                <a:lnTo>
                  <a:pt x="543" y="37090"/>
                </a:lnTo>
                <a:lnTo>
                  <a:pt x="543" y="37063"/>
                </a:lnTo>
                <a:lnTo>
                  <a:pt x="651" y="36303"/>
                </a:lnTo>
                <a:close/>
                <a:moveTo>
                  <a:pt x="597" y="37470"/>
                </a:moveTo>
                <a:lnTo>
                  <a:pt x="570" y="37741"/>
                </a:lnTo>
                <a:cubicBezTo>
                  <a:pt x="570" y="37814"/>
                  <a:pt x="548" y="37822"/>
                  <a:pt x="544" y="37842"/>
                </a:cubicBezTo>
                <a:lnTo>
                  <a:pt x="544" y="37842"/>
                </a:lnTo>
                <a:lnTo>
                  <a:pt x="570" y="37578"/>
                </a:lnTo>
                <a:cubicBezTo>
                  <a:pt x="570" y="37524"/>
                  <a:pt x="570" y="37497"/>
                  <a:pt x="597" y="37470"/>
                </a:cubicBezTo>
                <a:close/>
                <a:moveTo>
                  <a:pt x="33146" y="36276"/>
                </a:moveTo>
                <a:lnTo>
                  <a:pt x="30298" y="38283"/>
                </a:lnTo>
                <a:cubicBezTo>
                  <a:pt x="30786" y="37877"/>
                  <a:pt x="30786" y="37877"/>
                  <a:pt x="33146" y="36276"/>
                </a:cubicBezTo>
                <a:close/>
                <a:moveTo>
                  <a:pt x="28481" y="40399"/>
                </a:moveTo>
                <a:lnTo>
                  <a:pt x="28426" y="40426"/>
                </a:lnTo>
                <a:cubicBezTo>
                  <a:pt x="28400" y="40449"/>
                  <a:pt x="28367" y="40476"/>
                  <a:pt x="28328" y="40507"/>
                </a:cubicBezTo>
                <a:lnTo>
                  <a:pt x="28328" y="40507"/>
                </a:lnTo>
                <a:lnTo>
                  <a:pt x="28481" y="40399"/>
                </a:lnTo>
                <a:close/>
                <a:moveTo>
                  <a:pt x="245" y="41536"/>
                </a:moveTo>
                <a:cubicBezTo>
                  <a:pt x="245" y="41537"/>
                  <a:pt x="245" y="41538"/>
                  <a:pt x="245" y="41538"/>
                </a:cubicBezTo>
                <a:lnTo>
                  <a:pt x="245" y="41593"/>
                </a:lnTo>
                <a:cubicBezTo>
                  <a:pt x="245" y="41574"/>
                  <a:pt x="245" y="41555"/>
                  <a:pt x="245" y="41536"/>
                </a:cubicBezTo>
                <a:close/>
                <a:moveTo>
                  <a:pt x="43652" y="46854"/>
                </a:moveTo>
                <a:cubicBezTo>
                  <a:pt x="43910" y="46881"/>
                  <a:pt x="44169" y="46908"/>
                  <a:pt x="44429" y="46936"/>
                </a:cubicBezTo>
                <a:lnTo>
                  <a:pt x="45894" y="47072"/>
                </a:lnTo>
                <a:lnTo>
                  <a:pt x="45840" y="47072"/>
                </a:lnTo>
                <a:lnTo>
                  <a:pt x="46708" y="47126"/>
                </a:lnTo>
                <a:cubicBezTo>
                  <a:pt x="47440" y="47234"/>
                  <a:pt x="48064" y="47289"/>
                  <a:pt x="48606" y="47343"/>
                </a:cubicBezTo>
                <a:cubicBezTo>
                  <a:pt x="47494" y="47316"/>
                  <a:pt x="46220" y="47153"/>
                  <a:pt x="45107" y="47017"/>
                </a:cubicBezTo>
                <a:lnTo>
                  <a:pt x="44619" y="46990"/>
                </a:lnTo>
                <a:lnTo>
                  <a:pt x="44402" y="46936"/>
                </a:lnTo>
                <a:lnTo>
                  <a:pt x="43652" y="46854"/>
                </a:lnTo>
                <a:close/>
                <a:moveTo>
                  <a:pt x="62277" y="39016"/>
                </a:moveTo>
                <a:lnTo>
                  <a:pt x="62304" y="39070"/>
                </a:lnTo>
                <a:cubicBezTo>
                  <a:pt x="62304" y="39206"/>
                  <a:pt x="62304" y="39341"/>
                  <a:pt x="62277" y="39450"/>
                </a:cubicBezTo>
                <a:lnTo>
                  <a:pt x="62223" y="39829"/>
                </a:lnTo>
                <a:lnTo>
                  <a:pt x="62168" y="40209"/>
                </a:lnTo>
                <a:lnTo>
                  <a:pt x="62060" y="40589"/>
                </a:lnTo>
                <a:cubicBezTo>
                  <a:pt x="61762" y="41728"/>
                  <a:pt x="61219" y="42759"/>
                  <a:pt x="60460" y="43627"/>
                </a:cubicBezTo>
                <a:cubicBezTo>
                  <a:pt x="59700" y="44495"/>
                  <a:pt x="58805" y="45200"/>
                  <a:pt x="57774" y="45742"/>
                </a:cubicBezTo>
                <a:cubicBezTo>
                  <a:pt x="57340" y="45987"/>
                  <a:pt x="56879" y="46176"/>
                  <a:pt x="56418" y="46366"/>
                </a:cubicBezTo>
                <a:cubicBezTo>
                  <a:pt x="55550" y="46665"/>
                  <a:pt x="54682" y="46909"/>
                  <a:pt x="53787" y="47072"/>
                </a:cubicBezTo>
                <a:cubicBezTo>
                  <a:pt x="52865" y="47234"/>
                  <a:pt x="51970" y="47316"/>
                  <a:pt x="51075" y="47343"/>
                </a:cubicBezTo>
                <a:lnTo>
                  <a:pt x="50342" y="47343"/>
                </a:lnTo>
                <a:cubicBezTo>
                  <a:pt x="51319" y="47343"/>
                  <a:pt x="52322" y="47261"/>
                  <a:pt x="53272" y="47099"/>
                </a:cubicBezTo>
                <a:cubicBezTo>
                  <a:pt x="54248" y="46963"/>
                  <a:pt x="55225" y="46719"/>
                  <a:pt x="56147" y="46366"/>
                </a:cubicBezTo>
                <a:cubicBezTo>
                  <a:pt x="57096" y="46041"/>
                  <a:pt x="57991" y="45580"/>
                  <a:pt x="58805" y="45010"/>
                </a:cubicBezTo>
                <a:cubicBezTo>
                  <a:pt x="59646" y="44441"/>
                  <a:pt x="60351" y="43735"/>
                  <a:pt x="60948" y="42894"/>
                </a:cubicBezTo>
                <a:cubicBezTo>
                  <a:pt x="61192" y="42542"/>
                  <a:pt x="61409" y="42189"/>
                  <a:pt x="61599" y="41810"/>
                </a:cubicBezTo>
                <a:cubicBezTo>
                  <a:pt x="61680" y="41620"/>
                  <a:pt x="61734" y="41430"/>
                  <a:pt x="61816" y="41240"/>
                </a:cubicBezTo>
                <a:cubicBezTo>
                  <a:pt x="61897" y="41023"/>
                  <a:pt x="61979" y="40833"/>
                  <a:pt x="62033" y="40643"/>
                </a:cubicBezTo>
                <a:lnTo>
                  <a:pt x="62114" y="40236"/>
                </a:lnTo>
                <a:cubicBezTo>
                  <a:pt x="62141" y="40101"/>
                  <a:pt x="62168" y="39965"/>
                  <a:pt x="62195" y="39829"/>
                </a:cubicBezTo>
                <a:lnTo>
                  <a:pt x="62250" y="39423"/>
                </a:lnTo>
                <a:lnTo>
                  <a:pt x="62277" y="39016"/>
                </a:lnTo>
                <a:close/>
                <a:moveTo>
                  <a:pt x="46681" y="54639"/>
                </a:moveTo>
                <a:cubicBezTo>
                  <a:pt x="47277" y="54639"/>
                  <a:pt x="47901" y="54639"/>
                  <a:pt x="48498" y="54693"/>
                </a:cubicBezTo>
                <a:lnTo>
                  <a:pt x="48498" y="54720"/>
                </a:lnTo>
                <a:cubicBezTo>
                  <a:pt x="47847" y="54693"/>
                  <a:pt x="47196" y="54693"/>
                  <a:pt x="46545" y="54666"/>
                </a:cubicBezTo>
                <a:lnTo>
                  <a:pt x="46572" y="54666"/>
                </a:lnTo>
                <a:cubicBezTo>
                  <a:pt x="46599" y="54639"/>
                  <a:pt x="46654" y="54639"/>
                  <a:pt x="46681" y="54639"/>
                </a:cubicBezTo>
                <a:close/>
                <a:moveTo>
                  <a:pt x="43760" y="54729"/>
                </a:moveTo>
                <a:lnTo>
                  <a:pt x="43760" y="54729"/>
                </a:lnTo>
                <a:cubicBezTo>
                  <a:pt x="43401" y="54753"/>
                  <a:pt x="43058" y="54778"/>
                  <a:pt x="42693" y="54802"/>
                </a:cubicBezTo>
                <a:lnTo>
                  <a:pt x="42395" y="54802"/>
                </a:lnTo>
                <a:cubicBezTo>
                  <a:pt x="42857" y="54778"/>
                  <a:pt x="43318" y="54753"/>
                  <a:pt x="43760" y="54729"/>
                </a:cubicBezTo>
                <a:close/>
                <a:moveTo>
                  <a:pt x="39503" y="46546"/>
                </a:moveTo>
                <a:cubicBezTo>
                  <a:pt x="39524" y="46546"/>
                  <a:pt x="39545" y="46546"/>
                  <a:pt x="39566" y="46546"/>
                </a:cubicBezTo>
                <a:lnTo>
                  <a:pt x="39566" y="46546"/>
                </a:lnTo>
                <a:cubicBezTo>
                  <a:pt x="38788" y="46552"/>
                  <a:pt x="38015" y="46601"/>
                  <a:pt x="37242" y="46692"/>
                </a:cubicBezTo>
                <a:cubicBezTo>
                  <a:pt x="36536" y="46773"/>
                  <a:pt x="35831" y="46909"/>
                  <a:pt x="35126" y="47072"/>
                </a:cubicBezTo>
                <a:cubicBezTo>
                  <a:pt x="34394" y="47289"/>
                  <a:pt x="33688" y="47560"/>
                  <a:pt x="33037" y="47939"/>
                </a:cubicBezTo>
                <a:cubicBezTo>
                  <a:pt x="31383" y="48835"/>
                  <a:pt x="29999" y="50191"/>
                  <a:pt x="29104" y="51845"/>
                </a:cubicBezTo>
                <a:cubicBezTo>
                  <a:pt x="28670" y="52605"/>
                  <a:pt x="28426" y="53446"/>
                  <a:pt x="28318" y="54286"/>
                </a:cubicBezTo>
                <a:cubicBezTo>
                  <a:pt x="28291" y="54720"/>
                  <a:pt x="28291" y="55154"/>
                  <a:pt x="28345" y="55561"/>
                </a:cubicBezTo>
                <a:cubicBezTo>
                  <a:pt x="28372" y="55778"/>
                  <a:pt x="28426" y="55968"/>
                  <a:pt x="28481" y="56185"/>
                </a:cubicBezTo>
                <a:cubicBezTo>
                  <a:pt x="28508" y="56294"/>
                  <a:pt x="28535" y="56402"/>
                  <a:pt x="28562" y="56483"/>
                </a:cubicBezTo>
                <a:cubicBezTo>
                  <a:pt x="28589" y="56565"/>
                  <a:pt x="28616" y="56619"/>
                  <a:pt x="28643" y="56673"/>
                </a:cubicBezTo>
                <a:lnTo>
                  <a:pt x="28725" y="56863"/>
                </a:lnTo>
                <a:cubicBezTo>
                  <a:pt x="28725" y="56872"/>
                  <a:pt x="28728" y="56875"/>
                  <a:pt x="28732" y="56875"/>
                </a:cubicBezTo>
                <a:cubicBezTo>
                  <a:pt x="28740" y="56875"/>
                  <a:pt x="28752" y="56863"/>
                  <a:pt x="28752" y="56863"/>
                </a:cubicBezTo>
                <a:lnTo>
                  <a:pt x="28806" y="56863"/>
                </a:lnTo>
                <a:lnTo>
                  <a:pt x="28915" y="56836"/>
                </a:lnTo>
                <a:lnTo>
                  <a:pt x="29430" y="56673"/>
                </a:lnTo>
                <a:cubicBezTo>
                  <a:pt x="29864" y="56565"/>
                  <a:pt x="30298" y="56429"/>
                  <a:pt x="30732" y="56321"/>
                </a:cubicBezTo>
                <a:lnTo>
                  <a:pt x="32007" y="55968"/>
                </a:lnTo>
                <a:lnTo>
                  <a:pt x="33309" y="55670"/>
                </a:lnTo>
                <a:cubicBezTo>
                  <a:pt x="36374" y="54965"/>
                  <a:pt x="39493" y="54531"/>
                  <a:pt x="42612" y="54341"/>
                </a:cubicBezTo>
                <a:cubicBezTo>
                  <a:pt x="43792" y="54280"/>
                  <a:pt x="44957" y="54249"/>
                  <a:pt x="46129" y="54249"/>
                </a:cubicBezTo>
                <a:cubicBezTo>
                  <a:pt x="46520" y="54249"/>
                  <a:pt x="46911" y="54253"/>
                  <a:pt x="47304" y="54259"/>
                </a:cubicBezTo>
                <a:cubicBezTo>
                  <a:pt x="48878" y="54259"/>
                  <a:pt x="50451" y="54449"/>
                  <a:pt x="51970" y="54829"/>
                </a:cubicBezTo>
                <a:cubicBezTo>
                  <a:pt x="53326" y="55127"/>
                  <a:pt x="54601" y="55697"/>
                  <a:pt x="55767" y="56429"/>
                </a:cubicBezTo>
                <a:cubicBezTo>
                  <a:pt x="56364" y="56836"/>
                  <a:pt x="56879" y="57297"/>
                  <a:pt x="57340" y="57840"/>
                </a:cubicBezTo>
                <a:cubicBezTo>
                  <a:pt x="57557" y="58111"/>
                  <a:pt x="57747" y="58409"/>
                  <a:pt x="57910" y="58708"/>
                </a:cubicBezTo>
                <a:cubicBezTo>
                  <a:pt x="57991" y="58870"/>
                  <a:pt x="58073" y="59033"/>
                  <a:pt x="58154" y="59196"/>
                </a:cubicBezTo>
                <a:lnTo>
                  <a:pt x="58317" y="59711"/>
                </a:lnTo>
                <a:cubicBezTo>
                  <a:pt x="58805" y="61257"/>
                  <a:pt x="58561" y="63047"/>
                  <a:pt x="57367" y="64702"/>
                </a:cubicBezTo>
                <a:cubicBezTo>
                  <a:pt x="57937" y="63834"/>
                  <a:pt x="58344" y="62858"/>
                  <a:pt x="58480" y="61854"/>
                </a:cubicBezTo>
                <a:cubicBezTo>
                  <a:pt x="58588" y="60796"/>
                  <a:pt x="58371" y="59765"/>
                  <a:pt x="57883" y="58843"/>
                </a:cubicBezTo>
                <a:cubicBezTo>
                  <a:pt x="57422" y="57975"/>
                  <a:pt x="56744" y="57216"/>
                  <a:pt x="55930" y="56646"/>
                </a:cubicBezTo>
                <a:cubicBezTo>
                  <a:pt x="55198" y="56131"/>
                  <a:pt x="54384" y="55670"/>
                  <a:pt x="53516" y="55344"/>
                </a:cubicBezTo>
                <a:cubicBezTo>
                  <a:pt x="53299" y="55290"/>
                  <a:pt x="53055" y="55209"/>
                  <a:pt x="52838" y="55182"/>
                </a:cubicBezTo>
                <a:cubicBezTo>
                  <a:pt x="51482" y="54775"/>
                  <a:pt x="50071" y="54503"/>
                  <a:pt x="48661" y="54422"/>
                </a:cubicBezTo>
                <a:cubicBezTo>
                  <a:pt x="48335" y="54395"/>
                  <a:pt x="47928" y="54368"/>
                  <a:pt x="47494" y="54368"/>
                </a:cubicBezTo>
                <a:cubicBezTo>
                  <a:pt x="47205" y="54368"/>
                  <a:pt x="46904" y="54356"/>
                  <a:pt x="46606" y="54356"/>
                </a:cubicBezTo>
                <a:cubicBezTo>
                  <a:pt x="46458" y="54356"/>
                  <a:pt x="46310" y="54359"/>
                  <a:pt x="46165" y="54368"/>
                </a:cubicBezTo>
                <a:lnTo>
                  <a:pt x="45867" y="54368"/>
                </a:lnTo>
                <a:cubicBezTo>
                  <a:pt x="42558" y="54422"/>
                  <a:pt x="39276" y="54693"/>
                  <a:pt x="36021" y="55236"/>
                </a:cubicBezTo>
                <a:cubicBezTo>
                  <a:pt x="35506" y="55344"/>
                  <a:pt x="35126" y="55426"/>
                  <a:pt x="34746" y="55507"/>
                </a:cubicBezTo>
                <a:cubicBezTo>
                  <a:pt x="33905" y="55670"/>
                  <a:pt x="33064" y="55833"/>
                  <a:pt x="32196" y="56050"/>
                </a:cubicBezTo>
                <a:cubicBezTo>
                  <a:pt x="31410" y="56239"/>
                  <a:pt x="30542" y="56483"/>
                  <a:pt x="29782" y="56700"/>
                </a:cubicBezTo>
                <a:lnTo>
                  <a:pt x="29077" y="56917"/>
                </a:lnTo>
                <a:lnTo>
                  <a:pt x="28779" y="56999"/>
                </a:lnTo>
                <a:lnTo>
                  <a:pt x="28725" y="57026"/>
                </a:lnTo>
                <a:cubicBezTo>
                  <a:pt x="28707" y="57026"/>
                  <a:pt x="28688" y="57038"/>
                  <a:pt x="28670" y="57038"/>
                </a:cubicBezTo>
                <a:cubicBezTo>
                  <a:pt x="28661" y="57038"/>
                  <a:pt x="28652" y="57035"/>
                  <a:pt x="28643" y="57026"/>
                </a:cubicBezTo>
                <a:lnTo>
                  <a:pt x="28589" y="56890"/>
                </a:lnTo>
                <a:cubicBezTo>
                  <a:pt x="28562" y="56782"/>
                  <a:pt x="28508" y="56700"/>
                  <a:pt x="28481" y="56619"/>
                </a:cubicBezTo>
                <a:cubicBezTo>
                  <a:pt x="28453" y="56511"/>
                  <a:pt x="28399" y="56375"/>
                  <a:pt x="28372" y="56267"/>
                </a:cubicBezTo>
                <a:cubicBezTo>
                  <a:pt x="28318" y="56022"/>
                  <a:pt x="28264" y="55778"/>
                  <a:pt x="28236" y="55534"/>
                </a:cubicBezTo>
                <a:cubicBezTo>
                  <a:pt x="28128" y="54503"/>
                  <a:pt x="28264" y="53473"/>
                  <a:pt x="28698" y="52523"/>
                </a:cubicBezTo>
                <a:cubicBezTo>
                  <a:pt x="29837" y="49974"/>
                  <a:pt x="32007" y="48021"/>
                  <a:pt x="34692" y="47153"/>
                </a:cubicBezTo>
                <a:cubicBezTo>
                  <a:pt x="34990" y="47044"/>
                  <a:pt x="35343" y="46963"/>
                  <a:pt x="35668" y="46909"/>
                </a:cubicBezTo>
                <a:cubicBezTo>
                  <a:pt x="36021" y="46827"/>
                  <a:pt x="36346" y="46773"/>
                  <a:pt x="36699" y="46719"/>
                </a:cubicBezTo>
                <a:cubicBezTo>
                  <a:pt x="37617" y="46607"/>
                  <a:pt x="38560" y="46546"/>
                  <a:pt x="39503" y="46546"/>
                </a:cubicBezTo>
                <a:close/>
                <a:moveTo>
                  <a:pt x="52772" y="1"/>
                </a:moveTo>
                <a:cubicBezTo>
                  <a:pt x="52016" y="1"/>
                  <a:pt x="51261" y="55"/>
                  <a:pt x="50505" y="147"/>
                </a:cubicBezTo>
                <a:cubicBezTo>
                  <a:pt x="50261" y="174"/>
                  <a:pt x="49637" y="202"/>
                  <a:pt x="49203" y="283"/>
                </a:cubicBezTo>
                <a:lnTo>
                  <a:pt x="48959" y="283"/>
                </a:lnTo>
                <a:cubicBezTo>
                  <a:pt x="48145" y="419"/>
                  <a:pt x="47684" y="500"/>
                  <a:pt x="47223" y="608"/>
                </a:cubicBezTo>
                <a:cubicBezTo>
                  <a:pt x="46572" y="717"/>
                  <a:pt x="46247" y="798"/>
                  <a:pt x="45894" y="880"/>
                </a:cubicBezTo>
                <a:cubicBezTo>
                  <a:pt x="45541" y="934"/>
                  <a:pt x="45162" y="1042"/>
                  <a:pt x="44456" y="1205"/>
                </a:cubicBezTo>
                <a:cubicBezTo>
                  <a:pt x="42639" y="1666"/>
                  <a:pt x="40768" y="2263"/>
                  <a:pt x="38977" y="2887"/>
                </a:cubicBezTo>
                <a:cubicBezTo>
                  <a:pt x="38543" y="3050"/>
                  <a:pt x="37893" y="3267"/>
                  <a:pt x="37214" y="3538"/>
                </a:cubicBezTo>
                <a:cubicBezTo>
                  <a:pt x="36536" y="3782"/>
                  <a:pt x="35804" y="4107"/>
                  <a:pt x="35153" y="4352"/>
                </a:cubicBezTo>
                <a:cubicBezTo>
                  <a:pt x="35158" y="4351"/>
                  <a:pt x="35161" y="4350"/>
                  <a:pt x="35164" y="4350"/>
                </a:cubicBezTo>
                <a:cubicBezTo>
                  <a:pt x="35256" y="4350"/>
                  <a:pt x="34236" y="4795"/>
                  <a:pt x="33471" y="5111"/>
                </a:cubicBezTo>
                <a:cubicBezTo>
                  <a:pt x="32495" y="5572"/>
                  <a:pt x="31491" y="6006"/>
                  <a:pt x="30569" y="6467"/>
                </a:cubicBezTo>
                <a:cubicBezTo>
                  <a:pt x="29159" y="7145"/>
                  <a:pt x="28236" y="7661"/>
                  <a:pt x="27396" y="8149"/>
                </a:cubicBezTo>
                <a:lnTo>
                  <a:pt x="27423" y="8122"/>
                </a:lnTo>
                <a:lnTo>
                  <a:pt x="26690" y="8529"/>
                </a:lnTo>
                <a:lnTo>
                  <a:pt x="26745" y="8501"/>
                </a:lnTo>
                <a:lnTo>
                  <a:pt x="26745" y="8501"/>
                </a:lnTo>
                <a:lnTo>
                  <a:pt x="24114" y="9993"/>
                </a:lnTo>
                <a:cubicBezTo>
                  <a:pt x="22459" y="10916"/>
                  <a:pt x="20750" y="12000"/>
                  <a:pt x="19041" y="13167"/>
                </a:cubicBezTo>
                <a:lnTo>
                  <a:pt x="17387" y="14333"/>
                </a:lnTo>
                <a:cubicBezTo>
                  <a:pt x="15461" y="15662"/>
                  <a:pt x="14457" y="16449"/>
                  <a:pt x="13590" y="17154"/>
                </a:cubicBezTo>
                <a:lnTo>
                  <a:pt x="13617" y="17127"/>
                </a:lnTo>
                <a:lnTo>
                  <a:pt x="13617" y="17127"/>
                </a:lnTo>
                <a:cubicBezTo>
                  <a:pt x="13454" y="17235"/>
                  <a:pt x="13698" y="16991"/>
                  <a:pt x="12423" y="17941"/>
                </a:cubicBezTo>
                <a:cubicBezTo>
                  <a:pt x="11745" y="18483"/>
                  <a:pt x="10958" y="19107"/>
                  <a:pt x="10145" y="19812"/>
                </a:cubicBezTo>
                <a:lnTo>
                  <a:pt x="10823" y="19297"/>
                </a:lnTo>
                <a:lnTo>
                  <a:pt x="10823" y="19297"/>
                </a:lnTo>
                <a:cubicBezTo>
                  <a:pt x="9792" y="20165"/>
                  <a:pt x="8517" y="21250"/>
                  <a:pt x="7270" y="22470"/>
                </a:cubicBezTo>
                <a:lnTo>
                  <a:pt x="7297" y="22443"/>
                </a:lnTo>
                <a:lnTo>
                  <a:pt x="6700" y="23040"/>
                </a:lnTo>
                <a:lnTo>
                  <a:pt x="6754" y="23013"/>
                </a:lnTo>
                <a:lnTo>
                  <a:pt x="6754" y="23013"/>
                </a:lnTo>
                <a:cubicBezTo>
                  <a:pt x="5127" y="24613"/>
                  <a:pt x="3744" y="26430"/>
                  <a:pt x="2659" y="28410"/>
                </a:cubicBezTo>
                <a:lnTo>
                  <a:pt x="2740" y="28248"/>
                </a:lnTo>
                <a:lnTo>
                  <a:pt x="2659" y="28356"/>
                </a:lnTo>
                <a:cubicBezTo>
                  <a:pt x="2279" y="29143"/>
                  <a:pt x="1926" y="29929"/>
                  <a:pt x="1628" y="30743"/>
                </a:cubicBezTo>
                <a:cubicBezTo>
                  <a:pt x="1465" y="31177"/>
                  <a:pt x="1330" y="31530"/>
                  <a:pt x="1248" y="31801"/>
                </a:cubicBezTo>
                <a:cubicBezTo>
                  <a:pt x="1140" y="32072"/>
                  <a:pt x="1113" y="32289"/>
                  <a:pt x="1058" y="32452"/>
                </a:cubicBezTo>
                <a:cubicBezTo>
                  <a:pt x="950" y="32777"/>
                  <a:pt x="923" y="32994"/>
                  <a:pt x="841" y="33347"/>
                </a:cubicBezTo>
                <a:lnTo>
                  <a:pt x="868" y="33347"/>
                </a:lnTo>
                <a:lnTo>
                  <a:pt x="868" y="33401"/>
                </a:lnTo>
                <a:lnTo>
                  <a:pt x="1085" y="32642"/>
                </a:lnTo>
                <a:lnTo>
                  <a:pt x="1085" y="32669"/>
                </a:lnTo>
                <a:lnTo>
                  <a:pt x="1113" y="32669"/>
                </a:lnTo>
                <a:cubicBezTo>
                  <a:pt x="1113" y="32662"/>
                  <a:pt x="1114" y="32662"/>
                  <a:pt x="1118" y="32662"/>
                </a:cubicBezTo>
                <a:lnTo>
                  <a:pt x="1118" y="32662"/>
                </a:lnTo>
                <a:cubicBezTo>
                  <a:pt x="1129" y="32662"/>
                  <a:pt x="1160" y="32662"/>
                  <a:pt x="1221" y="32479"/>
                </a:cubicBezTo>
                <a:cubicBezTo>
                  <a:pt x="1330" y="32262"/>
                  <a:pt x="1465" y="31692"/>
                  <a:pt x="2008" y="30390"/>
                </a:cubicBezTo>
                <a:cubicBezTo>
                  <a:pt x="2116" y="30146"/>
                  <a:pt x="2252" y="29902"/>
                  <a:pt x="2360" y="29685"/>
                </a:cubicBezTo>
                <a:cubicBezTo>
                  <a:pt x="2523" y="29305"/>
                  <a:pt x="2686" y="29007"/>
                  <a:pt x="2821" y="28736"/>
                </a:cubicBezTo>
                <a:cubicBezTo>
                  <a:pt x="2984" y="28437"/>
                  <a:pt x="3120" y="28166"/>
                  <a:pt x="3282" y="27895"/>
                </a:cubicBezTo>
                <a:cubicBezTo>
                  <a:pt x="3499" y="27515"/>
                  <a:pt x="3798" y="27081"/>
                  <a:pt x="4069" y="26674"/>
                </a:cubicBezTo>
                <a:lnTo>
                  <a:pt x="4096" y="26647"/>
                </a:lnTo>
                <a:lnTo>
                  <a:pt x="4096" y="26647"/>
                </a:lnTo>
                <a:cubicBezTo>
                  <a:pt x="3337" y="27759"/>
                  <a:pt x="2713" y="28926"/>
                  <a:pt x="2170" y="30173"/>
                </a:cubicBezTo>
                <a:cubicBezTo>
                  <a:pt x="1655" y="31448"/>
                  <a:pt x="1248" y="32750"/>
                  <a:pt x="950" y="34079"/>
                </a:cubicBezTo>
                <a:lnTo>
                  <a:pt x="1085" y="33727"/>
                </a:lnTo>
                <a:lnTo>
                  <a:pt x="1085" y="33727"/>
                </a:lnTo>
                <a:cubicBezTo>
                  <a:pt x="760" y="35083"/>
                  <a:pt x="543" y="36439"/>
                  <a:pt x="407" y="37822"/>
                </a:cubicBezTo>
                <a:lnTo>
                  <a:pt x="407" y="37795"/>
                </a:lnTo>
                <a:cubicBezTo>
                  <a:pt x="353" y="38365"/>
                  <a:pt x="299" y="38989"/>
                  <a:pt x="190" y="40101"/>
                </a:cubicBezTo>
                <a:lnTo>
                  <a:pt x="190" y="40046"/>
                </a:lnTo>
                <a:cubicBezTo>
                  <a:pt x="109" y="41321"/>
                  <a:pt x="55" y="42569"/>
                  <a:pt x="0" y="43952"/>
                </a:cubicBezTo>
                <a:cubicBezTo>
                  <a:pt x="82" y="42677"/>
                  <a:pt x="163" y="41647"/>
                  <a:pt x="272" y="40426"/>
                </a:cubicBezTo>
                <a:lnTo>
                  <a:pt x="272" y="40426"/>
                </a:lnTo>
                <a:cubicBezTo>
                  <a:pt x="272" y="40609"/>
                  <a:pt x="247" y="41067"/>
                  <a:pt x="245" y="41536"/>
                </a:cubicBezTo>
                <a:lnTo>
                  <a:pt x="245" y="41536"/>
                </a:lnTo>
                <a:cubicBezTo>
                  <a:pt x="299" y="40560"/>
                  <a:pt x="380" y="39612"/>
                  <a:pt x="489" y="38555"/>
                </a:cubicBezTo>
                <a:cubicBezTo>
                  <a:pt x="597" y="37524"/>
                  <a:pt x="706" y="36792"/>
                  <a:pt x="814" y="36141"/>
                </a:cubicBezTo>
                <a:cubicBezTo>
                  <a:pt x="896" y="35517"/>
                  <a:pt x="1004" y="34947"/>
                  <a:pt x="1140" y="34242"/>
                </a:cubicBezTo>
                <a:lnTo>
                  <a:pt x="1140" y="34188"/>
                </a:lnTo>
                <a:cubicBezTo>
                  <a:pt x="1031" y="34676"/>
                  <a:pt x="923" y="35164"/>
                  <a:pt x="841" y="35652"/>
                </a:cubicBezTo>
                <a:lnTo>
                  <a:pt x="841" y="35625"/>
                </a:lnTo>
                <a:lnTo>
                  <a:pt x="819" y="35625"/>
                </a:lnTo>
                <a:cubicBezTo>
                  <a:pt x="952" y="34830"/>
                  <a:pt x="1032" y="34428"/>
                  <a:pt x="1113" y="34079"/>
                </a:cubicBezTo>
                <a:cubicBezTo>
                  <a:pt x="1194" y="33700"/>
                  <a:pt x="1302" y="33401"/>
                  <a:pt x="1492" y="32750"/>
                </a:cubicBezTo>
                <a:lnTo>
                  <a:pt x="1492" y="32804"/>
                </a:lnTo>
                <a:cubicBezTo>
                  <a:pt x="1872" y="31475"/>
                  <a:pt x="2360" y="30201"/>
                  <a:pt x="3011" y="28980"/>
                </a:cubicBezTo>
                <a:cubicBezTo>
                  <a:pt x="3635" y="27814"/>
                  <a:pt x="4367" y="26702"/>
                  <a:pt x="5208" y="25644"/>
                </a:cubicBezTo>
                <a:lnTo>
                  <a:pt x="5235" y="25617"/>
                </a:lnTo>
                <a:lnTo>
                  <a:pt x="5235" y="25617"/>
                </a:lnTo>
                <a:cubicBezTo>
                  <a:pt x="4422" y="26647"/>
                  <a:pt x="3716" y="27732"/>
                  <a:pt x="3147" y="28899"/>
                </a:cubicBezTo>
                <a:cubicBezTo>
                  <a:pt x="3608" y="28058"/>
                  <a:pt x="4150" y="27244"/>
                  <a:pt x="4747" y="26485"/>
                </a:cubicBezTo>
                <a:cubicBezTo>
                  <a:pt x="5127" y="25942"/>
                  <a:pt x="5425" y="25535"/>
                  <a:pt x="5751" y="25156"/>
                </a:cubicBezTo>
                <a:lnTo>
                  <a:pt x="5751" y="25156"/>
                </a:lnTo>
                <a:lnTo>
                  <a:pt x="5724" y="25183"/>
                </a:lnTo>
                <a:cubicBezTo>
                  <a:pt x="5886" y="24966"/>
                  <a:pt x="6076" y="24776"/>
                  <a:pt x="6239" y="24586"/>
                </a:cubicBezTo>
                <a:cubicBezTo>
                  <a:pt x="6402" y="24396"/>
                  <a:pt x="6564" y="24206"/>
                  <a:pt x="6754" y="24017"/>
                </a:cubicBezTo>
                <a:lnTo>
                  <a:pt x="6754" y="24017"/>
                </a:lnTo>
                <a:lnTo>
                  <a:pt x="6727" y="24043"/>
                </a:lnTo>
                <a:lnTo>
                  <a:pt x="7243" y="23474"/>
                </a:lnTo>
                <a:lnTo>
                  <a:pt x="7188" y="23501"/>
                </a:lnTo>
                <a:cubicBezTo>
                  <a:pt x="7915" y="22794"/>
                  <a:pt x="8210" y="22544"/>
                  <a:pt x="8245" y="22544"/>
                </a:cubicBezTo>
                <a:cubicBezTo>
                  <a:pt x="8260" y="22544"/>
                  <a:pt x="8229" y="22588"/>
                  <a:pt x="8165" y="22660"/>
                </a:cubicBezTo>
                <a:cubicBezTo>
                  <a:pt x="7921" y="22904"/>
                  <a:pt x="7785" y="23094"/>
                  <a:pt x="7649" y="23257"/>
                </a:cubicBezTo>
                <a:cubicBezTo>
                  <a:pt x="8327" y="22606"/>
                  <a:pt x="8951" y="22091"/>
                  <a:pt x="9494" y="21629"/>
                </a:cubicBezTo>
                <a:cubicBezTo>
                  <a:pt x="10389" y="20897"/>
                  <a:pt x="11637" y="19866"/>
                  <a:pt x="13183" y="18673"/>
                </a:cubicBezTo>
                <a:cubicBezTo>
                  <a:pt x="14376" y="17778"/>
                  <a:pt x="15597" y="16856"/>
                  <a:pt x="16763" y="16015"/>
                </a:cubicBezTo>
                <a:cubicBezTo>
                  <a:pt x="22106" y="12109"/>
                  <a:pt x="27857" y="8746"/>
                  <a:pt x="33878" y="6006"/>
                </a:cubicBezTo>
                <a:lnTo>
                  <a:pt x="33878" y="6006"/>
                </a:lnTo>
                <a:lnTo>
                  <a:pt x="33851" y="6033"/>
                </a:lnTo>
                <a:cubicBezTo>
                  <a:pt x="37459" y="4379"/>
                  <a:pt x="41229" y="3050"/>
                  <a:pt x="45080" y="2046"/>
                </a:cubicBezTo>
                <a:cubicBezTo>
                  <a:pt x="45758" y="1883"/>
                  <a:pt x="46464" y="1748"/>
                  <a:pt x="47196" y="1585"/>
                </a:cubicBezTo>
                <a:cubicBezTo>
                  <a:pt x="48823" y="1287"/>
                  <a:pt x="50505" y="1097"/>
                  <a:pt x="52187" y="1042"/>
                </a:cubicBezTo>
                <a:cubicBezTo>
                  <a:pt x="52463" y="1033"/>
                  <a:pt x="52739" y="1029"/>
                  <a:pt x="53016" y="1029"/>
                </a:cubicBezTo>
                <a:cubicBezTo>
                  <a:pt x="54401" y="1029"/>
                  <a:pt x="55799" y="1142"/>
                  <a:pt x="57178" y="1368"/>
                </a:cubicBezTo>
                <a:cubicBezTo>
                  <a:pt x="57584" y="1422"/>
                  <a:pt x="57937" y="1531"/>
                  <a:pt x="58344" y="1612"/>
                </a:cubicBezTo>
                <a:cubicBezTo>
                  <a:pt x="58724" y="1693"/>
                  <a:pt x="59103" y="1802"/>
                  <a:pt x="59483" y="1910"/>
                </a:cubicBezTo>
                <a:cubicBezTo>
                  <a:pt x="60215" y="2100"/>
                  <a:pt x="60948" y="2372"/>
                  <a:pt x="61680" y="2697"/>
                </a:cubicBezTo>
                <a:cubicBezTo>
                  <a:pt x="63091" y="3294"/>
                  <a:pt x="64365" y="4162"/>
                  <a:pt x="65423" y="5274"/>
                </a:cubicBezTo>
                <a:cubicBezTo>
                  <a:pt x="66291" y="6142"/>
                  <a:pt x="66888" y="7227"/>
                  <a:pt x="67241" y="8420"/>
                </a:cubicBezTo>
                <a:cubicBezTo>
                  <a:pt x="67566" y="9559"/>
                  <a:pt x="67566" y="10780"/>
                  <a:pt x="67213" y="11919"/>
                </a:cubicBezTo>
                <a:cubicBezTo>
                  <a:pt x="67078" y="12353"/>
                  <a:pt x="66861" y="12787"/>
                  <a:pt x="66590" y="13167"/>
                </a:cubicBezTo>
                <a:cubicBezTo>
                  <a:pt x="66318" y="13601"/>
                  <a:pt x="65966" y="14008"/>
                  <a:pt x="65559" y="14333"/>
                </a:cubicBezTo>
                <a:cubicBezTo>
                  <a:pt x="65152" y="14686"/>
                  <a:pt x="64691" y="14984"/>
                  <a:pt x="64230" y="15228"/>
                </a:cubicBezTo>
                <a:cubicBezTo>
                  <a:pt x="63742" y="15472"/>
                  <a:pt x="63226" y="15689"/>
                  <a:pt x="62684" y="15879"/>
                </a:cubicBezTo>
                <a:cubicBezTo>
                  <a:pt x="62114" y="16069"/>
                  <a:pt x="61572" y="16232"/>
                  <a:pt x="60975" y="16340"/>
                </a:cubicBezTo>
                <a:lnTo>
                  <a:pt x="61002" y="16340"/>
                </a:lnTo>
                <a:cubicBezTo>
                  <a:pt x="60243" y="16530"/>
                  <a:pt x="59456" y="16666"/>
                  <a:pt x="58642" y="16774"/>
                </a:cubicBezTo>
                <a:cubicBezTo>
                  <a:pt x="54953" y="17344"/>
                  <a:pt x="51237" y="17751"/>
                  <a:pt x="47521" y="18320"/>
                </a:cubicBezTo>
                <a:cubicBezTo>
                  <a:pt x="45813" y="18592"/>
                  <a:pt x="43887" y="18917"/>
                  <a:pt x="42476" y="19243"/>
                </a:cubicBezTo>
                <a:cubicBezTo>
                  <a:pt x="41581" y="19378"/>
                  <a:pt x="39954" y="19785"/>
                  <a:pt x="38815" y="20056"/>
                </a:cubicBezTo>
                <a:cubicBezTo>
                  <a:pt x="38796" y="20066"/>
                  <a:pt x="38777" y="20075"/>
                  <a:pt x="38756" y="20084"/>
                </a:cubicBezTo>
                <a:lnTo>
                  <a:pt x="38756" y="20084"/>
                </a:lnTo>
                <a:lnTo>
                  <a:pt x="37567" y="20382"/>
                </a:lnTo>
                <a:cubicBezTo>
                  <a:pt x="37133" y="20517"/>
                  <a:pt x="36672" y="20653"/>
                  <a:pt x="36211" y="20816"/>
                </a:cubicBezTo>
                <a:cubicBezTo>
                  <a:pt x="35234" y="21168"/>
                  <a:pt x="34177" y="21521"/>
                  <a:pt x="33173" y="21955"/>
                </a:cubicBezTo>
                <a:cubicBezTo>
                  <a:pt x="32956" y="21982"/>
                  <a:pt x="32956" y="21982"/>
                  <a:pt x="31871" y="22416"/>
                </a:cubicBezTo>
                <a:cubicBezTo>
                  <a:pt x="31871" y="22470"/>
                  <a:pt x="31681" y="22552"/>
                  <a:pt x="31139" y="22823"/>
                </a:cubicBezTo>
                <a:lnTo>
                  <a:pt x="30027" y="23392"/>
                </a:lnTo>
                <a:lnTo>
                  <a:pt x="29213" y="23826"/>
                </a:lnTo>
                <a:cubicBezTo>
                  <a:pt x="28915" y="23989"/>
                  <a:pt x="28589" y="24179"/>
                  <a:pt x="28236" y="24396"/>
                </a:cubicBezTo>
                <a:lnTo>
                  <a:pt x="27450" y="24857"/>
                </a:lnTo>
                <a:cubicBezTo>
                  <a:pt x="27179" y="25020"/>
                  <a:pt x="26934" y="25210"/>
                  <a:pt x="26663" y="25372"/>
                </a:cubicBezTo>
                <a:cubicBezTo>
                  <a:pt x="26419" y="25535"/>
                  <a:pt x="26148" y="25725"/>
                  <a:pt x="25904" y="25888"/>
                </a:cubicBezTo>
                <a:lnTo>
                  <a:pt x="25171" y="26430"/>
                </a:lnTo>
                <a:lnTo>
                  <a:pt x="25199" y="26430"/>
                </a:lnTo>
                <a:cubicBezTo>
                  <a:pt x="24683" y="26810"/>
                  <a:pt x="24249" y="27190"/>
                  <a:pt x="23734" y="27651"/>
                </a:cubicBezTo>
                <a:cubicBezTo>
                  <a:pt x="22323" y="28871"/>
                  <a:pt x="21049" y="30228"/>
                  <a:pt x="19909" y="31692"/>
                </a:cubicBezTo>
                <a:lnTo>
                  <a:pt x="19421" y="32370"/>
                </a:lnTo>
                <a:cubicBezTo>
                  <a:pt x="19258" y="32642"/>
                  <a:pt x="19096" y="32940"/>
                  <a:pt x="18879" y="33266"/>
                </a:cubicBezTo>
                <a:lnTo>
                  <a:pt x="18553" y="33808"/>
                </a:lnTo>
                <a:cubicBezTo>
                  <a:pt x="18445" y="33971"/>
                  <a:pt x="18336" y="34188"/>
                  <a:pt x="18228" y="34378"/>
                </a:cubicBezTo>
                <a:cubicBezTo>
                  <a:pt x="17984" y="34812"/>
                  <a:pt x="17767" y="35246"/>
                  <a:pt x="17577" y="35707"/>
                </a:cubicBezTo>
                <a:lnTo>
                  <a:pt x="17197" y="36602"/>
                </a:lnTo>
                <a:cubicBezTo>
                  <a:pt x="17088" y="36900"/>
                  <a:pt x="16980" y="37198"/>
                  <a:pt x="16872" y="37497"/>
                </a:cubicBezTo>
                <a:cubicBezTo>
                  <a:pt x="16627" y="38121"/>
                  <a:pt x="16465" y="38772"/>
                  <a:pt x="16356" y="39450"/>
                </a:cubicBezTo>
                <a:cubicBezTo>
                  <a:pt x="16166" y="40806"/>
                  <a:pt x="16329" y="42189"/>
                  <a:pt x="16899" y="43437"/>
                </a:cubicBezTo>
                <a:cubicBezTo>
                  <a:pt x="17197" y="44115"/>
                  <a:pt x="17739" y="44685"/>
                  <a:pt x="18390" y="45064"/>
                </a:cubicBezTo>
                <a:cubicBezTo>
                  <a:pt x="18847" y="45302"/>
                  <a:pt x="19352" y="45416"/>
                  <a:pt x="19865" y="45416"/>
                </a:cubicBezTo>
                <a:cubicBezTo>
                  <a:pt x="20114" y="45416"/>
                  <a:pt x="20366" y="45389"/>
                  <a:pt x="20615" y="45336"/>
                </a:cubicBezTo>
                <a:cubicBezTo>
                  <a:pt x="21266" y="45173"/>
                  <a:pt x="21917" y="44875"/>
                  <a:pt x="22486" y="44495"/>
                </a:cubicBezTo>
                <a:cubicBezTo>
                  <a:pt x="23056" y="44142"/>
                  <a:pt x="23544" y="43762"/>
                  <a:pt x="24086" y="43410"/>
                </a:cubicBezTo>
                <a:cubicBezTo>
                  <a:pt x="25226" y="42623"/>
                  <a:pt x="26148" y="41972"/>
                  <a:pt x="27124" y="41348"/>
                </a:cubicBezTo>
                <a:cubicBezTo>
                  <a:pt x="27638" y="41022"/>
                  <a:pt x="28091" y="40695"/>
                  <a:pt x="28328" y="40507"/>
                </a:cubicBezTo>
                <a:lnTo>
                  <a:pt x="28328" y="40507"/>
                </a:lnTo>
                <a:lnTo>
                  <a:pt x="28019" y="40725"/>
                </a:lnTo>
                <a:lnTo>
                  <a:pt x="28481" y="40372"/>
                </a:lnTo>
                <a:lnTo>
                  <a:pt x="28399" y="40426"/>
                </a:lnTo>
                <a:lnTo>
                  <a:pt x="29104" y="39938"/>
                </a:lnTo>
                <a:lnTo>
                  <a:pt x="29104" y="39938"/>
                </a:lnTo>
                <a:lnTo>
                  <a:pt x="29077" y="39965"/>
                </a:lnTo>
                <a:lnTo>
                  <a:pt x="30461" y="39043"/>
                </a:lnTo>
                <a:lnTo>
                  <a:pt x="31112" y="38555"/>
                </a:lnTo>
                <a:cubicBezTo>
                  <a:pt x="33037" y="37198"/>
                  <a:pt x="35099" y="35761"/>
                  <a:pt x="37160" y="34432"/>
                </a:cubicBezTo>
                <a:cubicBezTo>
                  <a:pt x="38571" y="33564"/>
                  <a:pt x="40849" y="32126"/>
                  <a:pt x="42856" y="31258"/>
                </a:cubicBezTo>
                <a:cubicBezTo>
                  <a:pt x="43477" y="30980"/>
                  <a:pt x="43692" y="30888"/>
                  <a:pt x="43649" y="30888"/>
                </a:cubicBezTo>
                <a:cubicBezTo>
                  <a:pt x="43645" y="30888"/>
                  <a:pt x="43640" y="30888"/>
                  <a:pt x="43634" y="30889"/>
                </a:cubicBezTo>
                <a:lnTo>
                  <a:pt x="43634" y="30889"/>
                </a:lnTo>
                <a:cubicBezTo>
                  <a:pt x="44122" y="30677"/>
                  <a:pt x="44625" y="30480"/>
                  <a:pt x="45142" y="30307"/>
                </a:cubicBezTo>
                <a:lnTo>
                  <a:pt x="45142" y="30307"/>
                </a:lnTo>
                <a:cubicBezTo>
                  <a:pt x="45121" y="30316"/>
                  <a:pt x="45101" y="30326"/>
                  <a:pt x="45080" y="30336"/>
                </a:cubicBezTo>
                <a:cubicBezTo>
                  <a:pt x="45127" y="30316"/>
                  <a:pt x="45175" y="30297"/>
                  <a:pt x="45222" y="30280"/>
                </a:cubicBezTo>
                <a:lnTo>
                  <a:pt x="45222" y="30280"/>
                </a:lnTo>
                <a:cubicBezTo>
                  <a:pt x="45195" y="30289"/>
                  <a:pt x="45168" y="30298"/>
                  <a:pt x="45142" y="30307"/>
                </a:cubicBezTo>
                <a:lnTo>
                  <a:pt x="45142" y="30307"/>
                </a:lnTo>
                <a:cubicBezTo>
                  <a:pt x="45284" y="30241"/>
                  <a:pt x="45430" y="30194"/>
                  <a:pt x="45596" y="30146"/>
                </a:cubicBezTo>
                <a:cubicBezTo>
                  <a:pt x="47265" y="29628"/>
                  <a:pt x="48990" y="29353"/>
                  <a:pt x="50740" y="29353"/>
                </a:cubicBezTo>
                <a:cubicBezTo>
                  <a:pt x="51095" y="29353"/>
                  <a:pt x="51450" y="29364"/>
                  <a:pt x="51807" y="29387"/>
                </a:cubicBezTo>
                <a:cubicBezTo>
                  <a:pt x="53028" y="29441"/>
                  <a:pt x="54248" y="29712"/>
                  <a:pt x="55415" y="30146"/>
                </a:cubicBezTo>
                <a:cubicBezTo>
                  <a:pt x="56581" y="30580"/>
                  <a:pt x="57639" y="31231"/>
                  <a:pt x="58561" y="32072"/>
                </a:cubicBezTo>
                <a:cubicBezTo>
                  <a:pt x="58968" y="32425"/>
                  <a:pt x="59347" y="32859"/>
                  <a:pt x="59673" y="33293"/>
                </a:cubicBezTo>
                <a:cubicBezTo>
                  <a:pt x="60161" y="33944"/>
                  <a:pt x="60568" y="34649"/>
                  <a:pt x="60894" y="35408"/>
                </a:cubicBezTo>
                <a:cubicBezTo>
                  <a:pt x="61219" y="36168"/>
                  <a:pt x="61463" y="36981"/>
                  <a:pt x="61545" y="37795"/>
                </a:cubicBezTo>
                <a:cubicBezTo>
                  <a:pt x="61707" y="39124"/>
                  <a:pt x="61490" y="40453"/>
                  <a:pt x="60894" y="41647"/>
                </a:cubicBezTo>
                <a:cubicBezTo>
                  <a:pt x="60812" y="41810"/>
                  <a:pt x="60731" y="41999"/>
                  <a:pt x="60622" y="42162"/>
                </a:cubicBezTo>
                <a:cubicBezTo>
                  <a:pt x="60541" y="42325"/>
                  <a:pt x="60432" y="42460"/>
                  <a:pt x="60324" y="42596"/>
                </a:cubicBezTo>
                <a:lnTo>
                  <a:pt x="60161" y="42840"/>
                </a:lnTo>
                <a:lnTo>
                  <a:pt x="59971" y="43030"/>
                </a:lnTo>
                <a:cubicBezTo>
                  <a:pt x="59844" y="43158"/>
                  <a:pt x="59740" y="43310"/>
                  <a:pt x="59615" y="43440"/>
                </a:cubicBezTo>
                <a:lnTo>
                  <a:pt x="59615" y="43440"/>
                </a:lnTo>
                <a:lnTo>
                  <a:pt x="59239" y="43762"/>
                </a:lnTo>
                <a:cubicBezTo>
                  <a:pt x="59158" y="43844"/>
                  <a:pt x="59076" y="43925"/>
                  <a:pt x="58968" y="44007"/>
                </a:cubicBezTo>
                <a:lnTo>
                  <a:pt x="58615" y="44278"/>
                </a:lnTo>
                <a:cubicBezTo>
                  <a:pt x="58100" y="44685"/>
                  <a:pt x="57530" y="45010"/>
                  <a:pt x="56961" y="45308"/>
                </a:cubicBezTo>
                <a:cubicBezTo>
                  <a:pt x="55198" y="46068"/>
                  <a:pt x="53299" y="46529"/>
                  <a:pt x="51400" y="46610"/>
                </a:cubicBezTo>
                <a:cubicBezTo>
                  <a:pt x="50997" y="46628"/>
                  <a:pt x="50593" y="46637"/>
                  <a:pt x="50189" y="46637"/>
                </a:cubicBezTo>
                <a:cubicBezTo>
                  <a:pt x="49318" y="46637"/>
                  <a:pt x="48447" y="46595"/>
                  <a:pt x="47576" y="46502"/>
                </a:cubicBezTo>
                <a:cubicBezTo>
                  <a:pt x="46301" y="46393"/>
                  <a:pt x="45026" y="46231"/>
                  <a:pt x="43724" y="46095"/>
                </a:cubicBezTo>
                <a:cubicBezTo>
                  <a:pt x="42328" y="45948"/>
                  <a:pt x="40908" y="45825"/>
                  <a:pt x="39486" y="45825"/>
                </a:cubicBezTo>
                <a:cubicBezTo>
                  <a:pt x="38283" y="45825"/>
                  <a:pt x="37079" y="45913"/>
                  <a:pt x="35885" y="46149"/>
                </a:cubicBezTo>
                <a:cubicBezTo>
                  <a:pt x="35560" y="46204"/>
                  <a:pt x="35261" y="46258"/>
                  <a:pt x="34963" y="46339"/>
                </a:cubicBezTo>
                <a:cubicBezTo>
                  <a:pt x="34665" y="46421"/>
                  <a:pt x="34339" y="46529"/>
                  <a:pt x="34041" y="46638"/>
                </a:cubicBezTo>
                <a:cubicBezTo>
                  <a:pt x="33444" y="46855"/>
                  <a:pt x="32875" y="47126"/>
                  <a:pt x="32332" y="47478"/>
                </a:cubicBezTo>
                <a:cubicBezTo>
                  <a:pt x="31220" y="48129"/>
                  <a:pt x="30244" y="48970"/>
                  <a:pt x="29430" y="49974"/>
                </a:cubicBezTo>
                <a:cubicBezTo>
                  <a:pt x="28589" y="50977"/>
                  <a:pt x="28019" y="52144"/>
                  <a:pt x="27694" y="53419"/>
                </a:cubicBezTo>
                <a:cubicBezTo>
                  <a:pt x="27558" y="54042"/>
                  <a:pt x="27504" y="54693"/>
                  <a:pt x="27585" y="55371"/>
                </a:cubicBezTo>
                <a:cubicBezTo>
                  <a:pt x="27613" y="55697"/>
                  <a:pt x="27667" y="56022"/>
                  <a:pt x="27748" y="56321"/>
                </a:cubicBezTo>
                <a:lnTo>
                  <a:pt x="27802" y="56565"/>
                </a:lnTo>
                <a:lnTo>
                  <a:pt x="27911" y="56836"/>
                </a:lnTo>
                <a:cubicBezTo>
                  <a:pt x="27992" y="57080"/>
                  <a:pt x="28101" y="57270"/>
                  <a:pt x="28209" y="57514"/>
                </a:cubicBezTo>
                <a:cubicBezTo>
                  <a:pt x="28236" y="57596"/>
                  <a:pt x="28264" y="57677"/>
                  <a:pt x="28318" y="57758"/>
                </a:cubicBezTo>
                <a:cubicBezTo>
                  <a:pt x="28399" y="57758"/>
                  <a:pt x="28508" y="57704"/>
                  <a:pt x="28589" y="57704"/>
                </a:cubicBezTo>
                <a:lnTo>
                  <a:pt x="29159" y="57514"/>
                </a:lnTo>
                <a:lnTo>
                  <a:pt x="29728" y="57351"/>
                </a:lnTo>
                <a:cubicBezTo>
                  <a:pt x="29918" y="57297"/>
                  <a:pt x="30081" y="57243"/>
                  <a:pt x="30244" y="57189"/>
                </a:cubicBezTo>
                <a:cubicBezTo>
                  <a:pt x="30596" y="57107"/>
                  <a:pt x="30922" y="56999"/>
                  <a:pt x="31274" y="56917"/>
                </a:cubicBezTo>
                <a:cubicBezTo>
                  <a:pt x="31952" y="56728"/>
                  <a:pt x="32630" y="56565"/>
                  <a:pt x="33336" y="56402"/>
                </a:cubicBezTo>
                <a:cubicBezTo>
                  <a:pt x="34692" y="56077"/>
                  <a:pt x="36102" y="55805"/>
                  <a:pt x="37486" y="55616"/>
                </a:cubicBezTo>
                <a:cubicBezTo>
                  <a:pt x="39764" y="55263"/>
                  <a:pt x="42070" y="55046"/>
                  <a:pt x="44375" y="54992"/>
                </a:cubicBezTo>
                <a:lnTo>
                  <a:pt x="45569" y="54965"/>
                </a:lnTo>
                <a:lnTo>
                  <a:pt x="46871" y="54965"/>
                </a:lnTo>
                <a:lnTo>
                  <a:pt x="47521" y="54992"/>
                </a:lnTo>
                <a:cubicBezTo>
                  <a:pt x="49393" y="55019"/>
                  <a:pt x="51237" y="55317"/>
                  <a:pt x="53001" y="55914"/>
                </a:cubicBezTo>
                <a:cubicBezTo>
                  <a:pt x="53868" y="56212"/>
                  <a:pt x="54682" y="56619"/>
                  <a:pt x="55442" y="57134"/>
                </a:cubicBezTo>
                <a:cubicBezTo>
                  <a:pt x="56174" y="57623"/>
                  <a:pt x="56798" y="58274"/>
                  <a:pt x="57232" y="59033"/>
                </a:cubicBezTo>
                <a:cubicBezTo>
                  <a:pt x="57530" y="59576"/>
                  <a:pt x="57720" y="60172"/>
                  <a:pt x="57801" y="60796"/>
                </a:cubicBezTo>
                <a:cubicBezTo>
                  <a:pt x="57856" y="61393"/>
                  <a:pt x="57774" y="62017"/>
                  <a:pt x="57612" y="62613"/>
                </a:cubicBezTo>
                <a:cubicBezTo>
                  <a:pt x="57422" y="63210"/>
                  <a:pt x="57123" y="63780"/>
                  <a:pt x="56744" y="64268"/>
                </a:cubicBezTo>
                <a:cubicBezTo>
                  <a:pt x="56364" y="64783"/>
                  <a:pt x="55930" y="65244"/>
                  <a:pt x="55442" y="65624"/>
                </a:cubicBezTo>
                <a:cubicBezTo>
                  <a:pt x="54628" y="66275"/>
                  <a:pt x="53706" y="66791"/>
                  <a:pt x="52729" y="67116"/>
                </a:cubicBezTo>
                <a:cubicBezTo>
                  <a:pt x="51726" y="67414"/>
                  <a:pt x="50695" y="67631"/>
                  <a:pt x="49664" y="67713"/>
                </a:cubicBezTo>
                <a:cubicBezTo>
                  <a:pt x="48968" y="67767"/>
                  <a:pt x="48266" y="67785"/>
                  <a:pt x="47559" y="67785"/>
                </a:cubicBezTo>
                <a:cubicBezTo>
                  <a:pt x="46144" y="67785"/>
                  <a:pt x="44710" y="67713"/>
                  <a:pt x="43263" y="67713"/>
                </a:cubicBezTo>
                <a:cubicBezTo>
                  <a:pt x="43139" y="67710"/>
                  <a:pt x="43015" y="67709"/>
                  <a:pt x="42891" y="67709"/>
                </a:cubicBezTo>
                <a:cubicBezTo>
                  <a:pt x="41527" y="67709"/>
                  <a:pt x="40187" y="67846"/>
                  <a:pt x="38869" y="68120"/>
                </a:cubicBezTo>
                <a:cubicBezTo>
                  <a:pt x="37431" y="68418"/>
                  <a:pt x="36048" y="68988"/>
                  <a:pt x="34882" y="69856"/>
                </a:cubicBezTo>
                <a:cubicBezTo>
                  <a:pt x="33661" y="70723"/>
                  <a:pt x="32766" y="71944"/>
                  <a:pt x="32278" y="73354"/>
                </a:cubicBezTo>
                <a:cubicBezTo>
                  <a:pt x="31763" y="74765"/>
                  <a:pt x="31627" y="76311"/>
                  <a:pt x="31871" y="77803"/>
                </a:cubicBezTo>
                <a:cubicBezTo>
                  <a:pt x="31871" y="77911"/>
                  <a:pt x="31925" y="78020"/>
                  <a:pt x="31925" y="78128"/>
                </a:cubicBezTo>
                <a:cubicBezTo>
                  <a:pt x="31979" y="78345"/>
                  <a:pt x="32034" y="78562"/>
                  <a:pt x="32088" y="78752"/>
                </a:cubicBezTo>
                <a:cubicBezTo>
                  <a:pt x="32115" y="78969"/>
                  <a:pt x="32169" y="79186"/>
                  <a:pt x="32251" y="79376"/>
                </a:cubicBezTo>
                <a:lnTo>
                  <a:pt x="32468" y="80000"/>
                </a:lnTo>
                <a:lnTo>
                  <a:pt x="32712" y="80569"/>
                </a:lnTo>
                <a:cubicBezTo>
                  <a:pt x="32793" y="80786"/>
                  <a:pt x="32902" y="80976"/>
                  <a:pt x="33010" y="81166"/>
                </a:cubicBezTo>
                <a:cubicBezTo>
                  <a:pt x="33092" y="81356"/>
                  <a:pt x="33200" y="81546"/>
                  <a:pt x="33309" y="81736"/>
                </a:cubicBezTo>
                <a:cubicBezTo>
                  <a:pt x="34204" y="83173"/>
                  <a:pt x="35451" y="84367"/>
                  <a:pt x="36943" y="85208"/>
                </a:cubicBezTo>
                <a:cubicBezTo>
                  <a:pt x="37920" y="85777"/>
                  <a:pt x="38950" y="86211"/>
                  <a:pt x="40035" y="86510"/>
                </a:cubicBezTo>
                <a:cubicBezTo>
                  <a:pt x="41450" y="86894"/>
                  <a:pt x="42911" y="87097"/>
                  <a:pt x="44383" y="87097"/>
                </a:cubicBezTo>
                <a:cubicBezTo>
                  <a:pt x="44886" y="87097"/>
                  <a:pt x="45390" y="87073"/>
                  <a:pt x="45894" y="87025"/>
                </a:cubicBezTo>
                <a:cubicBezTo>
                  <a:pt x="46165" y="87025"/>
                  <a:pt x="46382" y="86998"/>
                  <a:pt x="46545" y="86971"/>
                </a:cubicBezTo>
                <a:cubicBezTo>
                  <a:pt x="46823" y="86931"/>
                  <a:pt x="46912" y="86906"/>
                  <a:pt x="46855" y="86906"/>
                </a:cubicBezTo>
                <a:cubicBezTo>
                  <a:pt x="46834" y="86906"/>
                  <a:pt x="46793" y="86909"/>
                  <a:pt x="46735" y="86916"/>
                </a:cubicBezTo>
                <a:cubicBezTo>
                  <a:pt x="46491" y="86916"/>
                  <a:pt x="45948" y="86971"/>
                  <a:pt x="45189" y="86971"/>
                </a:cubicBezTo>
                <a:cubicBezTo>
                  <a:pt x="44983" y="86978"/>
                  <a:pt x="44779" y="86982"/>
                  <a:pt x="44574" y="86982"/>
                </a:cubicBezTo>
                <a:cubicBezTo>
                  <a:pt x="43349" y="86982"/>
                  <a:pt x="42143" y="86843"/>
                  <a:pt x="40958" y="86564"/>
                </a:cubicBezTo>
                <a:cubicBezTo>
                  <a:pt x="40252" y="86401"/>
                  <a:pt x="39574" y="86184"/>
                  <a:pt x="38923" y="85940"/>
                </a:cubicBezTo>
                <a:cubicBezTo>
                  <a:pt x="38293" y="85688"/>
                  <a:pt x="37687" y="85389"/>
                  <a:pt x="37125" y="85043"/>
                </a:cubicBezTo>
                <a:lnTo>
                  <a:pt x="37125" y="85043"/>
                </a:lnTo>
                <a:cubicBezTo>
                  <a:pt x="38018" y="85508"/>
                  <a:pt x="38960" y="85898"/>
                  <a:pt x="39927" y="86211"/>
                </a:cubicBezTo>
                <a:cubicBezTo>
                  <a:pt x="40849" y="86482"/>
                  <a:pt x="41798" y="86672"/>
                  <a:pt x="42775" y="86754"/>
                </a:cubicBezTo>
                <a:cubicBezTo>
                  <a:pt x="43408" y="86816"/>
                  <a:pt x="44042" y="86849"/>
                  <a:pt x="44676" y="86849"/>
                </a:cubicBezTo>
                <a:cubicBezTo>
                  <a:pt x="45425" y="86849"/>
                  <a:pt x="46175" y="86802"/>
                  <a:pt x="46925" y="86699"/>
                </a:cubicBezTo>
                <a:cubicBezTo>
                  <a:pt x="47494" y="86645"/>
                  <a:pt x="48037" y="86564"/>
                  <a:pt x="48579" y="86401"/>
                </a:cubicBezTo>
                <a:cubicBezTo>
                  <a:pt x="48634" y="86374"/>
                  <a:pt x="48579" y="86374"/>
                  <a:pt x="48579" y="86347"/>
                </a:cubicBezTo>
                <a:cubicBezTo>
                  <a:pt x="47576" y="86537"/>
                  <a:pt x="46545" y="86645"/>
                  <a:pt x="45514" y="86672"/>
                </a:cubicBezTo>
                <a:cubicBezTo>
                  <a:pt x="44646" y="86672"/>
                  <a:pt x="43778" y="86645"/>
                  <a:pt x="42910" y="86537"/>
                </a:cubicBezTo>
                <a:cubicBezTo>
                  <a:pt x="42015" y="86428"/>
                  <a:pt x="41120" y="86238"/>
                  <a:pt x="40252" y="85994"/>
                </a:cubicBezTo>
                <a:cubicBezTo>
                  <a:pt x="38408" y="85479"/>
                  <a:pt x="36699" y="84529"/>
                  <a:pt x="35316" y="83255"/>
                </a:cubicBezTo>
                <a:cubicBezTo>
                  <a:pt x="34692" y="82658"/>
                  <a:pt x="34149" y="81953"/>
                  <a:pt x="33715" y="81220"/>
                </a:cubicBezTo>
                <a:cubicBezTo>
                  <a:pt x="33281" y="80461"/>
                  <a:pt x="32956" y="79674"/>
                  <a:pt x="32739" y="78834"/>
                </a:cubicBezTo>
                <a:cubicBezTo>
                  <a:pt x="32386" y="77532"/>
                  <a:pt x="32332" y="76175"/>
                  <a:pt x="32549" y="74873"/>
                </a:cubicBezTo>
                <a:cubicBezTo>
                  <a:pt x="32739" y="73571"/>
                  <a:pt x="33309" y="72351"/>
                  <a:pt x="34177" y="71374"/>
                </a:cubicBezTo>
                <a:cubicBezTo>
                  <a:pt x="34421" y="71049"/>
                  <a:pt x="34719" y="70778"/>
                  <a:pt x="35044" y="70534"/>
                </a:cubicBezTo>
                <a:cubicBezTo>
                  <a:pt x="35560" y="70127"/>
                  <a:pt x="36102" y="69801"/>
                  <a:pt x="36699" y="69530"/>
                </a:cubicBezTo>
                <a:lnTo>
                  <a:pt x="36699" y="69530"/>
                </a:lnTo>
                <a:cubicBezTo>
                  <a:pt x="35885" y="69910"/>
                  <a:pt x="35126" y="70425"/>
                  <a:pt x="34475" y="71049"/>
                </a:cubicBezTo>
                <a:cubicBezTo>
                  <a:pt x="33797" y="71781"/>
                  <a:pt x="33281" y="72622"/>
                  <a:pt x="32929" y="73544"/>
                </a:cubicBezTo>
                <a:cubicBezTo>
                  <a:pt x="32576" y="74602"/>
                  <a:pt x="32413" y="75687"/>
                  <a:pt x="32468" y="76799"/>
                </a:cubicBezTo>
                <a:cubicBezTo>
                  <a:pt x="32495" y="77233"/>
                  <a:pt x="32549" y="77640"/>
                  <a:pt x="32630" y="78074"/>
                </a:cubicBezTo>
                <a:cubicBezTo>
                  <a:pt x="32712" y="78508"/>
                  <a:pt x="32820" y="78915"/>
                  <a:pt x="32956" y="79349"/>
                </a:cubicBezTo>
                <a:cubicBezTo>
                  <a:pt x="33092" y="79756"/>
                  <a:pt x="33254" y="80135"/>
                  <a:pt x="33444" y="80542"/>
                </a:cubicBezTo>
                <a:cubicBezTo>
                  <a:pt x="33634" y="80922"/>
                  <a:pt x="33851" y="81275"/>
                  <a:pt x="34068" y="81654"/>
                </a:cubicBezTo>
                <a:cubicBezTo>
                  <a:pt x="34502" y="82278"/>
                  <a:pt x="34990" y="82875"/>
                  <a:pt x="35560" y="83390"/>
                </a:cubicBezTo>
                <a:cubicBezTo>
                  <a:pt x="35831" y="83634"/>
                  <a:pt x="36129" y="83851"/>
                  <a:pt x="36455" y="84096"/>
                </a:cubicBezTo>
                <a:cubicBezTo>
                  <a:pt x="36591" y="84177"/>
                  <a:pt x="36753" y="84313"/>
                  <a:pt x="36916" y="84394"/>
                </a:cubicBezTo>
                <a:lnTo>
                  <a:pt x="37377" y="84692"/>
                </a:lnTo>
                <a:cubicBezTo>
                  <a:pt x="38679" y="85425"/>
                  <a:pt x="40117" y="85940"/>
                  <a:pt x="41581" y="86184"/>
                </a:cubicBezTo>
                <a:cubicBezTo>
                  <a:pt x="42247" y="86313"/>
                  <a:pt x="43065" y="86391"/>
                  <a:pt x="43216" y="86391"/>
                </a:cubicBezTo>
                <a:cubicBezTo>
                  <a:pt x="43256" y="86391"/>
                  <a:pt x="43250" y="86385"/>
                  <a:pt x="43182" y="86374"/>
                </a:cubicBezTo>
                <a:cubicBezTo>
                  <a:pt x="42856" y="86320"/>
                  <a:pt x="41690" y="86184"/>
                  <a:pt x="40822" y="85940"/>
                </a:cubicBezTo>
                <a:lnTo>
                  <a:pt x="40008" y="85723"/>
                </a:lnTo>
                <a:cubicBezTo>
                  <a:pt x="39737" y="85642"/>
                  <a:pt x="39493" y="85533"/>
                  <a:pt x="39222" y="85452"/>
                </a:cubicBezTo>
                <a:cubicBezTo>
                  <a:pt x="38326" y="85099"/>
                  <a:pt x="37486" y="84665"/>
                  <a:pt x="36699" y="84123"/>
                </a:cubicBezTo>
                <a:cubicBezTo>
                  <a:pt x="36509" y="83987"/>
                  <a:pt x="36319" y="83851"/>
                  <a:pt x="36129" y="83716"/>
                </a:cubicBezTo>
                <a:lnTo>
                  <a:pt x="35587" y="83255"/>
                </a:lnTo>
                <a:cubicBezTo>
                  <a:pt x="35234" y="82929"/>
                  <a:pt x="34936" y="82577"/>
                  <a:pt x="34638" y="82224"/>
                </a:cubicBezTo>
                <a:cubicBezTo>
                  <a:pt x="34041" y="81465"/>
                  <a:pt x="33580" y="80651"/>
                  <a:pt x="33227" y="79756"/>
                </a:cubicBezTo>
                <a:cubicBezTo>
                  <a:pt x="32902" y="78861"/>
                  <a:pt x="32685" y="77938"/>
                  <a:pt x="32630" y="76989"/>
                </a:cubicBezTo>
                <a:cubicBezTo>
                  <a:pt x="32549" y="76094"/>
                  <a:pt x="32630" y="75226"/>
                  <a:pt x="32847" y="74358"/>
                </a:cubicBezTo>
                <a:cubicBezTo>
                  <a:pt x="33037" y="73490"/>
                  <a:pt x="33390" y="72704"/>
                  <a:pt x="33905" y="71971"/>
                </a:cubicBezTo>
                <a:cubicBezTo>
                  <a:pt x="34936" y="70561"/>
                  <a:pt x="36509" y="69639"/>
                  <a:pt x="38218" y="69150"/>
                </a:cubicBezTo>
                <a:cubicBezTo>
                  <a:pt x="39439" y="68798"/>
                  <a:pt x="40686" y="68608"/>
                  <a:pt x="41934" y="68581"/>
                </a:cubicBezTo>
                <a:cubicBezTo>
                  <a:pt x="42329" y="68564"/>
                  <a:pt x="42727" y="68557"/>
                  <a:pt x="43126" y="68557"/>
                </a:cubicBezTo>
                <a:cubicBezTo>
                  <a:pt x="44014" y="68557"/>
                  <a:pt x="44906" y="68589"/>
                  <a:pt x="45786" y="68608"/>
                </a:cubicBezTo>
                <a:cubicBezTo>
                  <a:pt x="46314" y="68623"/>
                  <a:pt x="46846" y="68634"/>
                  <a:pt x="47380" y="68634"/>
                </a:cubicBezTo>
                <a:cubicBezTo>
                  <a:pt x="48793" y="68634"/>
                  <a:pt x="50220" y="68558"/>
                  <a:pt x="51617" y="68282"/>
                </a:cubicBezTo>
                <a:cubicBezTo>
                  <a:pt x="53624" y="67930"/>
                  <a:pt x="55442" y="66953"/>
                  <a:pt x="56852" y="65516"/>
                </a:cubicBezTo>
                <a:cubicBezTo>
                  <a:pt x="57232" y="65109"/>
                  <a:pt x="57584" y="64648"/>
                  <a:pt x="57856" y="64160"/>
                </a:cubicBezTo>
                <a:cubicBezTo>
                  <a:pt x="58154" y="63671"/>
                  <a:pt x="58371" y="63129"/>
                  <a:pt x="58534" y="62559"/>
                </a:cubicBezTo>
                <a:cubicBezTo>
                  <a:pt x="58561" y="62424"/>
                  <a:pt x="58588" y="62288"/>
                  <a:pt x="58615" y="62125"/>
                </a:cubicBezTo>
                <a:cubicBezTo>
                  <a:pt x="58642" y="61990"/>
                  <a:pt x="58669" y="61854"/>
                  <a:pt x="58669" y="61718"/>
                </a:cubicBezTo>
                <a:lnTo>
                  <a:pt x="58697" y="61284"/>
                </a:lnTo>
                <a:lnTo>
                  <a:pt x="58697" y="60878"/>
                </a:lnTo>
                <a:cubicBezTo>
                  <a:pt x="58669" y="60606"/>
                  <a:pt x="58642" y="60335"/>
                  <a:pt x="58561" y="60091"/>
                </a:cubicBezTo>
                <a:cubicBezTo>
                  <a:pt x="58534" y="59847"/>
                  <a:pt x="58452" y="59603"/>
                  <a:pt x="58344" y="59359"/>
                </a:cubicBezTo>
                <a:cubicBezTo>
                  <a:pt x="57910" y="58192"/>
                  <a:pt x="57123" y="57189"/>
                  <a:pt x="56093" y="56511"/>
                </a:cubicBezTo>
                <a:cubicBezTo>
                  <a:pt x="55089" y="55805"/>
                  <a:pt x="54004" y="55290"/>
                  <a:pt x="52865" y="54937"/>
                </a:cubicBezTo>
                <a:cubicBezTo>
                  <a:pt x="51726" y="54612"/>
                  <a:pt x="50559" y="54368"/>
                  <a:pt x="49366" y="54232"/>
                </a:cubicBezTo>
                <a:cubicBezTo>
                  <a:pt x="49068" y="54205"/>
                  <a:pt x="48796" y="54178"/>
                  <a:pt x="48498" y="54178"/>
                </a:cubicBezTo>
                <a:cubicBezTo>
                  <a:pt x="48200" y="54151"/>
                  <a:pt x="47901" y="54151"/>
                  <a:pt x="47603" y="54124"/>
                </a:cubicBezTo>
                <a:cubicBezTo>
                  <a:pt x="47223" y="54124"/>
                  <a:pt x="46831" y="54112"/>
                  <a:pt x="46444" y="54112"/>
                </a:cubicBezTo>
                <a:cubicBezTo>
                  <a:pt x="46250" y="54112"/>
                  <a:pt x="46057" y="54115"/>
                  <a:pt x="45867" y="54124"/>
                </a:cubicBezTo>
                <a:cubicBezTo>
                  <a:pt x="42015" y="54124"/>
                  <a:pt x="38191" y="54531"/>
                  <a:pt x="34421" y="55290"/>
                </a:cubicBezTo>
                <a:cubicBezTo>
                  <a:pt x="33498" y="55480"/>
                  <a:pt x="32576" y="55697"/>
                  <a:pt x="31708" y="55914"/>
                </a:cubicBezTo>
                <a:cubicBezTo>
                  <a:pt x="31247" y="56050"/>
                  <a:pt x="30786" y="56158"/>
                  <a:pt x="30352" y="56294"/>
                </a:cubicBezTo>
                <a:lnTo>
                  <a:pt x="29674" y="56483"/>
                </a:lnTo>
                <a:lnTo>
                  <a:pt x="29050" y="56673"/>
                </a:lnTo>
                <a:lnTo>
                  <a:pt x="28806" y="56755"/>
                </a:lnTo>
                <a:cubicBezTo>
                  <a:pt x="28752" y="56673"/>
                  <a:pt x="28725" y="56592"/>
                  <a:pt x="28698" y="56511"/>
                </a:cubicBezTo>
                <a:lnTo>
                  <a:pt x="28643" y="56375"/>
                </a:lnTo>
                <a:cubicBezTo>
                  <a:pt x="28616" y="56294"/>
                  <a:pt x="28589" y="56212"/>
                  <a:pt x="28589" y="56131"/>
                </a:cubicBezTo>
                <a:cubicBezTo>
                  <a:pt x="28535" y="55995"/>
                  <a:pt x="28508" y="55833"/>
                  <a:pt x="28481" y="55670"/>
                </a:cubicBezTo>
                <a:cubicBezTo>
                  <a:pt x="28291" y="54503"/>
                  <a:pt x="28508" y="53310"/>
                  <a:pt x="29023" y="52225"/>
                </a:cubicBezTo>
                <a:lnTo>
                  <a:pt x="29023" y="52279"/>
                </a:lnTo>
                <a:cubicBezTo>
                  <a:pt x="29294" y="51601"/>
                  <a:pt x="29674" y="51004"/>
                  <a:pt x="30135" y="50462"/>
                </a:cubicBezTo>
                <a:cubicBezTo>
                  <a:pt x="30976" y="49458"/>
                  <a:pt x="31952" y="48645"/>
                  <a:pt x="33092" y="48021"/>
                </a:cubicBezTo>
                <a:cubicBezTo>
                  <a:pt x="33688" y="47695"/>
                  <a:pt x="34285" y="47424"/>
                  <a:pt x="34936" y="47234"/>
                </a:cubicBezTo>
                <a:cubicBezTo>
                  <a:pt x="35587" y="47072"/>
                  <a:pt x="36238" y="46909"/>
                  <a:pt x="36916" y="46827"/>
                </a:cubicBezTo>
                <a:cubicBezTo>
                  <a:pt x="37786" y="46723"/>
                  <a:pt x="38655" y="46674"/>
                  <a:pt x="39532" y="46674"/>
                </a:cubicBezTo>
                <a:cubicBezTo>
                  <a:pt x="40022" y="46674"/>
                  <a:pt x="40515" y="46690"/>
                  <a:pt x="41012" y="46719"/>
                </a:cubicBezTo>
                <a:cubicBezTo>
                  <a:pt x="43751" y="46882"/>
                  <a:pt x="46518" y="47343"/>
                  <a:pt x="49339" y="47478"/>
                </a:cubicBezTo>
                <a:cubicBezTo>
                  <a:pt x="49650" y="47499"/>
                  <a:pt x="49960" y="47508"/>
                  <a:pt x="50271" y="47508"/>
                </a:cubicBezTo>
                <a:cubicBezTo>
                  <a:pt x="50774" y="47508"/>
                  <a:pt x="51277" y="47485"/>
                  <a:pt x="51780" y="47451"/>
                </a:cubicBezTo>
                <a:cubicBezTo>
                  <a:pt x="52187" y="47424"/>
                  <a:pt x="52567" y="47370"/>
                  <a:pt x="52919" y="47343"/>
                </a:cubicBezTo>
                <a:lnTo>
                  <a:pt x="53868" y="47180"/>
                </a:lnTo>
                <a:cubicBezTo>
                  <a:pt x="55496" y="46882"/>
                  <a:pt x="57069" y="46285"/>
                  <a:pt x="58480" y="45471"/>
                </a:cubicBezTo>
                <a:cubicBezTo>
                  <a:pt x="60351" y="44413"/>
                  <a:pt x="61707" y="42650"/>
                  <a:pt x="62250" y="40589"/>
                </a:cubicBezTo>
                <a:cubicBezTo>
                  <a:pt x="62494" y="39640"/>
                  <a:pt x="62548" y="38636"/>
                  <a:pt x="62440" y="37660"/>
                </a:cubicBezTo>
                <a:cubicBezTo>
                  <a:pt x="62304" y="36710"/>
                  <a:pt x="62060" y="35761"/>
                  <a:pt x="61653" y="34866"/>
                </a:cubicBezTo>
                <a:cubicBezTo>
                  <a:pt x="61300" y="34052"/>
                  <a:pt x="60812" y="33266"/>
                  <a:pt x="60270" y="32560"/>
                </a:cubicBezTo>
                <a:cubicBezTo>
                  <a:pt x="59727" y="31909"/>
                  <a:pt x="59103" y="31313"/>
                  <a:pt x="58425" y="30797"/>
                </a:cubicBezTo>
                <a:cubicBezTo>
                  <a:pt x="56933" y="29712"/>
                  <a:pt x="55198" y="29007"/>
                  <a:pt x="53380" y="28682"/>
                </a:cubicBezTo>
                <a:cubicBezTo>
                  <a:pt x="52485" y="28532"/>
                  <a:pt x="51576" y="28458"/>
                  <a:pt x="50664" y="28458"/>
                </a:cubicBezTo>
                <a:cubicBezTo>
                  <a:pt x="49752" y="28458"/>
                  <a:pt x="48837" y="28532"/>
                  <a:pt x="47928" y="28682"/>
                </a:cubicBezTo>
                <a:cubicBezTo>
                  <a:pt x="46545" y="28926"/>
                  <a:pt x="45189" y="29278"/>
                  <a:pt x="43887" y="29767"/>
                </a:cubicBezTo>
                <a:cubicBezTo>
                  <a:pt x="43209" y="30038"/>
                  <a:pt x="42504" y="30363"/>
                  <a:pt x="41798" y="30716"/>
                </a:cubicBezTo>
                <a:lnTo>
                  <a:pt x="41853" y="30689"/>
                </a:lnTo>
                <a:lnTo>
                  <a:pt x="41853" y="30689"/>
                </a:lnTo>
                <a:cubicBezTo>
                  <a:pt x="40307" y="31448"/>
                  <a:pt x="38815" y="32289"/>
                  <a:pt x="37377" y="33211"/>
                </a:cubicBezTo>
                <a:cubicBezTo>
                  <a:pt x="35858" y="34188"/>
                  <a:pt x="34529" y="35083"/>
                  <a:pt x="32929" y="36222"/>
                </a:cubicBezTo>
                <a:cubicBezTo>
                  <a:pt x="31844" y="36981"/>
                  <a:pt x="30244" y="38066"/>
                  <a:pt x="28942" y="38934"/>
                </a:cubicBezTo>
                <a:lnTo>
                  <a:pt x="26392" y="40697"/>
                </a:lnTo>
                <a:lnTo>
                  <a:pt x="22432" y="43437"/>
                </a:lnTo>
                <a:cubicBezTo>
                  <a:pt x="21808" y="43898"/>
                  <a:pt x="21103" y="44224"/>
                  <a:pt x="20370" y="44441"/>
                </a:cubicBezTo>
                <a:cubicBezTo>
                  <a:pt x="20200" y="44478"/>
                  <a:pt x="20028" y="44497"/>
                  <a:pt x="19858" y="44497"/>
                </a:cubicBezTo>
                <a:cubicBezTo>
                  <a:pt x="19296" y="44497"/>
                  <a:pt x="18752" y="44293"/>
                  <a:pt x="18336" y="43898"/>
                </a:cubicBezTo>
                <a:cubicBezTo>
                  <a:pt x="18038" y="43627"/>
                  <a:pt x="17794" y="43301"/>
                  <a:pt x="17658" y="42922"/>
                </a:cubicBezTo>
                <a:cubicBezTo>
                  <a:pt x="17550" y="42732"/>
                  <a:pt x="17495" y="42542"/>
                  <a:pt x="17441" y="42352"/>
                </a:cubicBezTo>
                <a:cubicBezTo>
                  <a:pt x="17387" y="42135"/>
                  <a:pt x="17333" y="41945"/>
                  <a:pt x="17305" y="41728"/>
                </a:cubicBezTo>
                <a:cubicBezTo>
                  <a:pt x="17143" y="40887"/>
                  <a:pt x="17170" y="40046"/>
                  <a:pt x="17305" y="39206"/>
                </a:cubicBezTo>
                <a:cubicBezTo>
                  <a:pt x="17387" y="38772"/>
                  <a:pt x="17495" y="38365"/>
                  <a:pt x="17658" y="37958"/>
                </a:cubicBezTo>
                <a:lnTo>
                  <a:pt x="17875" y="37334"/>
                </a:lnTo>
                <a:lnTo>
                  <a:pt x="17984" y="37009"/>
                </a:lnTo>
                <a:cubicBezTo>
                  <a:pt x="18011" y="36900"/>
                  <a:pt x="18065" y="36792"/>
                  <a:pt x="18119" y="36710"/>
                </a:cubicBezTo>
                <a:cubicBezTo>
                  <a:pt x="18309" y="36303"/>
                  <a:pt x="18445" y="35869"/>
                  <a:pt x="18662" y="35490"/>
                </a:cubicBezTo>
                <a:lnTo>
                  <a:pt x="19313" y="34296"/>
                </a:lnTo>
                <a:cubicBezTo>
                  <a:pt x="19448" y="34052"/>
                  <a:pt x="19638" y="33754"/>
                  <a:pt x="19828" y="33455"/>
                </a:cubicBezTo>
                <a:cubicBezTo>
                  <a:pt x="19936" y="33293"/>
                  <a:pt x="20018" y="33130"/>
                  <a:pt x="20126" y="32994"/>
                </a:cubicBezTo>
                <a:lnTo>
                  <a:pt x="20452" y="32533"/>
                </a:lnTo>
                <a:lnTo>
                  <a:pt x="20994" y="31774"/>
                </a:lnTo>
                <a:lnTo>
                  <a:pt x="21591" y="31068"/>
                </a:lnTo>
                <a:cubicBezTo>
                  <a:pt x="21990" y="30563"/>
                  <a:pt x="22441" y="30084"/>
                  <a:pt x="22893" y="29631"/>
                </a:cubicBezTo>
                <a:lnTo>
                  <a:pt x="22893" y="29631"/>
                </a:lnTo>
                <a:lnTo>
                  <a:pt x="22947" y="29604"/>
                </a:lnTo>
                <a:cubicBezTo>
                  <a:pt x="24168" y="28410"/>
                  <a:pt x="25497" y="27325"/>
                  <a:pt x="26907" y="26349"/>
                </a:cubicBezTo>
                <a:lnTo>
                  <a:pt x="26907" y="26349"/>
                </a:lnTo>
                <a:lnTo>
                  <a:pt x="26880" y="26376"/>
                </a:lnTo>
                <a:lnTo>
                  <a:pt x="27558" y="25915"/>
                </a:lnTo>
                <a:lnTo>
                  <a:pt x="27504" y="25942"/>
                </a:lnTo>
                <a:cubicBezTo>
                  <a:pt x="27721" y="25806"/>
                  <a:pt x="27965" y="25644"/>
                  <a:pt x="28182" y="25508"/>
                </a:cubicBezTo>
                <a:lnTo>
                  <a:pt x="28182" y="25508"/>
                </a:lnTo>
                <a:lnTo>
                  <a:pt x="28128" y="25535"/>
                </a:lnTo>
                <a:lnTo>
                  <a:pt x="28779" y="25128"/>
                </a:lnTo>
                <a:lnTo>
                  <a:pt x="28752" y="25156"/>
                </a:lnTo>
                <a:cubicBezTo>
                  <a:pt x="29131" y="24911"/>
                  <a:pt x="29538" y="24694"/>
                  <a:pt x="29945" y="24450"/>
                </a:cubicBezTo>
                <a:cubicBezTo>
                  <a:pt x="30840" y="23989"/>
                  <a:pt x="32332" y="23284"/>
                  <a:pt x="33444" y="22823"/>
                </a:cubicBezTo>
                <a:lnTo>
                  <a:pt x="33444" y="22823"/>
                </a:lnTo>
                <a:lnTo>
                  <a:pt x="33390" y="22850"/>
                </a:lnTo>
                <a:cubicBezTo>
                  <a:pt x="34041" y="22579"/>
                  <a:pt x="34665" y="22335"/>
                  <a:pt x="35316" y="22118"/>
                </a:cubicBezTo>
                <a:cubicBezTo>
                  <a:pt x="35777" y="21982"/>
                  <a:pt x="36129" y="21874"/>
                  <a:pt x="36753" y="21684"/>
                </a:cubicBezTo>
                <a:cubicBezTo>
                  <a:pt x="38462" y="21087"/>
                  <a:pt x="40225" y="20626"/>
                  <a:pt x="41988" y="20273"/>
                </a:cubicBezTo>
                <a:lnTo>
                  <a:pt x="41961" y="20273"/>
                </a:lnTo>
                <a:cubicBezTo>
                  <a:pt x="43372" y="20002"/>
                  <a:pt x="44673" y="19758"/>
                  <a:pt x="46138" y="19487"/>
                </a:cubicBezTo>
                <a:cubicBezTo>
                  <a:pt x="47304" y="19297"/>
                  <a:pt x="48742" y="19080"/>
                  <a:pt x="50044" y="18890"/>
                </a:cubicBezTo>
                <a:lnTo>
                  <a:pt x="50121" y="18877"/>
                </a:lnTo>
                <a:lnTo>
                  <a:pt x="50121" y="18877"/>
                </a:lnTo>
                <a:lnTo>
                  <a:pt x="51102" y="18781"/>
                </a:lnTo>
                <a:cubicBezTo>
                  <a:pt x="52133" y="18646"/>
                  <a:pt x="53462" y="18456"/>
                  <a:pt x="53814" y="18402"/>
                </a:cubicBezTo>
                <a:cubicBezTo>
                  <a:pt x="55849" y="18185"/>
                  <a:pt x="57774" y="17859"/>
                  <a:pt x="59727" y="17561"/>
                </a:cubicBezTo>
                <a:lnTo>
                  <a:pt x="59998" y="17561"/>
                </a:lnTo>
                <a:cubicBezTo>
                  <a:pt x="60859" y="17434"/>
                  <a:pt x="61720" y="17213"/>
                  <a:pt x="62537" y="16919"/>
                </a:cubicBezTo>
                <a:lnTo>
                  <a:pt x="62537" y="16919"/>
                </a:lnTo>
                <a:lnTo>
                  <a:pt x="62684" y="16883"/>
                </a:lnTo>
                <a:lnTo>
                  <a:pt x="63308" y="16693"/>
                </a:lnTo>
                <a:lnTo>
                  <a:pt x="63714" y="16530"/>
                </a:lnTo>
                <a:cubicBezTo>
                  <a:pt x="63959" y="16449"/>
                  <a:pt x="63742" y="16557"/>
                  <a:pt x="64148" y="16395"/>
                </a:cubicBezTo>
                <a:cubicBezTo>
                  <a:pt x="64664" y="16178"/>
                  <a:pt x="65179" y="15906"/>
                  <a:pt x="65640" y="15635"/>
                </a:cubicBezTo>
                <a:cubicBezTo>
                  <a:pt x="65855" y="15485"/>
                  <a:pt x="65951" y="15436"/>
                  <a:pt x="65995" y="15436"/>
                </a:cubicBezTo>
                <a:cubicBezTo>
                  <a:pt x="66006" y="15436"/>
                  <a:pt x="66014" y="15440"/>
                  <a:pt x="66020" y="15445"/>
                </a:cubicBezTo>
                <a:cubicBezTo>
                  <a:pt x="66590" y="14984"/>
                  <a:pt x="67078" y="14442"/>
                  <a:pt x="67512" y="13845"/>
                </a:cubicBezTo>
                <a:lnTo>
                  <a:pt x="67729" y="13465"/>
                </a:lnTo>
                <a:cubicBezTo>
                  <a:pt x="67810" y="13357"/>
                  <a:pt x="67837" y="13248"/>
                  <a:pt x="67892" y="13140"/>
                </a:cubicBezTo>
                <a:cubicBezTo>
                  <a:pt x="67946" y="13004"/>
                  <a:pt x="68000" y="12868"/>
                  <a:pt x="68027" y="12760"/>
                </a:cubicBezTo>
                <a:lnTo>
                  <a:pt x="68027" y="12706"/>
                </a:lnTo>
                <a:cubicBezTo>
                  <a:pt x="67892" y="13031"/>
                  <a:pt x="67702" y="13357"/>
                  <a:pt x="67512" y="13628"/>
                </a:cubicBezTo>
                <a:lnTo>
                  <a:pt x="67322" y="13899"/>
                </a:lnTo>
                <a:lnTo>
                  <a:pt x="67186" y="14062"/>
                </a:lnTo>
                <a:cubicBezTo>
                  <a:pt x="67129" y="14119"/>
                  <a:pt x="67101" y="14142"/>
                  <a:pt x="67093" y="14142"/>
                </a:cubicBezTo>
                <a:cubicBezTo>
                  <a:pt x="67083" y="14142"/>
                  <a:pt x="67112" y="14098"/>
                  <a:pt x="67159" y="14035"/>
                </a:cubicBezTo>
                <a:cubicBezTo>
                  <a:pt x="67512" y="13574"/>
                  <a:pt x="67783" y="13058"/>
                  <a:pt x="68000" y="12543"/>
                </a:cubicBezTo>
                <a:cubicBezTo>
                  <a:pt x="68163" y="12136"/>
                  <a:pt x="68271" y="11702"/>
                  <a:pt x="68325" y="11268"/>
                </a:cubicBezTo>
                <a:cubicBezTo>
                  <a:pt x="68431" y="10743"/>
                  <a:pt x="68459" y="10192"/>
                  <a:pt x="68461" y="9640"/>
                </a:cubicBezTo>
                <a:lnTo>
                  <a:pt x="68461" y="9640"/>
                </a:lnTo>
                <a:cubicBezTo>
                  <a:pt x="68461" y="9640"/>
                  <a:pt x="68461" y="9640"/>
                  <a:pt x="68461" y="9641"/>
                </a:cubicBezTo>
                <a:lnTo>
                  <a:pt x="68461" y="9586"/>
                </a:lnTo>
                <a:cubicBezTo>
                  <a:pt x="68461" y="9604"/>
                  <a:pt x="68461" y="9622"/>
                  <a:pt x="68461" y="9640"/>
                </a:cubicBezTo>
                <a:lnTo>
                  <a:pt x="68461" y="9640"/>
                </a:lnTo>
                <a:cubicBezTo>
                  <a:pt x="68407" y="9206"/>
                  <a:pt x="68325" y="8800"/>
                  <a:pt x="68190" y="8366"/>
                </a:cubicBezTo>
                <a:cubicBezTo>
                  <a:pt x="67973" y="7525"/>
                  <a:pt x="67647" y="6738"/>
                  <a:pt x="67186" y="6006"/>
                </a:cubicBezTo>
                <a:cubicBezTo>
                  <a:pt x="66698" y="5220"/>
                  <a:pt x="66074" y="4541"/>
                  <a:pt x="65396" y="3918"/>
                </a:cubicBezTo>
                <a:cubicBezTo>
                  <a:pt x="65071" y="3619"/>
                  <a:pt x="64718" y="3294"/>
                  <a:pt x="64365" y="3022"/>
                </a:cubicBezTo>
                <a:cubicBezTo>
                  <a:pt x="63702" y="2606"/>
                  <a:pt x="63499" y="2483"/>
                  <a:pt x="63486" y="2483"/>
                </a:cubicBezTo>
                <a:lnTo>
                  <a:pt x="63486" y="2483"/>
                </a:lnTo>
                <a:cubicBezTo>
                  <a:pt x="63469" y="2483"/>
                  <a:pt x="63835" y="2730"/>
                  <a:pt x="63815" y="2730"/>
                </a:cubicBezTo>
                <a:cubicBezTo>
                  <a:pt x="63809" y="2730"/>
                  <a:pt x="63765" y="2706"/>
                  <a:pt x="63660" y="2643"/>
                </a:cubicBezTo>
                <a:cubicBezTo>
                  <a:pt x="62856" y="2160"/>
                  <a:pt x="62024" y="1757"/>
                  <a:pt x="61140" y="1433"/>
                </a:cubicBezTo>
                <a:lnTo>
                  <a:pt x="61140" y="1433"/>
                </a:lnTo>
                <a:lnTo>
                  <a:pt x="61002" y="1341"/>
                </a:lnTo>
                <a:cubicBezTo>
                  <a:pt x="60487" y="1151"/>
                  <a:pt x="59944" y="1015"/>
                  <a:pt x="59429" y="907"/>
                </a:cubicBezTo>
                <a:cubicBezTo>
                  <a:pt x="59212" y="853"/>
                  <a:pt x="58941" y="771"/>
                  <a:pt x="58534" y="690"/>
                </a:cubicBezTo>
                <a:cubicBezTo>
                  <a:pt x="58154" y="608"/>
                  <a:pt x="57639" y="473"/>
                  <a:pt x="56879" y="364"/>
                </a:cubicBezTo>
                <a:lnTo>
                  <a:pt x="56879" y="364"/>
                </a:lnTo>
                <a:lnTo>
                  <a:pt x="57639" y="473"/>
                </a:lnTo>
                <a:lnTo>
                  <a:pt x="58154" y="581"/>
                </a:lnTo>
                <a:cubicBezTo>
                  <a:pt x="58452" y="636"/>
                  <a:pt x="58642" y="690"/>
                  <a:pt x="58751" y="690"/>
                </a:cubicBezTo>
                <a:cubicBezTo>
                  <a:pt x="58791" y="703"/>
                  <a:pt x="58832" y="710"/>
                  <a:pt x="58873" y="710"/>
                </a:cubicBezTo>
                <a:cubicBezTo>
                  <a:pt x="58914" y="710"/>
                  <a:pt x="58954" y="703"/>
                  <a:pt x="58995" y="690"/>
                </a:cubicBezTo>
                <a:lnTo>
                  <a:pt x="59049" y="690"/>
                </a:lnTo>
                <a:cubicBezTo>
                  <a:pt x="58751" y="608"/>
                  <a:pt x="58344" y="554"/>
                  <a:pt x="58154" y="527"/>
                </a:cubicBezTo>
                <a:cubicBezTo>
                  <a:pt x="57883" y="473"/>
                  <a:pt x="57720" y="446"/>
                  <a:pt x="57503" y="419"/>
                </a:cubicBezTo>
                <a:lnTo>
                  <a:pt x="57557" y="419"/>
                </a:lnTo>
                <a:cubicBezTo>
                  <a:pt x="56933" y="337"/>
                  <a:pt x="56337" y="229"/>
                  <a:pt x="55713" y="174"/>
                </a:cubicBezTo>
                <a:cubicBezTo>
                  <a:pt x="55415" y="147"/>
                  <a:pt x="55116" y="120"/>
                  <a:pt x="54791" y="93"/>
                </a:cubicBezTo>
                <a:lnTo>
                  <a:pt x="53841" y="39"/>
                </a:lnTo>
                <a:cubicBezTo>
                  <a:pt x="53485" y="13"/>
                  <a:pt x="53128" y="1"/>
                  <a:pt x="527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58"/>
          <p:cNvSpPr/>
          <p:nvPr/>
        </p:nvSpPr>
        <p:spPr>
          <a:xfrm rot="6201130">
            <a:off x="7155081" y="3745002"/>
            <a:ext cx="2537828" cy="1371012"/>
          </a:xfrm>
          <a:custGeom>
            <a:avLst/>
            <a:gdLst/>
            <a:ahLst/>
            <a:cxnLst/>
            <a:rect l="l" t="t" r="r" b="b"/>
            <a:pathLst>
              <a:path w="111793" h="60394" extrusionOk="0">
                <a:moveTo>
                  <a:pt x="8698" y="0"/>
                </a:moveTo>
                <a:cubicBezTo>
                  <a:pt x="4448" y="0"/>
                  <a:pt x="1" y="4800"/>
                  <a:pt x="575" y="10353"/>
                </a:cubicBezTo>
                <a:cubicBezTo>
                  <a:pt x="971" y="13972"/>
                  <a:pt x="3137" y="17722"/>
                  <a:pt x="6254" y="19413"/>
                </a:cubicBezTo>
                <a:cubicBezTo>
                  <a:pt x="7568" y="20126"/>
                  <a:pt x="9180" y="20254"/>
                  <a:pt x="10807" y="20254"/>
                </a:cubicBezTo>
                <a:cubicBezTo>
                  <a:pt x="11718" y="20254"/>
                  <a:pt x="12633" y="20214"/>
                  <a:pt x="13504" y="20214"/>
                </a:cubicBezTo>
                <a:cubicBezTo>
                  <a:pt x="15113" y="20214"/>
                  <a:pt x="16569" y="20350"/>
                  <a:pt x="17560" y="21130"/>
                </a:cubicBezTo>
                <a:cubicBezTo>
                  <a:pt x="20888" y="23798"/>
                  <a:pt x="14020" y="32884"/>
                  <a:pt x="21522" y="37137"/>
                </a:cubicBezTo>
                <a:cubicBezTo>
                  <a:pt x="22579" y="37730"/>
                  <a:pt x="23568" y="37941"/>
                  <a:pt x="24512" y="37941"/>
                </a:cubicBezTo>
                <a:cubicBezTo>
                  <a:pt x="26858" y="37941"/>
                  <a:pt x="28923" y="36634"/>
                  <a:pt x="31063" y="36634"/>
                </a:cubicBezTo>
                <a:cubicBezTo>
                  <a:pt x="31437" y="36634"/>
                  <a:pt x="31813" y="36673"/>
                  <a:pt x="32193" y="36767"/>
                </a:cubicBezTo>
                <a:cubicBezTo>
                  <a:pt x="39695" y="38590"/>
                  <a:pt x="34993" y="43106"/>
                  <a:pt x="36868" y="48284"/>
                </a:cubicBezTo>
                <a:cubicBezTo>
                  <a:pt x="38347" y="52451"/>
                  <a:pt x="41622" y="54331"/>
                  <a:pt x="45210" y="54331"/>
                </a:cubicBezTo>
                <a:cubicBezTo>
                  <a:pt x="47262" y="54331"/>
                  <a:pt x="49417" y="53716"/>
                  <a:pt x="51396" y="52563"/>
                </a:cubicBezTo>
                <a:cubicBezTo>
                  <a:pt x="55381" y="50242"/>
                  <a:pt x="57622" y="46755"/>
                  <a:pt x="59930" y="46755"/>
                </a:cubicBezTo>
                <a:cubicBezTo>
                  <a:pt x="61248" y="46755"/>
                  <a:pt x="62587" y="47892"/>
                  <a:pt x="64286" y="51031"/>
                </a:cubicBezTo>
                <a:cubicBezTo>
                  <a:pt x="66056" y="54280"/>
                  <a:pt x="67694" y="57925"/>
                  <a:pt x="71947" y="59642"/>
                </a:cubicBezTo>
                <a:cubicBezTo>
                  <a:pt x="73154" y="60141"/>
                  <a:pt x="74434" y="60393"/>
                  <a:pt x="75714" y="60393"/>
                </a:cubicBezTo>
                <a:cubicBezTo>
                  <a:pt x="76871" y="60393"/>
                  <a:pt x="78028" y="60188"/>
                  <a:pt x="79131" y="59774"/>
                </a:cubicBezTo>
                <a:cubicBezTo>
                  <a:pt x="83410" y="58110"/>
                  <a:pt x="83226" y="53091"/>
                  <a:pt x="86263" y="51295"/>
                </a:cubicBezTo>
                <a:cubicBezTo>
                  <a:pt x="87089" y="50807"/>
                  <a:pt x="87903" y="50603"/>
                  <a:pt x="88716" y="50603"/>
                </a:cubicBezTo>
                <a:cubicBezTo>
                  <a:pt x="92980" y="50603"/>
                  <a:pt x="97213" y="56233"/>
                  <a:pt x="102836" y="56233"/>
                </a:cubicBezTo>
                <a:cubicBezTo>
                  <a:pt x="104275" y="56233"/>
                  <a:pt x="105804" y="55865"/>
                  <a:pt x="107447" y="54940"/>
                </a:cubicBezTo>
                <a:cubicBezTo>
                  <a:pt x="111792" y="52508"/>
                  <a:pt x="110353" y="47395"/>
                  <a:pt x="105262" y="47395"/>
                </a:cubicBezTo>
                <a:cubicBezTo>
                  <a:pt x="104658" y="47395"/>
                  <a:pt x="104003" y="47466"/>
                  <a:pt x="103300" y="47623"/>
                </a:cubicBezTo>
                <a:cubicBezTo>
                  <a:pt x="103062" y="47676"/>
                  <a:pt x="102823" y="47701"/>
                  <a:pt x="102581" y="47701"/>
                </a:cubicBezTo>
                <a:cubicBezTo>
                  <a:pt x="97946" y="47701"/>
                  <a:pt x="92740" y="38516"/>
                  <a:pt x="87692" y="38516"/>
                </a:cubicBezTo>
                <a:cubicBezTo>
                  <a:pt x="87436" y="38516"/>
                  <a:pt x="87179" y="38540"/>
                  <a:pt x="86924" y="38590"/>
                </a:cubicBezTo>
                <a:cubicBezTo>
                  <a:pt x="81086" y="39752"/>
                  <a:pt x="81667" y="46699"/>
                  <a:pt x="78075" y="48231"/>
                </a:cubicBezTo>
                <a:cubicBezTo>
                  <a:pt x="77543" y="48459"/>
                  <a:pt x="77028" y="48564"/>
                  <a:pt x="76527" y="48564"/>
                </a:cubicBezTo>
                <a:cubicBezTo>
                  <a:pt x="71231" y="48564"/>
                  <a:pt x="67466" y="36883"/>
                  <a:pt x="61143" y="36160"/>
                </a:cubicBezTo>
                <a:cubicBezTo>
                  <a:pt x="60981" y="36141"/>
                  <a:pt x="60814" y="36131"/>
                  <a:pt x="60644" y="36131"/>
                </a:cubicBezTo>
                <a:cubicBezTo>
                  <a:pt x="56178" y="36131"/>
                  <a:pt x="49201" y="42428"/>
                  <a:pt x="47310" y="42428"/>
                </a:cubicBezTo>
                <a:cubicBezTo>
                  <a:pt x="47270" y="42428"/>
                  <a:pt x="47232" y="42426"/>
                  <a:pt x="47196" y="42420"/>
                </a:cubicBezTo>
                <a:cubicBezTo>
                  <a:pt x="43525" y="41759"/>
                  <a:pt x="47910" y="32145"/>
                  <a:pt x="43049" y="28209"/>
                </a:cubicBezTo>
                <a:cubicBezTo>
                  <a:pt x="41560" y="27001"/>
                  <a:pt x="39828" y="26643"/>
                  <a:pt x="38073" y="26643"/>
                </a:cubicBezTo>
                <a:cubicBezTo>
                  <a:pt x="35513" y="26643"/>
                  <a:pt x="32902" y="27405"/>
                  <a:pt x="30918" y="27405"/>
                </a:cubicBezTo>
                <a:cubicBezTo>
                  <a:pt x="29295" y="27405"/>
                  <a:pt x="28091" y="26895"/>
                  <a:pt x="27676" y="25039"/>
                </a:cubicBezTo>
                <a:cubicBezTo>
                  <a:pt x="26725" y="20786"/>
                  <a:pt x="32246" y="16455"/>
                  <a:pt x="27888" y="11806"/>
                </a:cubicBezTo>
                <a:cubicBezTo>
                  <a:pt x="26918" y="10783"/>
                  <a:pt x="24323" y="9360"/>
                  <a:pt x="21315" y="9360"/>
                </a:cubicBezTo>
                <a:cubicBezTo>
                  <a:pt x="19816" y="9360"/>
                  <a:pt x="18216" y="9713"/>
                  <a:pt x="16661" y="10643"/>
                </a:cubicBezTo>
                <a:cubicBezTo>
                  <a:pt x="15545" y="11179"/>
                  <a:pt x="14670" y="11412"/>
                  <a:pt x="13987" y="11412"/>
                </a:cubicBezTo>
                <a:cubicBezTo>
                  <a:pt x="9614" y="11412"/>
                  <a:pt x="13131" y="1856"/>
                  <a:pt x="11669" y="897"/>
                </a:cubicBezTo>
                <a:cubicBezTo>
                  <a:pt x="10739" y="280"/>
                  <a:pt x="9725" y="0"/>
                  <a:pt x="86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1" name="Google Shape;1111;p58"/>
          <p:cNvGrpSpPr/>
          <p:nvPr/>
        </p:nvGrpSpPr>
        <p:grpSpPr>
          <a:xfrm rot="-5844721">
            <a:off x="7027457" y="3238093"/>
            <a:ext cx="1906140" cy="1686409"/>
            <a:chOff x="1749700" y="889800"/>
            <a:chExt cx="4276500" cy="3783525"/>
          </a:xfrm>
        </p:grpSpPr>
        <p:sp>
          <p:nvSpPr>
            <p:cNvPr id="1112" name="Google Shape;1112;p58"/>
            <p:cNvSpPr/>
            <p:nvPr/>
          </p:nvSpPr>
          <p:spPr>
            <a:xfrm>
              <a:off x="2226200" y="889800"/>
              <a:ext cx="183125" cy="226500"/>
            </a:xfrm>
            <a:custGeom>
              <a:avLst/>
              <a:gdLst/>
              <a:ahLst/>
              <a:cxnLst/>
              <a:rect l="l" t="t" r="r" b="b"/>
              <a:pathLst>
                <a:path w="7325" h="9060" extrusionOk="0">
                  <a:moveTo>
                    <a:pt x="3299" y="1"/>
                  </a:moveTo>
                  <a:cubicBezTo>
                    <a:pt x="2841" y="1"/>
                    <a:pt x="2390" y="173"/>
                    <a:pt x="2047" y="502"/>
                  </a:cubicBezTo>
                  <a:cubicBezTo>
                    <a:pt x="1753" y="835"/>
                    <a:pt x="1510" y="1203"/>
                    <a:pt x="1317" y="1604"/>
                  </a:cubicBezTo>
                  <a:lnTo>
                    <a:pt x="1317" y="1604"/>
                  </a:lnTo>
                  <a:cubicBezTo>
                    <a:pt x="1359" y="1507"/>
                    <a:pt x="1373" y="1467"/>
                    <a:pt x="1366" y="1467"/>
                  </a:cubicBezTo>
                  <a:cubicBezTo>
                    <a:pt x="1336" y="1467"/>
                    <a:pt x="865" y="2344"/>
                    <a:pt x="796" y="2481"/>
                  </a:cubicBezTo>
                  <a:cubicBezTo>
                    <a:pt x="0" y="3937"/>
                    <a:pt x="137" y="5234"/>
                    <a:pt x="728" y="6689"/>
                  </a:cubicBezTo>
                  <a:cubicBezTo>
                    <a:pt x="1345" y="8277"/>
                    <a:pt x="2705" y="9059"/>
                    <a:pt x="4024" y="9059"/>
                  </a:cubicBezTo>
                  <a:cubicBezTo>
                    <a:pt x="5577" y="9059"/>
                    <a:pt x="7074" y="7976"/>
                    <a:pt x="7234" y="5848"/>
                  </a:cubicBezTo>
                  <a:cubicBezTo>
                    <a:pt x="7325" y="4255"/>
                    <a:pt x="7097" y="2982"/>
                    <a:pt x="5960" y="1776"/>
                  </a:cubicBezTo>
                  <a:cubicBezTo>
                    <a:pt x="5664" y="1503"/>
                    <a:pt x="5346" y="1230"/>
                    <a:pt x="5027" y="980"/>
                  </a:cubicBezTo>
                  <a:cubicBezTo>
                    <a:pt x="4777" y="684"/>
                    <a:pt x="4504" y="434"/>
                    <a:pt x="4186" y="229"/>
                  </a:cubicBezTo>
                  <a:cubicBezTo>
                    <a:pt x="3906" y="76"/>
                    <a:pt x="3601" y="1"/>
                    <a:pt x="32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58"/>
            <p:cNvSpPr/>
            <p:nvPr/>
          </p:nvSpPr>
          <p:spPr>
            <a:xfrm>
              <a:off x="2327350" y="1533200"/>
              <a:ext cx="283725" cy="185850"/>
            </a:xfrm>
            <a:custGeom>
              <a:avLst/>
              <a:gdLst/>
              <a:ahLst/>
              <a:cxnLst/>
              <a:rect l="l" t="t" r="r" b="b"/>
              <a:pathLst>
                <a:path w="11349" h="7434" extrusionOk="0">
                  <a:moveTo>
                    <a:pt x="6546" y="1"/>
                  </a:moveTo>
                  <a:cubicBezTo>
                    <a:pt x="6377" y="1"/>
                    <a:pt x="6205" y="13"/>
                    <a:pt x="6031" y="39"/>
                  </a:cubicBezTo>
                  <a:cubicBezTo>
                    <a:pt x="4030" y="334"/>
                    <a:pt x="2392" y="2040"/>
                    <a:pt x="1163" y="3542"/>
                  </a:cubicBezTo>
                  <a:cubicBezTo>
                    <a:pt x="1" y="4928"/>
                    <a:pt x="618" y="7434"/>
                    <a:pt x="2647" y="7434"/>
                  </a:cubicBezTo>
                  <a:cubicBezTo>
                    <a:pt x="2683" y="7434"/>
                    <a:pt x="2719" y="7433"/>
                    <a:pt x="2756" y="7432"/>
                  </a:cubicBezTo>
                  <a:cubicBezTo>
                    <a:pt x="5008" y="7318"/>
                    <a:pt x="7419" y="7022"/>
                    <a:pt x="9080" y="5361"/>
                  </a:cubicBezTo>
                  <a:cubicBezTo>
                    <a:pt x="11348" y="3114"/>
                    <a:pt x="9247" y="1"/>
                    <a:pt x="6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58"/>
            <p:cNvSpPr/>
            <p:nvPr/>
          </p:nvSpPr>
          <p:spPr>
            <a:xfrm>
              <a:off x="2677400" y="1195275"/>
              <a:ext cx="265350" cy="220825"/>
            </a:xfrm>
            <a:custGeom>
              <a:avLst/>
              <a:gdLst/>
              <a:ahLst/>
              <a:cxnLst/>
              <a:rect l="l" t="t" r="r" b="b"/>
              <a:pathLst>
                <a:path w="10614" h="8833" extrusionOk="0">
                  <a:moveTo>
                    <a:pt x="5747" y="0"/>
                  </a:moveTo>
                  <a:cubicBezTo>
                    <a:pt x="5142" y="0"/>
                    <a:pt x="4503" y="134"/>
                    <a:pt x="3858" y="430"/>
                  </a:cubicBezTo>
                  <a:cubicBezTo>
                    <a:pt x="2493" y="1067"/>
                    <a:pt x="1765" y="2045"/>
                    <a:pt x="1219" y="3387"/>
                  </a:cubicBezTo>
                  <a:cubicBezTo>
                    <a:pt x="0" y="6257"/>
                    <a:pt x="1858" y="8832"/>
                    <a:pt x="4511" y="8832"/>
                  </a:cubicBezTo>
                  <a:cubicBezTo>
                    <a:pt x="5076" y="8832"/>
                    <a:pt x="5677" y="8716"/>
                    <a:pt x="6292" y="8460"/>
                  </a:cubicBezTo>
                  <a:cubicBezTo>
                    <a:pt x="7634" y="7891"/>
                    <a:pt x="8612" y="7164"/>
                    <a:pt x="9249" y="5821"/>
                  </a:cubicBezTo>
                  <a:cubicBezTo>
                    <a:pt x="10614" y="2849"/>
                    <a:pt x="8538" y="0"/>
                    <a:pt x="5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58"/>
            <p:cNvSpPr/>
            <p:nvPr/>
          </p:nvSpPr>
          <p:spPr>
            <a:xfrm>
              <a:off x="1795700" y="1310500"/>
              <a:ext cx="278100" cy="217600"/>
            </a:xfrm>
            <a:custGeom>
              <a:avLst/>
              <a:gdLst/>
              <a:ahLst/>
              <a:cxnLst/>
              <a:rect l="l" t="t" r="r" b="b"/>
              <a:pathLst>
                <a:path w="11124" h="8704" extrusionOk="0">
                  <a:moveTo>
                    <a:pt x="5323" y="1"/>
                  </a:moveTo>
                  <a:cubicBezTo>
                    <a:pt x="4021" y="1"/>
                    <a:pt x="2717" y="518"/>
                    <a:pt x="1524" y="1554"/>
                  </a:cubicBezTo>
                  <a:cubicBezTo>
                    <a:pt x="410" y="2509"/>
                    <a:pt x="0" y="4807"/>
                    <a:pt x="910" y="6058"/>
                  </a:cubicBezTo>
                  <a:cubicBezTo>
                    <a:pt x="2137" y="7723"/>
                    <a:pt x="3746" y="8703"/>
                    <a:pt x="5530" y="8703"/>
                  </a:cubicBezTo>
                  <a:cubicBezTo>
                    <a:pt x="6426" y="8703"/>
                    <a:pt x="7367" y="8456"/>
                    <a:pt x="8326" y="7923"/>
                  </a:cubicBezTo>
                  <a:cubicBezTo>
                    <a:pt x="10510" y="6717"/>
                    <a:pt x="11124" y="3351"/>
                    <a:pt x="9190" y="1622"/>
                  </a:cubicBezTo>
                  <a:cubicBezTo>
                    <a:pt x="7983" y="541"/>
                    <a:pt x="6654" y="1"/>
                    <a:pt x="53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58"/>
            <p:cNvSpPr/>
            <p:nvPr/>
          </p:nvSpPr>
          <p:spPr>
            <a:xfrm>
              <a:off x="2706175" y="2238800"/>
              <a:ext cx="236600" cy="344700"/>
            </a:xfrm>
            <a:custGeom>
              <a:avLst/>
              <a:gdLst/>
              <a:ahLst/>
              <a:cxnLst/>
              <a:rect l="l" t="t" r="r" b="b"/>
              <a:pathLst>
                <a:path w="9464" h="13788" extrusionOk="0">
                  <a:moveTo>
                    <a:pt x="4399" y="1"/>
                  </a:moveTo>
                  <a:cubicBezTo>
                    <a:pt x="3113" y="1"/>
                    <a:pt x="1775" y="902"/>
                    <a:pt x="1524" y="2433"/>
                  </a:cubicBezTo>
                  <a:cubicBezTo>
                    <a:pt x="0" y="5253"/>
                    <a:pt x="0" y="9371"/>
                    <a:pt x="1661" y="11964"/>
                  </a:cubicBezTo>
                  <a:cubicBezTo>
                    <a:pt x="2447" y="13225"/>
                    <a:pt x="3581" y="13787"/>
                    <a:pt x="4714" y="13787"/>
                  </a:cubicBezTo>
                  <a:cubicBezTo>
                    <a:pt x="6238" y="13787"/>
                    <a:pt x="7761" y="12772"/>
                    <a:pt x="8439" y="11077"/>
                  </a:cubicBezTo>
                  <a:cubicBezTo>
                    <a:pt x="9463" y="8529"/>
                    <a:pt x="8758" y="4207"/>
                    <a:pt x="6824" y="1932"/>
                  </a:cubicBezTo>
                  <a:cubicBezTo>
                    <a:pt x="6457" y="596"/>
                    <a:pt x="5445" y="1"/>
                    <a:pt x="43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58"/>
            <p:cNvSpPr/>
            <p:nvPr/>
          </p:nvSpPr>
          <p:spPr>
            <a:xfrm>
              <a:off x="2003275" y="2384950"/>
              <a:ext cx="313925" cy="216875"/>
            </a:xfrm>
            <a:custGeom>
              <a:avLst/>
              <a:gdLst/>
              <a:ahLst/>
              <a:cxnLst/>
              <a:rect l="l" t="t" r="r" b="b"/>
              <a:pathLst>
                <a:path w="12557" h="8675" extrusionOk="0">
                  <a:moveTo>
                    <a:pt x="8629" y="0"/>
                  </a:moveTo>
                  <a:cubicBezTo>
                    <a:pt x="8514" y="0"/>
                    <a:pt x="8398" y="7"/>
                    <a:pt x="8280" y="22"/>
                  </a:cubicBezTo>
                  <a:cubicBezTo>
                    <a:pt x="5937" y="295"/>
                    <a:pt x="3776" y="749"/>
                    <a:pt x="2002" y="2456"/>
                  </a:cubicBezTo>
                  <a:cubicBezTo>
                    <a:pt x="0" y="4389"/>
                    <a:pt x="1115" y="7574"/>
                    <a:pt x="3594" y="8370"/>
                  </a:cubicBezTo>
                  <a:cubicBezTo>
                    <a:pt x="4282" y="8583"/>
                    <a:pt x="4978" y="8675"/>
                    <a:pt x="5672" y="8675"/>
                  </a:cubicBezTo>
                  <a:cubicBezTo>
                    <a:pt x="6908" y="8675"/>
                    <a:pt x="8139" y="8383"/>
                    <a:pt x="9304" y="7960"/>
                  </a:cubicBezTo>
                  <a:cubicBezTo>
                    <a:pt x="11215" y="7301"/>
                    <a:pt x="12557" y="5640"/>
                    <a:pt x="12261" y="3547"/>
                  </a:cubicBezTo>
                  <a:cubicBezTo>
                    <a:pt x="12025" y="1855"/>
                    <a:pt x="10498" y="0"/>
                    <a:pt x="8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58"/>
            <p:cNvSpPr/>
            <p:nvPr/>
          </p:nvSpPr>
          <p:spPr>
            <a:xfrm>
              <a:off x="1749700" y="1859925"/>
              <a:ext cx="205825" cy="179750"/>
            </a:xfrm>
            <a:custGeom>
              <a:avLst/>
              <a:gdLst/>
              <a:ahLst/>
              <a:cxnLst/>
              <a:rect l="l" t="t" r="r" b="b"/>
              <a:pathLst>
                <a:path w="8233" h="7190" extrusionOk="0">
                  <a:moveTo>
                    <a:pt x="4008" y="0"/>
                  </a:moveTo>
                  <a:cubicBezTo>
                    <a:pt x="1924" y="0"/>
                    <a:pt x="0" y="1624"/>
                    <a:pt x="339" y="4030"/>
                  </a:cubicBezTo>
                  <a:cubicBezTo>
                    <a:pt x="611" y="5922"/>
                    <a:pt x="2314" y="7190"/>
                    <a:pt x="4046" y="7190"/>
                  </a:cubicBezTo>
                  <a:cubicBezTo>
                    <a:pt x="4917" y="7190"/>
                    <a:pt x="5796" y="6869"/>
                    <a:pt x="6504" y="6146"/>
                  </a:cubicBezTo>
                  <a:lnTo>
                    <a:pt x="6799" y="5827"/>
                  </a:lnTo>
                  <a:cubicBezTo>
                    <a:pt x="8232" y="4371"/>
                    <a:pt x="8096" y="1528"/>
                    <a:pt x="6094" y="573"/>
                  </a:cubicBezTo>
                  <a:lnTo>
                    <a:pt x="5730" y="391"/>
                  </a:lnTo>
                  <a:cubicBezTo>
                    <a:pt x="5173" y="125"/>
                    <a:pt x="4585" y="0"/>
                    <a:pt x="40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58"/>
            <p:cNvSpPr/>
            <p:nvPr/>
          </p:nvSpPr>
          <p:spPr>
            <a:xfrm>
              <a:off x="2389975" y="2023950"/>
              <a:ext cx="197925" cy="153525"/>
            </a:xfrm>
            <a:custGeom>
              <a:avLst/>
              <a:gdLst/>
              <a:ahLst/>
              <a:cxnLst/>
              <a:rect l="l" t="t" r="r" b="b"/>
              <a:pathLst>
                <a:path w="7917" h="6141" extrusionOk="0">
                  <a:moveTo>
                    <a:pt x="3454" y="1"/>
                  </a:moveTo>
                  <a:cubicBezTo>
                    <a:pt x="3076" y="1"/>
                    <a:pt x="2699" y="30"/>
                    <a:pt x="2321" y="85"/>
                  </a:cubicBezTo>
                  <a:cubicBezTo>
                    <a:pt x="728" y="313"/>
                    <a:pt x="0" y="2474"/>
                    <a:pt x="774" y="3725"/>
                  </a:cubicBezTo>
                  <a:cubicBezTo>
                    <a:pt x="1138" y="4339"/>
                    <a:pt x="1616" y="4862"/>
                    <a:pt x="2184" y="5294"/>
                  </a:cubicBezTo>
                  <a:cubicBezTo>
                    <a:pt x="2853" y="5842"/>
                    <a:pt x="3672" y="6141"/>
                    <a:pt x="4466" y="6141"/>
                  </a:cubicBezTo>
                  <a:cubicBezTo>
                    <a:pt x="5454" y="6141"/>
                    <a:pt x="6404" y="5679"/>
                    <a:pt x="6984" y="4657"/>
                  </a:cubicBezTo>
                  <a:cubicBezTo>
                    <a:pt x="7917" y="3020"/>
                    <a:pt x="7052" y="586"/>
                    <a:pt x="5119" y="199"/>
                  </a:cubicBezTo>
                  <a:cubicBezTo>
                    <a:pt x="4564" y="64"/>
                    <a:pt x="4009" y="1"/>
                    <a:pt x="34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58"/>
            <p:cNvSpPr/>
            <p:nvPr/>
          </p:nvSpPr>
          <p:spPr>
            <a:xfrm>
              <a:off x="3245425" y="1472775"/>
              <a:ext cx="196275" cy="197875"/>
            </a:xfrm>
            <a:custGeom>
              <a:avLst/>
              <a:gdLst/>
              <a:ahLst/>
              <a:cxnLst/>
              <a:rect l="l" t="t" r="r" b="b"/>
              <a:pathLst>
                <a:path w="7851" h="7915" extrusionOk="0">
                  <a:moveTo>
                    <a:pt x="4513" y="0"/>
                  </a:moveTo>
                  <a:cubicBezTo>
                    <a:pt x="3580" y="0"/>
                    <a:pt x="2631" y="393"/>
                    <a:pt x="2042" y="1273"/>
                  </a:cubicBezTo>
                  <a:cubicBezTo>
                    <a:pt x="1382" y="2205"/>
                    <a:pt x="1314" y="3115"/>
                    <a:pt x="905" y="4116"/>
                  </a:cubicBezTo>
                  <a:cubicBezTo>
                    <a:pt x="0" y="6112"/>
                    <a:pt x="1639" y="7915"/>
                    <a:pt x="3287" y="7915"/>
                  </a:cubicBezTo>
                  <a:cubicBezTo>
                    <a:pt x="4044" y="7915"/>
                    <a:pt x="4802" y="7535"/>
                    <a:pt x="5318" y="6618"/>
                  </a:cubicBezTo>
                  <a:cubicBezTo>
                    <a:pt x="5977" y="5458"/>
                    <a:pt x="6705" y="4662"/>
                    <a:pt x="7160" y="3343"/>
                  </a:cubicBezTo>
                  <a:cubicBezTo>
                    <a:pt x="7850" y="1302"/>
                    <a:pt x="6209" y="0"/>
                    <a:pt x="45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58"/>
            <p:cNvSpPr/>
            <p:nvPr/>
          </p:nvSpPr>
          <p:spPr>
            <a:xfrm>
              <a:off x="3247675" y="933050"/>
              <a:ext cx="233625" cy="177075"/>
            </a:xfrm>
            <a:custGeom>
              <a:avLst/>
              <a:gdLst/>
              <a:ahLst/>
              <a:cxnLst/>
              <a:rect l="l" t="t" r="r" b="b"/>
              <a:pathLst>
                <a:path w="9345" h="7083" extrusionOk="0">
                  <a:moveTo>
                    <a:pt x="4773" y="0"/>
                  </a:moveTo>
                  <a:cubicBezTo>
                    <a:pt x="1" y="0"/>
                    <a:pt x="650" y="7082"/>
                    <a:pt x="4517" y="7082"/>
                  </a:cubicBezTo>
                  <a:cubicBezTo>
                    <a:pt x="4872" y="7082"/>
                    <a:pt x="5253" y="7023"/>
                    <a:pt x="5660" y="6893"/>
                  </a:cubicBezTo>
                  <a:cubicBezTo>
                    <a:pt x="9345" y="5710"/>
                    <a:pt x="8890" y="0"/>
                    <a:pt x="47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58"/>
            <p:cNvSpPr/>
            <p:nvPr/>
          </p:nvSpPr>
          <p:spPr>
            <a:xfrm>
              <a:off x="2950925" y="1955475"/>
              <a:ext cx="288750" cy="274600"/>
            </a:xfrm>
            <a:custGeom>
              <a:avLst/>
              <a:gdLst/>
              <a:ahLst/>
              <a:cxnLst/>
              <a:rect l="l" t="t" r="r" b="b"/>
              <a:pathLst>
                <a:path w="11550" h="10984" extrusionOk="0">
                  <a:moveTo>
                    <a:pt x="2898" y="0"/>
                  </a:moveTo>
                  <a:cubicBezTo>
                    <a:pt x="1277" y="0"/>
                    <a:pt x="0" y="2136"/>
                    <a:pt x="788" y="3711"/>
                  </a:cubicBezTo>
                  <a:cubicBezTo>
                    <a:pt x="1402" y="4917"/>
                    <a:pt x="1834" y="6168"/>
                    <a:pt x="2403" y="7374"/>
                  </a:cubicBezTo>
                  <a:cubicBezTo>
                    <a:pt x="3131" y="8852"/>
                    <a:pt x="4245" y="9785"/>
                    <a:pt x="5633" y="10604"/>
                  </a:cubicBezTo>
                  <a:cubicBezTo>
                    <a:pt x="6092" y="10865"/>
                    <a:pt x="6611" y="10984"/>
                    <a:pt x="7138" y="10984"/>
                  </a:cubicBezTo>
                  <a:cubicBezTo>
                    <a:pt x="9272" y="10984"/>
                    <a:pt x="11549" y="9040"/>
                    <a:pt x="10637" y="6759"/>
                  </a:cubicBezTo>
                  <a:cubicBezTo>
                    <a:pt x="9932" y="5008"/>
                    <a:pt x="9250" y="3689"/>
                    <a:pt x="7612" y="2619"/>
                  </a:cubicBezTo>
                  <a:cubicBezTo>
                    <a:pt x="6452" y="1846"/>
                    <a:pt x="5246" y="1209"/>
                    <a:pt x="4109" y="413"/>
                  </a:cubicBezTo>
                  <a:cubicBezTo>
                    <a:pt x="3701" y="125"/>
                    <a:pt x="3289" y="0"/>
                    <a:pt x="28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58"/>
            <p:cNvSpPr/>
            <p:nvPr/>
          </p:nvSpPr>
          <p:spPr>
            <a:xfrm>
              <a:off x="3434650" y="2244700"/>
              <a:ext cx="193450" cy="190850"/>
            </a:xfrm>
            <a:custGeom>
              <a:avLst/>
              <a:gdLst/>
              <a:ahLst/>
              <a:cxnLst/>
              <a:rect l="l" t="t" r="r" b="b"/>
              <a:pathLst>
                <a:path w="7738" h="7634" extrusionOk="0">
                  <a:moveTo>
                    <a:pt x="4717" y="0"/>
                  </a:moveTo>
                  <a:cubicBezTo>
                    <a:pt x="4251" y="0"/>
                    <a:pt x="3785" y="100"/>
                    <a:pt x="3367" y="309"/>
                  </a:cubicBezTo>
                  <a:cubicBezTo>
                    <a:pt x="2617" y="695"/>
                    <a:pt x="1934" y="1241"/>
                    <a:pt x="1366" y="1901"/>
                  </a:cubicBezTo>
                  <a:cubicBezTo>
                    <a:pt x="1" y="3402"/>
                    <a:pt x="46" y="5677"/>
                    <a:pt x="1729" y="6951"/>
                  </a:cubicBezTo>
                  <a:cubicBezTo>
                    <a:pt x="2324" y="7401"/>
                    <a:pt x="3089" y="7634"/>
                    <a:pt x="3850" y="7634"/>
                  </a:cubicBezTo>
                  <a:cubicBezTo>
                    <a:pt x="5012" y="7634"/>
                    <a:pt x="6166" y="7091"/>
                    <a:pt x="6688" y="5950"/>
                  </a:cubicBezTo>
                  <a:cubicBezTo>
                    <a:pt x="7189" y="4972"/>
                    <a:pt x="7507" y="3880"/>
                    <a:pt x="7598" y="2765"/>
                  </a:cubicBezTo>
                  <a:cubicBezTo>
                    <a:pt x="7737" y="1044"/>
                    <a:pt x="6228" y="0"/>
                    <a:pt x="47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58"/>
            <p:cNvSpPr/>
            <p:nvPr/>
          </p:nvSpPr>
          <p:spPr>
            <a:xfrm>
              <a:off x="3624350" y="1588700"/>
              <a:ext cx="234575" cy="157375"/>
            </a:xfrm>
            <a:custGeom>
              <a:avLst/>
              <a:gdLst/>
              <a:ahLst/>
              <a:cxnLst/>
              <a:rect l="l" t="t" r="r" b="b"/>
              <a:pathLst>
                <a:path w="9383" h="6295" extrusionOk="0">
                  <a:moveTo>
                    <a:pt x="5571" y="1"/>
                  </a:moveTo>
                  <a:cubicBezTo>
                    <a:pt x="3880" y="1"/>
                    <a:pt x="3007" y="894"/>
                    <a:pt x="1853" y="2004"/>
                  </a:cubicBezTo>
                  <a:cubicBezTo>
                    <a:pt x="1" y="3771"/>
                    <a:pt x="1695" y="6295"/>
                    <a:pt x="3840" y="6295"/>
                  </a:cubicBezTo>
                  <a:cubicBezTo>
                    <a:pt x="3987" y="6295"/>
                    <a:pt x="4136" y="6283"/>
                    <a:pt x="4287" y="6258"/>
                  </a:cubicBezTo>
                  <a:cubicBezTo>
                    <a:pt x="6084" y="5985"/>
                    <a:pt x="7017" y="5689"/>
                    <a:pt x="8108" y="4142"/>
                  </a:cubicBezTo>
                  <a:cubicBezTo>
                    <a:pt x="9382" y="2368"/>
                    <a:pt x="7608" y="71"/>
                    <a:pt x="5697" y="2"/>
                  </a:cubicBezTo>
                  <a:cubicBezTo>
                    <a:pt x="5655" y="1"/>
                    <a:pt x="5612" y="1"/>
                    <a:pt x="5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58"/>
            <p:cNvSpPr/>
            <p:nvPr/>
          </p:nvSpPr>
          <p:spPr>
            <a:xfrm>
              <a:off x="3196375" y="2966875"/>
              <a:ext cx="193950" cy="304450"/>
            </a:xfrm>
            <a:custGeom>
              <a:avLst/>
              <a:gdLst/>
              <a:ahLst/>
              <a:cxnLst/>
              <a:rect l="l" t="t" r="r" b="b"/>
              <a:pathLst>
                <a:path w="7758" h="12178" extrusionOk="0">
                  <a:moveTo>
                    <a:pt x="3248" y="0"/>
                  </a:moveTo>
                  <a:cubicBezTo>
                    <a:pt x="1824" y="0"/>
                    <a:pt x="296" y="1239"/>
                    <a:pt x="569" y="3109"/>
                  </a:cubicBezTo>
                  <a:cubicBezTo>
                    <a:pt x="683" y="3973"/>
                    <a:pt x="114" y="5247"/>
                    <a:pt x="69" y="6134"/>
                  </a:cubicBezTo>
                  <a:cubicBezTo>
                    <a:pt x="0" y="7272"/>
                    <a:pt x="182" y="8432"/>
                    <a:pt x="615" y="9501"/>
                  </a:cubicBezTo>
                  <a:cubicBezTo>
                    <a:pt x="1193" y="11008"/>
                    <a:pt x="2407" y="12177"/>
                    <a:pt x="4054" y="12177"/>
                  </a:cubicBezTo>
                  <a:cubicBezTo>
                    <a:pt x="4223" y="12177"/>
                    <a:pt x="4396" y="12165"/>
                    <a:pt x="4573" y="12140"/>
                  </a:cubicBezTo>
                  <a:cubicBezTo>
                    <a:pt x="6370" y="11889"/>
                    <a:pt x="7712" y="10388"/>
                    <a:pt x="7735" y="8568"/>
                  </a:cubicBezTo>
                  <a:cubicBezTo>
                    <a:pt x="7757" y="7272"/>
                    <a:pt x="7507" y="5975"/>
                    <a:pt x="6961" y="4792"/>
                  </a:cubicBezTo>
                  <a:cubicBezTo>
                    <a:pt x="6506" y="3769"/>
                    <a:pt x="5642" y="2927"/>
                    <a:pt x="5392" y="1835"/>
                  </a:cubicBezTo>
                  <a:cubicBezTo>
                    <a:pt x="5100" y="552"/>
                    <a:pt x="4197" y="0"/>
                    <a:pt x="32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58"/>
            <p:cNvSpPr/>
            <p:nvPr/>
          </p:nvSpPr>
          <p:spPr>
            <a:xfrm>
              <a:off x="2532150" y="3339825"/>
              <a:ext cx="221250" cy="225125"/>
            </a:xfrm>
            <a:custGeom>
              <a:avLst/>
              <a:gdLst/>
              <a:ahLst/>
              <a:cxnLst/>
              <a:rect l="l" t="t" r="r" b="b"/>
              <a:pathLst>
                <a:path w="8850" h="9005" extrusionOk="0">
                  <a:moveTo>
                    <a:pt x="4832" y="1"/>
                  </a:moveTo>
                  <a:cubicBezTo>
                    <a:pt x="3906" y="1"/>
                    <a:pt x="2946" y="324"/>
                    <a:pt x="2161" y="952"/>
                  </a:cubicBezTo>
                  <a:cubicBezTo>
                    <a:pt x="0" y="2704"/>
                    <a:pt x="23" y="4888"/>
                    <a:pt x="979" y="7253"/>
                  </a:cubicBezTo>
                  <a:cubicBezTo>
                    <a:pt x="1449" y="8423"/>
                    <a:pt x="2772" y="9004"/>
                    <a:pt x="4032" y="9004"/>
                  </a:cubicBezTo>
                  <a:cubicBezTo>
                    <a:pt x="4660" y="9004"/>
                    <a:pt x="5272" y="8860"/>
                    <a:pt x="5755" y="8573"/>
                  </a:cubicBezTo>
                  <a:cubicBezTo>
                    <a:pt x="8053" y="7208"/>
                    <a:pt x="8849" y="5161"/>
                    <a:pt x="8189" y="2590"/>
                  </a:cubicBezTo>
                  <a:cubicBezTo>
                    <a:pt x="7727" y="837"/>
                    <a:pt x="6321" y="1"/>
                    <a:pt x="48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58"/>
            <p:cNvSpPr/>
            <p:nvPr/>
          </p:nvSpPr>
          <p:spPr>
            <a:xfrm>
              <a:off x="1958625" y="3174175"/>
              <a:ext cx="242000" cy="191000"/>
            </a:xfrm>
            <a:custGeom>
              <a:avLst/>
              <a:gdLst/>
              <a:ahLst/>
              <a:cxnLst/>
              <a:rect l="l" t="t" r="r" b="b"/>
              <a:pathLst>
                <a:path w="9680" h="7640" extrusionOk="0">
                  <a:moveTo>
                    <a:pt x="4775" y="1"/>
                  </a:moveTo>
                  <a:cubicBezTo>
                    <a:pt x="4719" y="1"/>
                    <a:pt x="4663" y="1"/>
                    <a:pt x="4607" y="3"/>
                  </a:cubicBezTo>
                  <a:cubicBezTo>
                    <a:pt x="4588" y="3"/>
                    <a:pt x="4569" y="3"/>
                    <a:pt x="4550" y="3"/>
                  </a:cubicBezTo>
                  <a:cubicBezTo>
                    <a:pt x="1226" y="3"/>
                    <a:pt x="0" y="3975"/>
                    <a:pt x="1991" y="6282"/>
                  </a:cubicBezTo>
                  <a:cubicBezTo>
                    <a:pt x="2754" y="7148"/>
                    <a:pt x="3834" y="7640"/>
                    <a:pt x="4978" y="7640"/>
                  </a:cubicBezTo>
                  <a:cubicBezTo>
                    <a:pt x="5096" y="7640"/>
                    <a:pt x="5215" y="7634"/>
                    <a:pt x="5335" y="7624"/>
                  </a:cubicBezTo>
                  <a:cubicBezTo>
                    <a:pt x="7678" y="7419"/>
                    <a:pt x="9680" y="5440"/>
                    <a:pt x="8974" y="2915"/>
                  </a:cubicBezTo>
                  <a:cubicBezTo>
                    <a:pt x="8838" y="2369"/>
                    <a:pt x="8565" y="1846"/>
                    <a:pt x="8178" y="1414"/>
                  </a:cubicBezTo>
                  <a:cubicBezTo>
                    <a:pt x="7285" y="498"/>
                    <a:pt x="6057" y="1"/>
                    <a:pt x="47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58"/>
            <p:cNvSpPr/>
            <p:nvPr/>
          </p:nvSpPr>
          <p:spPr>
            <a:xfrm>
              <a:off x="2539550" y="2853075"/>
              <a:ext cx="256500" cy="211525"/>
            </a:xfrm>
            <a:custGeom>
              <a:avLst/>
              <a:gdLst/>
              <a:ahLst/>
              <a:cxnLst/>
              <a:rect l="l" t="t" r="r" b="b"/>
              <a:pathLst>
                <a:path w="10260" h="8461" extrusionOk="0">
                  <a:moveTo>
                    <a:pt x="4757" y="0"/>
                  </a:moveTo>
                  <a:cubicBezTo>
                    <a:pt x="4293" y="0"/>
                    <a:pt x="3827" y="51"/>
                    <a:pt x="3367" y="154"/>
                  </a:cubicBezTo>
                  <a:cubicBezTo>
                    <a:pt x="1069" y="609"/>
                    <a:pt x="0" y="3498"/>
                    <a:pt x="1137" y="5432"/>
                  </a:cubicBezTo>
                  <a:cubicBezTo>
                    <a:pt x="2002" y="6933"/>
                    <a:pt x="3207" y="7661"/>
                    <a:pt x="4800" y="8275"/>
                  </a:cubicBezTo>
                  <a:cubicBezTo>
                    <a:pt x="5137" y="8403"/>
                    <a:pt x="5486" y="8461"/>
                    <a:pt x="5835" y="8461"/>
                  </a:cubicBezTo>
                  <a:cubicBezTo>
                    <a:pt x="7420" y="8461"/>
                    <a:pt x="9014" y="7262"/>
                    <a:pt x="9554" y="5864"/>
                  </a:cubicBezTo>
                  <a:cubicBezTo>
                    <a:pt x="10259" y="4044"/>
                    <a:pt x="9668" y="1769"/>
                    <a:pt x="7848" y="814"/>
                  </a:cubicBezTo>
                  <a:cubicBezTo>
                    <a:pt x="6895" y="274"/>
                    <a:pt x="5831" y="0"/>
                    <a:pt x="4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58"/>
            <p:cNvSpPr/>
            <p:nvPr/>
          </p:nvSpPr>
          <p:spPr>
            <a:xfrm>
              <a:off x="3151475" y="2647950"/>
              <a:ext cx="320175" cy="314225"/>
            </a:xfrm>
            <a:custGeom>
              <a:avLst/>
              <a:gdLst/>
              <a:ahLst/>
              <a:cxnLst/>
              <a:rect l="l" t="t" r="r" b="b"/>
              <a:pathLst>
                <a:path w="12807" h="12569" extrusionOk="0">
                  <a:moveTo>
                    <a:pt x="6778" y="1"/>
                  </a:moveTo>
                  <a:cubicBezTo>
                    <a:pt x="5404" y="1"/>
                    <a:pt x="4128" y="608"/>
                    <a:pt x="3412" y="1808"/>
                  </a:cubicBezTo>
                  <a:cubicBezTo>
                    <a:pt x="1683" y="2923"/>
                    <a:pt x="227" y="4788"/>
                    <a:pt x="136" y="6812"/>
                  </a:cubicBezTo>
                  <a:cubicBezTo>
                    <a:pt x="1" y="10193"/>
                    <a:pt x="3214" y="12568"/>
                    <a:pt x="6370" y="12568"/>
                  </a:cubicBezTo>
                  <a:cubicBezTo>
                    <a:pt x="6400" y="12568"/>
                    <a:pt x="6430" y="12568"/>
                    <a:pt x="6460" y="12568"/>
                  </a:cubicBezTo>
                  <a:cubicBezTo>
                    <a:pt x="9758" y="12545"/>
                    <a:pt x="12602" y="9861"/>
                    <a:pt x="12715" y="6539"/>
                  </a:cubicBezTo>
                  <a:cubicBezTo>
                    <a:pt x="12806" y="3560"/>
                    <a:pt x="10531" y="489"/>
                    <a:pt x="7506" y="56"/>
                  </a:cubicBezTo>
                  <a:cubicBezTo>
                    <a:pt x="7262" y="19"/>
                    <a:pt x="7019" y="1"/>
                    <a:pt x="67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58"/>
            <p:cNvSpPr/>
            <p:nvPr/>
          </p:nvSpPr>
          <p:spPr>
            <a:xfrm>
              <a:off x="3489825" y="1861150"/>
              <a:ext cx="179150" cy="139350"/>
            </a:xfrm>
            <a:custGeom>
              <a:avLst/>
              <a:gdLst/>
              <a:ahLst/>
              <a:cxnLst/>
              <a:rect l="l" t="t" r="r" b="b"/>
              <a:pathLst>
                <a:path w="7166" h="5574" extrusionOk="0">
                  <a:moveTo>
                    <a:pt x="3594" y="0"/>
                  </a:moveTo>
                  <a:cubicBezTo>
                    <a:pt x="0" y="0"/>
                    <a:pt x="0" y="5574"/>
                    <a:pt x="3594" y="5574"/>
                  </a:cubicBezTo>
                  <a:cubicBezTo>
                    <a:pt x="7166" y="5574"/>
                    <a:pt x="7166" y="0"/>
                    <a:pt x="3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58"/>
            <p:cNvSpPr/>
            <p:nvPr/>
          </p:nvSpPr>
          <p:spPr>
            <a:xfrm>
              <a:off x="3652450" y="2995700"/>
              <a:ext cx="192300" cy="155750"/>
            </a:xfrm>
            <a:custGeom>
              <a:avLst/>
              <a:gdLst/>
              <a:ahLst/>
              <a:cxnLst/>
              <a:rect l="l" t="t" r="r" b="b"/>
              <a:pathLst>
                <a:path w="7692" h="6230" extrusionOk="0">
                  <a:moveTo>
                    <a:pt x="3570" y="0"/>
                  </a:moveTo>
                  <a:cubicBezTo>
                    <a:pt x="3443" y="0"/>
                    <a:pt x="3314" y="8"/>
                    <a:pt x="3186" y="22"/>
                  </a:cubicBezTo>
                  <a:cubicBezTo>
                    <a:pt x="1616" y="113"/>
                    <a:pt x="1" y="1660"/>
                    <a:pt x="615" y="3366"/>
                  </a:cubicBezTo>
                  <a:cubicBezTo>
                    <a:pt x="1161" y="4890"/>
                    <a:pt x="1889" y="5687"/>
                    <a:pt x="3504" y="6119"/>
                  </a:cubicBezTo>
                  <a:cubicBezTo>
                    <a:pt x="3793" y="6194"/>
                    <a:pt x="4067" y="6229"/>
                    <a:pt x="4325" y="6229"/>
                  </a:cubicBezTo>
                  <a:cubicBezTo>
                    <a:pt x="6704" y="6229"/>
                    <a:pt x="7691" y="3230"/>
                    <a:pt x="6234" y="1342"/>
                  </a:cubicBezTo>
                  <a:cubicBezTo>
                    <a:pt x="5605" y="490"/>
                    <a:pt x="4616" y="0"/>
                    <a:pt x="35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58"/>
            <p:cNvSpPr/>
            <p:nvPr/>
          </p:nvSpPr>
          <p:spPr>
            <a:xfrm>
              <a:off x="2518350" y="3867100"/>
              <a:ext cx="206050" cy="166900"/>
            </a:xfrm>
            <a:custGeom>
              <a:avLst/>
              <a:gdLst/>
              <a:ahLst/>
              <a:cxnLst/>
              <a:rect l="l" t="t" r="r" b="b"/>
              <a:pathLst>
                <a:path w="8242" h="6676" extrusionOk="0">
                  <a:moveTo>
                    <a:pt x="4399" y="1"/>
                  </a:moveTo>
                  <a:cubicBezTo>
                    <a:pt x="3869" y="1"/>
                    <a:pt x="3336" y="133"/>
                    <a:pt x="2850" y="425"/>
                  </a:cubicBezTo>
                  <a:lnTo>
                    <a:pt x="2395" y="721"/>
                  </a:lnTo>
                  <a:cubicBezTo>
                    <a:pt x="0" y="2171"/>
                    <a:pt x="576" y="6675"/>
                    <a:pt x="3630" y="6675"/>
                  </a:cubicBezTo>
                  <a:cubicBezTo>
                    <a:pt x="3738" y="6675"/>
                    <a:pt x="3850" y="6670"/>
                    <a:pt x="3964" y="6658"/>
                  </a:cubicBezTo>
                  <a:lnTo>
                    <a:pt x="4488" y="6590"/>
                  </a:lnTo>
                  <a:cubicBezTo>
                    <a:pt x="6558" y="6362"/>
                    <a:pt x="8241" y="4656"/>
                    <a:pt x="7672" y="2450"/>
                  </a:cubicBezTo>
                  <a:cubicBezTo>
                    <a:pt x="7289" y="999"/>
                    <a:pt x="5855" y="1"/>
                    <a:pt x="43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58"/>
            <p:cNvSpPr/>
            <p:nvPr/>
          </p:nvSpPr>
          <p:spPr>
            <a:xfrm>
              <a:off x="2267150" y="3707100"/>
              <a:ext cx="242850" cy="211025"/>
            </a:xfrm>
            <a:custGeom>
              <a:avLst/>
              <a:gdLst/>
              <a:ahLst/>
              <a:cxnLst/>
              <a:rect l="l" t="t" r="r" b="b"/>
              <a:pathLst>
                <a:path w="9714" h="8441" extrusionOk="0">
                  <a:moveTo>
                    <a:pt x="4845" y="1"/>
                  </a:moveTo>
                  <a:cubicBezTo>
                    <a:pt x="2320" y="1"/>
                    <a:pt x="0" y="2639"/>
                    <a:pt x="842" y="5210"/>
                  </a:cubicBezTo>
                  <a:lnTo>
                    <a:pt x="955" y="5506"/>
                  </a:lnTo>
                  <a:cubicBezTo>
                    <a:pt x="1524" y="7462"/>
                    <a:pt x="3190" y="8440"/>
                    <a:pt x="4857" y="8440"/>
                  </a:cubicBezTo>
                  <a:cubicBezTo>
                    <a:pt x="6523" y="8440"/>
                    <a:pt x="8189" y="7462"/>
                    <a:pt x="8758" y="5506"/>
                  </a:cubicBezTo>
                  <a:lnTo>
                    <a:pt x="8872" y="5210"/>
                  </a:lnTo>
                  <a:cubicBezTo>
                    <a:pt x="9713" y="2639"/>
                    <a:pt x="7393" y="1"/>
                    <a:pt x="48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58"/>
            <p:cNvSpPr/>
            <p:nvPr/>
          </p:nvSpPr>
          <p:spPr>
            <a:xfrm>
              <a:off x="3253800" y="3352875"/>
              <a:ext cx="176325" cy="238050"/>
            </a:xfrm>
            <a:custGeom>
              <a:avLst/>
              <a:gdLst/>
              <a:ahLst/>
              <a:cxnLst/>
              <a:rect l="l" t="t" r="r" b="b"/>
              <a:pathLst>
                <a:path w="7053" h="9522" extrusionOk="0">
                  <a:moveTo>
                    <a:pt x="3063" y="0"/>
                  </a:moveTo>
                  <a:cubicBezTo>
                    <a:pt x="1572" y="0"/>
                    <a:pt x="60" y="958"/>
                    <a:pt x="274" y="2682"/>
                  </a:cubicBezTo>
                  <a:cubicBezTo>
                    <a:pt x="410" y="3592"/>
                    <a:pt x="1" y="4275"/>
                    <a:pt x="1" y="5185"/>
                  </a:cubicBezTo>
                  <a:cubicBezTo>
                    <a:pt x="1" y="6185"/>
                    <a:pt x="410" y="7141"/>
                    <a:pt x="888" y="7982"/>
                  </a:cubicBezTo>
                  <a:cubicBezTo>
                    <a:pt x="1480" y="9012"/>
                    <a:pt x="2587" y="9521"/>
                    <a:pt x="3683" y="9521"/>
                  </a:cubicBezTo>
                  <a:cubicBezTo>
                    <a:pt x="5032" y="9521"/>
                    <a:pt x="6362" y="8750"/>
                    <a:pt x="6689" y="7232"/>
                  </a:cubicBezTo>
                  <a:cubicBezTo>
                    <a:pt x="7053" y="5457"/>
                    <a:pt x="6757" y="4229"/>
                    <a:pt x="5938" y="2887"/>
                  </a:cubicBezTo>
                  <a:cubicBezTo>
                    <a:pt x="5824" y="2591"/>
                    <a:pt x="5756" y="2296"/>
                    <a:pt x="5711" y="1977"/>
                  </a:cubicBezTo>
                  <a:cubicBezTo>
                    <a:pt x="5456" y="625"/>
                    <a:pt x="4267" y="0"/>
                    <a:pt x="30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58"/>
            <p:cNvSpPr/>
            <p:nvPr/>
          </p:nvSpPr>
          <p:spPr>
            <a:xfrm>
              <a:off x="3582775" y="2711750"/>
              <a:ext cx="129700" cy="113975"/>
            </a:xfrm>
            <a:custGeom>
              <a:avLst/>
              <a:gdLst/>
              <a:ahLst/>
              <a:cxnLst/>
              <a:rect l="l" t="t" r="r" b="b"/>
              <a:pathLst>
                <a:path w="5188" h="4559" extrusionOk="0">
                  <a:moveTo>
                    <a:pt x="2595" y="1"/>
                  </a:moveTo>
                  <a:cubicBezTo>
                    <a:pt x="1679" y="1"/>
                    <a:pt x="763" y="518"/>
                    <a:pt x="513" y="1553"/>
                  </a:cubicBezTo>
                  <a:lnTo>
                    <a:pt x="422" y="1872"/>
                  </a:lnTo>
                  <a:cubicBezTo>
                    <a:pt x="1" y="3660"/>
                    <a:pt x="1308" y="4559"/>
                    <a:pt x="2606" y="4559"/>
                  </a:cubicBezTo>
                  <a:cubicBezTo>
                    <a:pt x="3901" y="4559"/>
                    <a:pt x="5187" y="3666"/>
                    <a:pt x="4744" y="1872"/>
                  </a:cubicBezTo>
                  <a:lnTo>
                    <a:pt x="4676" y="1553"/>
                  </a:lnTo>
                  <a:cubicBezTo>
                    <a:pt x="4426" y="518"/>
                    <a:pt x="3510" y="1"/>
                    <a:pt x="2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58"/>
            <p:cNvSpPr/>
            <p:nvPr/>
          </p:nvSpPr>
          <p:spPr>
            <a:xfrm>
              <a:off x="3683175" y="3719650"/>
              <a:ext cx="191950" cy="166825"/>
            </a:xfrm>
            <a:custGeom>
              <a:avLst/>
              <a:gdLst/>
              <a:ahLst/>
              <a:cxnLst/>
              <a:rect l="l" t="t" r="r" b="b"/>
              <a:pathLst>
                <a:path w="7678" h="6673" extrusionOk="0">
                  <a:moveTo>
                    <a:pt x="4056" y="1"/>
                  </a:moveTo>
                  <a:cubicBezTo>
                    <a:pt x="3160" y="1"/>
                    <a:pt x="2263" y="307"/>
                    <a:pt x="1638" y="932"/>
                  </a:cubicBezTo>
                  <a:cubicBezTo>
                    <a:pt x="0" y="2592"/>
                    <a:pt x="569" y="6164"/>
                    <a:pt x="3162" y="6551"/>
                  </a:cubicBezTo>
                  <a:lnTo>
                    <a:pt x="3572" y="6619"/>
                  </a:lnTo>
                  <a:cubicBezTo>
                    <a:pt x="3799" y="6655"/>
                    <a:pt x="4021" y="6673"/>
                    <a:pt x="4235" y="6673"/>
                  </a:cubicBezTo>
                  <a:cubicBezTo>
                    <a:pt x="6291" y="6673"/>
                    <a:pt x="7677" y="5049"/>
                    <a:pt x="7348" y="2865"/>
                  </a:cubicBezTo>
                  <a:cubicBezTo>
                    <a:pt x="7325" y="2729"/>
                    <a:pt x="7302" y="2592"/>
                    <a:pt x="7280" y="2456"/>
                  </a:cubicBezTo>
                  <a:cubicBezTo>
                    <a:pt x="7024" y="839"/>
                    <a:pt x="5540" y="1"/>
                    <a:pt x="40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58"/>
            <p:cNvSpPr/>
            <p:nvPr/>
          </p:nvSpPr>
          <p:spPr>
            <a:xfrm>
              <a:off x="3697825" y="4246275"/>
              <a:ext cx="218100" cy="175300"/>
            </a:xfrm>
            <a:custGeom>
              <a:avLst/>
              <a:gdLst/>
              <a:ahLst/>
              <a:cxnLst/>
              <a:rect l="l" t="t" r="r" b="b"/>
              <a:pathLst>
                <a:path w="8724" h="7012" extrusionOk="0">
                  <a:moveTo>
                    <a:pt x="5929" y="1"/>
                  </a:moveTo>
                  <a:cubicBezTo>
                    <a:pt x="5713" y="1"/>
                    <a:pt x="5489" y="36"/>
                    <a:pt x="5260" y="112"/>
                  </a:cubicBezTo>
                  <a:cubicBezTo>
                    <a:pt x="3918" y="567"/>
                    <a:pt x="2826" y="1022"/>
                    <a:pt x="1803" y="2068"/>
                  </a:cubicBezTo>
                  <a:cubicBezTo>
                    <a:pt x="1" y="3889"/>
                    <a:pt x="1638" y="7012"/>
                    <a:pt x="3812" y="7012"/>
                  </a:cubicBezTo>
                  <a:cubicBezTo>
                    <a:pt x="4272" y="7012"/>
                    <a:pt x="4757" y="6872"/>
                    <a:pt x="5238" y="6550"/>
                  </a:cubicBezTo>
                  <a:cubicBezTo>
                    <a:pt x="6352" y="5799"/>
                    <a:pt x="7285" y="4753"/>
                    <a:pt x="7899" y="3524"/>
                  </a:cubicBezTo>
                  <a:cubicBezTo>
                    <a:pt x="8724" y="2056"/>
                    <a:pt x="7574" y="1"/>
                    <a:pt x="59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58"/>
            <p:cNvSpPr/>
            <p:nvPr/>
          </p:nvSpPr>
          <p:spPr>
            <a:xfrm>
              <a:off x="2856525" y="4282625"/>
              <a:ext cx="175475" cy="138900"/>
            </a:xfrm>
            <a:custGeom>
              <a:avLst/>
              <a:gdLst/>
              <a:ahLst/>
              <a:cxnLst/>
              <a:rect l="l" t="t" r="r" b="b"/>
              <a:pathLst>
                <a:path w="7019" h="5556" extrusionOk="0">
                  <a:moveTo>
                    <a:pt x="3735" y="1"/>
                  </a:moveTo>
                  <a:cubicBezTo>
                    <a:pt x="3211" y="1"/>
                    <a:pt x="2661" y="190"/>
                    <a:pt x="2152" y="637"/>
                  </a:cubicBezTo>
                  <a:cubicBezTo>
                    <a:pt x="1447" y="1274"/>
                    <a:pt x="1197" y="1888"/>
                    <a:pt x="765" y="2684"/>
                  </a:cubicBezTo>
                  <a:cubicBezTo>
                    <a:pt x="1" y="4082"/>
                    <a:pt x="1129" y="5556"/>
                    <a:pt x="2475" y="5556"/>
                  </a:cubicBezTo>
                  <a:cubicBezTo>
                    <a:pt x="2773" y="5556"/>
                    <a:pt x="3080" y="5484"/>
                    <a:pt x="3381" y="5323"/>
                  </a:cubicBezTo>
                  <a:cubicBezTo>
                    <a:pt x="4200" y="4891"/>
                    <a:pt x="4814" y="4641"/>
                    <a:pt x="5451" y="3936"/>
                  </a:cubicBezTo>
                  <a:cubicBezTo>
                    <a:pt x="7018" y="2227"/>
                    <a:pt x="5531" y="1"/>
                    <a:pt x="37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58"/>
            <p:cNvSpPr/>
            <p:nvPr/>
          </p:nvSpPr>
          <p:spPr>
            <a:xfrm>
              <a:off x="3037700" y="3743500"/>
              <a:ext cx="209300" cy="162100"/>
            </a:xfrm>
            <a:custGeom>
              <a:avLst/>
              <a:gdLst/>
              <a:ahLst/>
              <a:cxnLst/>
              <a:rect l="l" t="t" r="r" b="b"/>
              <a:pathLst>
                <a:path w="8372" h="6484" extrusionOk="0">
                  <a:moveTo>
                    <a:pt x="4186" y="1"/>
                  </a:moveTo>
                  <a:cubicBezTo>
                    <a:pt x="1" y="1"/>
                    <a:pt x="1" y="6484"/>
                    <a:pt x="4186" y="6484"/>
                  </a:cubicBezTo>
                  <a:cubicBezTo>
                    <a:pt x="8372" y="6484"/>
                    <a:pt x="8372" y="1"/>
                    <a:pt x="41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58"/>
            <p:cNvSpPr/>
            <p:nvPr/>
          </p:nvSpPr>
          <p:spPr>
            <a:xfrm>
              <a:off x="3500625" y="4075050"/>
              <a:ext cx="174600" cy="134800"/>
            </a:xfrm>
            <a:custGeom>
              <a:avLst/>
              <a:gdLst/>
              <a:ahLst/>
              <a:cxnLst/>
              <a:rect l="l" t="t" r="r" b="b"/>
              <a:pathLst>
                <a:path w="6984" h="5392" extrusionOk="0">
                  <a:moveTo>
                    <a:pt x="3503" y="0"/>
                  </a:moveTo>
                  <a:cubicBezTo>
                    <a:pt x="0" y="0"/>
                    <a:pt x="0" y="5392"/>
                    <a:pt x="3503" y="5392"/>
                  </a:cubicBezTo>
                  <a:cubicBezTo>
                    <a:pt x="6984" y="5392"/>
                    <a:pt x="6984" y="0"/>
                    <a:pt x="35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58"/>
            <p:cNvSpPr/>
            <p:nvPr/>
          </p:nvSpPr>
          <p:spPr>
            <a:xfrm>
              <a:off x="2911450" y="3001375"/>
              <a:ext cx="178600" cy="138775"/>
            </a:xfrm>
            <a:custGeom>
              <a:avLst/>
              <a:gdLst/>
              <a:ahLst/>
              <a:cxnLst/>
              <a:rect l="l" t="t" r="r" b="b"/>
              <a:pathLst>
                <a:path w="7144" h="5551" extrusionOk="0">
                  <a:moveTo>
                    <a:pt x="3572" y="0"/>
                  </a:moveTo>
                  <a:cubicBezTo>
                    <a:pt x="1" y="0"/>
                    <a:pt x="1" y="5551"/>
                    <a:pt x="3572" y="5551"/>
                  </a:cubicBezTo>
                  <a:cubicBezTo>
                    <a:pt x="7144" y="5551"/>
                    <a:pt x="7144" y="0"/>
                    <a:pt x="35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58"/>
            <p:cNvSpPr/>
            <p:nvPr/>
          </p:nvSpPr>
          <p:spPr>
            <a:xfrm>
              <a:off x="3544425" y="3350275"/>
              <a:ext cx="166075" cy="121125"/>
            </a:xfrm>
            <a:custGeom>
              <a:avLst/>
              <a:gdLst/>
              <a:ahLst/>
              <a:cxnLst/>
              <a:rect l="l" t="t" r="r" b="b"/>
              <a:pathLst>
                <a:path w="6643" h="4845" extrusionOk="0">
                  <a:moveTo>
                    <a:pt x="3126" y="0"/>
                  </a:moveTo>
                  <a:cubicBezTo>
                    <a:pt x="17" y="0"/>
                    <a:pt x="0" y="4845"/>
                    <a:pt x="3123" y="4845"/>
                  </a:cubicBezTo>
                  <a:cubicBezTo>
                    <a:pt x="3314" y="4845"/>
                    <a:pt x="3516" y="4826"/>
                    <a:pt x="3731" y="4788"/>
                  </a:cubicBezTo>
                  <a:lnTo>
                    <a:pt x="4367" y="4674"/>
                  </a:lnTo>
                  <a:cubicBezTo>
                    <a:pt x="6642" y="4265"/>
                    <a:pt x="6642" y="580"/>
                    <a:pt x="4367" y="170"/>
                  </a:cubicBezTo>
                  <a:lnTo>
                    <a:pt x="3731" y="57"/>
                  </a:lnTo>
                  <a:cubicBezTo>
                    <a:pt x="3517" y="18"/>
                    <a:pt x="3316" y="0"/>
                    <a:pt x="31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58"/>
            <p:cNvSpPr/>
            <p:nvPr/>
          </p:nvSpPr>
          <p:spPr>
            <a:xfrm>
              <a:off x="4353075" y="3522925"/>
              <a:ext cx="187700" cy="347900"/>
            </a:xfrm>
            <a:custGeom>
              <a:avLst/>
              <a:gdLst/>
              <a:ahLst/>
              <a:cxnLst/>
              <a:rect l="l" t="t" r="r" b="b"/>
              <a:pathLst>
                <a:path w="7508" h="13916" extrusionOk="0">
                  <a:moveTo>
                    <a:pt x="4508" y="0"/>
                  </a:moveTo>
                  <a:cubicBezTo>
                    <a:pt x="3298" y="0"/>
                    <a:pt x="2002" y="742"/>
                    <a:pt x="1570" y="1977"/>
                  </a:cubicBezTo>
                  <a:cubicBezTo>
                    <a:pt x="501" y="5139"/>
                    <a:pt x="1" y="8937"/>
                    <a:pt x="1206" y="12145"/>
                  </a:cubicBezTo>
                  <a:cubicBezTo>
                    <a:pt x="1614" y="13235"/>
                    <a:pt x="2657" y="13915"/>
                    <a:pt x="3686" y="13915"/>
                  </a:cubicBezTo>
                  <a:cubicBezTo>
                    <a:pt x="4439" y="13915"/>
                    <a:pt x="5184" y="13550"/>
                    <a:pt x="5665" y="12713"/>
                  </a:cubicBezTo>
                  <a:cubicBezTo>
                    <a:pt x="7485" y="9483"/>
                    <a:pt x="7508" y="5548"/>
                    <a:pt x="6871" y="1977"/>
                  </a:cubicBezTo>
                  <a:cubicBezTo>
                    <a:pt x="6612" y="599"/>
                    <a:pt x="5595" y="0"/>
                    <a:pt x="4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58"/>
            <p:cNvSpPr/>
            <p:nvPr/>
          </p:nvSpPr>
          <p:spPr>
            <a:xfrm>
              <a:off x="3884475" y="3526250"/>
              <a:ext cx="200775" cy="135950"/>
            </a:xfrm>
            <a:custGeom>
              <a:avLst/>
              <a:gdLst/>
              <a:ahLst/>
              <a:cxnLst/>
              <a:rect l="l" t="t" r="r" b="b"/>
              <a:pathLst>
                <a:path w="8031" h="5438" extrusionOk="0">
                  <a:moveTo>
                    <a:pt x="3385" y="1"/>
                  </a:moveTo>
                  <a:cubicBezTo>
                    <a:pt x="3083" y="1"/>
                    <a:pt x="2780" y="31"/>
                    <a:pt x="2480" y="92"/>
                  </a:cubicBezTo>
                  <a:cubicBezTo>
                    <a:pt x="1" y="479"/>
                    <a:pt x="319" y="3572"/>
                    <a:pt x="1866" y="4733"/>
                  </a:cubicBezTo>
                  <a:cubicBezTo>
                    <a:pt x="2640" y="5324"/>
                    <a:pt x="3527" y="5438"/>
                    <a:pt x="4482" y="5438"/>
                  </a:cubicBezTo>
                  <a:cubicBezTo>
                    <a:pt x="6984" y="5438"/>
                    <a:pt x="8031" y="1866"/>
                    <a:pt x="5733" y="638"/>
                  </a:cubicBezTo>
                  <a:cubicBezTo>
                    <a:pt x="5018" y="222"/>
                    <a:pt x="4206" y="1"/>
                    <a:pt x="33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58"/>
            <p:cNvSpPr/>
            <p:nvPr/>
          </p:nvSpPr>
          <p:spPr>
            <a:xfrm>
              <a:off x="4163150" y="4152950"/>
              <a:ext cx="244225" cy="149975"/>
            </a:xfrm>
            <a:custGeom>
              <a:avLst/>
              <a:gdLst/>
              <a:ahLst/>
              <a:cxnLst/>
              <a:rect l="l" t="t" r="r" b="b"/>
              <a:pathLst>
                <a:path w="9769" h="5999" extrusionOk="0">
                  <a:moveTo>
                    <a:pt x="3737" y="0"/>
                  </a:moveTo>
                  <a:cubicBezTo>
                    <a:pt x="3354" y="0"/>
                    <a:pt x="2960" y="54"/>
                    <a:pt x="2548" y="183"/>
                  </a:cubicBezTo>
                  <a:cubicBezTo>
                    <a:pt x="728" y="751"/>
                    <a:pt x="0" y="3026"/>
                    <a:pt x="1388" y="4459"/>
                  </a:cubicBezTo>
                  <a:cubicBezTo>
                    <a:pt x="2502" y="5597"/>
                    <a:pt x="3731" y="5733"/>
                    <a:pt x="5232" y="5961"/>
                  </a:cubicBezTo>
                  <a:cubicBezTo>
                    <a:pt x="5409" y="5986"/>
                    <a:pt x="5580" y="5999"/>
                    <a:pt x="5746" y="5999"/>
                  </a:cubicBezTo>
                  <a:cubicBezTo>
                    <a:pt x="8786" y="5999"/>
                    <a:pt x="9769" y="1828"/>
                    <a:pt x="6597" y="706"/>
                  </a:cubicBezTo>
                  <a:cubicBezTo>
                    <a:pt x="5618" y="347"/>
                    <a:pt x="4710" y="0"/>
                    <a:pt x="3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58"/>
            <p:cNvSpPr/>
            <p:nvPr/>
          </p:nvSpPr>
          <p:spPr>
            <a:xfrm>
              <a:off x="4896125" y="3932625"/>
              <a:ext cx="246525" cy="186950"/>
            </a:xfrm>
            <a:custGeom>
              <a:avLst/>
              <a:gdLst/>
              <a:ahLst/>
              <a:cxnLst/>
              <a:rect l="l" t="t" r="r" b="b"/>
              <a:pathLst>
                <a:path w="9861" h="7478" extrusionOk="0">
                  <a:moveTo>
                    <a:pt x="6107" y="1"/>
                  </a:moveTo>
                  <a:cubicBezTo>
                    <a:pt x="6029" y="1"/>
                    <a:pt x="5951" y="4"/>
                    <a:pt x="5872" y="11"/>
                  </a:cubicBezTo>
                  <a:cubicBezTo>
                    <a:pt x="4689" y="79"/>
                    <a:pt x="3665" y="215"/>
                    <a:pt x="2778" y="1102"/>
                  </a:cubicBezTo>
                  <a:cubicBezTo>
                    <a:pt x="2164" y="1717"/>
                    <a:pt x="1936" y="2445"/>
                    <a:pt x="1595" y="3195"/>
                  </a:cubicBezTo>
                  <a:cubicBezTo>
                    <a:pt x="1" y="4790"/>
                    <a:pt x="1099" y="7477"/>
                    <a:pt x="3079" y="7477"/>
                  </a:cubicBezTo>
                  <a:cubicBezTo>
                    <a:pt x="3472" y="7477"/>
                    <a:pt x="3899" y="7371"/>
                    <a:pt x="4348" y="7131"/>
                  </a:cubicBezTo>
                  <a:lnTo>
                    <a:pt x="4348" y="7131"/>
                  </a:lnTo>
                  <a:cubicBezTo>
                    <a:pt x="4283" y="7171"/>
                    <a:pt x="4476" y="7185"/>
                    <a:pt x="4761" y="7185"/>
                  </a:cubicBezTo>
                  <a:cubicBezTo>
                    <a:pt x="5280" y="7185"/>
                    <a:pt x="6103" y="7137"/>
                    <a:pt x="6236" y="7108"/>
                  </a:cubicBezTo>
                  <a:cubicBezTo>
                    <a:pt x="7441" y="6789"/>
                    <a:pt x="8124" y="5948"/>
                    <a:pt x="8715" y="4924"/>
                  </a:cubicBezTo>
                  <a:cubicBezTo>
                    <a:pt x="9860" y="2964"/>
                    <a:pt x="8468" y="1"/>
                    <a:pt x="6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58"/>
            <p:cNvSpPr/>
            <p:nvPr/>
          </p:nvSpPr>
          <p:spPr>
            <a:xfrm>
              <a:off x="4843300" y="3335850"/>
              <a:ext cx="214425" cy="225575"/>
            </a:xfrm>
            <a:custGeom>
              <a:avLst/>
              <a:gdLst/>
              <a:ahLst/>
              <a:cxnLst/>
              <a:rect l="l" t="t" r="r" b="b"/>
              <a:pathLst>
                <a:path w="8577" h="9023" extrusionOk="0">
                  <a:moveTo>
                    <a:pt x="4479" y="0"/>
                  </a:moveTo>
                  <a:cubicBezTo>
                    <a:pt x="4181" y="0"/>
                    <a:pt x="3883" y="43"/>
                    <a:pt x="3594" y="133"/>
                  </a:cubicBezTo>
                  <a:lnTo>
                    <a:pt x="3253" y="247"/>
                  </a:lnTo>
                  <a:cubicBezTo>
                    <a:pt x="1911" y="656"/>
                    <a:pt x="614" y="1703"/>
                    <a:pt x="341" y="3159"/>
                  </a:cubicBezTo>
                  <a:cubicBezTo>
                    <a:pt x="0" y="4592"/>
                    <a:pt x="182" y="6116"/>
                    <a:pt x="819" y="7435"/>
                  </a:cubicBezTo>
                  <a:cubicBezTo>
                    <a:pt x="1339" y="8563"/>
                    <a:pt x="2439" y="9023"/>
                    <a:pt x="3559" y="9023"/>
                  </a:cubicBezTo>
                  <a:cubicBezTo>
                    <a:pt x="4155" y="9023"/>
                    <a:pt x="4756" y="8893"/>
                    <a:pt x="5278" y="8663"/>
                  </a:cubicBezTo>
                  <a:cubicBezTo>
                    <a:pt x="6438" y="8163"/>
                    <a:pt x="7211" y="7276"/>
                    <a:pt x="7871" y="6229"/>
                  </a:cubicBezTo>
                  <a:cubicBezTo>
                    <a:pt x="8576" y="4978"/>
                    <a:pt x="8576" y="3432"/>
                    <a:pt x="7871" y="2180"/>
                  </a:cubicBezTo>
                  <a:lnTo>
                    <a:pt x="7666" y="1862"/>
                  </a:lnTo>
                  <a:cubicBezTo>
                    <a:pt x="7039" y="774"/>
                    <a:pt x="5755" y="0"/>
                    <a:pt x="44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58"/>
            <p:cNvSpPr/>
            <p:nvPr/>
          </p:nvSpPr>
          <p:spPr>
            <a:xfrm>
              <a:off x="4666925" y="3855150"/>
              <a:ext cx="191050" cy="163825"/>
            </a:xfrm>
            <a:custGeom>
              <a:avLst/>
              <a:gdLst/>
              <a:ahLst/>
              <a:cxnLst/>
              <a:rect l="l" t="t" r="r" b="b"/>
              <a:pathLst>
                <a:path w="7642" h="6553" extrusionOk="0">
                  <a:moveTo>
                    <a:pt x="3839" y="1"/>
                  </a:moveTo>
                  <a:cubicBezTo>
                    <a:pt x="1082" y="1"/>
                    <a:pt x="0" y="3857"/>
                    <a:pt x="1801" y="5657"/>
                  </a:cubicBezTo>
                  <a:cubicBezTo>
                    <a:pt x="2414" y="6271"/>
                    <a:pt x="3255" y="6553"/>
                    <a:pt x="4101" y="6553"/>
                  </a:cubicBezTo>
                  <a:cubicBezTo>
                    <a:pt x="5861" y="6553"/>
                    <a:pt x="7642" y="5334"/>
                    <a:pt x="7442" y="3337"/>
                  </a:cubicBezTo>
                  <a:lnTo>
                    <a:pt x="7419" y="2996"/>
                  </a:lnTo>
                  <a:cubicBezTo>
                    <a:pt x="7237" y="1290"/>
                    <a:pt x="6191" y="243"/>
                    <a:pt x="4485" y="61"/>
                  </a:cubicBezTo>
                  <a:lnTo>
                    <a:pt x="4144" y="16"/>
                  </a:lnTo>
                  <a:cubicBezTo>
                    <a:pt x="4040" y="6"/>
                    <a:pt x="3938" y="1"/>
                    <a:pt x="38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58"/>
            <p:cNvSpPr/>
            <p:nvPr/>
          </p:nvSpPr>
          <p:spPr>
            <a:xfrm>
              <a:off x="5385250" y="3407400"/>
              <a:ext cx="250825" cy="194525"/>
            </a:xfrm>
            <a:custGeom>
              <a:avLst/>
              <a:gdLst/>
              <a:ahLst/>
              <a:cxnLst/>
              <a:rect l="l" t="t" r="r" b="b"/>
              <a:pathLst>
                <a:path w="10033" h="7781" extrusionOk="0">
                  <a:moveTo>
                    <a:pt x="5005" y="1"/>
                  </a:moveTo>
                  <a:cubicBezTo>
                    <a:pt x="1" y="1"/>
                    <a:pt x="1" y="7780"/>
                    <a:pt x="5005" y="7780"/>
                  </a:cubicBezTo>
                  <a:cubicBezTo>
                    <a:pt x="10032" y="7780"/>
                    <a:pt x="10032" y="1"/>
                    <a:pt x="50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58"/>
            <p:cNvSpPr/>
            <p:nvPr/>
          </p:nvSpPr>
          <p:spPr>
            <a:xfrm>
              <a:off x="5173125" y="3149225"/>
              <a:ext cx="186550" cy="328425"/>
            </a:xfrm>
            <a:custGeom>
              <a:avLst/>
              <a:gdLst/>
              <a:ahLst/>
              <a:cxnLst/>
              <a:rect l="l" t="t" r="r" b="b"/>
              <a:pathLst>
                <a:path w="7462" h="13137" extrusionOk="0">
                  <a:moveTo>
                    <a:pt x="3292" y="0"/>
                  </a:moveTo>
                  <a:cubicBezTo>
                    <a:pt x="2290" y="0"/>
                    <a:pt x="1320" y="655"/>
                    <a:pt x="1343" y="1980"/>
                  </a:cubicBezTo>
                  <a:cubicBezTo>
                    <a:pt x="1388" y="3663"/>
                    <a:pt x="1388" y="4891"/>
                    <a:pt x="751" y="6438"/>
                  </a:cubicBezTo>
                  <a:cubicBezTo>
                    <a:pt x="1" y="8121"/>
                    <a:pt x="137" y="10078"/>
                    <a:pt x="1138" y="11624"/>
                  </a:cubicBezTo>
                  <a:cubicBezTo>
                    <a:pt x="1716" y="12591"/>
                    <a:pt x="2825" y="13136"/>
                    <a:pt x="3906" y="13136"/>
                  </a:cubicBezTo>
                  <a:cubicBezTo>
                    <a:pt x="4910" y="13136"/>
                    <a:pt x="5889" y="12665"/>
                    <a:pt x="6393" y="11624"/>
                  </a:cubicBezTo>
                  <a:cubicBezTo>
                    <a:pt x="7234" y="9918"/>
                    <a:pt x="7462" y="8190"/>
                    <a:pt x="6598" y="6438"/>
                  </a:cubicBezTo>
                  <a:cubicBezTo>
                    <a:pt x="6347" y="5892"/>
                    <a:pt x="5915" y="5414"/>
                    <a:pt x="5733" y="4846"/>
                  </a:cubicBezTo>
                  <a:cubicBezTo>
                    <a:pt x="5437" y="3959"/>
                    <a:pt x="5506" y="2889"/>
                    <a:pt x="5437" y="1980"/>
                  </a:cubicBezTo>
                  <a:cubicBezTo>
                    <a:pt x="5346" y="666"/>
                    <a:pt x="4302" y="0"/>
                    <a:pt x="32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58"/>
            <p:cNvSpPr/>
            <p:nvPr/>
          </p:nvSpPr>
          <p:spPr>
            <a:xfrm>
              <a:off x="5200825" y="3921075"/>
              <a:ext cx="353350" cy="199425"/>
            </a:xfrm>
            <a:custGeom>
              <a:avLst/>
              <a:gdLst/>
              <a:ahLst/>
              <a:cxnLst/>
              <a:rect l="l" t="t" r="r" b="b"/>
              <a:pathLst>
                <a:path w="14134" h="7977" extrusionOk="0">
                  <a:moveTo>
                    <a:pt x="7050" y="0"/>
                  </a:moveTo>
                  <a:cubicBezTo>
                    <a:pt x="6033" y="0"/>
                    <a:pt x="5004" y="189"/>
                    <a:pt x="3988" y="518"/>
                  </a:cubicBezTo>
                  <a:cubicBezTo>
                    <a:pt x="3880" y="506"/>
                    <a:pt x="3774" y="501"/>
                    <a:pt x="3670" y="501"/>
                  </a:cubicBezTo>
                  <a:cubicBezTo>
                    <a:pt x="953" y="501"/>
                    <a:pt x="0" y="4398"/>
                    <a:pt x="2805" y="5341"/>
                  </a:cubicBezTo>
                  <a:cubicBezTo>
                    <a:pt x="4303" y="6922"/>
                    <a:pt x="6348" y="7976"/>
                    <a:pt x="8523" y="7976"/>
                  </a:cubicBezTo>
                  <a:cubicBezTo>
                    <a:pt x="8694" y="7976"/>
                    <a:pt x="8866" y="7970"/>
                    <a:pt x="9038" y="7956"/>
                  </a:cubicBezTo>
                  <a:cubicBezTo>
                    <a:pt x="12632" y="7683"/>
                    <a:pt x="14134" y="3066"/>
                    <a:pt x="10858" y="1041"/>
                  </a:cubicBezTo>
                  <a:cubicBezTo>
                    <a:pt x="9643" y="312"/>
                    <a:pt x="8356" y="0"/>
                    <a:pt x="70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58"/>
            <p:cNvSpPr/>
            <p:nvPr/>
          </p:nvSpPr>
          <p:spPr>
            <a:xfrm>
              <a:off x="5754325" y="3980375"/>
              <a:ext cx="271875" cy="188325"/>
            </a:xfrm>
            <a:custGeom>
              <a:avLst/>
              <a:gdLst/>
              <a:ahLst/>
              <a:cxnLst/>
              <a:rect l="l" t="t" r="r" b="b"/>
              <a:pathLst>
                <a:path w="10875" h="7533" extrusionOk="0">
                  <a:moveTo>
                    <a:pt x="5448" y="1"/>
                  </a:moveTo>
                  <a:cubicBezTo>
                    <a:pt x="4353" y="1"/>
                    <a:pt x="3268" y="334"/>
                    <a:pt x="2457" y="1058"/>
                  </a:cubicBezTo>
                  <a:cubicBezTo>
                    <a:pt x="410" y="1649"/>
                    <a:pt x="1" y="4834"/>
                    <a:pt x="1980" y="5744"/>
                  </a:cubicBezTo>
                  <a:cubicBezTo>
                    <a:pt x="2860" y="6900"/>
                    <a:pt x="4341" y="7532"/>
                    <a:pt x="5800" y="7532"/>
                  </a:cubicBezTo>
                  <a:cubicBezTo>
                    <a:pt x="6264" y="7532"/>
                    <a:pt x="6727" y="7468"/>
                    <a:pt x="7166" y="7336"/>
                  </a:cubicBezTo>
                  <a:cubicBezTo>
                    <a:pt x="10146" y="6449"/>
                    <a:pt x="10874" y="2263"/>
                    <a:pt x="8031" y="648"/>
                  </a:cubicBezTo>
                  <a:cubicBezTo>
                    <a:pt x="7260" y="227"/>
                    <a:pt x="6350" y="1"/>
                    <a:pt x="5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58"/>
            <p:cNvSpPr/>
            <p:nvPr/>
          </p:nvSpPr>
          <p:spPr>
            <a:xfrm>
              <a:off x="5580875" y="4411875"/>
              <a:ext cx="216700" cy="236975"/>
            </a:xfrm>
            <a:custGeom>
              <a:avLst/>
              <a:gdLst/>
              <a:ahLst/>
              <a:cxnLst/>
              <a:rect l="l" t="t" r="r" b="b"/>
              <a:pathLst>
                <a:path w="8668" h="9479" extrusionOk="0">
                  <a:moveTo>
                    <a:pt x="4482" y="0"/>
                  </a:moveTo>
                  <a:cubicBezTo>
                    <a:pt x="2851" y="0"/>
                    <a:pt x="1240" y="1214"/>
                    <a:pt x="615" y="2837"/>
                  </a:cubicBezTo>
                  <a:cubicBezTo>
                    <a:pt x="1" y="4452"/>
                    <a:pt x="456" y="6022"/>
                    <a:pt x="1184" y="7501"/>
                  </a:cubicBezTo>
                  <a:cubicBezTo>
                    <a:pt x="1814" y="8762"/>
                    <a:pt x="3276" y="9478"/>
                    <a:pt x="4670" y="9478"/>
                  </a:cubicBezTo>
                  <a:cubicBezTo>
                    <a:pt x="4986" y="9478"/>
                    <a:pt x="5298" y="9442"/>
                    <a:pt x="5597" y="9366"/>
                  </a:cubicBezTo>
                  <a:cubicBezTo>
                    <a:pt x="7371" y="8888"/>
                    <a:pt x="8372" y="7319"/>
                    <a:pt x="8508" y="5567"/>
                  </a:cubicBezTo>
                  <a:cubicBezTo>
                    <a:pt x="8668" y="3816"/>
                    <a:pt x="8099" y="2428"/>
                    <a:pt x="6939" y="1131"/>
                  </a:cubicBezTo>
                  <a:cubicBezTo>
                    <a:pt x="6208" y="338"/>
                    <a:pt x="5342" y="0"/>
                    <a:pt x="4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58"/>
            <p:cNvSpPr/>
            <p:nvPr/>
          </p:nvSpPr>
          <p:spPr>
            <a:xfrm>
              <a:off x="5731675" y="3595750"/>
              <a:ext cx="242750" cy="181425"/>
            </a:xfrm>
            <a:custGeom>
              <a:avLst/>
              <a:gdLst/>
              <a:ahLst/>
              <a:cxnLst/>
              <a:rect l="l" t="t" r="r" b="b"/>
              <a:pathLst>
                <a:path w="9710" h="7257" extrusionOk="0">
                  <a:moveTo>
                    <a:pt x="5615" y="0"/>
                  </a:moveTo>
                  <a:cubicBezTo>
                    <a:pt x="5329" y="0"/>
                    <a:pt x="5025" y="35"/>
                    <a:pt x="4706" y="110"/>
                  </a:cubicBezTo>
                  <a:cubicBezTo>
                    <a:pt x="3068" y="474"/>
                    <a:pt x="2249" y="1407"/>
                    <a:pt x="1293" y="2726"/>
                  </a:cubicBezTo>
                  <a:cubicBezTo>
                    <a:pt x="0" y="4532"/>
                    <a:pt x="1723" y="7256"/>
                    <a:pt x="3806" y="7256"/>
                  </a:cubicBezTo>
                  <a:cubicBezTo>
                    <a:pt x="3848" y="7256"/>
                    <a:pt x="3890" y="7255"/>
                    <a:pt x="3932" y="7253"/>
                  </a:cubicBezTo>
                  <a:cubicBezTo>
                    <a:pt x="5570" y="7184"/>
                    <a:pt x="6707" y="6889"/>
                    <a:pt x="7913" y="5729"/>
                  </a:cubicBezTo>
                  <a:lnTo>
                    <a:pt x="7845" y="5638"/>
                  </a:lnTo>
                  <a:cubicBezTo>
                    <a:pt x="9710" y="3669"/>
                    <a:pt x="8554" y="0"/>
                    <a:pt x="56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58"/>
            <p:cNvSpPr/>
            <p:nvPr/>
          </p:nvSpPr>
          <p:spPr>
            <a:xfrm>
              <a:off x="5104900" y="3659900"/>
              <a:ext cx="147875" cy="114325"/>
            </a:xfrm>
            <a:custGeom>
              <a:avLst/>
              <a:gdLst/>
              <a:ahLst/>
              <a:cxnLst/>
              <a:rect l="l" t="t" r="r" b="b"/>
              <a:pathLst>
                <a:path w="5915" h="4573" extrusionOk="0">
                  <a:moveTo>
                    <a:pt x="2957" y="1"/>
                  </a:moveTo>
                  <a:cubicBezTo>
                    <a:pt x="0" y="1"/>
                    <a:pt x="0" y="4573"/>
                    <a:pt x="2957" y="4573"/>
                  </a:cubicBezTo>
                  <a:cubicBezTo>
                    <a:pt x="5892" y="4573"/>
                    <a:pt x="5914" y="1"/>
                    <a:pt x="29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58"/>
            <p:cNvSpPr/>
            <p:nvPr/>
          </p:nvSpPr>
          <p:spPr>
            <a:xfrm>
              <a:off x="5576900" y="3102725"/>
              <a:ext cx="223525" cy="187425"/>
            </a:xfrm>
            <a:custGeom>
              <a:avLst/>
              <a:gdLst/>
              <a:ahLst/>
              <a:cxnLst/>
              <a:rect l="l" t="t" r="r" b="b"/>
              <a:pathLst>
                <a:path w="8941" h="7497" extrusionOk="0">
                  <a:moveTo>
                    <a:pt x="5085" y="1"/>
                  </a:moveTo>
                  <a:cubicBezTo>
                    <a:pt x="4214" y="1"/>
                    <a:pt x="3344" y="325"/>
                    <a:pt x="2662" y="973"/>
                  </a:cubicBezTo>
                  <a:cubicBezTo>
                    <a:pt x="1092" y="2452"/>
                    <a:pt x="1" y="6342"/>
                    <a:pt x="2798" y="7252"/>
                  </a:cubicBezTo>
                  <a:cubicBezTo>
                    <a:pt x="3263" y="7417"/>
                    <a:pt x="3740" y="7496"/>
                    <a:pt x="4211" y="7496"/>
                  </a:cubicBezTo>
                  <a:cubicBezTo>
                    <a:pt x="5493" y="7496"/>
                    <a:pt x="6725" y="6906"/>
                    <a:pt x="7507" y="5841"/>
                  </a:cubicBezTo>
                  <a:cubicBezTo>
                    <a:pt x="8622" y="4363"/>
                    <a:pt x="8940" y="2406"/>
                    <a:pt x="7507" y="973"/>
                  </a:cubicBezTo>
                  <a:cubicBezTo>
                    <a:pt x="6825" y="325"/>
                    <a:pt x="5955" y="1"/>
                    <a:pt x="50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58"/>
            <p:cNvSpPr/>
            <p:nvPr/>
          </p:nvSpPr>
          <p:spPr>
            <a:xfrm>
              <a:off x="4744225" y="4350900"/>
              <a:ext cx="212850" cy="272900"/>
            </a:xfrm>
            <a:custGeom>
              <a:avLst/>
              <a:gdLst/>
              <a:ahLst/>
              <a:cxnLst/>
              <a:rect l="l" t="t" r="r" b="b"/>
              <a:pathLst>
                <a:path w="8514" h="10916" extrusionOk="0">
                  <a:moveTo>
                    <a:pt x="2737" y="0"/>
                  </a:moveTo>
                  <a:cubicBezTo>
                    <a:pt x="1353" y="0"/>
                    <a:pt x="0" y="1479"/>
                    <a:pt x="779" y="3161"/>
                  </a:cubicBezTo>
                  <a:cubicBezTo>
                    <a:pt x="1325" y="4366"/>
                    <a:pt x="1916" y="5572"/>
                    <a:pt x="2439" y="6800"/>
                  </a:cubicBezTo>
                  <a:cubicBezTo>
                    <a:pt x="2985" y="8097"/>
                    <a:pt x="3304" y="9257"/>
                    <a:pt x="4350" y="10235"/>
                  </a:cubicBezTo>
                  <a:cubicBezTo>
                    <a:pt x="4857" y="10710"/>
                    <a:pt x="5416" y="10915"/>
                    <a:pt x="5950" y="10915"/>
                  </a:cubicBezTo>
                  <a:cubicBezTo>
                    <a:pt x="7312" y="10915"/>
                    <a:pt x="8514" y="9584"/>
                    <a:pt x="8285" y="7983"/>
                  </a:cubicBezTo>
                  <a:cubicBezTo>
                    <a:pt x="8081" y="6618"/>
                    <a:pt x="7216" y="5618"/>
                    <a:pt x="6511" y="4480"/>
                  </a:cubicBezTo>
                  <a:cubicBezTo>
                    <a:pt x="5806" y="3320"/>
                    <a:pt x="5146" y="2205"/>
                    <a:pt x="4464" y="1068"/>
                  </a:cubicBezTo>
                  <a:cubicBezTo>
                    <a:pt x="4019" y="314"/>
                    <a:pt x="3374" y="0"/>
                    <a:pt x="2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58"/>
            <p:cNvSpPr/>
            <p:nvPr/>
          </p:nvSpPr>
          <p:spPr>
            <a:xfrm>
              <a:off x="3826475" y="4462325"/>
              <a:ext cx="271850" cy="211000"/>
            </a:xfrm>
            <a:custGeom>
              <a:avLst/>
              <a:gdLst/>
              <a:ahLst/>
              <a:cxnLst/>
              <a:rect l="l" t="t" r="r" b="b"/>
              <a:pathLst>
                <a:path w="10874" h="8440" extrusionOk="0">
                  <a:moveTo>
                    <a:pt x="5437" y="0"/>
                  </a:moveTo>
                  <a:cubicBezTo>
                    <a:pt x="1" y="0"/>
                    <a:pt x="1" y="8440"/>
                    <a:pt x="5437" y="8440"/>
                  </a:cubicBezTo>
                  <a:cubicBezTo>
                    <a:pt x="10874" y="8440"/>
                    <a:pt x="10874" y="0"/>
                    <a:pt x="54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58"/>
            <p:cNvSpPr/>
            <p:nvPr/>
          </p:nvSpPr>
          <p:spPr>
            <a:xfrm>
              <a:off x="2341075" y="4212675"/>
              <a:ext cx="229775" cy="177450"/>
            </a:xfrm>
            <a:custGeom>
              <a:avLst/>
              <a:gdLst/>
              <a:ahLst/>
              <a:cxnLst/>
              <a:rect l="l" t="t" r="r" b="b"/>
              <a:pathLst>
                <a:path w="9191" h="7098" extrusionOk="0">
                  <a:moveTo>
                    <a:pt x="4595" y="0"/>
                  </a:moveTo>
                  <a:cubicBezTo>
                    <a:pt x="0" y="0"/>
                    <a:pt x="0" y="7098"/>
                    <a:pt x="4595" y="7098"/>
                  </a:cubicBezTo>
                  <a:cubicBezTo>
                    <a:pt x="9190" y="7098"/>
                    <a:pt x="9167" y="0"/>
                    <a:pt x="45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58"/>
            <p:cNvSpPr/>
            <p:nvPr/>
          </p:nvSpPr>
          <p:spPr>
            <a:xfrm>
              <a:off x="3104825" y="4105200"/>
              <a:ext cx="183700" cy="142750"/>
            </a:xfrm>
            <a:custGeom>
              <a:avLst/>
              <a:gdLst/>
              <a:ahLst/>
              <a:cxnLst/>
              <a:rect l="l" t="t" r="r" b="b"/>
              <a:pathLst>
                <a:path w="7348" h="5710" extrusionOk="0">
                  <a:moveTo>
                    <a:pt x="3685" y="0"/>
                  </a:moveTo>
                  <a:cubicBezTo>
                    <a:pt x="0" y="0"/>
                    <a:pt x="0" y="5710"/>
                    <a:pt x="3685" y="5710"/>
                  </a:cubicBezTo>
                  <a:cubicBezTo>
                    <a:pt x="7348" y="5710"/>
                    <a:pt x="7348" y="0"/>
                    <a:pt x="36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Content Placeholder 3">
            <a:extLst>
              <a:ext uri="{FF2B5EF4-FFF2-40B4-BE49-F238E27FC236}">
                <a16:creationId xmlns:a16="http://schemas.microsoft.com/office/drawing/2014/main" id="{2C2352E5-0F1C-C7A5-6310-36F93BE6DD01}"/>
              </a:ext>
            </a:extLst>
          </p:cNvPr>
          <p:cNvSpPr txBox="1">
            <a:spLocks/>
          </p:cNvSpPr>
          <p:nvPr/>
        </p:nvSpPr>
        <p:spPr>
          <a:xfrm>
            <a:off x="-78154" y="718000"/>
            <a:ext cx="9222154" cy="3906242"/>
          </a:xfrm>
          <a:prstGeom prst="rect">
            <a:avLst/>
          </a:prstGeom>
          <a:solidFill>
            <a:srgbClr val="FFFFFF"/>
          </a:solid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17500" algn="ctr" rtl="0">
              <a:lnSpc>
                <a:spcPct val="115000"/>
              </a:lnSpc>
              <a:spcBef>
                <a:spcPts val="0"/>
              </a:spcBef>
              <a:spcAft>
                <a:spcPts val="0"/>
              </a:spcAft>
              <a:buClr>
                <a:schemeClr val="dk1"/>
              </a:buClr>
              <a:buSzPts val="1500"/>
              <a:buFont typeface="Merriweather"/>
              <a:buChar char="-"/>
              <a:defRPr sz="1400" b="1" i="0" u="none" strike="noStrike" cap="none">
                <a:solidFill>
                  <a:schemeClr val="accent1"/>
                </a:solidFill>
                <a:latin typeface="Merriweather"/>
                <a:ea typeface="Merriweather"/>
                <a:cs typeface="Merriweather"/>
                <a:sym typeface="Merriweather"/>
              </a:defRPr>
            </a:lvl1pPr>
            <a:lvl2pPr marL="914400" marR="0" lvl="1" indent="-317500" algn="l" rtl="0">
              <a:lnSpc>
                <a:spcPct val="115000"/>
              </a:lnSpc>
              <a:spcBef>
                <a:spcPts val="0"/>
              </a:spcBef>
              <a:spcAft>
                <a:spcPts val="0"/>
              </a:spcAft>
              <a:buClr>
                <a:schemeClr val="dk1"/>
              </a:buClr>
              <a:buSzPts val="1500"/>
              <a:buFont typeface="Merriweather"/>
              <a:buChar char="-"/>
              <a:defRPr sz="1500" b="1" i="0" u="none" strike="noStrike" cap="none">
                <a:solidFill>
                  <a:schemeClr val="dk1"/>
                </a:solidFill>
                <a:latin typeface="Merriweather"/>
                <a:ea typeface="Merriweather"/>
                <a:cs typeface="Merriweather"/>
                <a:sym typeface="Merriweather"/>
              </a:defRPr>
            </a:lvl2pPr>
            <a:lvl3pPr marL="1371600" marR="0" lvl="2" indent="-317500" algn="l" rtl="0">
              <a:lnSpc>
                <a:spcPct val="115000"/>
              </a:lnSpc>
              <a:spcBef>
                <a:spcPts val="0"/>
              </a:spcBef>
              <a:spcAft>
                <a:spcPts val="0"/>
              </a:spcAft>
              <a:buClr>
                <a:schemeClr val="dk1"/>
              </a:buClr>
              <a:buSzPts val="1500"/>
              <a:buFont typeface="Merriweather"/>
              <a:buChar char="-"/>
              <a:defRPr sz="1500" b="1" i="0" u="none" strike="noStrike" cap="none">
                <a:solidFill>
                  <a:schemeClr val="dk1"/>
                </a:solidFill>
                <a:latin typeface="Merriweather"/>
                <a:ea typeface="Merriweather"/>
                <a:cs typeface="Merriweather"/>
                <a:sym typeface="Merriweather"/>
              </a:defRPr>
            </a:lvl3pPr>
            <a:lvl4pPr marL="1828800" marR="0" lvl="3" indent="-317500" algn="l" rtl="0">
              <a:lnSpc>
                <a:spcPct val="115000"/>
              </a:lnSpc>
              <a:spcBef>
                <a:spcPts val="0"/>
              </a:spcBef>
              <a:spcAft>
                <a:spcPts val="0"/>
              </a:spcAft>
              <a:buClr>
                <a:schemeClr val="dk1"/>
              </a:buClr>
              <a:buSzPts val="1500"/>
              <a:buFont typeface="Merriweather"/>
              <a:buChar char="-"/>
              <a:defRPr sz="1500" b="1" i="0" u="none" strike="noStrike" cap="none">
                <a:solidFill>
                  <a:schemeClr val="dk1"/>
                </a:solidFill>
                <a:latin typeface="Merriweather"/>
                <a:ea typeface="Merriweather"/>
                <a:cs typeface="Merriweather"/>
                <a:sym typeface="Merriweather"/>
              </a:defRPr>
            </a:lvl4pPr>
            <a:lvl5pPr marL="2286000" marR="0" lvl="4" indent="-317500" algn="l" rtl="0">
              <a:lnSpc>
                <a:spcPct val="115000"/>
              </a:lnSpc>
              <a:spcBef>
                <a:spcPts val="0"/>
              </a:spcBef>
              <a:spcAft>
                <a:spcPts val="0"/>
              </a:spcAft>
              <a:buClr>
                <a:schemeClr val="dk1"/>
              </a:buClr>
              <a:buSzPts val="1500"/>
              <a:buFont typeface="Merriweather"/>
              <a:buChar char="-"/>
              <a:defRPr sz="1500" b="1" i="0" u="none" strike="noStrike" cap="none">
                <a:solidFill>
                  <a:schemeClr val="dk1"/>
                </a:solidFill>
                <a:latin typeface="Merriweather"/>
                <a:ea typeface="Merriweather"/>
                <a:cs typeface="Merriweather"/>
                <a:sym typeface="Merriweather"/>
              </a:defRPr>
            </a:lvl5pPr>
            <a:lvl6pPr marL="2743200" marR="0" lvl="5" indent="-317500" algn="l" rtl="0">
              <a:lnSpc>
                <a:spcPct val="115000"/>
              </a:lnSpc>
              <a:spcBef>
                <a:spcPts val="0"/>
              </a:spcBef>
              <a:spcAft>
                <a:spcPts val="0"/>
              </a:spcAft>
              <a:buClr>
                <a:schemeClr val="dk1"/>
              </a:buClr>
              <a:buSzPts val="1500"/>
              <a:buFont typeface="Merriweather"/>
              <a:buChar char="-"/>
              <a:defRPr sz="1500" b="1" i="0" u="none" strike="noStrike" cap="none">
                <a:solidFill>
                  <a:schemeClr val="dk1"/>
                </a:solidFill>
                <a:latin typeface="Merriweather"/>
                <a:ea typeface="Merriweather"/>
                <a:cs typeface="Merriweather"/>
                <a:sym typeface="Merriweather"/>
              </a:defRPr>
            </a:lvl6pPr>
            <a:lvl7pPr marL="3200400" marR="0" lvl="6" indent="-317500" algn="l" rtl="0">
              <a:lnSpc>
                <a:spcPct val="115000"/>
              </a:lnSpc>
              <a:spcBef>
                <a:spcPts val="0"/>
              </a:spcBef>
              <a:spcAft>
                <a:spcPts val="0"/>
              </a:spcAft>
              <a:buClr>
                <a:schemeClr val="dk1"/>
              </a:buClr>
              <a:buSzPts val="1500"/>
              <a:buFont typeface="Merriweather"/>
              <a:buChar char="-"/>
              <a:defRPr sz="1500" b="1" i="0" u="none" strike="noStrike" cap="none">
                <a:solidFill>
                  <a:schemeClr val="dk1"/>
                </a:solidFill>
                <a:latin typeface="Merriweather"/>
                <a:ea typeface="Merriweather"/>
                <a:cs typeface="Merriweather"/>
                <a:sym typeface="Merriweather"/>
              </a:defRPr>
            </a:lvl7pPr>
            <a:lvl8pPr marL="3657600" marR="0" lvl="7" indent="-317500" algn="l" rtl="0">
              <a:lnSpc>
                <a:spcPct val="115000"/>
              </a:lnSpc>
              <a:spcBef>
                <a:spcPts val="0"/>
              </a:spcBef>
              <a:spcAft>
                <a:spcPts val="0"/>
              </a:spcAft>
              <a:buClr>
                <a:schemeClr val="dk1"/>
              </a:buClr>
              <a:buSzPts val="1500"/>
              <a:buFont typeface="Merriweather"/>
              <a:buChar char="-"/>
              <a:defRPr sz="1500" b="1" i="0" u="none" strike="noStrike" cap="none">
                <a:solidFill>
                  <a:schemeClr val="dk1"/>
                </a:solidFill>
                <a:latin typeface="Merriweather"/>
                <a:ea typeface="Merriweather"/>
                <a:cs typeface="Merriweather"/>
                <a:sym typeface="Merriweather"/>
              </a:defRPr>
            </a:lvl8pPr>
            <a:lvl9pPr marL="4114800" marR="0" lvl="8" indent="-317500" algn="l" rtl="0">
              <a:lnSpc>
                <a:spcPct val="115000"/>
              </a:lnSpc>
              <a:spcBef>
                <a:spcPts val="0"/>
              </a:spcBef>
              <a:spcAft>
                <a:spcPts val="0"/>
              </a:spcAft>
              <a:buClr>
                <a:schemeClr val="dk1"/>
              </a:buClr>
              <a:buSzPts val="1500"/>
              <a:buFont typeface="Merriweather"/>
              <a:buChar char="-"/>
              <a:defRPr sz="1500" b="1" i="0" u="none" strike="noStrike" cap="none">
                <a:solidFill>
                  <a:schemeClr val="dk1"/>
                </a:solidFill>
                <a:latin typeface="Merriweather"/>
                <a:ea typeface="Merriweather"/>
                <a:cs typeface="Merriweather"/>
                <a:sym typeface="Merriweather"/>
              </a:defRPr>
            </a:lvl9pPr>
          </a:lstStyle>
          <a:p>
            <a:pPr marL="0" indent="0">
              <a:buFont typeface="Merriweather"/>
              <a:buNone/>
            </a:pPr>
            <a:r>
              <a:rPr lang="en-GB" sz="2100" b="0" dirty="0">
                <a:solidFill>
                  <a:srgbClr val="002060"/>
                </a:solidFill>
                <a:latin typeface="Sassoon Primary" charset="0"/>
              </a:rPr>
              <a:t>Our PE lessons is on Monday. Children should come to school in their PE kits. </a:t>
            </a:r>
          </a:p>
          <a:p>
            <a:pPr marL="0" indent="0">
              <a:buFont typeface="Merriweather"/>
              <a:buNone/>
            </a:pPr>
            <a:r>
              <a:rPr lang="en-GB" sz="2100" b="0" dirty="0">
                <a:solidFill>
                  <a:srgbClr val="002060"/>
                </a:solidFill>
                <a:latin typeface="Sassoon Primary" charset="0"/>
              </a:rPr>
              <a:t>Our outdoor learning sessions will be on Tuesday afternoons. The children will start the term using the outdoor space. This will sometimes be whole class, half the class or small groups. </a:t>
            </a:r>
          </a:p>
          <a:p>
            <a:pPr marL="0" indent="0">
              <a:buFont typeface="Merriweather"/>
              <a:buNone/>
            </a:pPr>
            <a:endParaRPr lang="en-GB" sz="2100" b="0" dirty="0">
              <a:solidFill>
                <a:srgbClr val="002060"/>
              </a:solidFill>
              <a:latin typeface="Sassoon Primary" charset="0"/>
            </a:endParaRPr>
          </a:p>
          <a:p>
            <a:pPr marL="0" indent="0">
              <a:buFont typeface="Merriweather"/>
              <a:buNone/>
            </a:pPr>
            <a:r>
              <a:rPr lang="en-GB" sz="2100" b="0" dirty="0">
                <a:solidFill>
                  <a:srgbClr val="002060"/>
                </a:solidFill>
                <a:latin typeface="Sassoon Primary" charset="0"/>
              </a:rPr>
              <a:t>Please ensure every item is clearly named!</a:t>
            </a:r>
          </a:p>
        </p:txBody>
      </p:sp>
      <p:pic>
        <p:nvPicPr>
          <p:cNvPr id="4" name="Picture 3">
            <a:extLst>
              <a:ext uri="{FF2B5EF4-FFF2-40B4-BE49-F238E27FC236}">
                <a16:creationId xmlns:a16="http://schemas.microsoft.com/office/drawing/2014/main" id="{8C6ECD4C-0ADD-9F1E-CE51-1EB2E1A8D86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362" b="93617" l="8969" r="91480">
                        <a14:foregroundMark x1="89686" y1="21702" x2="91928" y2="41702"/>
                        <a14:foregroundMark x1="91928" y1="41702" x2="90135" y2="50213"/>
                        <a14:foregroundMark x1="47982" y1="89787" x2="61883" y2="88936"/>
                        <a14:foregroundMark x1="53812" y1="93617" x2="53812" y2="93617"/>
                      </a14:backgroundRemoval>
                    </a14:imgEffect>
                  </a14:imgLayer>
                </a14:imgProps>
              </a:ext>
            </a:extLst>
          </a:blip>
          <a:stretch>
            <a:fillRect/>
          </a:stretch>
        </p:blipFill>
        <p:spPr>
          <a:xfrm>
            <a:off x="446585" y="-41469"/>
            <a:ext cx="655192" cy="690449"/>
          </a:xfrm>
          <a:prstGeom prst="rect">
            <a:avLst/>
          </a:prstGeom>
        </p:spPr>
      </p:pic>
      <p:pic>
        <p:nvPicPr>
          <p:cNvPr id="6" name="Picture 5">
            <a:extLst>
              <a:ext uri="{FF2B5EF4-FFF2-40B4-BE49-F238E27FC236}">
                <a16:creationId xmlns:a16="http://schemas.microsoft.com/office/drawing/2014/main" id="{9F7556A5-EE63-0F31-8B1A-04EFBDB5F9E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455" l="5431" r="89457">
                        <a14:foregroundMark x1="11821" y1="11364" x2="11821" y2="11364"/>
                        <a14:foregroundMark x1="8626" y1="21364" x2="8626" y2="21364"/>
                        <a14:foregroundMark x1="6390" y1="31364" x2="6390" y2="31364"/>
                        <a14:foregroundMark x1="8946" y1="47273" x2="8946" y2="47273"/>
                        <a14:foregroundMark x1="15655" y1="66364" x2="15655" y2="66364"/>
                        <a14:foregroundMark x1="7668" y1="45000" x2="7668" y2="45000"/>
                        <a14:foregroundMark x1="7668" y1="49091" x2="9265" y2="46364"/>
                        <a14:foregroundMark x1="10863" y1="59091" x2="16613" y2="70909"/>
                        <a14:foregroundMark x1="16613" y1="70909" x2="10543" y2="62727"/>
                        <a14:foregroundMark x1="26518" y1="68636" x2="26518" y2="68636"/>
                        <a14:foregroundMark x1="25240" y1="66364" x2="45048" y2="90000"/>
                        <a14:foregroundMark x1="25240" y1="65909" x2="35463" y2="81818"/>
                        <a14:foregroundMark x1="25559" y1="70455" x2="29712" y2="80000"/>
                        <a14:foregroundMark x1="35783" y1="90909" x2="56869" y2="71818"/>
                        <a14:foregroundMark x1="45048" y1="78636" x2="55591" y2="68182"/>
                        <a14:foregroundMark x1="65176" y1="69545" x2="69329" y2="61364"/>
                        <a14:foregroundMark x1="66454" y1="71364" x2="70927" y2="63182"/>
                        <a14:foregroundMark x1="71885" y1="48636" x2="71885" y2="45455"/>
                        <a14:foregroundMark x1="69968" y1="46818" x2="71565" y2="46818"/>
                        <a14:foregroundMark x1="73802" y1="31818" x2="74760" y2="30455"/>
                        <a14:foregroundMark x1="71885" y1="21818" x2="74121" y2="23636"/>
                        <a14:foregroundMark x1="69010" y1="11364" x2="69649" y2="10909"/>
                        <a14:foregroundMark x1="61981" y1="16818" x2="44728" y2="17273"/>
                        <a14:foregroundMark x1="44728" y1="17273" x2="48562" y2="41364"/>
                        <a14:foregroundMark x1="48562" y1="41364" x2="58786" y2="51818"/>
                        <a14:foregroundMark x1="6070" y1="35455" x2="5431" y2="32273"/>
                      </a14:backgroundRemoval>
                    </a14:imgEffect>
                  </a14:imgLayer>
                </a14:imgProps>
              </a:ext>
            </a:extLst>
          </a:blip>
          <a:stretch>
            <a:fillRect/>
          </a:stretch>
        </p:blipFill>
        <p:spPr>
          <a:xfrm rot="19478425">
            <a:off x="193561" y="3601978"/>
            <a:ext cx="1427341" cy="1003243"/>
          </a:xfrm>
          <a:prstGeom prst="rect">
            <a:avLst/>
          </a:prstGeom>
        </p:spPr>
      </p:pic>
    </p:spTree>
    <p:extLst>
      <p:ext uri="{BB962C8B-B14F-4D97-AF65-F5344CB8AC3E}">
        <p14:creationId xmlns:p14="http://schemas.microsoft.com/office/powerpoint/2010/main" val="1985657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06"/>
                                        </p:tgtEl>
                                        <p:attrNameLst>
                                          <p:attrName>style.visibility</p:attrName>
                                        </p:attrNameLst>
                                      </p:cBhvr>
                                      <p:to>
                                        <p:strVal val="visible"/>
                                      </p:to>
                                    </p:set>
                                    <p:animEffect transition="in" filter="fade">
                                      <p:cBhvr>
                                        <p:cTn id="7" dur="1000"/>
                                        <p:tgtEl>
                                          <p:spTgt spid="1106"/>
                                        </p:tgtEl>
                                      </p:cBhvr>
                                    </p:animEffect>
                                  </p:childTnLst>
                                </p:cTn>
                              </p:par>
                              <p:par>
                                <p:cTn id="8" presetID="10" presetClass="entr" presetSubtype="0" fill="hold" nodeType="withEffect">
                                  <p:stCondLst>
                                    <p:cond delay="0"/>
                                  </p:stCondLst>
                                  <p:childTnLst>
                                    <p:set>
                                      <p:cBhvr>
                                        <p:cTn id="9" dur="1" fill="hold">
                                          <p:stCondLst>
                                            <p:cond delay="0"/>
                                          </p:stCondLst>
                                        </p:cTn>
                                        <p:tgtEl>
                                          <p:spTgt spid="1109"/>
                                        </p:tgtEl>
                                        <p:attrNameLst>
                                          <p:attrName>style.visibility</p:attrName>
                                        </p:attrNameLst>
                                      </p:cBhvr>
                                      <p:to>
                                        <p:strVal val="visible"/>
                                      </p:to>
                                    </p:set>
                                    <p:animEffect transition="in" filter="fade">
                                      <p:cBhvr>
                                        <p:cTn id="10" dur="1000"/>
                                        <p:tgtEl>
                                          <p:spTgt spid="1109"/>
                                        </p:tgtEl>
                                      </p:cBhvr>
                                    </p:animEffect>
                                  </p:childTnLst>
                                </p:cTn>
                              </p:par>
                              <p:par>
                                <p:cTn id="11" presetID="10" presetClass="entr" presetSubtype="0" fill="hold" nodeType="withEffect">
                                  <p:stCondLst>
                                    <p:cond delay="0"/>
                                  </p:stCondLst>
                                  <p:childTnLst>
                                    <p:set>
                                      <p:cBhvr>
                                        <p:cTn id="12" dur="1" fill="hold">
                                          <p:stCondLst>
                                            <p:cond delay="0"/>
                                          </p:stCondLst>
                                        </p:cTn>
                                        <p:tgtEl>
                                          <p:spTgt spid="1110"/>
                                        </p:tgtEl>
                                        <p:attrNameLst>
                                          <p:attrName>style.visibility</p:attrName>
                                        </p:attrNameLst>
                                      </p:cBhvr>
                                      <p:to>
                                        <p:strVal val="visible"/>
                                      </p:to>
                                    </p:set>
                                    <p:animEffect transition="in" filter="fade">
                                      <p:cBhvr>
                                        <p:cTn id="13" dur="1000"/>
                                        <p:tgtEl>
                                          <p:spTgt spid="1110"/>
                                        </p:tgtEl>
                                      </p:cBhvr>
                                    </p:animEffect>
                                  </p:childTnLst>
                                </p:cTn>
                              </p:par>
                              <p:par>
                                <p:cTn id="14" presetID="10" presetClass="entr" presetSubtype="0" fill="hold" nodeType="withEffect">
                                  <p:stCondLst>
                                    <p:cond delay="0"/>
                                  </p:stCondLst>
                                  <p:childTnLst>
                                    <p:set>
                                      <p:cBhvr>
                                        <p:cTn id="15" dur="1" fill="hold">
                                          <p:stCondLst>
                                            <p:cond delay="0"/>
                                          </p:stCondLst>
                                        </p:cTn>
                                        <p:tgtEl>
                                          <p:spTgt spid="1111"/>
                                        </p:tgtEl>
                                        <p:attrNameLst>
                                          <p:attrName>style.visibility</p:attrName>
                                        </p:attrNameLst>
                                      </p:cBhvr>
                                      <p:to>
                                        <p:strVal val="visible"/>
                                      </p:to>
                                    </p:set>
                                    <p:animEffect transition="in" filter="fade">
                                      <p:cBhvr>
                                        <p:cTn id="16" dur="1000"/>
                                        <p:tgtEl>
                                          <p:spTgt spid="1111"/>
                                        </p:tgtEl>
                                      </p:cBhvr>
                                    </p:animEffect>
                                  </p:childTnLst>
                                </p:cTn>
                              </p:par>
                              <p:par>
                                <p:cTn id="17" presetID="10" presetClass="entr" presetSubtype="0" fill="hold" nodeType="withEffect">
                                  <p:stCondLst>
                                    <p:cond delay="0"/>
                                  </p:stCondLst>
                                  <p:childTnLst>
                                    <p:set>
                                      <p:cBhvr>
                                        <p:cTn id="18" dur="1" fill="hold">
                                          <p:stCondLst>
                                            <p:cond delay="0"/>
                                          </p:stCondLst>
                                        </p:cTn>
                                        <p:tgtEl>
                                          <p:spTgt spid="1161"/>
                                        </p:tgtEl>
                                        <p:attrNameLst>
                                          <p:attrName>style.visibility</p:attrName>
                                        </p:attrNameLst>
                                      </p:cBhvr>
                                      <p:to>
                                        <p:strVal val="visible"/>
                                      </p:to>
                                    </p:set>
                                    <p:animEffect transition="in" filter="fade">
                                      <p:cBhvr>
                                        <p:cTn id="19" dur="1000"/>
                                        <p:tgtEl>
                                          <p:spTgt spid="1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5"/>
        <p:cNvGrpSpPr/>
        <p:nvPr/>
      </p:nvGrpSpPr>
      <p:grpSpPr>
        <a:xfrm>
          <a:off x="0" y="0"/>
          <a:ext cx="0" cy="0"/>
          <a:chOff x="0" y="0"/>
          <a:chExt cx="0" cy="0"/>
        </a:xfrm>
      </p:grpSpPr>
      <p:sp>
        <p:nvSpPr>
          <p:cNvPr id="1478" name="Google Shape;1478;p59">
            <a:hlinkClick r:id="" action="ppaction://hlinkshowjump?jump=previousslide"/>
          </p:cNvPr>
          <p:cNvSpPr/>
          <p:nvPr/>
        </p:nvSpPr>
        <p:spPr>
          <a:xfrm rot="-8640554" flipH="1">
            <a:off x="3835462" y="4767580"/>
            <a:ext cx="366800" cy="287238"/>
          </a:xfrm>
          <a:custGeom>
            <a:avLst/>
            <a:gdLst/>
            <a:ahLst/>
            <a:cxnLst/>
            <a:rect l="l" t="t" r="r" b="b"/>
            <a:pathLst>
              <a:path w="7243" h="5672" extrusionOk="0">
                <a:moveTo>
                  <a:pt x="1995" y="1"/>
                </a:moveTo>
                <a:cubicBezTo>
                  <a:pt x="1778" y="1"/>
                  <a:pt x="1564" y="33"/>
                  <a:pt x="1356" y="107"/>
                </a:cubicBezTo>
                <a:cubicBezTo>
                  <a:pt x="407" y="459"/>
                  <a:pt x="0" y="1680"/>
                  <a:pt x="271" y="2656"/>
                </a:cubicBezTo>
                <a:cubicBezTo>
                  <a:pt x="543" y="3633"/>
                  <a:pt x="1302" y="4392"/>
                  <a:pt x="2143" y="4962"/>
                </a:cubicBezTo>
                <a:cubicBezTo>
                  <a:pt x="2550" y="5260"/>
                  <a:pt x="3011" y="5477"/>
                  <a:pt x="3499" y="5613"/>
                </a:cubicBezTo>
                <a:cubicBezTo>
                  <a:pt x="3665" y="5653"/>
                  <a:pt x="3843" y="5672"/>
                  <a:pt x="4026" y="5672"/>
                </a:cubicBezTo>
                <a:cubicBezTo>
                  <a:pt x="5223" y="5672"/>
                  <a:pt x="6678" y="4863"/>
                  <a:pt x="6890" y="3687"/>
                </a:cubicBezTo>
                <a:cubicBezTo>
                  <a:pt x="7242" y="1924"/>
                  <a:pt x="5018" y="975"/>
                  <a:pt x="3716" y="459"/>
                </a:cubicBezTo>
                <a:cubicBezTo>
                  <a:pt x="3165" y="223"/>
                  <a:pt x="2570" y="1"/>
                  <a:pt x="19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59"/>
          <p:cNvSpPr/>
          <p:nvPr/>
        </p:nvSpPr>
        <p:spPr>
          <a:xfrm rot="-8640554" flipH="1">
            <a:off x="4388600" y="4767580"/>
            <a:ext cx="366800" cy="287238"/>
          </a:xfrm>
          <a:custGeom>
            <a:avLst/>
            <a:gdLst/>
            <a:ahLst/>
            <a:cxnLst/>
            <a:rect l="l" t="t" r="r" b="b"/>
            <a:pathLst>
              <a:path w="7243" h="5672" extrusionOk="0">
                <a:moveTo>
                  <a:pt x="1995" y="1"/>
                </a:moveTo>
                <a:cubicBezTo>
                  <a:pt x="1778" y="1"/>
                  <a:pt x="1564" y="33"/>
                  <a:pt x="1356" y="107"/>
                </a:cubicBezTo>
                <a:cubicBezTo>
                  <a:pt x="407" y="459"/>
                  <a:pt x="0" y="1680"/>
                  <a:pt x="271" y="2656"/>
                </a:cubicBezTo>
                <a:cubicBezTo>
                  <a:pt x="543" y="3633"/>
                  <a:pt x="1302" y="4392"/>
                  <a:pt x="2143" y="4962"/>
                </a:cubicBezTo>
                <a:cubicBezTo>
                  <a:pt x="2550" y="5260"/>
                  <a:pt x="3011" y="5477"/>
                  <a:pt x="3499" y="5613"/>
                </a:cubicBezTo>
                <a:cubicBezTo>
                  <a:pt x="3665" y="5653"/>
                  <a:pt x="3843" y="5672"/>
                  <a:pt x="4026" y="5672"/>
                </a:cubicBezTo>
                <a:cubicBezTo>
                  <a:pt x="5223" y="5672"/>
                  <a:pt x="6678" y="4863"/>
                  <a:pt x="6890" y="3687"/>
                </a:cubicBezTo>
                <a:cubicBezTo>
                  <a:pt x="7242" y="1924"/>
                  <a:pt x="5018" y="975"/>
                  <a:pt x="3716" y="459"/>
                </a:cubicBezTo>
                <a:cubicBezTo>
                  <a:pt x="3165" y="223"/>
                  <a:pt x="2570" y="1"/>
                  <a:pt x="19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59">
            <a:hlinkClick r:id="" action="ppaction://hlinkshowjump?jump=nextslide"/>
          </p:cNvPr>
          <p:cNvSpPr/>
          <p:nvPr/>
        </p:nvSpPr>
        <p:spPr>
          <a:xfrm rot="-8640554" flipH="1">
            <a:off x="4941737" y="4767580"/>
            <a:ext cx="366800" cy="287238"/>
          </a:xfrm>
          <a:custGeom>
            <a:avLst/>
            <a:gdLst/>
            <a:ahLst/>
            <a:cxnLst/>
            <a:rect l="l" t="t" r="r" b="b"/>
            <a:pathLst>
              <a:path w="7243" h="5672" extrusionOk="0">
                <a:moveTo>
                  <a:pt x="1995" y="1"/>
                </a:moveTo>
                <a:cubicBezTo>
                  <a:pt x="1778" y="1"/>
                  <a:pt x="1564" y="33"/>
                  <a:pt x="1356" y="107"/>
                </a:cubicBezTo>
                <a:cubicBezTo>
                  <a:pt x="407" y="459"/>
                  <a:pt x="0" y="1680"/>
                  <a:pt x="271" y="2656"/>
                </a:cubicBezTo>
                <a:cubicBezTo>
                  <a:pt x="543" y="3633"/>
                  <a:pt x="1302" y="4392"/>
                  <a:pt x="2143" y="4962"/>
                </a:cubicBezTo>
                <a:cubicBezTo>
                  <a:pt x="2550" y="5260"/>
                  <a:pt x="3011" y="5477"/>
                  <a:pt x="3499" y="5613"/>
                </a:cubicBezTo>
                <a:cubicBezTo>
                  <a:pt x="3665" y="5653"/>
                  <a:pt x="3843" y="5672"/>
                  <a:pt x="4026" y="5672"/>
                </a:cubicBezTo>
                <a:cubicBezTo>
                  <a:pt x="5223" y="5672"/>
                  <a:pt x="6678" y="4863"/>
                  <a:pt x="6890" y="3687"/>
                </a:cubicBezTo>
                <a:cubicBezTo>
                  <a:pt x="7242" y="1924"/>
                  <a:pt x="5018" y="975"/>
                  <a:pt x="3716" y="459"/>
                </a:cubicBezTo>
                <a:cubicBezTo>
                  <a:pt x="3165" y="223"/>
                  <a:pt x="2570" y="1"/>
                  <a:pt x="19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id="{C25E33D2-FF2C-A5DF-E9D3-9FFE36059D51}"/>
              </a:ext>
            </a:extLst>
          </p:cNvPr>
          <p:cNvSpPr txBox="1"/>
          <p:nvPr/>
        </p:nvSpPr>
        <p:spPr>
          <a:xfrm>
            <a:off x="-4361" y="5974"/>
            <a:ext cx="8180147" cy="612934"/>
          </a:xfrm>
          <a:prstGeom prst="round2DiagRect">
            <a:avLst/>
          </a:prstGeom>
          <a:solidFill>
            <a:schemeClr val="tx2">
              <a:lumMod val="60000"/>
              <a:lumOff val="40000"/>
            </a:schemeClr>
          </a:solidFill>
        </p:spPr>
        <p:txBody>
          <a:bodyPr wrap="square">
            <a:spAutoFit/>
          </a:bodyPr>
          <a:lstStyle/>
          <a:p>
            <a:pPr algn="ctr">
              <a:buSzPts val="990"/>
              <a:buFont typeface="Arial"/>
              <a:buNone/>
            </a:pPr>
            <a:r>
              <a:rPr lang="en-US" sz="3000" dirty="0">
                <a:solidFill>
                  <a:schemeClr val="accent2"/>
                </a:solidFill>
                <a:latin typeface="Sassoon Primary" pitchFamily="50" charset="0"/>
              </a:rPr>
              <a:t>How we assess the children </a:t>
            </a:r>
          </a:p>
        </p:txBody>
      </p:sp>
      <p:pic>
        <p:nvPicPr>
          <p:cNvPr id="7" name="Picture 6">
            <a:extLst>
              <a:ext uri="{FF2B5EF4-FFF2-40B4-BE49-F238E27FC236}">
                <a16:creationId xmlns:a16="http://schemas.microsoft.com/office/drawing/2014/main" id="{0BBDB0B0-D76C-9FD0-6FD2-75FBA1520E6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362" b="93617" l="8969" r="91480">
                        <a14:foregroundMark x1="89686" y1="21702" x2="91928" y2="41702"/>
                        <a14:foregroundMark x1="91928" y1="41702" x2="90135" y2="50213"/>
                        <a14:foregroundMark x1="47982" y1="89787" x2="61883" y2="88936"/>
                        <a14:foregroundMark x1="53812" y1="93617" x2="53812" y2="93617"/>
                      </a14:backgroundRemoval>
                    </a14:imgEffect>
                  </a14:imgLayer>
                </a14:imgProps>
              </a:ext>
            </a:extLst>
          </a:blip>
          <a:stretch>
            <a:fillRect/>
          </a:stretch>
        </p:blipFill>
        <p:spPr>
          <a:xfrm>
            <a:off x="446585" y="-41469"/>
            <a:ext cx="655192" cy="690449"/>
          </a:xfrm>
          <a:prstGeom prst="rect">
            <a:avLst/>
          </a:prstGeom>
        </p:spPr>
      </p:pic>
      <p:sp>
        <p:nvSpPr>
          <p:cNvPr id="9" name="TextBox 8">
            <a:extLst>
              <a:ext uri="{FF2B5EF4-FFF2-40B4-BE49-F238E27FC236}">
                <a16:creationId xmlns:a16="http://schemas.microsoft.com/office/drawing/2014/main" id="{9F5D9EB7-8729-CC52-8202-EE1DC32FA772}"/>
              </a:ext>
            </a:extLst>
          </p:cNvPr>
          <p:cNvSpPr txBox="1"/>
          <p:nvPr/>
        </p:nvSpPr>
        <p:spPr>
          <a:xfrm>
            <a:off x="-4361" y="618908"/>
            <a:ext cx="8357184" cy="4547399"/>
          </a:xfrm>
          <a:prstGeom prst="rect">
            <a:avLst/>
          </a:prstGeom>
          <a:solidFill>
            <a:srgbClr val="FFFFFF"/>
          </a:solidFill>
        </p:spPr>
        <p:txBody>
          <a:bodyPr wrap="square" rtlCol="0">
            <a:spAutoFit/>
          </a:bodyPr>
          <a:lstStyle/>
          <a:p>
            <a:endParaRPr lang="en-GB" sz="1450" dirty="0">
              <a:solidFill>
                <a:srgbClr val="002060"/>
              </a:solidFill>
              <a:latin typeface="Sassoon Primary" charset="0"/>
            </a:endParaRPr>
          </a:p>
          <a:p>
            <a:r>
              <a:rPr lang="en-GB" sz="1450" dirty="0">
                <a:solidFill>
                  <a:srgbClr val="002060"/>
                </a:solidFill>
                <a:latin typeface="Sassoon Primary" charset="0"/>
              </a:rPr>
              <a:t>Assessment in KS1 is carried out daily, using live marking and targeted questioning as the children are working. This is to ensure that feedback is immediate, and children can respond immediately, ensuring the misconceptions are quickly addressed. Observations will take place and be recorded on Tapestry.</a:t>
            </a:r>
          </a:p>
          <a:p>
            <a:endParaRPr lang="en-GB" sz="1450" dirty="0">
              <a:solidFill>
                <a:srgbClr val="002060"/>
              </a:solidFill>
              <a:latin typeface="Sassoon Primary" charset="0"/>
            </a:endParaRPr>
          </a:p>
          <a:p>
            <a:r>
              <a:rPr lang="en-GB" sz="1450" dirty="0">
                <a:solidFill>
                  <a:srgbClr val="002060"/>
                </a:solidFill>
                <a:latin typeface="Sassoon Primary" charset="0"/>
              </a:rPr>
              <a:t>Children will then have differentiated work and adaptations to suit their ability or need. </a:t>
            </a:r>
          </a:p>
          <a:p>
            <a:endParaRPr lang="en-GB" sz="1450" dirty="0">
              <a:solidFill>
                <a:srgbClr val="002060"/>
              </a:solidFill>
              <a:latin typeface="Sassoon Primary" charset="0"/>
            </a:endParaRPr>
          </a:p>
          <a:p>
            <a:r>
              <a:rPr lang="en-GB" sz="1450" dirty="0">
                <a:solidFill>
                  <a:srgbClr val="002060"/>
                </a:solidFill>
                <a:latin typeface="Sassoon Primary" charset="0"/>
              </a:rPr>
              <a:t>Throughout the year, children will take part in assessments in reading, writing and mathematics to inform us of next steps; gaps in learning etc.</a:t>
            </a:r>
          </a:p>
          <a:p>
            <a:endParaRPr lang="en-GB" sz="1450" dirty="0">
              <a:solidFill>
                <a:srgbClr val="002060"/>
              </a:solidFill>
              <a:latin typeface="Sassoon Primary" charset="0"/>
            </a:endParaRPr>
          </a:p>
          <a:p>
            <a:r>
              <a:rPr lang="en-GB" sz="1450" dirty="0">
                <a:solidFill>
                  <a:srgbClr val="002060"/>
                </a:solidFill>
                <a:latin typeface="Sassoon Primary" charset="0"/>
              </a:rPr>
              <a:t>Children will be assessed in phonics in Year 1 in June. This is a check where the children have to read real and nonsense (alien) words. E.g. wup</a:t>
            </a:r>
          </a:p>
          <a:p>
            <a:r>
              <a:rPr lang="en-GB" sz="1450" dirty="0">
                <a:solidFill>
                  <a:srgbClr val="002060"/>
                </a:solidFill>
                <a:latin typeface="Sassoon Primary" charset="0"/>
              </a:rPr>
              <a:t>It is completed in a relaxed and informal way. Children are not made aware that it is a formal assessment.</a:t>
            </a:r>
          </a:p>
          <a:p>
            <a:endParaRPr lang="en-GB" sz="1450" dirty="0">
              <a:solidFill>
                <a:srgbClr val="002060"/>
              </a:solidFill>
              <a:latin typeface="Sassoon Primary" charset="0"/>
            </a:endParaRPr>
          </a:p>
          <a:p>
            <a:r>
              <a:rPr lang="en-GB" sz="1450" dirty="0">
                <a:solidFill>
                  <a:srgbClr val="002060"/>
                </a:solidFill>
                <a:latin typeface="Sassoon Primary" charset="0"/>
              </a:rPr>
              <a:t>The Statutory Assessment does not make up the whole picture. We use teacher assessment to make a final judgement on whether children have met the Expected Standard for the end of Year 1.</a:t>
            </a:r>
          </a:p>
          <a:p>
            <a:endParaRPr lang="en-GB" dirty="0">
              <a:latin typeface="Sassoon Primary" charset="0"/>
            </a:endParaRPr>
          </a:p>
        </p:txBody>
      </p:sp>
      <p:sp>
        <p:nvSpPr>
          <p:cNvPr id="11" name="Cloud 10">
            <a:extLst>
              <a:ext uri="{FF2B5EF4-FFF2-40B4-BE49-F238E27FC236}">
                <a16:creationId xmlns:a16="http://schemas.microsoft.com/office/drawing/2014/main" id="{F85DCA48-1D3F-035B-4FE2-48B1287F8358}"/>
              </a:ext>
            </a:extLst>
          </p:cNvPr>
          <p:cNvSpPr/>
          <p:nvPr/>
        </p:nvSpPr>
        <p:spPr>
          <a:xfrm>
            <a:off x="8012983" y="-400330"/>
            <a:ext cx="2876062" cy="2146375"/>
          </a:xfrm>
          <a:prstGeom prst="cloud">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a:p>
        </p:txBody>
      </p:sp>
      <p:grpSp>
        <p:nvGrpSpPr>
          <p:cNvPr id="62" name="Google Shape;1031;p57">
            <a:extLst>
              <a:ext uri="{FF2B5EF4-FFF2-40B4-BE49-F238E27FC236}">
                <a16:creationId xmlns:a16="http://schemas.microsoft.com/office/drawing/2014/main" id="{2F90FAC6-F766-CEB3-5C64-946352F40E50}"/>
              </a:ext>
            </a:extLst>
          </p:cNvPr>
          <p:cNvGrpSpPr/>
          <p:nvPr/>
        </p:nvGrpSpPr>
        <p:grpSpPr>
          <a:xfrm rot="8267838" flipH="1">
            <a:off x="8175682" y="781451"/>
            <a:ext cx="1936635" cy="1713389"/>
            <a:chOff x="1749700" y="889800"/>
            <a:chExt cx="4276500" cy="3783525"/>
          </a:xfrm>
        </p:grpSpPr>
        <p:sp>
          <p:nvSpPr>
            <p:cNvPr id="63" name="Google Shape;1032;p57">
              <a:extLst>
                <a:ext uri="{FF2B5EF4-FFF2-40B4-BE49-F238E27FC236}">
                  <a16:creationId xmlns:a16="http://schemas.microsoft.com/office/drawing/2014/main" id="{31E0EA0A-85B0-897A-C745-0EB83FAE5025}"/>
                </a:ext>
              </a:extLst>
            </p:cNvPr>
            <p:cNvSpPr/>
            <p:nvPr/>
          </p:nvSpPr>
          <p:spPr>
            <a:xfrm>
              <a:off x="2226200" y="889800"/>
              <a:ext cx="183125" cy="226500"/>
            </a:xfrm>
            <a:custGeom>
              <a:avLst/>
              <a:gdLst/>
              <a:ahLst/>
              <a:cxnLst/>
              <a:rect l="l" t="t" r="r" b="b"/>
              <a:pathLst>
                <a:path w="7325" h="9060" extrusionOk="0">
                  <a:moveTo>
                    <a:pt x="3299" y="1"/>
                  </a:moveTo>
                  <a:cubicBezTo>
                    <a:pt x="2841" y="1"/>
                    <a:pt x="2390" y="173"/>
                    <a:pt x="2047" y="502"/>
                  </a:cubicBezTo>
                  <a:cubicBezTo>
                    <a:pt x="1753" y="835"/>
                    <a:pt x="1510" y="1203"/>
                    <a:pt x="1317" y="1604"/>
                  </a:cubicBezTo>
                  <a:lnTo>
                    <a:pt x="1317" y="1604"/>
                  </a:lnTo>
                  <a:cubicBezTo>
                    <a:pt x="1359" y="1507"/>
                    <a:pt x="1373" y="1467"/>
                    <a:pt x="1366" y="1467"/>
                  </a:cubicBezTo>
                  <a:cubicBezTo>
                    <a:pt x="1336" y="1467"/>
                    <a:pt x="865" y="2344"/>
                    <a:pt x="796" y="2481"/>
                  </a:cubicBezTo>
                  <a:cubicBezTo>
                    <a:pt x="0" y="3937"/>
                    <a:pt x="137" y="5234"/>
                    <a:pt x="728" y="6689"/>
                  </a:cubicBezTo>
                  <a:cubicBezTo>
                    <a:pt x="1345" y="8277"/>
                    <a:pt x="2705" y="9059"/>
                    <a:pt x="4024" y="9059"/>
                  </a:cubicBezTo>
                  <a:cubicBezTo>
                    <a:pt x="5577" y="9059"/>
                    <a:pt x="7074" y="7976"/>
                    <a:pt x="7234" y="5848"/>
                  </a:cubicBezTo>
                  <a:cubicBezTo>
                    <a:pt x="7325" y="4255"/>
                    <a:pt x="7097" y="2982"/>
                    <a:pt x="5960" y="1776"/>
                  </a:cubicBezTo>
                  <a:cubicBezTo>
                    <a:pt x="5664" y="1503"/>
                    <a:pt x="5346" y="1230"/>
                    <a:pt x="5027" y="980"/>
                  </a:cubicBezTo>
                  <a:cubicBezTo>
                    <a:pt x="4777" y="684"/>
                    <a:pt x="4504" y="434"/>
                    <a:pt x="4186" y="229"/>
                  </a:cubicBezTo>
                  <a:cubicBezTo>
                    <a:pt x="3906" y="76"/>
                    <a:pt x="3601" y="1"/>
                    <a:pt x="32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033;p57">
              <a:extLst>
                <a:ext uri="{FF2B5EF4-FFF2-40B4-BE49-F238E27FC236}">
                  <a16:creationId xmlns:a16="http://schemas.microsoft.com/office/drawing/2014/main" id="{7E9B6B62-B1F8-5795-1D7D-8BAF9B935924}"/>
                </a:ext>
              </a:extLst>
            </p:cNvPr>
            <p:cNvSpPr/>
            <p:nvPr/>
          </p:nvSpPr>
          <p:spPr>
            <a:xfrm>
              <a:off x="2327350" y="1533200"/>
              <a:ext cx="283725" cy="185850"/>
            </a:xfrm>
            <a:custGeom>
              <a:avLst/>
              <a:gdLst/>
              <a:ahLst/>
              <a:cxnLst/>
              <a:rect l="l" t="t" r="r" b="b"/>
              <a:pathLst>
                <a:path w="11349" h="7434" extrusionOk="0">
                  <a:moveTo>
                    <a:pt x="6546" y="1"/>
                  </a:moveTo>
                  <a:cubicBezTo>
                    <a:pt x="6377" y="1"/>
                    <a:pt x="6205" y="13"/>
                    <a:pt x="6031" y="39"/>
                  </a:cubicBezTo>
                  <a:cubicBezTo>
                    <a:pt x="4030" y="334"/>
                    <a:pt x="2392" y="2040"/>
                    <a:pt x="1163" y="3542"/>
                  </a:cubicBezTo>
                  <a:cubicBezTo>
                    <a:pt x="1" y="4928"/>
                    <a:pt x="618" y="7434"/>
                    <a:pt x="2647" y="7434"/>
                  </a:cubicBezTo>
                  <a:cubicBezTo>
                    <a:pt x="2683" y="7434"/>
                    <a:pt x="2719" y="7433"/>
                    <a:pt x="2756" y="7432"/>
                  </a:cubicBezTo>
                  <a:cubicBezTo>
                    <a:pt x="5008" y="7318"/>
                    <a:pt x="7419" y="7022"/>
                    <a:pt x="9080" y="5361"/>
                  </a:cubicBezTo>
                  <a:cubicBezTo>
                    <a:pt x="11348" y="3114"/>
                    <a:pt x="9247" y="1"/>
                    <a:pt x="6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034;p57">
              <a:extLst>
                <a:ext uri="{FF2B5EF4-FFF2-40B4-BE49-F238E27FC236}">
                  <a16:creationId xmlns:a16="http://schemas.microsoft.com/office/drawing/2014/main" id="{F2A203B7-5721-0DB7-6623-7381B911313A}"/>
                </a:ext>
              </a:extLst>
            </p:cNvPr>
            <p:cNvSpPr/>
            <p:nvPr/>
          </p:nvSpPr>
          <p:spPr>
            <a:xfrm>
              <a:off x="2677400" y="1195275"/>
              <a:ext cx="265350" cy="220825"/>
            </a:xfrm>
            <a:custGeom>
              <a:avLst/>
              <a:gdLst/>
              <a:ahLst/>
              <a:cxnLst/>
              <a:rect l="l" t="t" r="r" b="b"/>
              <a:pathLst>
                <a:path w="10614" h="8833" extrusionOk="0">
                  <a:moveTo>
                    <a:pt x="5747" y="0"/>
                  </a:moveTo>
                  <a:cubicBezTo>
                    <a:pt x="5142" y="0"/>
                    <a:pt x="4503" y="134"/>
                    <a:pt x="3858" y="430"/>
                  </a:cubicBezTo>
                  <a:cubicBezTo>
                    <a:pt x="2493" y="1067"/>
                    <a:pt x="1765" y="2045"/>
                    <a:pt x="1219" y="3387"/>
                  </a:cubicBezTo>
                  <a:cubicBezTo>
                    <a:pt x="0" y="6257"/>
                    <a:pt x="1858" y="8832"/>
                    <a:pt x="4511" y="8832"/>
                  </a:cubicBezTo>
                  <a:cubicBezTo>
                    <a:pt x="5076" y="8832"/>
                    <a:pt x="5677" y="8716"/>
                    <a:pt x="6292" y="8460"/>
                  </a:cubicBezTo>
                  <a:cubicBezTo>
                    <a:pt x="7634" y="7891"/>
                    <a:pt x="8612" y="7164"/>
                    <a:pt x="9249" y="5821"/>
                  </a:cubicBezTo>
                  <a:cubicBezTo>
                    <a:pt x="10614" y="2849"/>
                    <a:pt x="8538" y="0"/>
                    <a:pt x="5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035;p57">
              <a:extLst>
                <a:ext uri="{FF2B5EF4-FFF2-40B4-BE49-F238E27FC236}">
                  <a16:creationId xmlns:a16="http://schemas.microsoft.com/office/drawing/2014/main" id="{EB50ECFD-F623-AC44-1709-6DD2E9D4F554}"/>
                </a:ext>
              </a:extLst>
            </p:cNvPr>
            <p:cNvSpPr/>
            <p:nvPr/>
          </p:nvSpPr>
          <p:spPr>
            <a:xfrm>
              <a:off x="1795700" y="1310500"/>
              <a:ext cx="278100" cy="217600"/>
            </a:xfrm>
            <a:custGeom>
              <a:avLst/>
              <a:gdLst/>
              <a:ahLst/>
              <a:cxnLst/>
              <a:rect l="l" t="t" r="r" b="b"/>
              <a:pathLst>
                <a:path w="11124" h="8704" extrusionOk="0">
                  <a:moveTo>
                    <a:pt x="5323" y="1"/>
                  </a:moveTo>
                  <a:cubicBezTo>
                    <a:pt x="4021" y="1"/>
                    <a:pt x="2717" y="518"/>
                    <a:pt x="1524" y="1554"/>
                  </a:cubicBezTo>
                  <a:cubicBezTo>
                    <a:pt x="410" y="2509"/>
                    <a:pt x="0" y="4807"/>
                    <a:pt x="910" y="6058"/>
                  </a:cubicBezTo>
                  <a:cubicBezTo>
                    <a:pt x="2137" y="7723"/>
                    <a:pt x="3746" y="8703"/>
                    <a:pt x="5530" y="8703"/>
                  </a:cubicBezTo>
                  <a:cubicBezTo>
                    <a:pt x="6426" y="8703"/>
                    <a:pt x="7367" y="8456"/>
                    <a:pt x="8326" y="7923"/>
                  </a:cubicBezTo>
                  <a:cubicBezTo>
                    <a:pt x="10510" y="6717"/>
                    <a:pt x="11124" y="3351"/>
                    <a:pt x="9190" y="1622"/>
                  </a:cubicBezTo>
                  <a:cubicBezTo>
                    <a:pt x="7983" y="541"/>
                    <a:pt x="6654" y="1"/>
                    <a:pt x="53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036;p57">
              <a:extLst>
                <a:ext uri="{FF2B5EF4-FFF2-40B4-BE49-F238E27FC236}">
                  <a16:creationId xmlns:a16="http://schemas.microsoft.com/office/drawing/2014/main" id="{B19C06A6-F761-0A7D-B9F2-E843E2CECE2B}"/>
                </a:ext>
              </a:extLst>
            </p:cNvPr>
            <p:cNvSpPr/>
            <p:nvPr/>
          </p:nvSpPr>
          <p:spPr>
            <a:xfrm>
              <a:off x="2706175" y="2238800"/>
              <a:ext cx="236600" cy="344700"/>
            </a:xfrm>
            <a:custGeom>
              <a:avLst/>
              <a:gdLst/>
              <a:ahLst/>
              <a:cxnLst/>
              <a:rect l="l" t="t" r="r" b="b"/>
              <a:pathLst>
                <a:path w="9464" h="13788" extrusionOk="0">
                  <a:moveTo>
                    <a:pt x="4399" y="1"/>
                  </a:moveTo>
                  <a:cubicBezTo>
                    <a:pt x="3113" y="1"/>
                    <a:pt x="1775" y="902"/>
                    <a:pt x="1524" y="2433"/>
                  </a:cubicBezTo>
                  <a:cubicBezTo>
                    <a:pt x="0" y="5253"/>
                    <a:pt x="0" y="9371"/>
                    <a:pt x="1661" y="11964"/>
                  </a:cubicBezTo>
                  <a:cubicBezTo>
                    <a:pt x="2447" y="13225"/>
                    <a:pt x="3581" y="13787"/>
                    <a:pt x="4714" y="13787"/>
                  </a:cubicBezTo>
                  <a:cubicBezTo>
                    <a:pt x="6238" y="13787"/>
                    <a:pt x="7761" y="12772"/>
                    <a:pt x="8439" y="11077"/>
                  </a:cubicBezTo>
                  <a:cubicBezTo>
                    <a:pt x="9463" y="8529"/>
                    <a:pt x="8758" y="4207"/>
                    <a:pt x="6824" y="1932"/>
                  </a:cubicBezTo>
                  <a:cubicBezTo>
                    <a:pt x="6457" y="596"/>
                    <a:pt x="5445" y="1"/>
                    <a:pt x="43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037;p57">
              <a:extLst>
                <a:ext uri="{FF2B5EF4-FFF2-40B4-BE49-F238E27FC236}">
                  <a16:creationId xmlns:a16="http://schemas.microsoft.com/office/drawing/2014/main" id="{0C72376C-14AC-0438-C27F-4E328C51138E}"/>
                </a:ext>
              </a:extLst>
            </p:cNvPr>
            <p:cNvSpPr/>
            <p:nvPr/>
          </p:nvSpPr>
          <p:spPr>
            <a:xfrm>
              <a:off x="2003275" y="2384950"/>
              <a:ext cx="313925" cy="216875"/>
            </a:xfrm>
            <a:custGeom>
              <a:avLst/>
              <a:gdLst/>
              <a:ahLst/>
              <a:cxnLst/>
              <a:rect l="l" t="t" r="r" b="b"/>
              <a:pathLst>
                <a:path w="12557" h="8675" extrusionOk="0">
                  <a:moveTo>
                    <a:pt x="8629" y="0"/>
                  </a:moveTo>
                  <a:cubicBezTo>
                    <a:pt x="8514" y="0"/>
                    <a:pt x="8398" y="7"/>
                    <a:pt x="8280" y="22"/>
                  </a:cubicBezTo>
                  <a:cubicBezTo>
                    <a:pt x="5937" y="295"/>
                    <a:pt x="3776" y="749"/>
                    <a:pt x="2002" y="2456"/>
                  </a:cubicBezTo>
                  <a:cubicBezTo>
                    <a:pt x="0" y="4389"/>
                    <a:pt x="1115" y="7574"/>
                    <a:pt x="3594" y="8370"/>
                  </a:cubicBezTo>
                  <a:cubicBezTo>
                    <a:pt x="4282" y="8583"/>
                    <a:pt x="4978" y="8675"/>
                    <a:pt x="5672" y="8675"/>
                  </a:cubicBezTo>
                  <a:cubicBezTo>
                    <a:pt x="6908" y="8675"/>
                    <a:pt x="8139" y="8383"/>
                    <a:pt x="9304" y="7960"/>
                  </a:cubicBezTo>
                  <a:cubicBezTo>
                    <a:pt x="11215" y="7301"/>
                    <a:pt x="12557" y="5640"/>
                    <a:pt x="12261" y="3547"/>
                  </a:cubicBezTo>
                  <a:cubicBezTo>
                    <a:pt x="12025" y="1855"/>
                    <a:pt x="10498" y="0"/>
                    <a:pt x="8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038;p57">
              <a:extLst>
                <a:ext uri="{FF2B5EF4-FFF2-40B4-BE49-F238E27FC236}">
                  <a16:creationId xmlns:a16="http://schemas.microsoft.com/office/drawing/2014/main" id="{6917150D-099B-2D06-ADFB-C003804EAA88}"/>
                </a:ext>
              </a:extLst>
            </p:cNvPr>
            <p:cNvSpPr/>
            <p:nvPr/>
          </p:nvSpPr>
          <p:spPr>
            <a:xfrm>
              <a:off x="1749700" y="1859925"/>
              <a:ext cx="205825" cy="179750"/>
            </a:xfrm>
            <a:custGeom>
              <a:avLst/>
              <a:gdLst/>
              <a:ahLst/>
              <a:cxnLst/>
              <a:rect l="l" t="t" r="r" b="b"/>
              <a:pathLst>
                <a:path w="8233" h="7190" extrusionOk="0">
                  <a:moveTo>
                    <a:pt x="4008" y="0"/>
                  </a:moveTo>
                  <a:cubicBezTo>
                    <a:pt x="1924" y="0"/>
                    <a:pt x="0" y="1624"/>
                    <a:pt x="339" y="4030"/>
                  </a:cubicBezTo>
                  <a:cubicBezTo>
                    <a:pt x="611" y="5922"/>
                    <a:pt x="2314" y="7190"/>
                    <a:pt x="4046" y="7190"/>
                  </a:cubicBezTo>
                  <a:cubicBezTo>
                    <a:pt x="4917" y="7190"/>
                    <a:pt x="5796" y="6869"/>
                    <a:pt x="6504" y="6146"/>
                  </a:cubicBezTo>
                  <a:lnTo>
                    <a:pt x="6799" y="5827"/>
                  </a:lnTo>
                  <a:cubicBezTo>
                    <a:pt x="8232" y="4371"/>
                    <a:pt x="8096" y="1528"/>
                    <a:pt x="6094" y="573"/>
                  </a:cubicBezTo>
                  <a:lnTo>
                    <a:pt x="5730" y="391"/>
                  </a:lnTo>
                  <a:cubicBezTo>
                    <a:pt x="5173" y="125"/>
                    <a:pt x="4585" y="0"/>
                    <a:pt x="40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039;p57">
              <a:extLst>
                <a:ext uri="{FF2B5EF4-FFF2-40B4-BE49-F238E27FC236}">
                  <a16:creationId xmlns:a16="http://schemas.microsoft.com/office/drawing/2014/main" id="{38A94FD0-ABEC-3A48-20FA-A3E4DB7B7750}"/>
                </a:ext>
              </a:extLst>
            </p:cNvPr>
            <p:cNvSpPr/>
            <p:nvPr/>
          </p:nvSpPr>
          <p:spPr>
            <a:xfrm>
              <a:off x="2389975" y="2023950"/>
              <a:ext cx="197925" cy="153525"/>
            </a:xfrm>
            <a:custGeom>
              <a:avLst/>
              <a:gdLst/>
              <a:ahLst/>
              <a:cxnLst/>
              <a:rect l="l" t="t" r="r" b="b"/>
              <a:pathLst>
                <a:path w="7917" h="6141" extrusionOk="0">
                  <a:moveTo>
                    <a:pt x="3454" y="1"/>
                  </a:moveTo>
                  <a:cubicBezTo>
                    <a:pt x="3076" y="1"/>
                    <a:pt x="2699" y="30"/>
                    <a:pt x="2321" y="85"/>
                  </a:cubicBezTo>
                  <a:cubicBezTo>
                    <a:pt x="728" y="313"/>
                    <a:pt x="0" y="2474"/>
                    <a:pt x="774" y="3725"/>
                  </a:cubicBezTo>
                  <a:cubicBezTo>
                    <a:pt x="1138" y="4339"/>
                    <a:pt x="1616" y="4862"/>
                    <a:pt x="2184" y="5294"/>
                  </a:cubicBezTo>
                  <a:cubicBezTo>
                    <a:pt x="2853" y="5842"/>
                    <a:pt x="3672" y="6141"/>
                    <a:pt x="4466" y="6141"/>
                  </a:cubicBezTo>
                  <a:cubicBezTo>
                    <a:pt x="5454" y="6141"/>
                    <a:pt x="6404" y="5679"/>
                    <a:pt x="6984" y="4657"/>
                  </a:cubicBezTo>
                  <a:cubicBezTo>
                    <a:pt x="7917" y="3020"/>
                    <a:pt x="7052" y="586"/>
                    <a:pt x="5119" y="199"/>
                  </a:cubicBezTo>
                  <a:cubicBezTo>
                    <a:pt x="4564" y="64"/>
                    <a:pt x="4009" y="1"/>
                    <a:pt x="34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040;p57">
              <a:extLst>
                <a:ext uri="{FF2B5EF4-FFF2-40B4-BE49-F238E27FC236}">
                  <a16:creationId xmlns:a16="http://schemas.microsoft.com/office/drawing/2014/main" id="{16723915-E358-8E6A-142F-9AB6AB4D2481}"/>
                </a:ext>
              </a:extLst>
            </p:cNvPr>
            <p:cNvSpPr/>
            <p:nvPr/>
          </p:nvSpPr>
          <p:spPr>
            <a:xfrm>
              <a:off x="3245425" y="1472775"/>
              <a:ext cx="196275" cy="197875"/>
            </a:xfrm>
            <a:custGeom>
              <a:avLst/>
              <a:gdLst/>
              <a:ahLst/>
              <a:cxnLst/>
              <a:rect l="l" t="t" r="r" b="b"/>
              <a:pathLst>
                <a:path w="7851" h="7915" extrusionOk="0">
                  <a:moveTo>
                    <a:pt x="4513" y="0"/>
                  </a:moveTo>
                  <a:cubicBezTo>
                    <a:pt x="3580" y="0"/>
                    <a:pt x="2631" y="393"/>
                    <a:pt x="2042" y="1273"/>
                  </a:cubicBezTo>
                  <a:cubicBezTo>
                    <a:pt x="1382" y="2205"/>
                    <a:pt x="1314" y="3115"/>
                    <a:pt x="905" y="4116"/>
                  </a:cubicBezTo>
                  <a:cubicBezTo>
                    <a:pt x="0" y="6112"/>
                    <a:pt x="1639" y="7915"/>
                    <a:pt x="3287" y="7915"/>
                  </a:cubicBezTo>
                  <a:cubicBezTo>
                    <a:pt x="4044" y="7915"/>
                    <a:pt x="4802" y="7535"/>
                    <a:pt x="5318" y="6618"/>
                  </a:cubicBezTo>
                  <a:cubicBezTo>
                    <a:pt x="5977" y="5458"/>
                    <a:pt x="6705" y="4662"/>
                    <a:pt x="7160" y="3343"/>
                  </a:cubicBezTo>
                  <a:cubicBezTo>
                    <a:pt x="7850" y="1302"/>
                    <a:pt x="6209" y="0"/>
                    <a:pt x="45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041;p57">
              <a:extLst>
                <a:ext uri="{FF2B5EF4-FFF2-40B4-BE49-F238E27FC236}">
                  <a16:creationId xmlns:a16="http://schemas.microsoft.com/office/drawing/2014/main" id="{DE7BC882-862E-C23E-F73A-08D98EBC65BD}"/>
                </a:ext>
              </a:extLst>
            </p:cNvPr>
            <p:cNvSpPr/>
            <p:nvPr/>
          </p:nvSpPr>
          <p:spPr>
            <a:xfrm>
              <a:off x="3247675" y="933050"/>
              <a:ext cx="233625" cy="177075"/>
            </a:xfrm>
            <a:custGeom>
              <a:avLst/>
              <a:gdLst/>
              <a:ahLst/>
              <a:cxnLst/>
              <a:rect l="l" t="t" r="r" b="b"/>
              <a:pathLst>
                <a:path w="9345" h="7083" extrusionOk="0">
                  <a:moveTo>
                    <a:pt x="4773" y="0"/>
                  </a:moveTo>
                  <a:cubicBezTo>
                    <a:pt x="1" y="0"/>
                    <a:pt x="650" y="7082"/>
                    <a:pt x="4517" y="7082"/>
                  </a:cubicBezTo>
                  <a:cubicBezTo>
                    <a:pt x="4872" y="7082"/>
                    <a:pt x="5253" y="7023"/>
                    <a:pt x="5660" y="6893"/>
                  </a:cubicBezTo>
                  <a:cubicBezTo>
                    <a:pt x="9345" y="5710"/>
                    <a:pt x="8890" y="0"/>
                    <a:pt x="47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042;p57">
              <a:extLst>
                <a:ext uri="{FF2B5EF4-FFF2-40B4-BE49-F238E27FC236}">
                  <a16:creationId xmlns:a16="http://schemas.microsoft.com/office/drawing/2014/main" id="{62AE57C3-938A-20AF-672C-472D078EFB85}"/>
                </a:ext>
              </a:extLst>
            </p:cNvPr>
            <p:cNvSpPr/>
            <p:nvPr/>
          </p:nvSpPr>
          <p:spPr>
            <a:xfrm>
              <a:off x="2950925" y="1955475"/>
              <a:ext cx="288750" cy="274600"/>
            </a:xfrm>
            <a:custGeom>
              <a:avLst/>
              <a:gdLst/>
              <a:ahLst/>
              <a:cxnLst/>
              <a:rect l="l" t="t" r="r" b="b"/>
              <a:pathLst>
                <a:path w="11550" h="10984" extrusionOk="0">
                  <a:moveTo>
                    <a:pt x="2898" y="0"/>
                  </a:moveTo>
                  <a:cubicBezTo>
                    <a:pt x="1277" y="0"/>
                    <a:pt x="0" y="2136"/>
                    <a:pt x="788" y="3711"/>
                  </a:cubicBezTo>
                  <a:cubicBezTo>
                    <a:pt x="1402" y="4917"/>
                    <a:pt x="1834" y="6168"/>
                    <a:pt x="2403" y="7374"/>
                  </a:cubicBezTo>
                  <a:cubicBezTo>
                    <a:pt x="3131" y="8852"/>
                    <a:pt x="4245" y="9785"/>
                    <a:pt x="5633" y="10604"/>
                  </a:cubicBezTo>
                  <a:cubicBezTo>
                    <a:pt x="6092" y="10865"/>
                    <a:pt x="6611" y="10984"/>
                    <a:pt x="7138" y="10984"/>
                  </a:cubicBezTo>
                  <a:cubicBezTo>
                    <a:pt x="9272" y="10984"/>
                    <a:pt x="11549" y="9040"/>
                    <a:pt x="10637" y="6759"/>
                  </a:cubicBezTo>
                  <a:cubicBezTo>
                    <a:pt x="9932" y="5008"/>
                    <a:pt x="9250" y="3689"/>
                    <a:pt x="7612" y="2619"/>
                  </a:cubicBezTo>
                  <a:cubicBezTo>
                    <a:pt x="6452" y="1846"/>
                    <a:pt x="5246" y="1209"/>
                    <a:pt x="4109" y="413"/>
                  </a:cubicBezTo>
                  <a:cubicBezTo>
                    <a:pt x="3701" y="125"/>
                    <a:pt x="3289" y="0"/>
                    <a:pt x="28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043;p57">
              <a:extLst>
                <a:ext uri="{FF2B5EF4-FFF2-40B4-BE49-F238E27FC236}">
                  <a16:creationId xmlns:a16="http://schemas.microsoft.com/office/drawing/2014/main" id="{6CC4CF77-9C5D-7C4A-C67B-CF46ECC15CCD}"/>
                </a:ext>
              </a:extLst>
            </p:cNvPr>
            <p:cNvSpPr/>
            <p:nvPr/>
          </p:nvSpPr>
          <p:spPr>
            <a:xfrm>
              <a:off x="3434650" y="2244700"/>
              <a:ext cx="193450" cy="190850"/>
            </a:xfrm>
            <a:custGeom>
              <a:avLst/>
              <a:gdLst/>
              <a:ahLst/>
              <a:cxnLst/>
              <a:rect l="l" t="t" r="r" b="b"/>
              <a:pathLst>
                <a:path w="7738" h="7634" extrusionOk="0">
                  <a:moveTo>
                    <a:pt x="4717" y="0"/>
                  </a:moveTo>
                  <a:cubicBezTo>
                    <a:pt x="4251" y="0"/>
                    <a:pt x="3785" y="100"/>
                    <a:pt x="3367" y="309"/>
                  </a:cubicBezTo>
                  <a:cubicBezTo>
                    <a:pt x="2617" y="695"/>
                    <a:pt x="1934" y="1241"/>
                    <a:pt x="1366" y="1901"/>
                  </a:cubicBezTo>
                  <a:cubicBezTo>
                    <a:pt x="1" y="3402"/>
                    <a:pt x="46" y="5677"/>
                    <a:pt x="1729" y="6951"/>
                  </a:cubicBezTo>
                  <a:cubicBezTo>
                    <a:pt x="2324" y="7401"/>
                    <a:pt x="3089" y="7634"/>
                    <a:pt x="3850" y="7634"/>
                  </a:cubicBezTo>
                  <a:cubicBezTo>
                    <a:pt x="5012" y="7634"/>
                    <a:pt x="6166" y="7091"/>
                    <a:pt x="6688" y="5950"/>
                  </a:cubicBezTo>
                  <a:cubicBezTo>
                    <a:pt x="7189" y="4972"/>
                    <a:pt x="7507" y="3880"/>
                    <a:pt x="7598" y="2765"/>
                  </a:cubicBezTo>
                  <a:cubicBezTo>
                    <a:pt x="7737" y="1044"/>
                    <a:pt x="6228" y="0"/>
                    <a:pt x="47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044;p57">
              <a:extLst>
                <a:ext uri="{FF2B5EF4-FFF2-40B4-BE49-F238E27FC236}">
                  <a16:creationId xmlns:a16="http://schemas.microsoft.com/office/drawing/2014/main" id="{CABA1E26-31AC-7EEC-D314-BDA732090D31}"/>
                </a:ext>
              </a:extLst>
            </p:cNvPr>
            <p:cNvSpPr/>
            <p:nvPr/>
          </p:nvSpPr>
          <p:spPr>
            <a:xfrm>
              <a:off x="3624350" y="1588700"/>
              <a:ext cx="234575" cy="157375"/>
            </a:xfrm>
            <a:custGeom>
              <a:avLst/>
              <a:gdLst/>
              <a:ahLst/>
              <a:cxnLst/>
              <a:rect l="l" t="t" r="r" b="b"/>
              <a:pathLst>
                <a:path w="9383" h="6295" extrusionOk="0">
                  <a:moveTo>
                    <a:pt x="5571" y="1"/>
                  </a:moveTo>
                  <a:cubicBezTo>
                    <a:pt x="3880" y="1"/>
                    <a:pt x="3007" y="894"/>
                    <a:pt x="1853" y="2004"/>
                  </a:cubicBezTo>
                  <a:cubicBezTo>
                    <a:pt x="1" y="3771"/>
                    <a:pt x="1695" y="6295"/>
                    <a:pt x="3840" y="6295"/>
                  </a:cubicBezTo>
                  <a:cubicBezTo>
                    <a:pt x="3987" y="6295"/>
                    <a:pt x="4136" y="6283"/>
                    <a:pt x="4287" y="6258"/>
                  </a:cubicBezTo>
                  <a:cubicBezTo>
                    <a:pt x="6084" y="5985"/>
                    <a:pt x="7017" y="5689"/>
                    <a:pt x="8108" y="4142"/>
                  </a:cubicBezTo>
                  <a:cubicBezTo>
                    <a:pt x="9382" y="2368"/>
                    <a:pt x="7608" y="71"/>
                    <a:pt x="5697" y="2"/>
                  </a:cubicBezTo>
                  <a:cubicBezTo>
                    <a:pt x="5655" y="1"/>
                    <a:pt x="5612" y="1"/>
                    <a:pt x="5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045;p57">
              <a:extLst>
                <a:ext uri="{FF2B5EF4-FFF2-40B4-BE49-F238E27FC236}">
                  <a16:creationId xmlns:a16="http://schemas.microsoft.com/office/drawing/2014/main" id="{D05D3581-E9F6-8E90-2FAF-7445131B2689}"/>
                </a:ext>
              </a:extLst>
            </p:cNvPr>
            <p:cNvSpPr/>
            <p:nvPr/>
          </p:nvSpPr>
          <p:spPr>
            <a:xfrm>
              <a:off x="3196375" y="2966875"/>
              <a:ext cx="193950" cy="304450"/>
            </a:xfrm>
            <a:custGeom>
              <a:avLst/>
              <a:gdLst/>
              <a:ahLst/>
              <a:cxnLst/>
              <a:rect l="l" t="t" r="r" b="b"/>
              <a:pathLst>
                <a:path w="7758" h="12178" extrusionOk="0">
                  <a:moveTo>
                    <a:pt x="3248" y="0"/>
                  </a:moveTo>
                  <a:cubicBezTo>
                    <a:pt x="1824" y="0"/>
                    <a:pt x="296" y="1239"/>
                    <a:pt x="569" y="3109"/>
                  </a:cubicBezTo>
                  <a:cubicBezTo>
                    <a:pt x="683" y="3973"/>
                    <a:pt x="114" y="5247"/>
                    <a:pt x="69" y="6134"/>
                  </a:cubicBezTo>
                  <a:cubicBezTo>
                    <a:pt x="0" y="7272"/>
                    <a:pt x="182" y="8432"/>
                    <a:pt x="615" y="9501"/>
                  </a:cubicBezTo>
                  <a:cubicBezTo>
                    <a:pt x="1193" y="11008"/>
                    <a:pt x="2407" y="12177"/>
                    <a:pt x="4054" y="12177"/>
                  </a:cubicBezTo>
                  <a:cubicBezTo>
                    <a:pt x="4223" y="12177"/>
                    <a:pt x="4396" y="12165"/>
                    <a:pt x="4573" y="12140"/>
                  </a:cubicBezTo>
                  <a:cubicBezTo>
                    <a:pt x="6370" y="11889"/>
                    <a:pt x="7712" y="10388"/>
                    <a:pt x="7735" y="8568"/>
                  </a:cubicBezTo>
                  <a:cubicBezTo>
                    <a:pt x="7757" y="7272"/>
                    <a:pt x="7507" y="5975"/>
                    <a:pt x="6961" y="4792"/>
                  </a:cubicBezTo>
                  <a:cubicBezTo>
                    <a:pt x="6506" y="3769"/>
                    <a:pt x="5642" y="2927"/>
                    <a:pt x="5392" y="1835"/>
                  </a:cubicBezTo>
                  <a:cubicBezTo>
                    <a:pt x="5100" y="552"/>
                    <a:pt x="4197" y="0"/>
                    <a:pt x="32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046;p57">
              <a:extLst>
                <a:ext uri="{FF2B5EF4-FFF2-40B4-BE49-F238E27FC236}">
                  <a16:creationId xmlns:a16="http://schemas.microsoft.com/office/drawing/2014/main" id="{E68BE7C2-0830-E499-D31E-15A063952C48}"/>
                </a:ext>
              </a:extLst>
            </p:cNvPr>
            <p:cNvSpPr/>
            <p:nvPr/>
          </p:nvSpPr>
          <p:spPr>
            <a:xfrm>
              <a:off x="2532150" y="3339825"/>
              <a:ext cx="221250" cy="225125"/>
            </a:xfrm>
            <a:custGeom>
              <a:avLst/>
              <a:gdLst/>
              <a:ahLst/>
              <a:cxnLst/>
              <a:rect l="l" t="t" r="r" b="b"/>
              <a:pathLst>
                <a:path w="8850" h="9005" extrusionOk="0">
                  <a:moveTo>
                    <a:pt x="4832" y="1"/>
                  </a:moveTo>
                  <a:cubicBezTo>
                    <a:pt x="3906" y="1"/>
                    <a:pt x="2946" y="324"/>
                    <a:pt x="2161" y="952"/>
                  </a:cubicBezTo>
                  <a:cubicBezTo>
                    <a:pt x="0" y="2704"/>
                    <a:pt x="23" y="4888"/>
                    <a:pt x="979" y="7253"/>
                  </a:cubicBezTo>
                  <a:cubicBezTo>
                    <a:pt x="1449" y="8423"/>
                    <a:pt x="2772" y="9004"/>
                    <a:pt x="4032" y="9004"/>
                  </a:cubicBezTo>
                  <a:cubicBezTo>
                    <a:pt x="4660" y="9004"/>
                    <a:pt x="5272" y="8860"/>
                    <a:pt x="5755" y="8573"/>
                  </a:cubicBezTo>
                  <a:cubicBezTo>
                    <a:pt x="8053" y="7208"/>
                    <a:pt x="8849" y="5161"/>
                    <a:pt x="8189" y="2590"/>
                  </a:cubicBezTo>
                  <a:cubicBezTo>
                    <a:pt x="7727" y="837"/>
                    <a:pt x="6321" y="1"/>
                    <a:pt x="48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047;p57">
              <a:extLst>
                <a:ext uri="{FF2B5EF4-FFF2-40B4-BE49-F238E27FC236}">
                  <a16:creationId xmlns:a16="http://schemas.microsoft.com/office/drawing/2014/main" id="{4A08923D-038D-5D4C-34DF-8C989F41CEB9}"/>
                </a:ext>
              </a:extLst>
            </p:cNvPr>
            <p:cNvSpPr/>
            <p:nvPr/>
          </p:nvSpPr>
          <p:spPr>
            <a:xfrm>
              <a:off x="1958625" y="3174175"/>
              <a:ext cx="242000" cy="191000"/>
            </a:xfrm>
            <a:custGeom>
              <a:avLst/>
              <a:gdLst/>
              <a:ahLst/>
              <a:cxnLst/>
              <a:rect l="l" t="t" r="r" b="b"/>
              <a:pathLst>
                <a:path w="9680" h="7640" extrusionOk="0">
                  <a:moveTo>
                    <a:pt x="4775" y="1"/>
                  </a:moveTo>
                  <a:cubicBezTo>
                    <a:pt x="4719" y="1"/>
                    <a:pt x="4663" y="1"/>
                    <a:pt x="4607" y="3"/>
                  </a:cubicBezTo>
                  <a:cubicBezTo>
                    <a:pt x="4588" y="3"/>
                    <a:pt x="4569" y="3"/>
                    <a:pt x="4550" y="3"/>
                  </a:cubicBezTo>
                  <a:cubicBezTo>
                    <a:pt x="1226" y="3"/>
                    <a:pt x="0" y="3975"/>
                    <a:pt x="1991" y="6282"/>
                  </a:cubicBezTo>
                  <a:cubicBezTo>
                    <a:pt x="2754" y="7148"/>
                    <a:pt x="3834" y="7640"/>
                    <a:pt x="4978" y="7640"/>
                  </a:cubicBezTo>
                  <a:cubicBezTo>
                    <a:pt x="5096" y="7640"/>
                    <a:pt x="5215" y="7634"/>
                    <a:pt x="5335" y="7624"/>
                  </a:cubicBezTo>
                  <a:cubicBezTo>
                    <a:pt x="7678" y="7419"/>
                    <a:pt x="9680" y="5440"/>
                    <a:pt x="8974" y="2915"/>
                  </a:cubicBezTo>
                  <a:cubicBezTo>
                    <a:pt x="8838" y="2369"/>
                    <a:pt x="8565" y="1846"/>
                    <a:pt x="8178" y="1414"/>
                  </a:cubicBezTo>
                  <a:cubicBezTo>
                    <a:pt x="7285" y="498"/>
                    <a:pt x="6057" y="1"/>
                    <a:pt x="47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048;p57">
              <a:extLst>
                <a:ext uri="{FF2B5EF4-FFF2-40B4-BE49-F238E27FC236}">
                  <a16:creationId xmlns:a16="http://schemas.microsoft.com/office/drawing/2014/main" id="{3D37A110-B2C4-97CC-1CF5-2C80B21A7C07}"/>
                </a:ext>
              </a:extLst>
            </p:cNvPr>
            <p:cNvSpPr/>
            <p:nvPr/>
          </p:nvSpPr>
          <p:spPr>
            <a:xfrm>
              <a:off x="2539550" y="2853075"/>
              <a:ext cx="256500" cy="211525"/>
            </a:xfrm>
            <a:custGeom>
              <a:avLst/>
              <a:gdLst/>
              <a:ahLst/>
              <a:cxnLst/>
              <a:rect l="l" t="t" r="r" b="b"/>
              <a:pathLst>
                <a:path w="10260" h="8461" extrusionOk="0">
                  <a:moveTo>
                    <a:pt x="4757" y="0"/>
                  </a:moveTo>
                  <a:cubicBezTo>
                    <a:pt x="4293" y="0"/>
                    <a:pt x="3827" y="51"/>
                    <a:pt x="3367" y="154"/>
                  </a:cubicBezTo>
                  <a:cubicBezTo>
                    <a:pt x="1069" y="609"/>
                    <a:pt x="0" y="3498"/>
                    <a:pt x="1137" y="5432"/>
                  </a:cubicBezTo>
                  <a:cubicBezTo>
                    <a:pt x="2002" y="6933"/>
                    <a:pt x="3207" y="7661"/>
                    <a:pt x="4800" y="8275"/>
                  </a:cubicBezTo>
                  <a:cubicBezTo>
                    <a:pt x="5137" y="8403"/>
                    <a:pt x="5486" y="8461"/>
                    <a:pt x="5835" y="8461"/>
                  </a:cubicBezTo>
                  <a:cubicBezTo>
                    <a:pt x="7420" y="8461"/>
                    <a:pt x="9014" y="7262"/>
                    <a:pt x="9554" y="5864"/>
                  </a:cubicBezTo>
                  <a:cubicBezTo>
                    <a:pt x="10259" y="4044"/>
                    <a:pt x="9668" y="1769"/>
                    <a:pt x="7848" y="814"/>
                  </a:cubicBezTo>
                  <a:cubicBezTo>
                    <a:pt x="6895" y="274"/>
                    <a:pt x="5831" y="0"/>
                    <a:pt x="4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049;p57">
              <a:extLst>
                <a:ext uri="{FF2B5EF4-FFF2-40B4-BE49-F238E27FC236}">
                  <a16:creationId xmlns:a16="http://schemas.microsoft.com/office/drawing/2014/main" id="{1A799514-E090-3C8C-CF83-B0D5585289C6}"/>
                </a:ext>
              </a:extLst>
            </p:cNvPr>
            <p:cNvSpPr/>
            <p:nvPr/>
          </p:nvSpPr>
          <p:spPr>
            <a:xfrm>
              <a:off x="3151475" y="2647950"/>
              <a:ext cx="320175" cy="314225"/>
            </a:xfrm>
            <a:custGeom>
              <a:avLst/>
              <a:gdLst/>
              <a:ahLst/>
              <a:cxnLst/>
              <a:rect l="l" t="t" r="r" b="b"/>
              <a:pathLst>
                <a:path w="12807" h="12569" extrusionOk="0">
                  <a:moveTo>
                    <a:pt x="6778" y="1"/>
                  </a:moveTo>
                  <a:cubicBezTo>
                    <a:pt x="5404" y="1"/>
                    <a:pt x="4128" y="608"/>
                    <a:pt x="3412" y="1808"/>
                  </a:cubicBezTo>
                  <a:cubicBezTo>
                    <a:pt x="1683" y="2923"/>
                    <a:pt x="227" y="4788"/>
                    <a:pt x="136" y="6812"/>
                  </a:cubicBezTo>
                  <a:cubicBezTo>
                    <a:pt x="1" y="10193"/>
                    <a:pt x="3214" y="12568"/>
                    <a:pt x="6370" y="12568"/>
                  </a:cubicBezTo>
                  <a:cubicBezTo>
                    <a:pt x="6400" y="12568"/>
                    <a:pt x="6430" y="12568"/>
                    <a:pt x="6460" y="12568"/>
                  </a:cubicBezTo>
                  <a:cubicBezTo>
                    <a:pt x="9758" y="12545"/>
                    <a:pt x="12602" y="9861"/>
                    <a:pt x="12715" y="6539"/>
                  </a:cubicBezTo>
                  <a:cubicBezTo>
                    <a:pt x="12806" y="3560"/>
                    <a:pt x="10531" y="489"/>
                    <a:pt x="7506" y="56"/>
                  </a:cubicBezTo>
                  <a:cubicBezTo>
                    <a:pt x="7262" y="19"/>
                    <a:pt x="7019" y="1"/>
                    <a:pt x="67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050;p57">
              <a:extLst>
                <a:ext uri="{FF2B5EF4-FFF2-40B4-BE49-F238E27FC236}">
                  <a16:creationId xmlns:a16="http://schemas.microsoft.com/office/drawing/2014/main" id="{D0DC4BFF-8EDB-5863-2A2E-3D0A3C7D3F93}"/>
                </a:ext>
              </a:extLst>
            </p:cNvPr>
            <p:cNvSpPr/>
            <p:nvPr/>
          </p:nvSpPr>
          <p:spPr>
            <a:xfrm>
              <a:off x="3489825" y="1861150"/>
              <a:ext cx="179150" cy="139350"/>
            </a:xfrm>
            <a:custGeom>
              <a:avLst/>
              <a:gdLst/>
              <a:ahLst/>
              <a:cxnLst/>
              <a:rect l="l" t="t" r="r" b="b"/>
              <a:pathLst>
                <a:path w="7166" h="5574" extrusionOk="0">
                  <a:moveTo>
                    <a:pt x="3594" y="0"/>
                  </a:moveTo>
                  <a:cubicBezTo>
                    <a:pt x="0" y="0"/>
                    <a:pt x="0" y="5574"/>
                    <a:pt x="3594" y="5574"/>
                  </a:cubicBezTo>
                  <a:cubicBezTo>
                    <a:pt x="7166" y="5574"/>
                    <a:pt x="7166" y="0"/>
                    <a:pt x="3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051;p57">
              <a:extLst>
                <a:ext uri="{FF2B5EF4-FFF2-40B4-BE49-F238E27FC236}">
                  <a16:creationId xmlns:a16="http://schemas.microsoft.com/office/drawing/2014/main" id="{39C3DF6C-5ED3-8F0B-334D-C4896727A266}"/>
                </a:ext>
              </a:extLst>
            </p:cNvPr>
            <p:cNvSpPr/>
            <p:nvPr/>
          </p:nvSpPr>
          <p:spPr>
            <a:xfrm>
              <a:off x="3652450" y="2995700"/>
              <a:ext cx="192300" cy="155750"/>
            </a:xfrm>
            <a:custGeom>
              <a:avLst/>
              <a:gdLst/>
              <a:ahLst/>
              <a:cxnLst/>
              <a:rect l="l" t="t" r="r" b="b"/>
              <a:pathLst>
                <a:path w="7692" h="6230" extrusionOk="0">
                  <a:moveTo>
                    <a:pt x="3570" y="0"/>
                  </a:moveTo>
                  <a:cubicBezTo>
                    <a:pt x="3443" y="0"/>
                    <a:pt x="3314" y="8"/>
                    <a:pt x="3186" y="22"/>
                  </a:cubicBezTo>
                  <a:cubicBezTo>
                    <a:pt x="1616" y="113"/>
                    <a:pt x="1" y="1660"/>
                    <a:pt x="615" y="3366"/>
                  </a:cubicBezTo>
                  <a:cubicBezTo>
                    <a:pt x="1161" y="4890"/>
                    <a:pt x="1889" y="5687"/>
                    <a:pt x="3504" y="6119"/>
                  </a:cubicBezTo>
                  <a:cubicBezTo>
                    <a:pt x="3793" y="6194"/>
                    <a:pt x="4067" y="6229"/>
                    <a:pt x="4325" y="6229"/>
                  </a:cubicBezTo>
                  <a:cubicBezTo>
                    <a:pt x="6704" y="6229"/>
                    <a:pt x="7691" y="3230"/>
                    <a:pt x="6234" y="1342"/>
                  </a:cubicBezTo>
                  <a:cubicBezTo>
                    <a:pt x="5605" y="490"/>
                    <a:pt x="4616" y="0"/>
                    <a:pt x="35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052;p57">
              <a:extLst>
                <a:ext uri="{FF2B5EF4-FFF2-40B4-BE49-F238E27FC236}">
                  <a16:creationId xmlns:a16="http://schemas.microsoft.com/office/drawing/2014/main" id="{02DB5206-BE25-DD35-5624-141DF862C949}"/>
                </a:ext>
              </a:extLst>
            </p:cNvPr>
            <p:cNvSpPr/>
            <p:nvPr/>
          </p:nvSpPr>
          <p:spPr>
            <a:xfrm>
              <a:off x="2518350" y="3867100"/>
              <a:ext cx="206050" cy="166900"/>
            </a:xfrm>
            <a:custGeom>
              <a:avLst/>
              <a:gdLst/>
              <a:ahLst/>
              <a:cxnLst/>
              <a:rect l="l" t="t" r="r" b="b"/>
              <a:pathLst>
                <a:path w="8242" h="6676" extrusionOk="0">
                  <a:moveTo>
                    <a:pt x="4399" y="1"/>
                  </a:moveTo>
                  <a:cubicBezTo>
                    <a:pt x="3869" y="1"/>
                    <a:pt x="3336" y="133"/>
                    <a:pt x="2850" y="425"/>
                  </a:cubicBezTo>
                  <a:lnTo>
                    <a:pt x="2395" y="721"/>
                  </a:lnTo>
                  <a:cubicBezTo>
                    <a:pt x="0" y="2171"/>
                    <a:pt x="576" y="6675"/>
                    <a:pt x="3630" y="6675"/>
                  </a:cubicBezTo>
                  <a:cubicBezTo>
                    <a:pt x="3738" y="6675"/>
                    <a:pt x="3850" y="6670"/>
                    <a:pt x="3964" y="6658"/>
                  </a:cubicBezTo>
                  <a:lnTo>
                    <a:pt x="4488" y="6590"/>
                  </a:lnTo>
                  <a:cubicBezTo>
                    <a:pt x="6558" y="6362"/>
                    <a:pt x="8241" y="4656"/>
                    <a:pt x="7672" y="2450"/>
                  </a:cubicBezTo>
                  <a:cubicBezTo>
                    <a:pt x="7289" y="999"/>
                    <a:pt x="5855" y="1"/>
                    <a:pt x="43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053;p57">
              <a:extLst>
                <a:ext uri="{FF2B5EF4-FFF2-40B4-BE49-F238E27FC236}">
                  <a16:creationId xmlns:a16="http://schemas.microsoft.com/office/drawing/2014/main" id="{7AA62A40-7FB4-E756-7126-D37A3A0AE9F2}"/>
                </a:ext>
              </a:extLst>
            </p:cNvPr>
            <p:cNvSpPr/>
            <p:nvPr/>
          </p:nvSpPr>
          <p:spPr>
            <a:xfrm>
              <a:off x="2267150" y="3707100"/>
              <a:ext cx="242850" cy="211025"/>
            </a:xfrm>
            <a:custGeom>
              <a:avLst/>
              <a:gdLst/>
              <a:ahLst/>
              <a:cxnLst/>
              <a:rect l="l" t="t" r="r" b="b"/>
              <a:pathLst>
                <a:path w="9714" h="8441" extrusionOk="0">
                  <a:moveTo>
                    <a:pt x="4845" y="1"/>
                  </a:moveTo>
                  <a:cubicBezTo>
                    <a:pt x="2320" y="1"/>
                    <a:pt x="0" y="2639"/>
                    <a:pt x="842" y="5210"/>
                  </a:cubicBezTo>
                  <a:lnTo>
                    <a:pt x="955" y="5506"/>
                  </a:lnTo>
                  <a:cubicBezTo>
                    <a:pt x="1524" y="7462"/>
                    <a:pt x="3190" y="8440"/>
                    <a:pt x="4857" y="8440"/>
                  </a:cubicBezTo>
                  <a:cubicBezTo>
                    <a:pt x="6523" y="8440"/>
                    <a:pt x="8189" y="7462"/>
                    <a:pt x="8758" y="5506"/>
                  </a:cubicBezTo>
                  <a:lnTo>
                    <a:pt x="8872" y="5210"/>
                  </a:lnTo>
                  <a:cubicBezTo>
                    <a:pt x="9713" y="2639"/>
                    <a:pt x="7393" y="1"/>
                    <a:pt x="48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054;p57">
              <a:extLst>
                <a:ext uri="{FF2B5EF4-FFF2-40B4-BE49-F238E27FC236}">
                  <a16:creationId xmlns:a16="http://schemas.microsoft.com/office/drawing/2014/main" id="{D6821962-5385-22A5-E6EC-308B54D6C95C}"/>
                </a:ext>
              </a:extLst>
            </p:cNvPr>
            <p:cNvSpPr/>
            <p:nvPr/>
          </p:nvSpPr>
          <p:spPr>
            <a:xfrm>
              <a:off x="3253800" y="3352875"/>
              <a:ext cx="176325" cy="238050"/>
            </a:xfrm>
            <a:custGeom>
              <a:avLst/>
              <a:gdLst/>
              <a:ahLst/>
              <a:cxnLst/>
              <a:rect l="l" t="t" r="r" b="b"/>
              <a:pathLst>
                <a:path w="7053" h="9522" extrusionOk="0">
                  <a:moveTo>
                    <a:pt x="3063" y="0"/>
                  </a:moveTo>
                  <a:cubicBezTo>
                    <a:pt x="1572" y="0"/>
                    <a:pt x="60" y="958"/>
                    <a:pt x="274" y="2682"/>
                  </a:cubicBezTo>
                  <a:cubicBezTo>
                    <a:pt x="410" y="3592"/>
                    <a:pt x="1" y="4275"/>
                    <a:pt x="1" y="5185"/>
                  </a:cubicBezTo>
                  <a:cubicBezTo>
                    <a:pt x="1" y="6185"/>
                    <a:pt x="410" y="7141"/>
                    <a:pt x="888" y="7982"/>
                  </a:cubicBezTo>
                  <a:cubicBezTo>
                    <a:pt x="1480" y="9012"/>
                    <a:pt x="2587" y="9521"/>
                    <a:pt x="3683" y="9521"/>
                  </a:cubicBezTo>
                  <a:cubicBezTo>
                    <a:pt x="5032" y="9521"/>
                    <a:pt x="6362" y="8750"/>
                    <a:pt x="6689" y="7232"/>
                  </a:cubicBezTo>
                  <a:cubicBezTo>
                    <a:pt x="7053" y="5457"/>
                    <a:pt x="6757" y="4229"/>
                    <a:pt x="5938" y="2887"/>
                  </a:cubicBezTo>
                  <a:cubicBezTo>
                    <a:pt x="5824" y="2591"/>
                    <a:pt x="5756" y="2296"/>
                    <a:pt x="5711" y="1977"/>
                  </a:cubicBezTo>
                  <a:cubicBezTo>
                    <a:pt x="5456" y="625"/>
                    <a:pt x="4267" y="0"/>
                    <a:pt x="30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055;p57">
              <a:extLst>
                <a:ext uri="{FF2B5EF4-FFF2-40B4-BE49-F238E27FC236}">
                  <a16:creationId xmlns:a16="http://schemas.microsoft.com/office/drawing/2014/main" id="{426D7ED0-5FE4-06C4-5DA2-F615E5B91491}"/>
                </a:ext>
              </a:extLst>
            </p:cNvPr>
            <p:cNvSpPr/>
            <p:nvPr/>
          </p:nvSpPr>
          <p:spPr>
            <a:xfrm>
              <a:off x="3582775" y="2711750"/>
              <a:ext cx="129700" cy="113975"/>
            </a:xfrm>
            <a:custGeom>
              <a:avLst/>
              <a:gdLst/>
              <a:ahLst/>
              <a:cxnLst/>
              <a:rect l="l" t="t" r="r" b="b"/>
              <a:pathLst>
                <a:path w="5188" h="4559" extrusionOk="0">
                  <a:moveTo>
                    <a:pt x="2595" y="1"/>
                  </a:moveTo>
                  <a:cubicBezTo>
                    <a:pt x="1679" y="1"/>
                    <a:pt x="763" y="518"/>
                    <a:pt x="513" y="1553"/>
                  </a:cubicBezTo>
                  <a:lnTo>
                    <a:pt x="422" y="1872"/>
                  </a:lnTo>
                  <a:cubicBezTo>
                    <a:pt x="1" y="3660"/>
                    <a:pt x="1308" y="4559"/>
                    <a:pt x="2606" y="4559"/>
                  </a:cubicBezTo>
                  <a:cubicBezTo>
                    <a:pt x="3901" y="4559"/>
                    <a:pt x="5187" y="3666"/>
                    <a:pt x="4744" y="1872"/>
                  </a:cubicBezTo>
                  <a:lnTo>
                    <a:pt x="4676" y="1553"/>
                  </a:lnTo>
                  <a:cubicBezTo>
                    <a:pt x="4426" y="518"/>
                    <a:pt x="3510" y="1"/>
                    <a:pt x="2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056;p57">
              <a:extLst>
                <a:ext uri="{FF2B5EF4-FFF2-40B4-BE49-F238E27FC236}">
                  <a16:creationId xmlns:a16="http://schemas.microsoft.com/office/drawing/2014/main" id="{A2A5389D-978C-56AA-290A-00AE680D4F38}"/>
                </a:ext>
              </a:extLst>
            </p:cNvPr>
            <p:cNvSpPr/>
            <p:nvPr/>
          </p:nvSpPr>
          <p:spPr>
            <a:xfrm>
              <a:off x="3683175" y="3719650"/>
              <a:ext cx="191950" cy="166825"/>
            </a:xfrm>
            <a:custGeom>
              <a:avLst/>
              <a:gdLst/>
              <a:ahLst/>
              <a:cxnLst/>
              <a:rect l="l" t="t" r="r" b="b"/>
              <a:pathLst>
                <a:path w="7678" h="6673" extrusionOk="0">
                  <a:moveTo>
                    <a:pt x="4056" y="1"/>
                  </a:moveTo>
                  <a:cubicBezTo>
                    <a:pt x="3160" y="1"/>
                    <a:pt x="2263" y="307"/>
                    <a:pt x="1638" y="932"/>
                  </a:cubicBezTo>
                  <a:cubicBezTo>
                    <a:pt x="0" y="2592"/>
                    <a:pt x="569" y="6164"/>
                    <a:pt x="3162" y="6551"/>
                  </a:cubicBezTo>
                  <a:lnTo>
                    <a:pt x="3572" y="6619"/>
                  </a:lnTo>
                  <a:cubicBezTo>
                    <a:pt x="3799" y="6655"/>
                    <a:pt x="4021" y="6673"/>
                    <a:pt x="4235" y="6673"/>
                  </a:cubicBezTo>
                  <a:cubicBezTo>
                    <a:pt x="6291" y="6673"/>
                    <a:pt x="7677" y="5049"/>
                    <a:pt x="7348" y="2865"/>
                  </a:cubicBezTo>
                  <a:cubicBezTo>
                    <a:pt x="7325" y="2729"/>
                    <a:pt x="7302" y="2592"/>
                    <a:pt x="7280" y="2456"/>
                  </a:cubicBezTo>
                  <a:cubicBezTo>
                    <a:pt x="7024" y="839"/>
                    <a:pt x="5540" y="1"/>
                    <a:pt x="40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057;p57">
              <a:extLst>
                <a:ext uri="{FF2B5EF4-FFF2-40B4-BE49-F238E27FC236}">
                  <a16:creationId xmlns:a16="http://schemas.microsoft.com/office/drawing/2014/main" id="{3E2E84EF-73D1-7ED0-EF3D-6CEBEA9317B0}"/>
                </a:ext>
              </a:extLst>
            </p:cNvPr>
            <p:cNvSpPr/>
            <p:nvPr/>
          </p:nvSpPr>
          <p:spPr>
            <a:xfrm>
              <a:off x="3697825" y="4246275"/>
              <a:ext cx="218100" cy="175300"/>
            </a:xfrm>
            <a:custGeom>
              <a:avLst/>
              <a:gdLst/>
              <a:ahLst/>
              <a:cxnLst/>
              <a:rect l="l" t="t" r="r" b="b"/>
              <a:pathLst>
                <a:path w="8724" h="7012" extrusionOk="0">
                  <a:moveTo>
                    <a:pt x="5929" y="1"/>
                  </a:moveTo>
                  <a:cubicBezTo>
                    <a:pt x="5713" y="1"/>
                    <a:pt x="5489" y="36"/>
                    <a:pt x="5260" y="112"/>
                  </a:cubicBezTo>
                  <a:cubicBezTo>
                    <a:pt x="3918" y="567"/>
                    <a:pt x="2826" y="1022"/>
                    <a:pt x="1803" y="2068"/>
                  </a:cubicBezTo>
                  <a:cubicBezTo>
                    <a:pt x="1" y="3889"/>
                    <a:pt x="1638" y="7012"/>
                    <a:pt x="3812" y="7012"/>
                  </a:cubicBezTo>
                  <a:cubicBezTo>
                    <a:pt x="4272" y="7012"/>
                    <a:pt x="4757" y="6872"/>
                    <a:pt x="5238" y="6550"/>
                  </a:cubicBezTo>
                  <a:cubicBezTo>
                    <a:pt x="6352" y="5799"/>
                    <a:pt x="7285" y="4753"/>
                    <a:pt x="7899" y="3524"/>
                  </a:cubicBezTo>
                  <a:cubicBezTo>
                    <a:pt x="8724" y="2056"/>
                    <a:pt x="7574" y="1"/>
                    <a:pt x="59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058;p57">
              <a:extLst>
                <a:ext uri="{FF2B5EF4-FFF2-40B4-BE49-F238E27FC236}">
                  <a16:creationId xmlns:a16="http://schemas.microsoft.com/office/drawing/2014/main" id="{85032E60-27B8-8F6A-25E2-C81EA1AAC228}"/>
                </a:ext>
              </a:extLst>
            </p:cNvPr>
            <p:cNvSpPr/>
            <p:nvPr/>
          </p:nvSpPr>
          <p:spPr>
            <a:xfrm>
              <a:off x="2856525" y="4282625"/>
              <a:ext cx="175475" cy="138900"/>
            </a:xfrm>
            <a:custGeom>
              <a:avLst/>
              <a:gdLst/>
              <a:ahLst/>
              <a:cxnLst/>
              <a:rect l="l" t="t" r="r" b="b"/>
              <a:pathLst>
                <a:path w="7019" h="5556" extrusionOk="0">
                  <a:moveTo>
                    <a:pt x="3735" y="1"/>
                  </a:moveTo>
                  <a:cubicBezTo>
                    <a:pt x="3211" y="1"/>
                    <a:pt x="2661" y="190"/>
                    <a:pt x="2152" y="637"/>
                  </a:cubicBezTo>
                  <a:cubicBezTo>
                    <a:pt x="1447" y="1274"/>
                    <a:pt x="1197" y="1888"/>
                    <a:pt x="765" y="2684"/>
                  </a:cubicBezTo>
                  <a:cubicBezTo>
                    <a:pt x="1" y="4082"/>
                    <a:pt x="1129" y="5556"/>
                    <a:pt x="2475" y="5556"/>
                  </a:cubicBezTo>
                  <a:cubicBezTo>
                    <a:pt x="2773" y="5556"/>
                    <a:pt x="3080" y="5484"/>
                    <a:pt x="3381" y="5323"/>
                  </a:cubicBezTo>
                  <a:cubicBezTo>
                    <a:pt x="4200" y="4891"/>
                    <a:pt x="4814" y="4641"/>
                    <a:pt x="5451" y="3936"/>
                  </a:cubicBezTo>
                  <a:cubicBezTo>
                    <a:pt x="7018" y="2227"/>
                    <a:pt x="5531" y="1"/>
                    <a:pt x="37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059;p57">
              <a:extLst>
                <a:ext uri="{FF2B5EF4-FFF2-40B4-BE49-F238E27FC236}">
                  <a16:creationId xmlns:a16="http://schemas.microsoft.com/office/drawing/2014/main" id="{AE2FB5A9-B857-72DE-78A5-0D2B7E73418E}"/>
                </a:ext>
              </a:extLst>
            </p:cNvPr>
            <p:cNvSpPr/>
            <p:nvPr/>
          </p:nvSpPr>
          <p:spPr>
            <a:xfrm>
              <a:off x="3037700" y="3743500"/>
              <a:ext cx="209300" cy="162100"/>
            </a:xfrm>
            <a:custGeom>
              <a:avLst/>
              <a:gdLst/>
              <a:ahLst/>
              <a:cxnLst/>
              <a:rect l="l" t="t" r="r" b="b"/>
              <a:pathLst>
                <a:path w="8372" h="6484" extrusionOk="0">
                  <a:moveTo>
                    <a:pt x="4186" y="1"/>
                  </a:moveTo>
                  <a:cubicBezTo>
                    <a:pt x="1" y="1"/>
                    <a:pt x="1" y="6484"/>
                    <a:pt x="4186" y="6484"/>
                  </a:cubicBezTo>
                  <a:cubicBezTo>
                    <a:pt x="8372" y="6484"/>
                    <a:pt x="8372" y="1"/>
                    <a:pt x="41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060;p57">
              <a:extLst>
                <a:ext uri="{FF2B5EF4-FFF2-40B4-BE49-F238E27FC236}">
                  <a16:creationId xmlns:a16="http://schemas.microsoft.com/office/drawing/2014/main" id="{65E73566-A393-CEEC-7852-B41395CC2996}"/>
                </a:ext>
              </a:extLst>
            </p:cNvPr>
            <p:cNvSpPr/>
            <p:nvPr/>
          </p:nvSpPr>
          <p:spPr>
            <a:xfrm>
              <a:off x="3500625" y="4075050"/>
              <a:ext cx="174600" cy="134800"/>
            </a:xfrm>
            <a:custGeom>
              <a:avLst/>
              <a:gdLst/>
              <a:ahLst/>
              <a:cxnLst/>
              <a:rect l="l" t="t" r="r" b="b"/>
              <a:pathLst>
                <a:path w="6984" h="5392" extrusionOk="0">
                  <a:moveTo>
                    <a:pt x="3503" y="0"/>
                  </a:moveTo>
                  <a:cubicBezTo>
                    <a:pt x="0" y="0"/>
                    <a:pt x="0" y="5392"/>
                    <a:pt x="3503" y="5392"/>
                  </a:cubicBezTo>
                  <a:cubicBezTo>
                    <a:pt x="6984" y="5392"/>
                    <a:pt x="6984" y="0"/>
                    <a:pt x="35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061;p57">
              <a:extLst>
                <a:ext uri="{FF2B5EF4-FFF2-40B4-BE49-F238E27FC236}">
                  <a16:creationId xmlns:a16="http://schemas.microsoft.com/office/drawing/2014/main" id="{718BDA40-19C3-B077-A414-FCBDABA4A4E2}"/>
                </a:ext>
              </a:extLst>
            </p:cNvPr>
            <p:cNvSpPr/>
            <p:nvPr/>
          </p:nvSpPr>
          <p:spPr>
            <a:xfrm>
              <a:off x="2911450" y="3001375"/>
              <a:ext cx="178600" cy="138775"/>
            </a:xfrm>
            <a:custGeom>
              <a:avLst/>
              <a:gdLst/>
              <a:ahLst/>
              <a:cxnLst/>
              <a:rect l="l" t="t" r="r" b="b"/>
              <a:pathLst>
                <a:path w="7144" h="5551" extrusionOk="0">
                  <a:moveTo>
                    <a:pt x="3572" y="0"/>
                  </a:moveTo>
                  <a:cubicBezTo>
                    <a:pt x="1" y="0"/>
                    <a:pt x="1" y="5551"/>
                    <a:pt x="3572" y="5551"/>
                  </a:cubicBezTo>
                  <a:cubicBezTo>
                    <a:pt x="7144" y="5551"/>
                    <a:pt x="7144" y="0"/>
                    <a:pt x="35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062;p57">
              <a:extLst>
                <a:ext uri="{FF2B5EF4-FFF2-40B4-BE49-F238E27FC236}">
                  <a16:creationId xmlns:a16="http://schemas.microsoft.com/office/drawing/2014/main" id="{EE96C967-B24C-2D9F-D1AF-EB5E3E298283}"/>
                </a:ext>
              </a:extLst>
            </p:cNvPr>
            <p:cNvSpPr/>
            <p:nvPr/>
          </p:nvSpPr>
          <p:spPr>
            <a:xfrm>
              <a:off x="3544425" y="3350275"/>
              <a:ext cx="166075" cy="121125"/>
            </a:xfrm>
            <a:custGeom>
              <a:avLst/>
              <a:gdLst/>
              <a:ahLst/>
              <a:cxnLst/>
              <a:rect l="l" t="t" r="r" b="b"/>
              <a:pathLst>
                <a:path w="6643" h="4845" extrusionOk="0">
                  <a:moveTo>
                    <a:pt x="3126" y="0"/>
                  </a:moveTo>
                  <a:cubicBezTo>
                    <a:pt x="17" y="0"/>
                    <a:pt x="0" y="4845"/>
                    <a:pt x="3123" y="4845"/>
                  </a:cubicBezTo>
                  <a:cubicBezTo>
                    <a:pt x="3314" y="4845"/>
                    <a:pt x="3516" y="4826"/>
                    <a:pt x="3731" y="4788"/>
                  </a:cubicBezTo>
                  <a:lnTo>
                    <a:pt x="4367" y="4674"/>
                  </a:lnTo>
                  <a:cubicBezTo>
                    <a:pt x="6642" y="4265"/>
                    <a:pt x="6642" y="580"/>
                    <a:pt x="4367" y="170"/>
                  </a:cubicBezTo>
                  <a:lnTo>
                    <a:pt x="3731" y="57"/>
                  </a:lnTo>
                  <a:cubicBezTo>
                    <a:pt x="3517" y="18"/>
                    <a:pt x="3316" y="0"/>
                    <a:pt x="31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063;p57">
              <a:extLst>
                <a:ext uri="{FF2B5EF4-FFF2-40B4-BE49-F238E27FC236}">
                  <a16:creationId xmlns:a16="http://schemas.microsoft.com/office/drawing/2014/main" id="{1DF8597F-C148-2301-FE7E-3FA0255C8099}"/>
                </a:ext>
              </a:extLst>
            </p:cNvPr>
            <p:cNvSpPr/>
            <p:nvPr/>
          </p:nvSpPr>
          <p:spPr>
            <a:xfrm>
              <a:off x="4353075" y="3522925"/>
              <a:ext cx="187700" cy="347900"/>
            </a:xfrm>
            <a:custGeom>
              <a:avLst/>
              <a:gdLst/>
              <a:ahLst/>
              <a:cxnLst/>
              <a:rect l="l" t="t" r="r" b="b"/>
              <a:pathLst>
                <a:path w="7508" h="13916" extrusionOk="0">
                  <a:moveTo>
                    <a:pt x="4508" y="0"/>
                  </a:moveTo>
                  <a:cubicBezTo>
                    <a:pt x="3298" y="0"/>
                    <a:pt x="2002" y="742"/>
                    <a:pt x="1570" y="1977"/>
                  </a:cubicBezTo>
                  <a:cubicBezTo>
                    <a:pt x="501" y="5139"/>
                    <a:pt x="1" y="8937"/>
                    <a:pt x="1206" y="12145"/>
                  </a:cubicBezTo>
                  <a:cubicBezTo>
                    <a:pt x="1614" y="13235"/>
                    <a:pt x="2657" y="13915"/>
                    <a:pt x="3686" y="13915"/>
                  </a:cubicBezTo>
                  <a:cubicBezTo>
                    <a:pt x="4439" y="13915"/>
                    <a:pt x="5184" y="13550"/>
                    <a:pt x="5665" y="12713"/>
                  </a:cubicBezTo>
                  <a:cubicBezTo>
                    <a:pt x="7485" y="9483"/>
                    <a:pt x="7508" y="5548"/>
                    <a:pt x="6871" y="1977"/>
                  </a:cubicBezTo>
                  <a:cubicBezTo>
                    <a:pt x="6612" y="599"/>
                    <a:pt x="5595" y="0"/>
                    <a:pt x="4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064;p57">
              <a:extLst>
                <a:ext uri="{FF2B5EF4-FFF2-40B4-BE49-F238E27FC236}">
                  <a16:creationId xmlns:a16="http://schemas.microsoft.com/office/drawing/2014/main" id="{02C2AABF-6297-04EF-12F2-004E4E5C3E41}"/>
                </a:ext>
              </a:extLst>
            </p:cNvPr>
            <p:cNvSpPr/>
            <p:nvPr/>
          </p:nvSpPr>
          <p:spPr>
            <a:xfrm>
              <a:off x="3884475" y="3526250"/>
              <a:ext cx="200775" cy="135950"/>
            </a:xfrm>
            <a:custGeom>
              <a:avLst/>
              <a:gdLst/>
              <a:ahLst/>
              <a:cxnLst/>
              <a:rect l="l" t="t" r="r" b="b"/>
              <a:pathLst>
                <a:path w="8031" h="5438" extrusionOk="0">
                  <a:moveTo>
                    <a:pt x="3385" y="1"/>
                  </a:moveTo>
                  <a:cubicBezTo>
                    <a:pt x="3083" y="1"/>
                    <a:pt x="2780" y="31"/>
                    <a:pt x="2480" y="92"/>
                  </a:cubicBezTo>
                  <a:cubicBezTo>
                    <a:pt x="1" y="479"/>
                    <a:pt x="319" y="3572"/>
                    <a:pt x="1866" y="4733"/>
                  </a:cubicBezTo>
                  <a:cubicBezTo>
                    <a:pt x="2640" y="5324"/>
                    <a:pt x="3527" y="5438"/>
                    <a:pt x="4482" y="5438"/>
                  </a:cubicBezTo>
                  <a:cubicBezTo>
                    <a:pt x="6984" y="5438"/>
                    <a:pt x="8031" y="1866"/>
                    <a:pt x="5733" y="638"/>
                  </a:cubicBezTo>
                  <a:cubicBezTo>
                    <a:pt x="5018" y="222"/>
                    <a:pt x="4206" y="1"/>
                    <a:pt x="33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065;p57">
              <a:extLst>
                <a:ext uri="{FF2B5EF4-FFF2-40B4-BE49-F238E27FC236}">
                  <a16:creationId xmlns:a16="http://schemas.microsoft.com/office/drawing/2014/main" id="{C6418478-1D44-F2ED-35EE-7246162CE13B}"/>
                </a:ext>
              </a:extLst>
            </p:cNvPr>
            <p:cNvSpPr/>
            <p:nvPr/>
          </p:nvSpPr>
          <p:spPr>
            <a:xfrm>
              <a:off x="4163150" y="4152950"/>
              <a:ext cx="244225" cy="149975"/>
            </a:xfrm>
            <a:custGeom>
              <a:avLst/>
              <a:gdLst/>
              <a:ahLst/>
              <a:cxnLst/>
              <a:rect l="l" t="t" r="r" b="b"/>
              <a:pathLst>
                <a:path w="9769" h="5999" extrusionOk="0">
                  <a:moveTo>
                    <a:pt x="3737" y="0"/>
                  </a:moveTo>
                  <a:cubicBezTo>
                    <a:pt x="3354" y="0"/>
                    <a:pt x="2960" y="54"/>
                    <a:pt x="2548" y="183"/>
                  </a:cubicBezTo>
                  <a:cubicBezTo>
                    <a:pt x="728" y="751"/>
                    <a:pt x="0" y="3026"/>
                    <a:pt x="1388" y="4459"/>
                  </a:cubicBezTo>
                  <a:cubicBezTo>
                    <a:pt x="2502" y="5597"/>
                    <a:pt x="3731" y="5733"/>
                    <a:pt x="5232" y="5961"/>
                  </a:cubicBezTo>
                  <a:cubicBezTo>
                    <a:pt x="5409" y="5986"/>
                    <a:pt x="5580" y="5999"/>
                    <a:pt x="5746" y="5999"/>
                  </a:cubicBezTo>
                  <a:cubicBezTo>
                    <a:pt x="8786" y="5999"/>
                    <a:pt x="9769" y="1828"/>
                    <a:pt x="6597" y="706"/>
                  </a:cubicBezTo>
                  <a:cubicBezTo>
                    <a:pt x="5618" y="347"/>
                    <a:pt x="4710" y="0"/>
                    <a:pt x="3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066;p57">
              <a:extLst>
                <a:ext uri="{FF2B5EF4-FFF2-40B4-BE49-F238E27FC236}">
                  <a16:creationId xmlns:a16="http://schemas.microsoft.com/office/drawing/2014/main" id="{6608828E-12EA-0B43-E659-E0C92B30A4CA}"/>
                </a:ext>
              </a:extLst>
            </p:cNvPr>
            <p:cNvSpPr/>
            <p:nvPr/>
          </p:nvSpPr>
          <p:spPr>
            <a:xfrm>
              <a:off x="4896125" y="3932625"/>
              <a:ext cx="246525" cy="186950"/>
            </a:xfrm>
            <a:custGeom>
              <a:avLst/>
              <a:gdLst/>
              <a:ahLst/>
              <a:cxnLst/>
              <a:rect l="l" t="t" r="r" b="b"/>
              <a:pathLst>
                <a:path w="9861" h="7478" extrusionOk="0">
                  <a:moveTo>
                    <a:pt x="6107" y="1"/>
                  </a:moveTo>
                  <a:cubicBezTo>
                    <a:pt x="6029" y="1"/>
                    <a:pt x="5951" y="4"/>
                    <a:pt x="5872" y="11"/>
                  </a:cubicBezTo>
                  <a:cubicBezTo>
                    <a:pt x="4689" y="79"/>
                    <a:pt x="3665" y="215"/>
                    <a:pt x="2778" y="1102"/>
                  </a:cubicBezTo>
                  <a:cubicBezTo>
                    <a:pt x="2164" y="1717"/>
                    <a:pt x="1936" y="2445"/>
                    <a:pt x="1595" y="3195"/>
                  </a:cubicBezTo>
                  <a:cubicBezTo>
                    <a:pt x="1" y="4790"/>
                    <a:pt x="1099" y="7477"/>
                    <a:pt x="3079" y="7477"/>
                  </a:cubicBezTo>
                  <a:cubicBezTo>
                    <a:pt x="3472" y="7477"/>
                    <a:pt x="3899" y="7371"/>
                    <a:pt x="4348" y="7131"/>
                  </a:cubicBezTo>
                  <a:lnTo>
                    <a:pt x="4348" y="7131"/>
                  </a:lnTo>
                  <a:cubicBezTo>
                    <a:pt x="4283" y="7171"/>
                    <a:pt x="4476" y="7185"/>
                    <a:pt x="4761" y="7185"/>
                  </a:cubicBezTo>
                  <a:cubicBezTo>
                    <a:pt x="5280" y="7185"/>
                    <a:pt x="6103" y="7137"/>
                    <a:pt x="6236" y="7108"/>
                  </a:cubicBezTo>
                  <a:cubicBezTo>
                    <a:pt x="7441" y="6789"/>
                    <a:pt x="8124" y="5948"/>
                    <a:pt x="8715" y="4924"/>
                  </a:cubicBezTo>
                  <a:cubicBezTo>
                    <a:pt x="9860" y="2964"/>
                    <a:pt x="8468" y="1"/>
                    <a:pt x="6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067;p57">
              <a:extLst>
                <a:ext uri="{FF2B5EF4-FFF2-40B4-BE49-F238E27FC236}">
                  <a16:creationId xmlns:a16="http://schemas.microsoft.com/office/drawing/2014/main" id="{C2491404-0D7F-8244-225D-80AABBBB6264}"/>
                </a:ext>
              </a:extLst>
            </p:cNvPr>
            <p:cNvSpPr/>
            <p:nvPr/>
          </p:nvSpPr>
          <p:spPr>
            <a:xfrm>
              <a:off x="4843300" y="3335850"/>
              <a:ext cx="214425" cy="225575"/>
            </a:xfrm>
            <a:custGeom>
              <a:avLst/>
              <a:gdLst/>
              <a:ahLst/>
              <a:cxnLst/>
              <a:rect l="l" t="t" r="r" b="b"/>
              <a:pathLst>
                <a:path w="8577" h="9023" extrusionOk="0">
                  <a:moveTo>
                    <a:pt x="4479" y="0"/>
                  </a:moveTo>
                  <a:cubicBezTo>
                    <a:pt x="4181" y="0"/>
                    <a:pt x="3883" y="43"/>
                    <a:pt x="3594" y="133"/>
                  </a:cubicBezTo>
                  <a:lnTo>
                    <a:pt x="3253" y="247"/>
                  </a:lnTo>
                  <a:cubicBezTo>
                    <a:pt x="1911" y="656"/>
                    <a:pt x="614" y="1703"/>
                    <a:pt x="341" y="3159"/>
                  </a:cubicBezTo>
                  <a:cubicBezTo>
                    <a:pt x="0" y="4592"/>
                    <a:pt x="182" y="6116"/>
                    <a:pt x="819" y="7435"/>
                  </a:cubicBezTo>
                  <a:cubicBezTo>
                    <a:pt x="1339" y="8563"/>
                    <a:pt x="2439" y="9023"/>
                    <a:pt x="3559" y="9023"/>
                  </a:cubicBezTo>
                  <a:cubicBezTo>
                    <a:pt x="4155" y="9023"/>
                    <a:pt x="4756" y="8893"/>
                    <a:pt x="5278" y="8663"/>
                  </a:cubicBezTo>
                  <a:cubicBezTo>
                    <a:pt x="6438" y="8163"/>
                    <a:pt x="7211" y="7276"/>
                    <a:pt x="7871" y="6229"/>
                  </a:cubicBezTo>
                  <a:cubicBezTo>
                    <a:pt x="8576" y="4978"/>
                    <a:pt x="8576" y="3432"/>
                    <a:pt x="7871" y="2180"/>
                  </a:cubicBezTo>
                  <a:lnTo>
                    <a:pt x="7666" y="1862"/>
                  </a:lnTo>
                  <a:cubicBezTo>
                    <a:pt x="7039" y="774"/>
                    <a:pt x="5755" y="0"/>
                    <a:pt x="44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068;p57">
              <a:extLst>
                <a:ext uri="{FF2B5EF4-FFF2-40B4-BE49-F238E27FC236}">
                  <a16:creationId xmlns:a16="http://schemas.microsoft.com/office/drawing/2014/main" id="{C9A7F561-6B96-1C89-178D-A460EDBA460B}"/>
                </a:ext>
              </a:extLst>
            </p:cNvPr>
            <p:cNvSpPr/>
            <p:nvPr/>
          </p:nvSpPr>
          <p:spPr>
            <a:xfrm>
              <a:off x="4666925" y="3855150"/>
              <a:ext cx="191050" cy="163825"/>
            </a:xfrm>
            <a:custGeom>
              <a:avLst/>
              <a:gdLst/>
              <a:ahLst/>
              <a:cxnLst/>
              <a:rect l="l" t="t" r="r" b="b"/>
              <a:pathLst>
                <a:path w="7642" h="6553" extrusionOk="0">
                  <a:moveTo>
                    <a:pt x="3839" y="1"/>
                  </a:moveTo>
                  <a:cubicBezTo>
                    <a:pt x="1082" y="1"/>
                    <a:pt x="0" y="3857"/>
                    <a:pt x="1801" y="5657"/>
                  </a:cubicBezTo>
                  <a:cubicBezTo>
                    <a:pt x="2414" y="6271"/>
                    <a:pt x="3255" y="6553"/>
                    <a:pt x="4101" y="6553"/>
                  </a:cubicBezTo>
                  <a:cubicBezTo>
                    <a:pt x="5861" y="6553"/>
                    <a:pt x="7642" y="5334"/>
                    <a:pt x="7442" y="3337"/>
                  </a:cubicBezTo>
                  <a:lnTo>
                    <a:pt x="7419" y="2996"/>
                  </a:lnTo>
                  <a:cubicBezTo>
                    <a:pt x="7237" y="1290"/>
                    <a:pt x="6191" y="243"/>
                    <a:pt x="4485" y="61"/>
                  </a:cubicBezTo>
                  <a:lnTo>
                    <a:pt x="4144" y="16"/>
                  </a:lnTo>
                  <a:cubicBezTo>
                    <a:pt x="4040" y="6"/>
                    <a:pt x="3938" y="1"/>
                    <a:pt x="38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069;p57">
              <a:extLst>
                <a:ext uri="{FF2B5EF4-FFF2-40B4-BE49-F238E27FC236}">
                  <a16:creationId xmlns:a16="http://schemas.microsoft.com/office/drawing/2014/main" id="{D8E64432-7CDD-655F-6E71-7E44B2DB9EB8}"/>
                </a:ext>
              </a:extLst>
            </p:cNvPr>
            <p:cNvSpPr/>
            <p:nvPr/>
          </p:nvSpPr>
          <p:spPr>
            <a:xfrm>
              <a:off x="5385250" y="3407400"/>
              <a:ext cx="250825" cy="194525"/>
            </a:xfrm>
            <a:custGeom>
              <a:avLst/>
              <a:gdLst/>
              <a:ahLst/>
              <a:cxnLst/>
              <a:rect l="l" t="t" r="r" b="b"/>
              <a:pathLst>
                <a:path w="10033" h="7781" extrusionOk="0">
                  <a:moveTo>
                    <a:pt x="5005" y="1"/>
                  </a:moveTo>
                  <a:cubicBezTo>
                    <a:pt x="1" y="1"/>
                    <a:pt x="1" y="7780"/>
                    <a:pt x="5005" y="7780"/>
                  </a:cubicBezTo>
                  <a:cubicBezTo>
                    <a:pt x="10032" y="7780"/>
                    <a:pt x="10032" y="1"/>
                    <a:pt x="50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070;p57">
              <a:extLst>
                <a:ext uri="{FF2B5EF4-FFF2-40B4-BE49-F238E27FC236}">
                  <a16:creationId xmlns:a16="http://schemas.microsoft.com/office/drawing/2014/main" id="{BBC90646-9AF2-D9D2-1AF9-044DABD48E80}"/>
                </a:ext>
              </a:extLst>
            </p:cNvPr>
            <p:cNvSpPr/>
            <p:nvPr/>
          </p:nvSpPr>
          <p:spPr>
            <a:xfrm>
              <a:off x="5173125" y="3149225"/>
              <a:ext cx="186550" cy="328425"/>
            </a:xfrm>
            <a:custGeom>
              <a:avLst/>
              <a:gdLst/>
              <a:ahLst/>
              <a:cxnLst/>
              <a:rect l="l" t="t" r="r" b="b"/>
              <a:pathLst>
                <a:path w="7462" h="13137" extrusionOk="0">
                  <a:moveTo>
                    <a:pt x="3292" y="0"/>
                  </a:moveTo>
                  <a:cubicBezTo>
                    <a:pt x="2290" y="0"/>
                    <a:pt x="1320" y="655"/>
                    <a:pt x="1343" y="1980"/>
                  </a:cubicBezTo>
                  <a:cubicBezTo>
                    <a:pt x="1388" y="3663"/>
                    <a:pt x="1388" y="4891"/>
                    <a:pt x="751" y="6438"/>
                  </a:cubicBezTo>
                  <a:cubicBezTo>
                    <a:pt x="1" y="8121"/>
                    <a:pt x="137" y="10078"/>
                    <a:pt x="1138" y="11624"/>
                  </a:cubicBezTo>
                  <a:cubicBezTo>
                    <a:pt x="1716" y="12591"/>
                    <a:pt x="2825" y="13136"/>
                    <a:pt x="3906" y="13136"/>
                  </a:cubicBezTo>
                  <a:cubicBezTo>
                    <a:pt x="4910" y="13136"/>
                    <a:pt x="5889" y="12665"/>
                    <a:pt x="6393" y="11624"/>
                  </a:cubicBezTo>
                  <a:cubicBezTo>
                    <a:pt x="7234" y="9918"/>
                    <a:pt x="7462" y="8190"/>
                    <a:pt x="6598" y="6438"/>
                  </a:cubicBezTo>
                  <a:cubicBezTo>
                    <a:pt x="6347" y="5892"/>
                    <a:pt x="5915" y="5414"/>
                    <a:pt x="5733" y="4846"/>
                  </a:cubicBezTo>
                  <a:cubicBezTo>
                    <a:pt x="5437" y="3959"/>
                    <a:pt x="5506" y="2889"/>
                    <a:pt x="5437" y="1980"/>
                  </a:cubicBezTo>
                  <a:cubicBezTo>
                    <a:pt x="5346" y="666"/>
                    <a:pt x="4302" y="0"/>
                    <a:pt x="32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071;p57">
              <a:extLst>
                <a:ext uri="{FF2B5EF4-FFF2-40B4-BE49-F238E27FC236}">
                  <a16:creationId xmlns:a16="http://schemas.microsoft.com/office/drawing/2014/main" id="{D31D562B-2BB5-1E74-09C4-D3187E70A6A8}"/>
                </a:ext>
              </a:extLst>
            </p:cNvPr>
            <p:cNvSpPr/>
            <p:nvPr/>
          </p:nvSpPr>
          <p:spPr>
            <a:xfrm>
              <a:off x="5200825" y="3921075"/>
              <a:ext cx="353350" cy="199425"/>
            </a:xfrm>
            <a:custGeom>
              <a:avLst/>
              <a:gdLst/>
              <a:ahLst/>
              <a:cxnLst/>
              <a:rect l="l" t="t" r="r" b="b"/>
              <a:pathLst>
                <a:path w="14134" h="7977" extrusionOk="0">
                  <a:moveTo>
                    <a:pt x="7050" y="0"/>
                  </a:moveTo>
                  <a:cubicBezTo>
                    <a:pt x="6033" y="0"/>
                    <a:pt x="5004" y="189"/>
                    <a:pt x="3988" y="518"/>
                  </a:cubicBezTo>
                  <a:cubicBezTo>
                    <a:pt x="3880" y="506"/>
                    <a:pt x="3774" y="501"/>
                    <a:pt x="3670" y="501"/>
                  </a:cubicBezTo>
                  <a:cubicBezTo>
                    <a:pt x="953" y="501"/>
                    <a:pt x="0" y="4398"/>
                    <a:pt x="2805" y="5341"/>
                  </a:cubicBezTo>
                  <a:cubicBezTo>
                    <a:pt x="4303" y="6922"/>
                    <a:pt x="6348" y="7976"/>
                    <a:pt x="8523" y="7976"/>
                  </a:cubicBezTo>
                  <a:cubicBezTo>
                    <a:pt x="8694" y="7976"/>
                    <a:pt x="8866" y="7970"/>
                    <a:pt x="9038" y="7956"/>
                  </a:cubicBezTo>
                  <a:cubicBezTo>
                    <a:pt x="12632" y="7683"/>
                    <a:pt x="14134" y="3066"/>
                    <a:pt x="10858" y="1041"/>
                  </a:cubicBezTo>
                  <a:cubicBezTo>
                    <a:pt x="9643" y="312"/>
                    <a:pt x="8356" y="0"/>
                    <a:pt x="70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072;p57">
              <a:extLst>
                <a:ext uri="{FF2B5EF4-FFF2-40B4-BE49-F238E27FC236}">
                  <a16:creationId xmlns:a16="http://schemas.microsoft.com/office/drawing/2014/main" id="{6C5BF247-B3DC-899E-2B2A-CBDD71BE9EE1}"/>
                </a:ext>
              </a:extLst>
            </p:cNvPr>
            <p:cNvSpPr/>
            <p:nvPr/>
          </p:nvSpPr>
          <p:spPr>
            <a:xfrm>
              <a:off x="5754325" y="3980375"/>
              <a:ext cx="271875" cy="188325"/>
            </a:xfrm>
            <a:custGeom>
              <a:avLst/>
              <a:gdLst/>
              <a:ahLst/>
              <a:cxnLst/>
              <a:rect l="l" t="t" r="r" b="b"/>
              <a:pathLst>
                <a:path w="10875" h="7533" extrusionOk="0">
                  <a:moveTo>
                    <a:pt x="5448" y="1"/>
                  </a:moveTo>
                  <a:cubicBezTo>
                    <a:pt x="4353" y="1"/>
                    <a:pt x="3268" y="334"/>
                    <a:pt x="2457" y="1058"/>
                  </a:cubicBezTo>
                  <a:cubicBezTo>
                    <a:pt x="410" y="1649"/>
                    <a:pt x="1" y="4834"/>
                    <a:pt x="1980" y="5744"/>
                  </a:cubicBezTo>
                  <a:cubicBezTo>
                    <a:pt x="2860" y="6900"/>
                    <a:pt x="4341" y="7532"/>
                    <a:pt x="5800" y="7532"/>
                  </a:cubicBezTo>
                  <a:cubicBezTo>
                    <a:pt x="6264" y="7532"/>
                    <a:pt x="6727" y="7468"/>
                    <a:pt x="7166" y="7336"/>
                  </a:cubicBezTo>
                  <a:cubicBezTo>
                    <a:pt x="10146" y="6449"/>
                    <a:pt x="10874" y="2263"/>
                    <a:pt x="8031" y="648"/>
                  </a:cubicBezTo>
                  <a:cubicBezTo>
                    <a:pt x="7260" y="227"/>
                    <a:pt x="6350" y="1"/>
                    <a:pt x="5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073;p57">
              <a:extLst>
                <a:ext uri="{FF2B5EF4-FFF2-40B4-BE49-F238E27FC236}">
                  <a16:creationId xmlns:a16="http://schemas.microsoft.com/office/drawing/2014/main" id="{71E091D6-D6DA-EEB9-2C5B-9E6CD6500117}"/>
                </a:ext>
              </a:extLst>
            </p:cNvPr>
            <p:cNvSpPr/>
            <p:nvPr/>
          </p:nvSpPr>
          <p:spPr>
            <a:xfrm>
              <a:off x="5580875" y="4411875"/>
              <a:ext cx="216700" cy="236975"/>
            </a:xfrm>
            <a:custGeom>
              <a:avLst/>
              <a:gdLst/>
              <a:ahLst/>
              <a:cxnLst/>
              <a:rect l="l" t="t" r="r" b="b"/>
              <a:pathLst>
                <a:path w="8668" h="9479" extrusionOk="0">
                  <a:moveTo>
                    <a:pt x="4482" y="0"/>
                  </a:moveTo>
                  <a:cubicBezTo>
                    <a:pt x="2851" y="0"/>
                    <a:pt x="1240" y="1214"/>
                    <a:pt x="615" y="2837"/>
                  </a:cubicBezTo>
                  <a:cubicBezTo>
                    <a:pt x="1" y="4452"/>
                    <a:pt x="456" y="6022"/>
                    <a:pt x="1184" y="7501"/>
                  </a:cubicBezTo>
                  <a:cubicBezTo>
                    <a:pt x="1814" y="8762"/>
                    <a:pt x="3276" y="9478"/>
                    <a:pt x="4670" y="9478"/>
                  </a:cubicBezTo>
                  <a:cubicBezTo>
                    <a:pt x="4986" y="9478"/>
                    <a:pt x="5298" y="9442"/>
                    <a:pt x="5597" y="9366"/>
                  </a:cubicBezTo>
                  <a:cubicBezTo>
                    <a:pt x="7371" y="8888"/>
                    <a:pt x="8372" y="7319"/>
                    <a:pt x="8508" y="5567"/>
                  </a:cubicBezTo>
                  <a:cubicBezTo>
                    <a:pt x="8668" y="3816"/>
                    <a:pt x="8099" y="2428"/>
                    <a:pt x="6939" y="1131"/>
                  </a:cubicBezTo>
                  <a:cubicBezTo>
                    <a:pt x="6208" y="338"/>
                    <a:pt x="5342" y="0"/>
                    <a:pt x="4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074;p57">
              <a:extLst>
                <a:ext uri="{FF2B5EF4-FFF2-40B4-BE49-F238E27FC236}">
                  <a16:creationId xmlns:a16="http://schemas.microsoft.com/office/drawing/2014/main" id="{9F9BC304-53C1-E3C1-C4FB-55D8820A9B14}"/>
                </a:ext>
              </a:extLst>
            </p:cNvPr>
            <p:cNvSpPr/>
            <p:nvPr/>
          </p:nvSpPr>
          <p:spPr>
            <a:xfrm>
              <a:off x="5731675" y="3595750"/>
              <a:ext cx="242750" cy="181425"/>
            </a:xfrm>
            <a:custGeom>
              <a:avLst/>
              <a:gdLst/>
              <a:ahLst/>
              <a:cxnLst/>
              <a:rect l="l" t="t" r="r" b="b"/>
              <a:pathLst>
                <a:path w="9710" h="7257" extrusionOk="0">
                  <a:moveTo>
                    <a:pt x="5615" y="0"/>
                  </a:moveTo>
                  <a:cubicBezTo>
                    <a:pt x="5329" y="0"/>
                    <a:pt x="5025" y="35"/>
                    <a:pt x="4706" y="110"/>
                  </a:cubicBezTo>
                  <a:cubicBezTo>
                    <a:pt x="3068" y="474"/>
                    <a:pt x="2249" y="1407"/>
                    <a:pt x="1293" y="2726"/>
                  </a:cubicBezTo>
                  <a:cubicBezTo>
                    <a:pt x="0" y="4532"/>
                    <a:pt x="1723" y="7256"/>
                    <a:pt x="3806" y="7256"/>
                  </a:cubicBezTo>
                  <a:cubicBezTo>
                    <a:pt x="3848" y="7256"/>
                    <a:pt x="3890" y="7255"/>
                    <a:pt x="3932" y="7253"/>
                  </a:cubicBezTo>
                  <a:cubicBezTo>
                    <a:pt x="5570" y="7184"/>
                    <a:pt x="6707" y="6889"/>
                    <a:pt x="7913" y="5729"/>
                  </a:cubicBezTo>
                  <a:lnTo>
                    <a:pt x="7845" y="5638"/>
                  </a:lnTo>
                  <a:cubicBezTo>
                    <a:pt x="9710" y="3669"/>
                    <a:pt x="8554" y="0"/>
                    <a:pt x="56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075;p57">
              <a:extLst>
                <a:ext uri="{FF2B5EF4-FFF2-40B4-BE49-F238E27FC236}">
                  <a16:creationId xmlns:a16="http://schemas.microsoft.com/office/drawing/2014/main" id="{BF1368F8-4D9F-61D3-E0BF-8062E52CF321}"/>
                </a:ext>
              </a:extLst>
            </p:cNvPr>
            <p:cNvSpPr/>
            <p:nvPr/>
          </p:nvSpPr>
          <p:spPr>
            <a:xfrm>
              <a:off x="5104900" y="3659900"/>
              <a:ext cx="147875" cy="114325"/>
            </a:xfrm>
            <a:custGeom>
              <a:avLst/>
              <a:gdLst/>
              <a:ahLst/>
              <a:cxnLst/>
              <a:rect l="l" t="t" r="r" b="b"/>
              <a:pathLst>
                <a:path w="5915" h="4573" extrusionOk="0">
                  <a:moveTo>
                    <a:pt x="2957" y="1"/>
                  </a:moveTo>
                  <a:cubicBezTo>
                    <a:pt x="0" y="1"/>
                    <a:pt x="0" y="4573"/>
                    <a:pt x="2957" y="4573"/>
                  </a:cubicBezTo>
                  <a:cubicBezTo>
                    <a:pt x="5892" y="4573"/>
                    <a:pt x="5914" y="1"/>
                    <a:pt x="29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076;p57">
              <a:extLst>
                <a:ext uri="{FF2B5EF4-FFF2-40B4-BE49-F238E27FC236}">
                  <a16:creationId xmlns:a16="http://schemas.microsoft.com/office/drawing/2014/main" id="{82EAE6F1-C80F-1FF3-B8F5-84CC11F87D6D}"/>
                </a:ext>
              </a:extLst>
            </p:cNvPr>
            <p:cNvSpPr/>
            <p:nvPr/>
          </p:nvSpPr>
          <p:spPr>
            <a:xfrm>
              <a:off x="5576900" y="3102725"/>
              <a:ext cx="223525" cy="187425"/>
            </a:xfrm>
            <a:custGeom>
              <a:avLst/>
              <a:gdLst/>
              <a:ahLst/>
              <a:cxnLst/>
              <a:rect l="l" t="t" r="r" b="b"/>
              <a:pathLst>
                <a:path w="8941" h="7497" extrusionOk="0">
                  <a:moveTo>
                    <a:pt x="5085" y="1"/>
                  </a:moveTo>
                  <a:cubicBezTo>
                    <a:pt x="4214" y="1"/>
                    <a:pt x="3344" y="325"/>
                    <a:pt x="2662" y="973"/>
                  </a:cubicBezTo>
                  <a:cubicBezTo>
                    <a:pt x="1092" y="2452"/>
                    <a:pt x="1" y="6342"/>
                    <a:pt x="2798" y="7252"/>
                  </a:cubicBezTo>
                  <a:cubicBezTo>
                    <a:pt x="3263" y="7417"/>
                    <a:pt x="3740" y="7496"/>
                    <a:pt x="4211" y="7496"/>
                  </a:cubicBezTo>
                  <a:cubicBezTo>
                    <a:pt x="5493" y="7496"/>
                    <a:pt x="6725" y="6906"/>
                    <a:pt x="7507" y="5841"/>
                  </a:cubicBezTo>
                  <a:cubicBezTo>
                    <a:pt x="8622" y="4363"/>
                    <a:pt x="8940" y="2406"/>
                    <a:pt x="7507" y="973"/>
                  </a:cubicBezTo>
                  <a:cubicBezTo>
                    <a:pt x="6825" y="325"/>
                    <a:pt x="5955" y="1"/>
                    <a:pt x="50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077;p57">
              <a:extLst>
                <a:ext uri="{FF2B5EF4-FFF2-40B4-BE49-F238E27FC236}">
                  <a16:creationId xmlns:a16="http://schemas.microsoft.com/office/drawing/2014/main" id="{CF9B040B-5CB8-9A48-5952-18796B957EA2}"/>
                </a:ext>
              </a:extLst>
            </p:cNvPr>
            <p:cNvSpPr/>
            <p:nvPr/>
          </p:nvSpPr>
          <p:spPr>
            <a:xfrm>
              <a:off x="4744225" y="4350900"/>
              <a:ext cx="212850" cy="272900"/>
            </a:xfrm>
            <a:custGeom>
              <a:avLst/>
              <a:gdLst/>
              <a:ahLst/>
              <a:cxnLst/>
              <a:rect l="l" t="t" r="r" b="b"/>
              <a:pathLst>
                <a:path w="8514" h="10916" extrusionOk="0">
                  <a:moveTo>
                    <a:pt x="2737" y="0"/>
                  </a:moveTo>
                  <a:cubicBezTo>
                    <a:pt x="1353" y="0"/>
                    <a:pt x="0" y="1479"/>
                    <a:pt x="779" y="3161"/>
                  </a:cubicBezTo>
                  <a:cubicBezTo>
                    <a:pt x="1325" y="4366"/>
                    <a:pt x="1916" y="5572"/>
                    <a:pt x="2439" y="6800"/>
                  </a:cubicBezTo>
                  <a:cubicBezTo>
                    <a:pt x="2985" y="8097"/>
                    <a:pt x="3304" y="9257"/>
                    <a:pt x="4350" y="10235"/>
                  </a:cubicBezTo>
                  <a:cubicBezTo>
                    <a:pt x="4857" y="10710"/>
                    <a:pt x="5416" y="10915"/>
                    <a:pt x="5950" y="10915"/>
                  </a:cubicBezTo>
                  <a:cubicBezTo>
                    <a:pt x="7312" y="10915"/>
                    <a:pt x="8514" y="9584"/>
                    <a:pt x="8285" y="7983"/>
                  </a:cubicBezTo>
                  <a:cubicBezTo>
                    <a:pt x="8081" y="6618"/>
                    <a:pt x="7216" y="5618"/>
                    <a:pt x="6511" y="4480"/>
                  </a:cubicBezTo>
                  <a:cubicBezTo>
                    <a:pt x="5806" y="3320"/>
                    <a:pt x="5146" y="2205"/>
                    <a:pt x="4464" y="1068"/>
                  </a:cubicBezTo>
                  <a:cubicBezTo>
                    <a:pt x="4019" y="314"/>
                    <a:pt x="3374" y="0"/>
                    <a:pt x="2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078;p57">
              <a:extLst>
                <a:ext uri="{FF2B5EF4-FFF2-40B4-BE49-F238E27FC236}">
                  <a16:creationId xmlns:a16="http://schemas.microsoft.com/office/drawing/2014/main" id="{1A46B556-C307-CCE0-7BE0-EC13D719D455}"/>
                </a:ext>
              </a:extLst>
            </p:cNvPr>
            <p:cNvSpPr/>
            <p:nvPr/>
          </p:nvSpPr>
          <p:spPr>
            <a:xfrm>
              <a:off x="3826475" y="4462325"/>
              <a:ext cx="271850" cy="211000"/>
            </a:xfrm>
            <a:custGeom>
              <a:avLst/>
              <a:gdLst/>
              <a:ahLst/>
              <a:cxnLst/>
              <a:rect l="l" t="t" r="r" b="b"/>
              <a:pathLst>
                <a:path w="10874" h="8440" extrusionOk="0">
                  <a:moveTo>
                    <a:pt x="5437" y="0"/>
                  </a:moveTo>
                  <a:cubicBezTo>
                    <a:pt x="1" y="0"/>
                    <a:pt x="1" y="8440"/>
                    <a:pt x="5437" y="8440"/>
                  </a:cubicBezTo>
                  <a:cubicBezTo>
                    <a:pt x="10874" y="8440"/>
                    <a:pt x="10874" y="0"/>
                    <a:pt x="54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079;p57">
              <a:extLst>
                <a:ext uri="{FF2B5EF4-FFF2-40B4-BE49-F238E27FC236}">
                  <a16:creationId xmlns:a16="http://schemas.microsoft.com/office/drawing/2014/main" id="{398168C0-1EE8-113F-169A-ED20156D771D}"/>
                </a:ext>
              </a:extLst>
            </p:cNvPr>
            <p:cNvSpPr/>
            <p:nvPr/>
          </p:nvSpPr>
          <p:spPr>
            <a:xfrm>
              <a:off x="2341075" y="4212675"/>
              <a:ext cx="229775" cy="177450"/>
            </a:xfrm>
            <a:custGeom>
              <a:avLst/>
              <a:gdLst/>
              <a:ahLst/>
              <a:cxnLst/>
              <a:rect l="l" t="t" r="r" b="b"/>
              <a:pathLst>
                <a:path w="9191" h="7098" extrusionOk="0">
                  <a:moveTo>
                    <a:pt x="4595" y="0"/>
                  </a:moveTo>
                  <a:cubicBezTo>
                    <a:pt x="0" y="0"/>
                    <a:pt x="0" y="7098"/>
                    <a:pt x="4595" y="7098"/>
                  </a:cubicBezTo>
                  <a:cubicBezTo>
                    <a:pt x="9190" y="7098"/>
                    <a:pt x="9167" y="0"/>
                    <a:pt x="45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080;p57">
              <a:extLst>
                <a:ext uri="{FF2B5EF4-FFF2-40B4-BE49-F238E27FC236}">
                  <a16:creationId xmlns:a16="http://schemas.microsoft.com/office/drawing/2014/main" id="{EF5DCEDC-9F85-BA50-E72F-1B913C92A857}"/>
                </a:ext>
              </a:extLst>
            </p:cNvPr>
            <p:cNvSpPr/>
            <p:nvPr/>
          </p:nvSpPr>
          <p:spPr>
            <a:xfrm>
              <a:off x="3104825" y="4105200"/>
              <a:ext cx="183700" cy="142750"/>
            </a:xfrm>
            <a:custGeom>
              <a:avLst/>
              <a:gdLst/>
              <a:ahLst/>
              <a:cxnLst/>
              <a:rect l="l" t="t" r="r" b="b"/>
              <a:pathLst>
                <a:path w="7348" h="5710" extrusionOk="0">
                  <a:moveTo>
                    <a:pt x="3685" y="0"/>
                  </a:moveTo>
                  <a:cubicBezTo>
                    <a:pt x="0" y="0"/>
                    <a:pt x="0" y="5710"/>
                    <a:pt x="3685" y="5710"/>
                  </a:cubicBezTo>
                  <a:cubicBezTo>
                    <a:pt x="7348" y="5710"/>
                    <a:pt x="7348" y="0"/>
                    <a:pt x="36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5"/>
        <p:cNvGrpSpPr/>
        <p:nvPr/>
      </p:nvGrpSpPr>
      <p:grpSpPr>
        <a:xfrm>
          <a:off x="0" y="0"/>
          <a:ext cx="0" cy="0"/>
          <a:chOff x="0" y="0"/>
          <a:chExt cx="0" cy="0"/>
        </a:xfrm>
      </p:grpSpPr>
      <p:sp>
        <p:nvSpPr>
          <p:cNvPr id="1478" name="Google Shape;1478;p59">
            <a:hlinkClick r:id="" action="ppaction://hlinkshowjump?jump=previousslide"/>
          </p:cNvPr>
          <p:cNvSpPr/>
          <p:nvPr/>
        </p:nvSpPr>
        <p:spPr>
          <a:xfrm rot="-8640554" flipH="1">
            <a:off x="3835462" y="4767580"/>
            <a:ext cx="366800" cy="287238"/>
          </a:xfrm>
          <a:custGeom>
            <a:avLst/>
            <a:gdLst/>
            <a:ahLst/>
            <a:cxnLst/>
            <a:rect l="l" t="t" r="r" b="b"/>
            <a:pathLst>
              <a:path w="7243" h="5672" extrusionOk="0">
                <a:moveTo>
                  <a:pt x="1995" y="1"/>
                </a:moveTo>
                <a:cubicBezTo>
                  <a:pt x="1778" y="1"/>
                  <a:pt x="1564" y="33"/>
                  <a:pt x="1356" y="107"/>
                </a:cubicBezTo>
                <a:cubicBezTo>
                  <a:pt x="407" y="459"/>
                  <a:pt x="0" y="1680"/>
                  <a:pt x="271" y="2656"/>
                </a:cubicBezTo>
                <a:cubicBezTo>
                  <a:pt x="543" y="3633"/>
                  <a:pt x="1302" y="4392"/>
                  <a:pt x="2143" y="4962"/>
                </a:cubicBezTo>
                <a:cubicBezTo>
                  <a:pt x="2550" y="5260"/>
                  <a:pt x="3011" y="5477"/>
                  <a:pt x="3499" y="5613"/>
                </a:cubicBezTo>
                <a:cubicBezTo>
                  <a:pt x="3665" y="5653"/>
                  <a:pt x="3843" y="5672"/>
                  <a:pt x="4026" y="5672"/>
                </a:cubicBezTo>
                <a:cubicBezTo>
                  <a:pt x="5223" y="5672"/>
                  <a:pt x="6678" y="4863"/>
                  <a:pt x="6890" y="3687"/>
                </a:cubicBezTo>
                <a:cubicBezTo>
                  <a:pt x="7242" y="1924"/>
                  <a:pt x="5018" y="975"/>
                  <a:pt x="3716" y="459"/>
                </a:cubicBezTo>
                <a:cubicBezTo>
                  <a:pt x="3165" y="223"/>
                  <a:pt x="2570" y="1"/>
                  <a:pt x="19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59"/>
          <p:cNvSpPr/>
          <p:nvPr/>
        </p:nvSpPr>
        <p:spPr>
          <a:xfrm rot="-8640554" flipH="1">
            <a:off x="4388600" y="4767580"/>
            <a:ext cx="366800" cy="287238"/>
          </a:xfrm>
          <a:custGeom>
            <a:avLst/>
            <a:gdLst/>
            <a:ahLst/>
            <a:cxnLst/>
            <a:rect l="l" t="t" r="r" b="b"/>
            <a:pathLst>
              <a:path w="7243" h="5672" extrusionOk="0">
                <a:moveTo>
                  <a:pt x="1995" y="1"/>
                </a:moveTo>
                <a:cubicBezTo>
                  <a:pt x="1778" y="1"/>
                  <a:pt x="1564" y="33"/>
                  <a:pt x="1356" y="107"/>
                </a:cubicBezTo>
                <a:cubicBezTo>
                  <a:pt x="407" y="459"/>
                  <a:pt x="0" y="1680"/>
                  <a:pt x="271" y="2656"/>
                </a:cubicBezTo>
                <a:cubicBezTo>
                  <a:pt x="543" y="3633"/>
                  <a:pt x="1302" y="4392"/>
                  <a:pt x="2143" y="4962"/>
                </a:cubicBezTo>
                <a:cubicBezTo>
                  <a:pt x="2550" y="5260"/>
                  <a:pt x="3011" y="5477"/>
                  <a:pt x="3499" y="5613"/>
                </a:cubicBezTo>
                <a:cubicBezTo>
                  <a:pt x="3665" y="5653"/>
                  <a:pt x="3843" y="5672"/>
                  <a:pt x="4026" y="5672"/>
                </a:cubicBezTo>
                <a:cubicBezTo>
                  <a:pt x="5223" y="5672"/>
                  <a:pt x="6678" y="4863"/>
                  <a:pt x="6890" y="3687"/>
                </a:cubicBezTo>
                <a:cubicBezTo>
                  <a:pt x="7242" y="1924"/>
                  <a:pt x="5018" y="975"/>
                  <a:pt x="3716" y="459"/>
                </a:cubicBezTo>
                <a:cubicBezTo>
                  <a:pt x="3165" y="223"/>
                  <a:pt x="2570" y="1"/>
                  <a:pt x="19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59">
            <a:hlinkClick r:id="" action="ppaction://hlinkshowjump?jump=nextslide"/>
          </p:cNvPr>
          <p:cNvSpPr/>
          <p:nvPr/>
        </p:nvSpPr>
        <p:spPr>
          <a:xfrm rot="-8640554" flipH="1">
            <a:off x="4941737" y="4767580"/>
            <a:ext cx="366800" cy="287238"/>
          </a:xfrm>
          <a:custGeom>
            <a:avLst/>
            <a:gdLst/>
            <a:ahLst/>
            <a:cxnLst/>
            <a:rect l="l" t="t" r="r" b="b"/>
            <a:pathLst>
              <a:path w="7243" h="5672" extrusionOk="0">
                <a:moveTo>
                  <a:pt x="1995" y="1"/>
                </a:moveTo>
                <a:cubicBezTo>
                  <a:pt x="1778" y="1"/>
                  <a:pt x="1564" y="33"/>
                  <a:pt x="1356" y="107"/>
                </a:cubicBezTo>
                <a:cubicBezTo>
                  <a:pt x="407" y="459"/>
                  <a:pt x="0" y="1680"/>
                  <a:pt x="271" y="2656"/>
                </a:cubicBezTo>
                <a:cubicBezTo>
                  <a:pt x="543" y="3633"/>
                  <a:pt x="1302" y="4392"/>
                  <a:pt x="2143" y="4962"/>
                </a:cubicBezTo>
                <a:cubicBezTo>
                  <a:pt x="2550" y="5260"/>
                  <a:pt x="3011" y="5477"/>
                  <a:pt x="3499" y="5613"/>
                </a:cubicBezTo>
                <a:cubicBezTo>
                  <a:pt x="3665" y="5653"/>
                  <a:pt x="3843" y="5672"/>
                  <a:pt x="4026" y="5672"/>
                </a:cubicBezTo>
                <a:cubicBezTo>
                  <a:pt x="5223" y="5672"/>
                  <a:pt x="6678" y="4863"/>
                  <a:pt x="6890" y="3687"/>
                </a:cubicBezTo>
                <a:cubicBezTo>
                  <a:pt x="7242" y="1924"/>
                  <a:pt x="5018" y="975"/>
                  <a:pt x="3716" y="459"/>
                </a:cubicBezTo>
                <a:cubicBezTo>
                  <a:pt x="3165" y="223"/>
                  <a:pt x="2570" y="1"/>
                  <a:pt x="19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id="{C25E33D2-FF2C-A5DF-E9D3-9FFE36059D51}"/>
              </a:ext>
            </a:extLst>
          </p:cNvPr>
          <p:cNvSpPr txBox="1"/>
          <p:nvPr/>
        </p:nvSpPr>
        <p:spPr>
          <a:xfrm>
            <a:off x="-4361" y="5974"/>
            <a:ext cx="8180147" cy="612934"/>
          </a:xfrm>
          <a:prstGeom prst="round2DiagRect">
            <a:avLst/>
          </a:prstGeom>
          <a:solidFill>
            <a:schemeClr val="tx2">
              <a:lumMod val="60000"/>
              <a:lumOff val="40000"/>
            </a:schemeClr>
          </a:solidFill>
        </p:spPr>
        <p:txBody>
          <a:bodyPr wrap="square">
            <a:spAutoFit/>
          </a:bodyPr>
          <a:lstStyle/>
          <a:p>
            <a:pPr algn="ctr">
              <a:buSzPts val="990"/>
              <a:buFont typeface="Arial"/>
              <a:buNone/>
            </a:pPr>
            <a:r>
              <a:rPr lang="en-US" sz="3000" dirty="0">
                <a:solidFill>
                  <a:schemeClr val="accent2"/>
                </a:solidFill>
                <a:latin typeface="Sassoon Primary" pitchFamily="50" charset="0"/>
              </a:rPr>
              <a:t>Curriculum  </a:t>
            </a:r>
          </a:p>
        </p:txBody>
      </p:sp>
      <p:pic>
        <p:nvPicPr>
          <p:cNvPr id="7" name="Picture 6">
            <a:extLst>
              <a:ext uri="{FF2B5EF4-FFF2-40B4-BE49-F238E27FC236}">
                <a16:creationId xmlns:a16="http://schemas.microsoft.com/office/drawing/2014/main" id="{0BBDB0B0-D76C-9FD0-6FD2-75FBA1520E6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362" b="93617" l="8969" r="91480">
                        <a14:foregroundMark x1="89686" y1="21702" x2="91928" y2="41702"/>
                        <a14:foregroundMark x1="91928" y1="41702" x2="90135" y2="50213"/>
                        <a14:foregroundMark x1="47982" y1="89787" x2="61883" y2="88936"/>
                        <a14:foregroundMark x1="53812" y1="93617" x2="53812" y2="93617"/>
                      </a14:backgroundRemoval>
                    </a14:imgEffect>
                  </a14:imgLayer>
                </a14:imgProps>
              </a:ext>
            </a:extLst>
          </a:blip>
          <a:stretch>
            <a:fillRect/>
          </a:stretch>
        </p:blipFill>
        <p:spPr>
          <a:xfrm>
            <a:off x="446585" y="-41469"/>
            <a:ext cx="655192" cy="690449"/>
          </a:xfrm>
          <a:prstGeom prst="rect">
            <a:avLst/>
          </a:prstGeom>
        </p:spPr>
      </p:pic>
      <p:grpSp>
        <p:nvGrpSpPr>
          <p:cNvPr id="4" name="Google Shape;1031;p57">
            <a:extLst>
              <a:ext uri="{FF2B5EF4-FFF2-40B4-BE49-F238E27FC236}">
                <a16:creationId xmlns:a16="http://schemas.microsoft.com/office/drawing/2014/main" id="{38B4F3F4-9600-7D14-53EB-5B8BC84E2783}"/>
              </a:ext>
            </a:extLst>
          </p:cNvPr>
          <p:cNvGrpSpPr/>
          <p:nvPr/>
        </p:nvGrpSpPr>
        <p:grpSpPr>
          <a:xfrm rot="12209120" flipH="1">
            <a:off x="-756311" y="4420157"/>
            <a:ext cx="1936635" cy="1713389"/>
            <a:chOff x="1749700" y="889800"/>
            <a:chExt cx="4276500" cy="3783525"/>
          </a:xfrm>
        </p:grpSpPr>
        <p:sp>
          <p:nvSpPr>
            <p:cNvPr id="6" name="Google Shape;1032;p57">
              <a:extLst>
                <a:ext uri="{FF2B5EF4-FFF2-40B4-BE49-F238E27FC236}">
                  <a16:creationId xmlns:a16="http://schemas.microsoft.com/office/drawing/2014/main" id="{942513ED-D859-CB1B-AE08-7F473C5B4408}"/>
                </a:ext>
              </a:extLst>
            </p:cNvPr>
            <p:cNvSpPr/>
            <p:nvPr/>
          </p:nvSpPr>
          <p:spPr>
            <a:xfrm>
              <a:off x="2226200" y="889800"/>
              <a:ext cx="183125" cy="226500"/>
            </a:xfrm>
            <a:custGeom>
              <a:avLst/>
              <a:gdLst/>
              <a:ahLst/>
              <a:cxnLst/>
              <a:rect l="l" t="t" r="r" b="b"/>
              <a:pathLst>
                <a:path w="7325" h="9060" extrusionOk="0">
                  <a:moveTo>
                    <a:pt x="3299" y="1"/>
                  </a:moveTo>
                  <a:cubicBezTo>
                    <a:pt x="2841" y="1"/>
                    <a:pt x="2390" y="173"/>
                    <a:pt x="2047" y="502"/>
                  </a:cubicBezTo>
                  <a:cubicBezTo>
                    <a:pt x="1753" y="835"/>
                    <a:pt x="1510" y="1203"/>
                    <a:pt x="1317" y="1604"/>
                  </a:cubicBezTo>
                  <a:lnTo>
                    <a:pt x="1317" y="1604"/>
                  </a:lnTo>
                  <a:cubicBezTo>
                    <a:pt x="1359" y="1507"/>
                    <a:pt x="1373" y="1467"/>
                    <a:pt x="1366" y="1467"/>
                  </a:cubicBezTo>
                  <a:cubicBezTo>
                    <a:pt x="1336" y="1467"/>
                    <a:pt x="865" y="2344"/>
                    <a:pt x="796" y="2481"/>
                  </a:cubicBezTo>
                  <a:cubicBezTo>
                    <a:pt x="0" y="3937"/>
                    <a:pt x="137" y="5234"/>
                    <a:pt x="728" y="6689"/>
                  </a:cubicBezTo>
                  <a:cubicBezTo>
                    <a:pt x="1345" y="8277"/>
                    <a:pt x="2705" y="9059"/>
                    <a:pt x="4024" y="9059"/>
                  </a:cubicBezTo>
                  <a:cubicBezTo>
                    <a:pt x="5577" y="9059"/>
                    <a:pt x="7074" y="7976"/>
                    <a:pt x="7234" y="5848"/>
                  </a:cubicBezTo>
                  <a:cubicBezTo>
                    <a:pt x="7325" y="4255"/>
                    <a:pt x="7097" y="2982"/>
                    <a:pt x="5960" y="1776"/>
                  </a:cubicBezTo>
                  <a:cubicBezTo>
                    <a:pt x="5664" y="1503"/>
                    <a:pt x="5346" y="1230"/>
                    <a:pt x="5027" y="980"/>
                  </a:cubicBezTo>
                  <a:cubicBezTo>
                    <a:pt x="4777" y="684"/>
                    <a:pt x="4504" y="434"/>
                    <a:pt x="4186" y="229"/>
                  </a:cubicBezTo>
                  <a:cubicBezTo>
                    <a:pt x="3906" y="76"/>
                    <a:pt x="3601" y="1"/>
                    <a:pt x="32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033;p57">
              <a:extLst>
                <a:ext uri="{FF2B5EF4-FFF2-40B4-BE49-F238E27FC236}">
                  <a16:creationId xmlns:a16="http://schemas.microsoft.com/office/drawing/2014/main" id="{36443B40-FFF4-3146-DCE5-F81AE858524B}"/>
                </a:ext>
              </a:extLst>
            </p:cNvPr>
            <p:cNvSpPr/>
            <p:nvPr/>
          </p:nvSpPr>
          <p:spPr>
            <a:xfrm>
              <a:off x="2327350" y="1533200"/>
              <a:ext cx="283725" cy="185850"/>
            </a:xfrm>
            <a:custGeom>
              <a:avLst/>
              <a:gdLst/>
              <a:ahLst/>
              <a:cxnLst/>
              <a:rect l="l" t="t" r="r" b="b"/>
              <a:pathLst>
                <a:path w="11349" h="7434" extrusionOk="0">
                  <a:moveTo>
                    <a:pt x="6546" y="1"/>
                  </a:moveTo>
                  <a:cubicBezTo>
                    <a:pt x="6377" y="1"/>
                    <a:pt x="6205" y="13"/>
                    <a:pt x="6031" y="39"/>
                  </a:cubicBezTo>
                  <a:cubicBezTo>
                    <a:pt x="4030" y="334"/>
                    <a:pt x="2392" y="2040"/>
                    <a:pt x="1163" y="3542"/>
                  </a:cubicBezTo>
                  <a:cubicBezTo>
                    <a:pt x="1" y="4928"/>
                    <a:pt x="618" y="7434"/>
                    <a:pt x="2647" y="7434"/>
                  </a:cubicBezTo>
                  <a:cubicBezTo>
                    <a:pt x="2683" y="7434"/>
                    <a:pt x="2719" y="7433"/>
                    <a:pt x="2756" y="7432"/>
                  </a:cubicBezTo>
                  <a:cubicBezTo>
                    <a:pt x="5008" y="7318"/>
                    <a:pt x="7419" y="7022"/>
                    <a:pt x="9080" y="5361"/>
                  </a:cubicBezTo>
                  <a:cubicBezTo>
                    <a:pt x="11348" y="3114"/>
                    <a:pt x="9247" y="1"/>
                    <a:pt x="6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34;p57">
              <a:extLst>
                <a:ext uri="{FF2B5EF4-FFF2-40B4-BE49-F238E27FC236}">
                  <a16:creationId xmlns:a16="http://schemas.microsoft.com/office/drawing/2014/main" id="{EA048989-1C21-471F-7F85-800CBF69760F}"/>
                </a:ext>
              </a:extLst>
            </p:cNvPr>
            <p:cNvSpPr/>
            <p:nvPr/>
          </p:nvSpPr>
          <p:spPr>
            <a:xfrm>
              <a:off x="2677400" y="1195275"/>
              <a:ext cx="265350" cy="220825"/>
            </a:xfrm>
            <a:custGeom>
              <a:avLst/>
              <a:gdLst/>
              <a:ahLst/>
              <a:cxnLst/>
              <a:rect l="l" t="t" r="r" b="b"/>
              <a:pathLst>
                <a:path w="10614" h="8833" extrusionOk="0">
                  <a:moveTo>
                    <a:pt x="5747" y="0"/>
                  </a:moveTo>
                  <a:cubicBezTo>
                    <a:pt x="5142" y="0"/>
                    <a:pt x="4503" y="134"/>
                    <a:pt x="3858" y="430"/>
                  </a:cubicBezTo>
                  <a:cubicBezTo>
                    <a:pt x="2493" y="1067"/>
                    <a:pt x="1765" y="2045"/>
                    <a:pt x="1219" y="3387"/>
                  </a:cubicBezTo>
                  <a:cubicBezTo>
                    <a:pt x="0" y="6257"/>
                    <a:pt x="1858" y="8832"/>
                    <a:pt x="4511" y="8832"/>
                  </a:cubicBezTo>
                  <a:cubicBezTo>
                    <a:pt x="5076" y="8832"/>
                    <a:pt x="5677" y="8716"/>
                    <a:pt x="6292" y="8460"/>
                  </a:cubicBezTo>
                  <a:cubicBezTo>
                    <a:pt x="7634" y="7891"/>
                    <a:pt x="8612" y="7164"/>
                    <a:pt x="9249" y="5821"/>
                  </a:cubicBezTo>
                  <a:cubicBezTo>
                    <a:pt x="10614" y="2849"/>
                    <a:pt x="8538" y="0"/>
                    <a:pt x="5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35;p57">
              <a:extLst>
                <a:ext uri="{FF2B5EF4-FFF2-40B4-BE49-F238E27FC236}">
                  <a16:creationId xmlns:a16="http://schemas.microsoft.com/office/drawing/2014/main" id="{C5D9B912-A38C-CFEB-5431-A01A3FEC42E1}"/>
                </a:ext>
              </a:extLst>
            </p:cNvPr>
            <p:cNvSpPr/>
            <p:nvPr/>
          </p:nvSpPr>
          <p:spPr>
            <a:xfrm>
              <a:off x="1795700" y="1310500"/>
              <a:ext cx="278100" cy="217600"/>
            </a:xfrm>
            <a:custGeom>
              <a:avLst/>
              <a:gdLst/>
              <a:ahLst/>
              <a:cxnLst/>
              <a:rect l="l" t="t" r="r" b="b"/>
              <a:pathLst>
                <a:path w="11124" h="8704" extrusionOk="0">
                  <a:moveTo>
                    <a:pt x="5323" y="1"/>
                  </a:moveTo>
                  <a:cubicBezTo>
                    <a:pt x="4021" y="1"/>
                    <a:pt x="2717" y="518"/>
                    <a:pt x="1524" y="1554"/>
                  </a:cubicBezTo>
                  <a:cubicBezTo>
                    <a:pt x="410" y="2509"/>
                    <a:pt x="0" y="4807"/>
                    <a:pt x="910" y="6058"/>
                  </a:cubicBezTo>
                  <a:cubicBezTo>
                    <a:pt x="2137" y="7723"/>
                    <a:pt x="3746" y="8703"/>
                    <a:pt x="5530" y="8703"/>
                  </a:cubicBezTo>
                  <a:cubicBezTo>
                    <a:pt x="6426" y="8703"/>
                    <a:pt x="7367" y="8456"/>
                    <a:pt x="8326" y="7923"/>
                  </a:cubicBezTo>
                  <a:cubicBezTo>
                    <a:pt x="10510" y="6717"/>
                    <a:pt x="11124" y="3351"/>
                    <a:pt x="9190" y="1622"/>
                  </a:cubicBezTo>
                  <a:cubicBezTo>
                    <a:pt x="7983" y="541"/>
                    <a:pt x="6654" y="1"/>
                    <a:pt x="53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036;p57">
              <a:extLst>
                <a:ext uri="{FF2B5EF4-FFF2-40B4-BE49-F238E27FC236}">
                  <a16:creationId xmlns:a16="http://schemas.microsoft.com/office/drawing/2014/main" id="{53857294-F710-91B1-C6BE-1799551BCE94}"/>
                </a:ext>
              </a:extLst>
            </p:cNvPr>
            <p:cNvSpPr/>
            <p:nvPr/>
          </p:nvSpPr>
          <p:spPr>
            <a:xfrm>
              <a:off x="2706175" y="2238800"/>
              <a:ext cx="236600" cy="344700"/>
            </a:xfrm>
            <a:custGeom>
              <a:avLst/>
              <a:gdLst/>
              <a:ahLst/>
              <a:cxnLst/>
              <a:rect l="l" t="t" r="r" b="b"/>
              <a:pathLst>
                <a:path w="9464" h="13788" extrusionOk="0">
                  <a:moveTo>
                    <a:pt x="4399" y="1"/>
                  </a:moveTo>
                  <a:cubicBezTo>
                    <a:pt x="3113" y="1"/>
                    <a:pt x="1775" y="902"/>
                    <a:pt x="1524" y="2433"/>
                  </a:cubicBezTo>
                  <a:cubicBezTo>
                    <a:pt x="0" y="5253"/>
                    <a:pt x="0" y="9371"/>
                    <a:pt x="1661" y="11964"/>
                  </a:cubicBezTo>
                  <a:cubicBezTo>
                    <a:pt x="2447" y="13225"/>
                    <a:pt x="3581" y="13787"/>
                    <a:pt x="4714" y="13787"/>
                  </a:cubicBezTo>
                  <a:cubicBezTo>
                    <a:pt x="6238" y="13787"/>
                    <a:pt x="7761" y="12772"/>
                    <a:pt x="8439" y="11077"/>
                  </a:cubicBezTo>
                  <a:cubicBezTo>
                    <a:pt x="9463" y="8529"/>
                    <a:pt x="8758" y="4207"/>
                    <a:pt x="6824" y="1932"/>
                  </a:cubicBezTo>
                  <a:cubicBezTo>
                    <a:pt x="6457" y="596"/>
                    <a:pt x="5445" y="1"/>
                    <a:pt x="43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037;p57">
              <a:extLst>
                <a:ext uri="{FF2B5EF4-FFF2-40B4-BE49-F238E27FC236}">
                  <a16:creationId xmlns:a16="http://schemas.microsoft.com/office/drawing/2014/main" id="{42085820-61A9-4E24-903F-A29606AE6094}"/>
                </a:ext>
              </a:extLst>
            </p:cNvPr>
            <p:cNvSpPr/>
            <p:nvPr/>
          </p:nvSpPr>
          <p:spPr>
            <a:xfrm>
              <a:off x="2003275" y="2384950"/>
              <a:ext cx="313925" cy="216875"/>
            </a:xfrm>
            <a:custGeom>
              <a:avLst/>
              <a:gdLst/>
              <a:ahLst/>
              <a:cxnLst/>
              <a:rect l="l" t="t" r="r" b="b"/>
              <a:pathLst>
                <a:path w="12557" h="8675" extrusionOk="0">
                  <a:moveTo>
                    <a:pt x="8629" y="0"/>
                  </a:moveTo>
                  <a:cubicBezTo>
                    <a:pt x="8514" y="0"/>
                    <a:pt x="8398" y="7"/>
                    <a:pt x="8280" y="22"/>
                  </a:cubicBezTo>
                  <a:cubicBezTo>
                    <a:pt x="5937" y="295"/>
                    <a:pt x="3776" y="749"/>
                    <a:pt x="2002" y="2456"/>
                  </a:cubicBezTo>
                  <a:cubicBezTo>
                    <a:pt x="0" y="4389"/>
                    <a:pt x="1115" y="7574"/>
                    <a:pt x="3594" y="8370"/>
                  </a:cubicBezTo>
                  <a:cubicBezTo>
                    <a:pt x="4282" y="8583"/>
                    <a:pt x="4978" y="8675"/>
                    <a:pt x="5672" y="8675"/>
                  </a:cubicBezTo>
                  <a:cubicBezTo>
                    <a:pt x="6908" y="8675"/>
                    <a:pt x="8139" y="8383"/>
                    <a:pt x="9304" y="7960"/>
                  </a:cubicBezTo>
                  <a:cubicBezTo>
                    <a:pt x="11215" y="7301"/>
                    <a:pt x="12557" y="5640"/>
                    <a:pt x="12261" y="3547"/>
                  </a:cubicBezTo>
                  <a:cubicBezTo>
                    <a:pt x="12025" y="1855"/>
                    <a:pt x="10498" y="0"/>
                    <a:pt x="8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38;p57">
              <a:extLst>
                <a:ext uri="{FF2B5EF4-FFF2-40B4-BE49-F238E27FC236}">
                  <a16:creationId xmlns:a16="http://schemas.microsoft.com/office/drawing/2014/main" id="{519C3145-5A2F-F50B-E5EA-D120F50FDF06}"/>
                </a:ext>
              </a:extLst>
            </p:cNvPr>
            <p:cNvSpPr/>
            <p:nvPr/>
          </p:nvSpPr>
          <p:spPr>
            <a:xfrm>
              <a:off x="1749700" y="1859925"/>
              <a:ext cx="205825" cy="179750"/>
            </a:xfrm>
            <a:custGeom>
              <a:avLst/>
              <a:gdLst/>
              <a:ahLst/>
              <a:cxnLst/>
              <a:rect l="l" t="t" r="r" b="b"/>
              <a:pathLst>
                <a:path w="8233" h="7190" extrusionOk="0">
                  <a:moveTo>
                    <a:pt x="4008" y="0"/>
                  </a:moveTo>
                  <a:cubicBezTo>
                    <a:pt x="1924" y="0"/>
                    <a:pt x="0" y="1624"/>
                    <a:pt x="339" y="4030"/>
                  </a:cubicBezTo>
                  <a:cubicBezTo>
                    <a:pt x="611" y="5922"/>
                    <a:pt x="2314" y="7190"/>
                    <a:pt x="4046" y="7190"/>
                  </a:cubicBezTo>
                  <a:cubicBezTo>
                    <a:pt x="4917" y="7190"/>
                    <a:pt x="5796" y="6869"/>
                    <a:pt x="6504" y="6146"/>
                  </a:cubicBezTo>
                  <a:lnTo>
                    <a:pt x="6799" y="5827"/>
                  </a:lnTo>
                  <a:cubicBezTo>
                    <a:pt x="8232" y="4371"/>
                    <a:pt x="8096" y="1528"/>
                    <a:pt x="6094" y="573"/>
                  </a:cubicBezTo>
                  <a:lnTo>
                    <a:pt x="5730" y="391"/>
                  </a:lnTo>
                  <a:cubicBezTo>
                    <a:pt x="5173" y="125"/>
                    <a:pt x="4585" y="0"/>
                    <a:pt x="40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39;p57">
              <a:extLst>
                <a:ext uri="{FF2B5EF4-FFF2-40B4-BE49-F238E27FC236}">
                  <a16:creationId xmlns:a16="http://schemas.microsoft.com/office/drawing/2014/main" id="{F54C43F4-5C4C-54F5-915E-A72E17C707BD}"/>
                </a:ext>
              </a:extLst>
            </p:cNvPr>
            <p:cNvSpPr/>
            <p:nvPr/>
          </p:nvSpPr>
          <p:spPr>
            <a:xfrm>
              <a:off x="2389975" y="2023950"/>
              <a:ext cx="197925" cy="153525"/>
            </a:xfrm>
            <a:custGeom>
              <a:avLst/>
              <a:gdLst/>
              <a:ahLst/>
              <a:cxnLst/>
              <a:rect l="l" t="t" r="r" b="b"/>
              <a:pathLst>
                <a:path w="7917" h="6141" extrusionOk="0">
                  <a:moveTo>
                    <a:pt x="3454" y="1"/>
                  </a:moveTo>
                  <a:cubicBezTo>
                    <a:pt x="3076" y="1"/>
                    <a:pt x="2699" y="30"/>
                    <a:pt x="2321" y="85"/>
                  </a:cubicBezTo>
                  <a:cubicBezTo>
                    <a:pt x="728" y="313"/>
                    <a:pt x="0" y="2474"/>
                    <a:pt x="774" y="3725"/>
                  </a:cubicBezTo>
                  <a:cubicBezTo>
                    <a:pt x="1138" y="4339"/>
                    <a:pt x="1616" y="4862"/>
                    <a:pt x="2184" y="5294"/>
                  </a:cubicBezTo>
                  <a:cubicBezTo>
                    <a:pt x="2853" y="5842"/>
                    <a:pt x="3672" y="6141"/>
                    <a:pt x="4466" y="6141"/>
                  </a:cubicBezTo>
                  <a:cubicBezTo>
                    <a:pt x="5454" y="6141"/>
                    <a:pt x="6404" y="5679"/>
                    <a:pt x="6984" y="4657"/>
                  </a:cubicBezTo>
                  <a:cubicBezTo>
                    <a:pt x="7917" y="3020"/>
                    <a:pt x="7052" y="586"/>
                    <a:pt x="5119" y="199"/>
                  </a:cubicBezTo>
                  <a:cubicBezTo>
                    <a:pt x="4564" y="64"/>
                    <a:pt x="4009" y="1"/>
                    <a:pt x="34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040;p57">
              <a:extLst>
                <a:ext uri="{FF2B5EF4-FFF2-40B4-BE49-F238E27FC236}">
                  <a16:creationId xmlns:a16="http://schemas.microsoft.com/office/drawing/2014/main" id="{D7DD744C-DBDB-B63C-4FFB-CE1765D51479}"/>
                </a:ext>
              </a:extLst>
            </p:cNvPr>
            <p:cNvSpPr/>
            <p:nvPr/>
          </p:nvSpPr>
          <p:spPr>
            <a:xfrm>
              <a:off x="3245425" y="1472775"/>
              <a:ext cx="196275" cy="197875"/>
            </a:xfrm>
            <a:custGeom>
              <a:avLst/>
              <a:gdLst/>
              <a:ahLst/>
              <a:cxnLst/>
              <a:rect l="l" t="t" r="r" b="b"/>
              <a:pathLst>
                <a:path w="7851" h="7915" extrusionOk="0">
                  <a:moveTo>
                    <a:pt x="4513" y="0"/>
                  </a:moveTo>
                  <a:cubicBezTo>
                    <a:pt x="3580" y="0"/>
                    <a:pt x="2631" y="393"/>
                    <a:pt x="2042" y="1273"/>
                  </a:cubicBezTo>
                  <a:cubicBezTo>
                    <a:pt x="1382" y="2205"/>
                    <a:pt x="1314" y="3115"/>
                    <a:pt x="905" y="4116"/>
                  </a:cubicBezTo>
                  <a:cubicBezTo>
                    <a:pt x="0" y="6112"/>
                    <a:pt x="1639" y="7915"/>
                    <a:pt x="3287" y="7915"/>
                  </a:cubicBezTo>
                  <a:cubicBezTo>
                    <a:pt x="4044" y="7915"/>
                    <a:pt x="4802" y="7535"/>
                    <a:pt x="5318" y="6618"/>
                  </a:cubicBezTo>
                  <a:cubicBezTo>
                    <a:pt x="5977" y="5458"/>
                    <a:pt x="6705" y="4662"/>
                    <a:pt x="7160" y="3343"/>
                  </a:cubicBezTo>
                  <a:cubicBezTo>
                    <a:pt x="7850" y="1302"/>
                    <a:pt x="6209" y="0"/>
                    <a:pt x="45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41;p57">
              <a:extLst>
                <a:ext uri="{FF2B5EF4-FFF2-40B4-BE49-F238E27FC236}">
                  <a16:creationId xmlns:a16="http://schemas.microsoft.com/office/drawing/2014/main" id="{E983ADE3-098B-0753-9770-64F6C9D76519}"/>
                </a:ext>
              </a:extLst>
            </p:cNvPr>
            <p:cNvSpPr/>
            <p:nvPr/>
          </p:nvSpPr>
          <p:spPr>
            <a:xfrm>
              <a:off x="3247675" y="933050"/>
              <a:ext cx="233625" cy="177075"/>
            </a:xfrm>
            <a:custGeom>
              <a:avLst/>
              <a:gdLst/>
              <a:ahLst/>
              <a:cxnLst/>
              <a:rect l="l" t="t" r="r" b="b"/>
              <a:pathLst>
                <a:path w="9345" h="7083" extrusionOk="0">
                  <a:moveTo>
                    <a:pt x="4773" y="0"/>
                  </a:moveTo>
                  <a:cubicBezTo>
                    <a:pt x="1" y="0"/>
                    <a:pt x="650" y="7082"/>
                    <a:pt x="4517" y="7082"/>
                  </a:cubicBezTo>
                  <a:cubicBezTo>
                    <a:pt x="4872" y="7082"/>
                    <a:pt x="5253" y="7023"/>
                    <a:pt x="5660" y="6893"/>
                  </a:cubicBezTo>
                  <a:cubicBezTo>
                    <a:pt x="9345" y="5710"/>
                    <a:pt x="8890" y="0"/>
                    <a:pt x="47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42;p57">
              <a:extLst>
                <a:ext uri="{FF2B5EF4-FFF2-40B4-BE49-F238E27FC236}">
                  <a16:creationId xmlns:a16="http://schemas.microsoft.com/office/drawing/2014/main" id="{4A534036-2571-CE85-E3D8-905F5E8E09D8}"/>
                </a:ext>
              </a:extLst>
            </p:cNvPr>
            <p:cNvSpPr/>
            <p:nvPr/>
          </p:nvSpPr>
          <p:spPr>
            <a:xfrm>
              <a:off x="2950925" y="1955475"/>
              <a:ext cx="288750" cy="274600"/>
            </a:xfrm>
            <a:custGeom>
              <a:avLst/>
              <a:gdLst/>
              <a:ahLst/>
              <a:cxnLst/>
              <a:rect l="l" t="t" r="r" b="b"/>
              <a:pathLst>
                <a:path w="11550" h="10984" extrusionOk="0">
                  <a:moveTo>
                    <a:pt x="2898" y="0"/>
                  </a:moveTo>
                  <a:cubicBezTo>
                    <a:pt x="1277" y="0"/>
                    <a:pt x="0" y="2136"/>
                    <a:pt x="788" y="3711"/>
                  </a:cubicBezTo>
                  <a:cubicBezTo>
                    <a:pt x="1402" y="4917"/>
                    <a:pt x="1834" y="6168"/>
                    <a:pt x="2403" y="7374"/>
                  </a:cubicBezTo>
                  <a:cubicBezTo>
                    <a:pt x="3131" y="8852"/>
                    <a:pt x="4245" y="9785"/>
                    <a:pt x="5633" y="10604"/>
                  </a:cubicBezTo>
                  <a:cubicBezTo>
                    <a:pt x="6092" y="10865"/>
                    <a:pt x="6611" y="10984"/>
                    <a:pt x="7138" y="10984"/>
                  </a:cubicBezTo>
                  <a:cubicBezTo>
                    <a:pt x="9272" y="10984"/>
                    <a:pt x="11549" y="9040"/>
                    <a:pt x="10637" y="6759"/>
                  </a:cubicBezTo>
                  <a:cubicBezTo>
                    <a:pt x="9932" y="5008"/>
                    <a:pt x="9250" y="3689"/>
                    <a:pt x="7612" y="2619"/>
                  </a:cubicBezTo>
                  <a:cubicBezTo>
                    <a:pt x="6452" y="1846"/>
                    <a:pt x="5246" y="1209"/>
                    <a:pt x="4109" y="413"/>
                  </a:cubicBezTo>
                  <a:cubicBezTo>
                    <a:pt x="3701" y="125"/>
                    <a:pt x="3289" y="0"/>
                    <a:pt x="28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43;p57">
              <a:extLst>
                <a:ext uri="{FF2B5EF4-FFF2-40B4-BE49-F238E27FC236}">
                  <a16:creationId xmlns:a16="http://schemas.microsoft.com/office/drawing/2014/main" id="{95729F74-47EA-6CB9-E9FF-F66EB8CAB540}"/>
                </a:ext>
              </a:extLst>
            </p:cNvPr>
            <p:cNvSpPr/>
            <p:nvPr/>
          </p:nvSpPr>
          <p:spPr>
            <a:xfrm>
              <a:off x="3434650" y="2244700"/>
              <a:ext cx="193450" cy="190850"/>
            </a:xfrm>
            <a:custGeom>
              <a:avLst/>
              <a:gdLst/>
              <a:ahLst/>
              <a:cxnLst/>
              <a:rect l="l" t="t" r="r" b="b"/>
              <a:pathLst>
                <a:path w="7738" h="7634" extrusionOk="0">
                  <a:moveTo>
                    <a:pt x="4717" y="0"/>
                  </a:moveTo>
                  <a:cubicBezTo>
                    <a:pt x="4251" y="0"/>
                    <a:pt x="3785" y="100"/>
                    <a:pt x="3367" y="309"/>
                  </a:cubicBezTo>
                  <a:cubicBezTo>
                    <a:pt x="2617" y="695"/>
                    <a:pt x="1934" y="1241"/>
                    <a:pt x="1366" y="1901"/>
                  </a:cubicBezTo>
                  <a:cubicBezTo>
                    <a:pt x="1" y="3402"/>
                    <a:pt x="46" y="5677"/>
                    <a:pt x="1729" y="6951"/>
                  </a:cubicBezTo>
                  <a:cubicBezTo>
                    <a:pt x="2324" y="7401"/>
                    <a:pt x="3089" y="7634"/>
                    <a:pt x="3850" y="7634"/>
                  </a:cubicBezTo>
                  <a:cubicBezTo>
                    <a:pt x="5012" y="7634"/>
                    <a:pt x="6166" y="7091"/>
                    <a:pt x="6688" y="5950"/>
                  </a:cubicBezTo>
                  <a:cubicBezTo>
                    <a:pt x="7189" y="4972"/>
                    <a:pt x="7507" y="3880"/>
                    <a:pt x="7598" y="2765"/>
                  </a:cubicBezTo>
                  <a:cubicBezTo>
                    <a:pt x="7737" y="1044"/>
                    <a:pt x="6228" y="0"/>
                    <a:pt x="47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044;p57">
              <a:extLst>
                <a:ext uri="{FF2B5EF4-FFF2-40B4-BE49-F238E27FC236}">
                  <a16:creationId xmlns:a16="http://schemas.microsoft.com/office/drawing/2014/main" id="{E128E987-A799-A25E-8425-D07266D76D99}"/>
                </a:ext>
              </a:extLst>
            </p:cNvPr>
            <p:cNvSpPr/>
            <p:nvPr/>
          </p:nvSpPr>
          <p:spPr>
            <a:xfrm>
              <a:off x="3624350" y="1588700"/>
              <a:ext cx="234575" cy="157375"/>
            </a:xfrm>
            <a:custGeom>
              <a:avLst/>
              <a:gdLst/>
              <a:ahLst/>
              <a:cxnLst/>
              <a:rect l="l" t="t" r="r" b="b"/>
              <a:pathLst>
                <a:path w="9383" h="6295" extrusionOk="0">
                  <a:moveTo>
                    <a:pt x="5571" y="1"/>
                  </a:moveTo>
                  <a:cubicBezTo>
                    <a:pt x="3880" y="1"/>
                    <a:pt x="3007" y="894"/>
                    <a:pt x="1853" y="2004"/>
                  </a:cubicBezTo>
                  <a:cubicBezTo>
                    <a:pt x="1" y="3771"/>
                    <a:pt x="1695" y="6295"/>
                    <a:pt x="3840" y="6295"/>
                  </a:cubicBezTo>
                  <a:cubicBezTo>
                    <a:pt x="3987" y="6295"/>
                    <a:pt x="4136" y="6283"/>
                    <a:pt x="4287" y="6258"/>
                  </a:cubicBezTo>
                  <a:cubicBezTo>
                    <a:pt x="6084" y="5985"/>
                    <a:pt x="7017" y="5689"/>
                    <a:pt x="8108" y="4142"/>
                  </a:cubicBezTo>
                  <a:cubicBezTo>
                    <a:pt x="9382" y="2368"/>
                    <a:pt x="7608" y="71"/>
                    <a:pt x="5697" y="2"/>
                  </a:cubicBezTo>
                  <a:cubicBezTo>
                    <a:pt x="5655" y="1"/>
                    <a:pt x="5612" y="1"/>
                    <a:pt x="5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45;p57">
              <a:extLst>
                <a:ext uri="{FF2B5EF4-FFF2-40B4-BE49-F238E27FC236}">
                  <a16:creationId xmlns:a16="http://schemas.microsoft.com/office/drawing/2014/main" id="{65D4EDA3-F293-0744-1E47-3C6946AE8529}"/>
                </a:ext>
              </a:extLst>
            </p:cNvPr>
            <p:cNvSpPr/>
            <p:nvPr/>
          </p:nvSpPr>
          <p:spPr>
            <a:xfrm>
              <a:off x="3196375" y="2966875"/>
              <a:ext cx="193950" cy="304450"/>
            </a:xfrm>
            <a:custGeom>
              <a:avLst/>
              <a:gdLst/>
              <a:ahLst/>
              <a:cxnLst/>
              <a:rect l="l" t="t" r="r" b="b"/>
              <a:pathLst>
                <a:path w="7758" h="12178" extrusionOk="0">
                  <a:moveTo>
                    <a:pt x="3248" y="0"/>
                  </a:moveTo>
                  <a:cubicBezTo>
                    <a:pt x="1824" y="0"/>
                    <a:pt x="296" y="1239"/>
                    <a:pt x="569" y="3109"/>
                  </a:cubicBezTo>
                  <a:cubicBezTo>
                    <a:pt x="683" y="3973"/>
                    <a:pt x="114" y="5247"/>
                    <a:pt x="69" y="6134"/>
                  </a:cubicBezTo>
                  <a:cubicBezTo>
                    <a:pt x="0" y="7272"/>
                    <a:pt x="182" y="8432"/>
                    <a:pt x="615" y="9501"/>
                  </a:cubicBezTo>
                  <a:cubicBezTo>
                    <a:pt x="1193" y="11008"/>
                    <a:pt x="2407" y="12177"/>
                    <a:pt x="4054" y="12177"/>
                  </a:cubicBezTo>
                  <a:cubicBezTo>
                    <a:pt x="4223" y="12177"/>
                    <a:pt x="4396" y="12165"/>
                    <a:pt x="4573" y="12140"/>
                  </a:cubicBezTo>
                  <a:cubicBezTo>
                    <a:pt x="6370" y="11889"/>
                    <a:pt x="7712" y="10388"/>
                    <a:pt x="7735" y="8568"/>
                  </a:cubicBezTo>
                  <a:cubicBezTo>
                    <a:pt x="7757" y="7272"/>
                    <a:pt x="7507" y="5975"/>
                    <a:pt x="6961" y="4792"/>
                  </a:cubicBezTo>
                  <a:cubicBezTo>
                    <a:pt x="6506" y="3769"/>
                    <a:pt x="5642" y="2927"/>
                    <a:pt x="5392" y="1835"/>
                  </a:cubicBezTo>
                  <a:cubicBezTo>
                    <a:pt x="5100" y="552"/>
                    <a:pt x="4197" y="0"/>
                    <a:pt x="32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46;p57">
              <a:extLst>
                <a:ext uri="{FF2B5EF4-FFF2-40B4-BE49-F238E27FC236}">
                  <a16:creationId xmlns:a16="http://schemas.microsoft.com/office/drawing/2014/main" id="{0A9C4160-2BC1-AAED-CC75-79D3C11F849C}"/>
                </a:ext>
              </a:extLst>
            </p:cNvPr>
            <p:cNvSpPr/>
            <p:nvPr/>
          </p:nvSpPr>
          <p:spPr>
            <a:xfrm>
              <a:off x="2532150" y="3339825"/>
              <a:ext cx="221250" cy="225125"/>
            </a:xfrm>
            <a:custGeom>
              <a:avLst/>
              <a:gdLst/>
              <a:ahLst/>
              <a:cxnLst/>
              <a:rect l="l" t="t" r="r" b="b"/>
              <a:pathLst>
                <a:path w="8850" h="9005" extrusionOk="0">
                  <a:moveTo>
                    <a:pt x="4832" y="1"/>
                  </a:moveTo>
                  <a:cubicBezTo>
                    <a:pt x="3906" y="1"/>
                    <a:pt x="2946" y="324"/>
                    <a:pt x="2161" y="952"/>
                  </a:cubicBezTo>
                  <a:cubicBezTo>
                    <a:pt x="0" y="2704"/>
                    <a:pt x="23" y="4888"/>
                    <a:pt x="979" y="7253"/>
                  </a:cubicBezTo>
                  <a:cubicBezTo>
                    <a:pt x="1449" y="8423"/>
                    <a:pt x="2772" y="9004"/>
                    <a:pt x="4032" y="9004"/>
                  </a:cubicBezTo>
                  <a:cubicBezTo>
                    <a:pt x="4660" y="9004"/>
                    <a:pt x="5272" y="8860"/>
                    <a:pt x="5755" y="8573"/>
                  </a:cubicBezTo>
                  <a:cubicBezTo>
                    <a:pt x="8053" y="7208"/>
                    <a:pt x="8849" y="5161"/>
                    <a:pt x="8189" y="2590"/>
                  </a:cubicBezTo>
                  <a:cubicBezTo>
                    <a:pt x="7727" y="837"/>
                    <a:pt x="6321" y="1"/>
                    <a:pt x="48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47;p57">
              <a:extLst>
                <a:ext uri="{FF2B5EF4-FFF2-40B4-BE49-F238E27FC236}">
                  <a16:creationId xmlns:a16="http://schemas.microsoft.com/office/drawing/2014/main" id="{272FFCB4-C656-DEAF-E8B3-D7BACB887E33}"/>
                </a:ext>
              </a:extLst>
            </p:cNvPr>
            <p:cNvSpPr/>
            <p:nvPr/>
          </p:nvSpPr>
          <p:spPr>
            <a:xfrm>
              <a:off x="1958625" y="3174175"/>
              <a:ext cx="242000" cy="191000"/>
            </a:xfrm>
            <a:custGeom>
              <a:avLst/>
              <a:gdLst/>
              <a:ahLst/>
              <a:cxnLst/>
              <a:rect l="l" t="t" r="r" b="b"/>
              <a:pathLst>
                <a:path w="9680" h="7640" extrusionOk="0">
                  <a:moveTo>
                    <a:pt x="4775" y="1"/>
                  </a:moveTo>
                  <a:cubicBezTo>
                    <a:pt x="4719" y="1"/>
                    <a:pt x="4663" y="1"/>
                    <a:pt x="4607" y="3"/>
                  </a:cubicBezTo>
                  <a:cubicBezTo>
                    <a:pt x="4588" y="3"/>
                    <a:pt x="4569" y="3"/>
                    <a:pt x="4550" y="3"/>
                  </a:cubicBezTo>
                  <a:cubicBezTo>
                    <a:pt x="1226" y="3"/>
                    <a:pt x="0" y="3975"/>
                    <a:pt x="1991" y="6282"/>
                  </a:cubicBezTo>
                  <a:cubicBezTo>
                    <a:pt x="2754" y="7148"/>
                    <a:pt x="3834" y="7640"/>
                    <a:pt x="4978" y="7640"/>
                  </a:cubicBezTo>
                  <a:cubicBezTo>
                    <a:pt x="5096" y="7640"/>
                    <a:pt x="5215" y="7634"/>
                    <a:pt x="5335" y="7624"/>
                  </a:cubicBezTo>
                  <a:cubicBezTo>
                    <a:pt x="7678" y="7419"/>
                    <a:pt x="9680" y="5440"/>
                    <a:pt x="8974" y="2915"/>
                  </a:cubicBezTo>
                  <a:cubicBezTo>
                    <a:pt x="8838" y="2369"/>
                    <a:pt x="8565" y="1846"/>
                    <a:pt x="8178" y="1414"/>
                  </a:cubicBezTo>
                  <a:cubicBezTo>
                    <a:pt x="7285" y="498"/>
                    <a:pt x="6057" y="1"/>
                    <a:pt x="47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48;p57">
              <a:extLst>
                <a:ext uri="{FF2B5EF4-FFF2-40B4-BE49-F238E27FC236}">
                  <a16:creationId xmlns:a16="http://schemas.microsoft.com/office/drawing/2014/main" id="{B3B4F400-7E6A-80EC-606D-42073E9AFE97}"/>
                </a:ext>
              </a:extLst>
            </p:cNvPr>
            <p:cNvSpPr/>
            <p:nvPr/>
          </p:nvSpPr>
          <p:spPr>
            <a:xfrm>
              <a:off x="2539550" y="2853075"/>
              <a:ext cx="256500" cy="211525"/>
            </a:xfrm>
            <a:custGeom>
              <a:avLst/>
              <a:gdLst/>
              <a:ahLst/>
              <a:cxnLst/>
              <a:rect l="l" t="t" r="r" b="b"/>
              <a:pathLst>
                <a:path w="10260" h="8461" extrusionOk="0">
                  <a:moveTo>
                    <a:pt x="4757" y="0"/>
                  </a:moveTo>
                  <a:cubicBezTo>
                    <a:pt x="4293" y="0"/>
                    <a:pt x="3827" y="51"/>
                    <a:pt x="3367" y="154"/>
                  </a:cubicBezTo>
                  <a:cubicBezTo>
                    <a:pt x="1069" y="609"/>
                    <a:pt x="0" y="3498"/>
                    <a:pt x="1137" y="5432"/>
                  </a:cubicBezTo>
                  <a:cubicBezTo>
                    <a:pt x="2002" y="6933"/>
                    <a:pt x="3207" y="7661"/>
                    <a:pt x="4800" y="8275"/>
                  </a:cubicBezTo>
                  <a:cubicBezTo>
                    <a:pt x="5137" y="8403"/>
                    <a:pt x="5486" y="8461"/>
                    <a:pt x="5835" y="8461"/>
                  </a:cubicBezTo>
                  <a:cubicBezTo>
                    <a:pt x="7420" y="8461"/>
                    <a:pt x="9014" y="7262"/>
                    <a:pt x="9554" y="5864"/>
                  </a:cubicBezTo>
                  <a:cubicBezTo>
                    <a:pt x="10259" y="4044"/>
                    <a:pt x="9668" y="1769"/>
                    <a:pt x="7848" y="814"/>
                  </a:cubicBezTo>
                  <a:cubicBezTo>
                    <a:pt x="6895" y="274"/>
                    <a:pt x="5831" y="0"/>
                    <a:pt x="4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49;p57">
              <a:extLst>
                <a:ext uri="{FF2B5EF4-FFF2-40B4-BE49-F238E27FC236}">
                  <a16:creationId xmlns:a16="http://schemas.microsoft.com/office/drawing/2014/main" id="{10CFF716-58A1-7E06-8468-D275232B9E8C}"/>
                </a:ext>
              </a:extLst>
            </p:cNvPr>
            <p:cNvSpPr/>
            <p:nvPr/>
          </p:nvSpPr>
          <p:spPr>
            <a:xfrm>
              <a:off x="3151475" y="2647950"/>
              <a:ext cx="320175" cy="314225"/>
            </a:xfrm>
            <a:custGeom>
              <a:avLst/>
              <a:gdLst/>
              <a:ahLst/>
              <a:cxnLst/>
              <a:rect l="l" t="t" r="r" b="b"/>
              <a:pathLst>
                <a:path w="12807" h="12569" extrusionOk="0">
                  <a:moveTo>
                    <a:pt x="6778" y="1"/>
                  </a:moveTo>
                  <a:cubicBezTo>
                    <a:pt x="5404" y="1"/>
                    <a:pt x="4128" y="608"/>
                    <a:pt x="3412" y="1808"/>
                  </a:cubicBezTo>
                  <a:cubicBezTo>
                    <a:pt x="1683" y="2923"/>
                    <a:pt x="227" y="4788"/>
                    <a:pt x="136" y="6812"/>
                  </a:cubicBezTo>
                  <a:cubicBezTo>
                    <a:pt x="1" y="10193"/>
                    <a:pt x="3214" y="12568"/>
                    <a:pt x="6370" y="12568"/>
                  </a:cubicBezTo>
                  <a:cubicBezTo>
                    <a:pt x="6400" y="12568"/>
                    <a:pt x="6430" y="12568"/>
                    <a:pt x="6460" y="12568"/>
                  </a:cubicBezTo>
                  <a:cubicBezTo>
                    <a:pt x="9758" y="12545"/>
                    <a:pt x="12602" y="9861"/>
                    <a:pt x="12715" y="6539"/>
                  </a:cubicBezTo>
                  <a:cubicBezTo>
                    <a:pt x="12806" y="3560"/>
                    <a:pt x="10531" y="489"/>
                    <a:pt x="7506" y="56"/>
                  </a:cubicBezTo>
                  <a:cubicBezTo>
                    <a:pt x="7262" y="19"/>
                    <a:pt x="7019" y="1"/>
                    <a:pt x="67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050;p57">
              <a:extLst>
                <a:ext uri="{FF2B5EF4-FFF2-40B4-BE49-F238E27FC236}">
                  <a16:creationId xmlns:a16="http://schemas.microsoft.com/office/drawing/2014/main" id="{83EBDBCB-4943-26D7-D0C0-A9AAE7BD16F7}"/>
                </a:ext>
              </a:extLst>
            </p:cNvPr>
            <p:cNvSpPr/>
            <p:nvPr/>
          </p:nvSpPr>
          <p:spPr>
            <a:xfrm>
              <a:off x="3489825" y="1861150"/>
              <a:ext cx="179150" cy="139350"/>
            </a:xfrm>
            <a:custGeom>
              <a:avLst/>
              <a:gdLst/>
              <a:ahLst/>
              <a:cxnLst/>
              <a:rect l="l" t="t" r="r" b="b"/>
              <a:pathLst>
                <a:path w="7166" h="5574" extrusionOk="0">
                  <a:moveTo>
                    <a:pt x="3594" y="0"/>
                  </a:moveTo>
                  <a:cubicBezTo>
                    <a:pt x="0" y="0"/>
                    <a:pt x="0" y="5574"/>
                    <a:pt x="3594" y="5574"/>
                  </a:cubicBezTo>
                  <a:cubicBezTo>
                    <a:pt x="7166" y="5574"/>
                    <a:pt x="7166" y="0"/>
                    <a:pt x="3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51;p57">
              <a:extLst>
                <a:ext uri="{FF2B5EF4-FFF2-40B4-BE49-F238E27FC236}">
                  <a16:creationId xmlns:a16="http://schemas.microsoft.com/office/drawing/2014/main" id="{10425133-81C1-E4A2-950A-5E01E1703D4E}"/>
                </a:ext>
              </a:extLst>
            </p:cNvPr>
            <p:cNvSpPr/>
            <p:nvPr/>
          </p:nvSpPr>
          <p:spPr>
            <a:xfrm>
              <a:off x="3652450" y="2995700"/>
              <a:ext cx="192300" cy="155750"/>
            </a:xfrm>
            <a:custGeom>
              <a:avLst/>
              <a:gdLst/>
              <a:ahLst/>
              <a:cxnLst/>
              <a:rect l="l" t="t" r="r" b="b"/>
              <a:pathLst>
                <a:path w="7692" h="6230" extrusionOk="0">
                  <a:moveTo>
                    <a:pt x="3570" y="0"/>
                  </a:moveTo>
                  <a:cubicBezTo>
                    <a:pt x="3443" y="0"/>
                    <a:pt x="3314" y="8"/>
                    <a:pt x="3186" y="22"/>
                  </a:cubicBezTo>
                  <a:cubicBezTo>
                    <a:pt x="1616" y="113"/>
                    <a:pt x="1" y="1660"/>
                    <a:pt x="615" y="3366"/>
                  </a:cubicBezTo>
                  <a:cubicBezTo>
                    <a:pt x="1161" y="4890"/>
                    <a:pt x="1889" y="5687"/>
                    <a:pt x="3504" y="6119"/>
                  </a:cubicBezTo>
                  <a:cubicBezTo>
                    <a:pt x="3793" y="6194"/>
                    <a:pt x="4067" y="6229"/>
                    <a:pt x="4325" y="6229"/>
                  </a:cubicBezTo>
                  <a:cubicBezTo>
                    <a:pt x="6704" y="6229"/>
                    <a:pt x="7691" y="3230"/>
                    <a:pt x="6234" y="1342"/>
                  </a:cubicBezTo>
                  <a:cubicBezTo>
                    <a:pt x="5605" y="490"/>
                    <a:pt x="4616" y="0"/>
                    <a:pt x="35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052;p57">
              <a:extLst>
                <a:ext uri="{FF2B5EF4-FFF2-40B4-BE49-F238E27FC236}">
                  <a16:creationId xmlns:a16="http://schemas.microsoft.com/office/drawing/2014/main" id="{B65152D3-385D-AB0E-83DD-B9539A22E3EA}"/>
                </a:ext>
              </a:extLst>
            </p:cNvPr>
            <p:cNvSpPr/>
            <p:nvPr/>
          </p:nvSpPr>
          <p:spPr>
            <a:xfrm>
              <a:off x="2518350" y="3867100"/>
              <a:ext cx="206050" cy="166900"/>
            </a:xfrm>
            <a:custGeom>
              <a:avLst/>
              <a:gdLst/>
              <a:ahLst/>
              <a:cxnLst/>
              <a:rect l="l" t="t" r="r" b="b"/>
              <a:pathLst>
                <a:path w="8242" h="6676" extrusionOk="0">
                  <a:moveTo>
                    <a:pt x="4399" y="1"/>
                  </a:moveTo>
                  <a:cubicBezTo>
                    <a:pt x="3869" y="1"/>
                    <a:pt x="3336" y="133"/>
                    <a:pt x="2850" y="425"/>
                  </a:cubicBezTo>
                  <a:lnTo>
                    <a:pt x="2395" y="721"/>
                  </a:lnTo>
                  <a:cubicBezTo>
                    <a:pt x="0" y="2171"/>
                    <a:pt x="576" y="6675"/>
                    <a:pt x="3630" y="6675"/>
                  </a:cubicBezTo>
                  <a:cubicBezTo>
                    <a:pt x="3738" y="6675"/>
                    <a:pt x="3850" y="6670"/>
                    <a:pt x="3964" y="6658"/>
                  </a:cubicBezTo>
                  <a:lnTo>
                    <a:pt x="4488" y="6590"/>
                  </a:lnTo>
                  <a:cubicBezTo>
                    <a:pt x="6558" y="6362"/>
                    <a:pt x="8241" y="4656"/>
                    <a:pt x="7672" y="2450"/>
                  </a:cubicBezTo>
                  <a:cubicBezTo>
                    <a:pt x="7289" y="999"/>
                    <a:pt x="5855" y="1"/>
                    <a:pt x="43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53;p57">
              <a:extLst>
                <a:ext uri="{FF2B5EF4-FFF2-40B4-BE49-F238E27FC236}">
                  <a16:creationId xmlns:a16="http://schemas.microsoft.com/office/drawing/2014/main" id="{4676DC8F-48E7-3B19-28B5-74DB8CD895C8}"/>
                </a:ext>
              </a:extLst>
            </p:cNvPr>
            <p:cNvSpPr/>
            <p:nvPr/>
          </p:nvSpPr>
          <p:spPr>
            <a:xfrm>
              <a:off x="2267150" y="3707100"/>
              <a:ext cx="242850" cy="211025"/>
            </a:xfrm>
            <a:custGeom>
              <a:avLst/>
              <a:gdLst/>
              <a:ahLst/>
              <a:cxnLst/>
              <a:rect l="l" t="t" r="r" b="b"/>
              <a:pathLst>
                <a:path w="9714" h="8441" extrusionOk="0">
                  <a:moveTo>
                    <a:pt x="4845" y="1"/>
                  </a:moveTo>
                  <a:cubicBezTo>
                    <a:pt x="2320" y="1"/>
                    <a:pt x="0" y="2639"/>
                    <a:pt x="842" y="5210"/>
                  </a:cubicBezTo>
                  <a:lnTo>
                    <a:pt x="955" y="5506"/>
                  </a:lnTo>
                  <a:cubicBezTo>
                    <a:pt x="1524" y="7462"/>
                    <a:pt x="3190" y="8440"/>
                    <a:pt x="4857" y="8440"/>
                  </a:cubicBezTo>
                  <a:cubicBezTo>
                    <a:pt x="6523" y="8440"/>
                    <a:pt x="8189" y="7462"/>
                    <a:pt x="8758" y="5506"/>
                  </a:cubicBezTo>
                  <a:lnTo>
                    <a:pt x="8872" y="5210"/>
                  </a:lnTo>
                  <a:cubicBezTo>
                    <a:pt x="9713" y="2639"/>
                    <a:pt x="7393" y="1"/>
                    <a:pt x="48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54;p57">
              <a:extLst>
                <a:ext uri="{FF2B5EF4-FFF2-40B4-BE49-F238E27FC236}">
                  <a16:creationId xmlns:a16="http://schemas.microsoft.com/office/drawing/2014/main" id="{AED7F9A5-0420-BD10-E1C7-FB087550D81F}"/>
                </a:ext>
              </a:extLst>
            </p:cNvPr>
            <p:cNvSpPr/>
            <p:nvPr/>
          </p:nvSpPr>
          <p:spPr>
            <a:xfrm>
              <a:off x="3253800" y="3352875"/>
              <a:ext cx="176325" cy="238050"/>
            </a:xfrm>
            <a:custGeom>
              <a:avLst/>
              <a:gdLst/>
              <a:ahLst/>
              <a:cxnLst/>
              <a:rect l="l" t="t" r="r" b="b"/>
              <a:pathLst>
                <a:path w="7053" h="9522" extrusionOk="0">
                  <a:moveTo>
                    <a:pt x="3063" y="0"/>
                  </a:moveTo>
                  <a:cubicBezTo>
                    <a:pt x="1572" y="0"/>
                    <a:pt x="60" y="958"/>
                    <a:pt x="274" y="2682"/>
                  </a:cubicBezTo>
                  <a:cubicBezTo>
                    <a:pt x="410" y="3592"/>
                    <a:pt x="1" y="4275"/>
                    <a:pt x="1" y="5185"/>
                  </a:cubicBezTo>
                  <a:cubicBezTo>
                    <a:pt x="1" y="6185"/>
                    <a:pt x="410" y="7141"/>
                    <a:pt x="888" y="7982"/>
                  </a:cubicBezTo>
                  <a:cubicBezTo>
                    <a:pt x="1480" y="9012"/>
                    <a:pt x="2587" y="9521"/>
                    <a:pt x="3683" y="9521"/>
                  </a:cubicBezTo>
                  <a:cubicBezTo>
                    <a:pt x="5032" y="9521"/>
                    <a:pt x="6362" y="8750"/>
                    <a:pt x="6689" y="7232"/>
                  </a:cubicBezTo>
                  <a:cubicBezTo>
                    <a:pt x="7053" y="5457"/>
                    <a:pt x="6757" y="4229"/>
                    <a:pt x="5938" y="2887"/>
                  </a:cubicBezTo>
                  <a:cubicBezTo>
                    <a:pt x="5824" y="2591"/>
                    <a:pt x="5756" y="2296"/>
                    <a:pt x="5711" y="1977"/>
                  </a:cubicBezTo>
                  <a:cubicBezTo>
                    <a:pt x="5456" y="625"/>
                    <a:pt x="4267" y="0"/>
                    <a:pt x="30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55;p57">
              <a:extLst>
                <a:ext uri="{FF2B5EF4-FFF2-40B4-BE49-F238E27FC236}">
                  <a16:creationId xmlns:a16="http://schemas.microsoft.com/office/drawing/2014/main" id="{552E2B11-9DCC-75D4-E839-CE1A6F7EAD16}"/>
                </a:ext>
              </a:extLst>
            </p:cNvPr>
            <p:cNvSpPr/>
            <p:nvPr/>
          </p:nvSpPr>
          <p:spPr>
            <a:xfrm>
              <a:off x="3582775" y="2711750"/>
              <a:ext cx="129700" cy="113975"/>
            </a:xfrm>
            <a:custGeom>
              <a:avLst/>
              <a:gdLst/>
              <a:ahLst/>
              <a:cxnLst/>
              <a:rect l="l" t="t" r="r" b="b"/>
              <a:pathLst>
                <a:path w="5188" h="4559" extrusionOk="0">
                  <a:moveTo>
                    <a:pt x="2595" y="1"/>
                  </a:moveTo>
                  <a:cubicBezTo>
                    <a:pt x="1679" y="1"/>
                    <a:pt x="763" y="518"/>
                    <a:pt x="513" y="1553"/>
                  </a:cubicBezTo>
                  <a:lnTo>
                    <a:pt x="422" y="1872"/>
                  </a:lnTo>
                  <a:cubicBezTo>
                    <a:pt x="1" y="3660"/>
                    <a:pt x="1308" y="4559"/>
                    <a:pt x="2606" y="4559"/>
                  </a:cubicBezTo>
                  <a:cubicBezTo>
                    <a:pt x="3901" y="4559"/>
                    <a:pt x="5187" y="3666"/>
                    <a:pt x="4744" y="1872"/>
                  </a:cubicBezTo>
                  <a:lnTo>
                    <a:pt x="4676" y="1553"/>
                  </a:lnTo>
                  <a:cubicBezTo>
                    <a:pt x="4426" y="518"/>
                    <a:pt x="3510" y="1"/>
                    <a:pt x="2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56;p57">
              <a:extLst>
                <a:ext uri="{FF2B5EF4-FFF2-40B4-BE49-F238E27FC236}">
                  <a16:creationId xmlns:a16="http://schemas.microsoft.com/office/drawing/2014/main" id="{98D6A8CC-1A36-B06E-4637-8B105F707C82}"/>
                </a:ext>
              </a:extLst>
            </p:cNvPr>
            <p:cNvSpPr/>
            <p:nvPr/>
          </p:nvSpPr>
          <p:spPr>
            <a:xfrm>
              <a:off x="3683175" y="3719650"/>
              <a:ext cx="191950" cy="166825"/>
            </a:xfrm>
            <a:custGeom>
              <a:avLst/>
              <a:gdLst/>
              <a:ahLst/>
              <a:cxnLst/>
              <a:rect l="l" t="t" r="r" b="b"/>
              <a:pathLst>
                <a:path w="7678" h="6673" extrusionOk="0">
                  <a:moveTo>
                    <a:pt x="4056" y="1"/>
                  </a:moveTo>
                  <a:cubicBezTo>
                    <a:pt x="3160" y="1"/>
                    <a:pt x="2263" y="307"/>
                    <a:pt x="1638" y="932"/>
                  </a:cubicBezTo>
                  <a:cubicBezTo>
                    <a:pt x="0" y="2592"/>
                    <a:pt x="569" y="6164"/>
                    <a:pt x="3162" y="6551"/>
                  </a:cubicBezTo>
                  <a:lnTo>
                    <a:pt x="3572" y="6619"/>
                  </a:lnTo>
                  <a:cubicBezTo>
                    <a:pt x="3799" y="6655"/>
                    <a:pt x="4021" y="6673"/>
                    <a:pt x="4235" y="6673"/>
                  </a:cubicBezTo>
                  <a:cubicBezTo>
                    <a:pt x="6291" y="6673"/>
                    <a:pt x="7677" y="5049"/>
                    <a:pt x="7348" y="2865"/>
                  </a:cubicBezTo>
                  <a:cubicBezTo>
                    <a:pt x="7325" y="2729"/>
                    <a:pt x="7302" y="2592"/>
                    <a:pt x="7280" y="2456"/>
                  </a:cubicBezTo>
                  <a:cubicBezTo>
                    <a:pt x="7024" y="839"/>
                    <a:pt x="5540" y="1"/>
                    <a:pt x="40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057;p57">
              <a:extLst>
                <a:ext uri="{FF2B5EF4-FFF2-40B4-BE49-F238E27FC236}">
                  <a16:creationId xmlns:a16="http://schemas.microsoft.com/office/drawing/2014/main" id="{1D51F3E4-6842-4C42-F9F9-829EB851C27E}"/>
                </a:ext>
              </a:extLst>
            </p:cNvPr>
            <p:cNvSpPr/>
            <p:nvPr/>
          </p:nvSpPr>
          <p:spPr>
            <a:xfrm>
              <a:off x="3697825" y="4246275"/>
              <a:ext cx="218100" cy="175300"/>
            </a:xfrm>
            <a:custGeom>
              <a:avLst/>
              <a:gdLst/>
              <a:ahLst/>
              <a:cxnLst/>
              <a:rect l="l" t="t" r="r" b="b"/>
              <a:pathLst>
                <a:path w="8724" h="7012" extrusionOk="0">
                  <a:moveTo>
                    <a:pt x="5929" y="1"/>
                  </a:moveTo>
                  <a:cubicBezTo>
                    <a:pt x="5713" y="1"/>
                    <a:pt x="5489" y="36"/>
                    <a:pt x="5260" y="112"/>
                  </a:cubicBezTo>
                  <a:cubicBezTo>
                    <a:pt x="3918" y="567"/>
                    <a:pt x="2826" y="1022"/>
                    <a:pt x="1803" y="2068"/>
                  </a:cubicBezTo>
                  <a:cubicBezTo>
                    <a:pt x="1" y="3889"/>
                    <a:pt x="1638" y="7012"/>
                    <a:pt x="3812" y="7012"/>
                  </a:cubicBezTo>
                  <a:cubicBezTo>
                    <a:pt x="4272" y="7012"/>
                    <a:pt x="4757" y="6872"/>
                    <a:pt x="5238" y="6550"/>
                  </a:cubicBezTo>
                  <a:cubicBezTo>
                    <a:pt x="6352" y="5799"/>
                    <a:pt x="7285" y="4753"/>
                    <a:pt x="7899" y="3524"/>
                  </a:cubicBezTo>
                  <a:cubicBezTo>
                    <a:pt x="8724" y="2056"/>
                    <a:pt x="7574" y="1"/>
                    <a:pt x="59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058;p57">
              <a:extLst>
                <a:ext uri="{FF2B5EF4-FFF2-40B4-BE49-F238E27FC236}">
                  <a16:creationId xmlns:a16="http://schemas.microsoft.com/office/drawing/2014/main" id="{D51CD6BC-D2EC-E075-C91D-C7FFB7794A0D}"/>
                </a:ext>
              </a:extLst>
            </p:cNvPr>
            <p:cNvSpPr/>
            <p:nvPr/>
          </p:nvSpPr>
          <p:spPr>
            <a:xfrm>
              <a:off x="2856525" y="4282625"/>
              <a:ext cx="175475" cy="138900"/>
            </a:xfrm>
            <a:custGeom>
              <a:avLst/>
              <a:gdLst/>
              <a:ahLst/>
              <a:cxnLst/>
              <a:rect l="l" t="t" r="r" b="b"/>
              <a:pathLst>
                <a:path w="7019" h="5556" extrusionOk="0">
                  <a:moveTo>
                    <a:pt x="3735" y="1"/>
                  </a:moveTo>
                  <a:cubicBezTo>
                    <a:pt x="3211" y="1"/>
                    <a:pt x="2661" y="190"/>
                    <a:pt x="2152" y="637"/>
                  </a:cubicBezTo>
                  <a:cubicBezTo>
                    <a:pt x="1447" y="1274"/>
                    <a:pt x="1197" y="1888"/>
                    <a:pt x="765" y="2684"/>
                  </a:cubicBezTo>
                  <a:cubicBezTo>
                    <a:pt x="1" y="4082"/>
                    <a:pt x="1129" y="5556"/>
                    <a:pt x="2475" y="5556"/>
                  </a:cubicBezTo>
                  <a:cubicBezTo>
                    <a:pt x="2773" y="5556"/>
                    <a:pt x="3080" y="5484"/>
                    <a:pt x="3381" y="5323"/>
                  </a:cubicBezTo>
                  <a:cubicBezTo>
                    <a:pt x="4200" y="4891"/>
                    <a:pt x="4814" y="4641"/>
                    <a:pt x="5451" y="3936"/>
                  </a:cubicBezTo>
                  <a:cubicBezTo>
                    <a:pt x="7018" y="2227"/>
                    <a:pt x="5531" y="1"/>
                    <a:pt x="37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59;p57">
              <a:extLst>
                <a:ext uri="{FF2B5EF4-FFF2-40B4-BE49-F238E27FC236}">
                  <a16:creationId xmlns:a16="http://schemas.microsoft.com/office/drawing/2014/main" id="{F63F1C93-5EB4-588A-72EE-7C8FBCE6CDCC}"/>
                </a:ext>
              </a:extLst>
            </p:cNvPr>
            <p:cNvSpPr/>
            <p:nvPr/>
          </p:nvSpPr>
          <p:spPr>
            <a:xfrm>
              <a:off x="3037700" y="3743500"/>
              <a:ext cx="209300" cy="162100"/>
            </a:xfrm>
            <a:custGeom>
              <a:avLst/>
              <a:gdLst/>
              <a:ahLst/>
              <a:cxnLst/>
              <a:rect l="l" t="t" r="r" b="b"/>
              <a:pathLst>
                <a:path w="8372" h="6484" extrusionOk="0">
                  <a:moveTo>
                    <a:pt x="4186" y="1"/>
                  </a:moveTo>
                  <a:cubicBezTo>
                    <a:pt x="1" y="1"/>
                    <a:pt x="1" y="6484"/>
                    <a:pt x="4186" y="6484"/>
                  </a:cubicBezTo>
                  <a:cubicBezTo>
                    <a:pt x="8372" y="6484"/>
                    <a:pt x="8372" y="1"/>
                    <a:pt x="41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60;p57">
              <a:extLst>
                <a:ext uri="{FF2B5EF4-FFF2-40B4-BE49-F238E27FC236}">
                  <a16:creationId xmlns:a16="http://schemas.microsoft.com/office/drawing/2014/main" id="{C7909118-98E5-4B42-624D-21D8454F5AB7}"/>
                </a:ext>
              </a:extLst>
            </p:cNvPr>
            <p:cNvSpPr/>
            <p:nvPr/>
          </p:nvSpPr>
          <p:spPr>
            <a:xfrm>
              <a:off x="3500625" y="4075050"/>
              <a:ext cx="174600" cy="134800"/>
            </a:xfrm>
            <a:custGeom>
              <a:avLst/>
              <a:gdLst/>
              <a:ahLst/>
              <a:cxnLst/>
              <a:rect l="l" t="t" r="r" b="b"/>
              <a:pathLst>
                <a:path w="6984" h="5392" extrusionOk="0">
                  <a:moveTo>
                    <a:pt x="3503" y="0"/>
                  </a:moveTo>
                  <a:cubicBezTo>
                    <a:pt x="0" y="0"/>
                    <a:pt x="0" y="5392"/>
                    <a:pt x="3503" y="5392"/>
                  </a:cubicBezTo>
                  <a:cubicBezTo>
                    <a:pt x="6984" y="5392"/>
                    <a:pt x="6984" y="0"/>
                    <a:pt x="35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61;p57">
              <a:extLst>
                <a:ext uri="{FF2B5EF4-FFF2-40B4-BE49-F238E27FC236}">
                  <a16:creationId xmlns:a16="http://schemas.microsoft.com/office/drawing/2014/main" id="{0BDF852E-770B-FA38-A6C9-E855086851CA}"/>
                </a:ext>
              </a:extLst>
            </p:cNvPr>
            <p:cNvSpPr/>
            <p:nvPr/>
          </p:nvSpPr>
          <p:spPr>
            <a:xfrm>
              <a:off x="2911450" y="3001375"/>
              <a:ext cx="178600" cy="138775"/>
            </a:xfrm>
            <a:custGeom>
              <a:avLst/>
              <a:gdLst/>
              <a:ahLst/>
              <a:cxnLst/>
              <a:rect l="l" t="t" r="r" b="b"/>
              <a:pathLst>
                <a:path w="7144" h="5551" extrusionOk="0">
                  <a:moveTo>
                    <a:pt x="3572" y="0"/>
                  </a:moveTo>
                  <a:cubicBezTo>
                    <a:pt x="1" y="0"/>
                    <a:pt x="1" y="5551"/>
                    <a:pt x="3572" y="5551"/>
                  </a:cubicBezTo>
                  <a:cubicBezTo>
                    <a:pt x="7144" y="5551"/>
                    <a:pt x="7144" y="0"/>
                    <a:pt x="35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62;p57">
              <a:extLst>
                <a:ext uri="{FF2B5EF4-FFF2-40B4-BE49-F238E27FC236}">
                  <a16:creationId xmlns:a16="http://schemas.microsoft.com/office/drawing/2014/main" id="{2DD93EA3-C34E-A18D-0791-E0C8E8F05B7A}"/>
                </a:ext>
              </a:extLst>
            </p:cNvPr>
            <p:cNvSpPr/>
            <p:nvPr/>
          </p:nvSpPr>
          <p:spPr>
            <a:xfrm>
              <a:off x="3544425" y="3350275"/>
              <a:ext cx="166075" cy="121125"/>
            </a:xfrm>
            <a:custGeom>
              <a:avLst/>
              <a:gdLst/>
              <a:ahLst/>
              <a:cxnLst/>
              <a:rect l="l" t="t" r="r" b="b"/>
              <a:pathLst>
                <a:path w="6643" h="4845" extrusionOk="0">
                  <a:moveTo>
                    <a:pt x="3126" y="0"/>
                  </a:moveTo>
                  <a:cubicBezTo>
                    <a:pt x="17" y="0"/>
                    <a:pt x="0" y="4845"/>
                    <a:pt x="3123" y="4845"/>
                  </a:cubicBezTo>
                  <a:cubicBezTo>
                    <a:pt x="3314" y="4845"/>
                    <a:pt x="3516" y="4826"/>
                    <a:pt x="3731" y="4788"/>
                  </a:cubicBezTo>
                  <a:lnTo>
                    <a:pt x="4367" y="4674"/>
                  </a:lnTo>
                  <a:cubicBezTo>
                    <a:pt x="6642" y="4265"/>
                    <a:pt x="6642" y="580"/>
                    <a:pt x="4367" y="170"/>
                  </a:cubicBezTo>
                  <a:lnTo>
                    <a:pt x="3731" y="57"/>
                  </a:lnTo>
                  <a:cubicBezTo>
                    <a:pt x="3517" y="18"/>
                    <a:pt x="3316" y="0"/>
                    <a:pt x="31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63;p57">
              <a:extLst>
                <a:ext uri="{FF2B5EF4-FFF2-40B4-BE49-F238E27FC236}">
                  <a16:creationId xmlns:a16="http://schemas.microsoft.com/office/drawing/2014/main" id="{4906DA4A-8805-1D1E-ABC7-E16C4FE417C7}"/>
                </a:ext>
              </a:extLst>
            </p:cNvPr>
            <p:cNvSpPr/>
            <p:nvPr/>
          </p:nvSpPr>
          <p:spPr>
            <a:xfrm>
              <a:off x="4353075" y="3522925"/>
              <a:ext cx="187700" cy="347900"/>
            </a:xfrm>
            <a:custGeom>
              <a:avLst/>
              <a:gdLst/>
              <a:ahLst/>
              <a:cxnLst/>
              <a:rect l="l" t="t" r="r" b="b"/>
              <a:pathLst>
                <a:path w="7508" h="13916" extrusionOk="0">
                  <a:moveTo>
                    <a:pt x="4508" y="0"/>
                  </a:moveTo>
                  <a:cubicBezTo>
                    <a:pt x="3298" y="0"/>
                    <a:pt x="2002" y="742"/>
                    <a:pt x="1570" y="1977"/>
                  </a:cubicBezTo>
                  <a:cubicBezTo>
                    <a:pt x="501" y="5139"/>
                    <a:pt x="1" y="8937"/>
                    <a:pt x="1206" y="12145"/>
                  </a:cubicBezTo>
                  <a:cubicBezTo>
                    <a:pt x="1614" y="13235"/>
                    <a:pt x="2657" y="13915"/>
                    <a:pt x="3686" y="13915"/>
                  </a:cubicBezTo>
                  <a:cubicBezTo>
                    <a:pt x="4439" y="13915"/>
                    <a:pt x="5184" y="13550"/>
                    <a:pt x="5665" y="12713"/>
                  </a:cubicBezTo>
                  <a:cubicBezTo>
                    <a:pt x="7485" y="9483"/>
                    <a:pt x="7508" y="5548"/>
                    <a:pt x="6871" y="1977"/>
                  </a:cubicBezTo>
                  <a:cubicBezTo>
                    <a:pt x="6612" y="599"/>
                    <a:pt x="5595" y="0"/>
                    <a:pt x="4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64;p57">
              <a:extLst>
                <a:ext uri="{FF2B5EF4-FFF2-40B4-BE49-F238E27FC236}">
                  <a16:creationId xmlns:a16="http://schemas.microsoft.com/office/drawing/2014/main" id="{648DD025-31E8-888D-7775-34B55616553E}"/>
                </a:ext>
              </a:extLst>
            </p:cNvPr>
            <p:cNvSpPr/>
            <p:nvPr/>
          </p:nvSpPr>
          <p:spPr>
            <a:xfrm>
              <a:off x="3884475" y="3526250"/>
              <a:ext cx="200775" cy="135950"/>
            </a:xfrm>
            <a:custGeom>
              <a:avLst/>
              <a:gdLst/>
              <a:ahLst/>
              <a:cxnLst/>
              <a:rect l="l" t="t" r="r" b="b"/>
              <a:pathLst>
                <a:path w="8031" h="5438" extrusionOk="0">
                  <a:moveTo>
                    <a:pt x="3385" y="1"/>
                  </a:moveTo>
                  <a:cubicBezTo>
                    <a:pt x="3083" y="1"/>
                    <a:pt x="2780" y="31"/>
                    <a:pt x="2480" y="92"/>
                  </a:cubicBezTo>
                  <a:cubicBezTo>
                    <a:pt x="1" y="479"/>
                    <a:pt x="319" y="3572"/>
                    <a:pt x="1866" y="4733"/>
                  </a:cubicBezTo>
                  <a:cubicBezTo>
                    <a:pt x="2640" y="5324"/>
                    <a:pt x="3527" y="5438"/>
                    <a:pt x="4482" y="5438"/>
                  </a:cubicBezTo>
                  <a:cubicBezTo>
                    <a:pt x="6984" y="5438"/>
                    <a:pt x="8031" y="1866"/>
                    <a:pt x="5733" y="638"/>
                  </a:cubicBezTo>
                  <a:cubicBezTo>
                    <a:pt x="5018" y="222"/>
                    <a:pt x="4206" y="1"/>
                    <a:pt x="33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65;p57">
              <a:extLst>
                <a:ext uri="{FF2B5EF4-FFF2-40B4-BE49-F238E27FC236}">
                  <a16:creationId xmlns:a16="http://schemas.microsoft.com/office/drawing/2014/main" id="{8870005C-D57F-74CC-EDAC-5E7110B5FC8F}"/>
                </a:ext>
              </a:extLst>
            </p:cNvPr>
            <p:cNvSpPr/>
            <p:nvPr/>
          </p:nvSpPr>
          <p:spPr>
            <a:xfrm>
              <a:off x="4163150" y="4152950"/>
              <a:ext cx="244225" cy="149975"/>
            </a:xfrm>
            <a:custGeom>
              <a:avLst/>
              <a:gdLst/>
              <a:ahLst/>
              <a:cxnLst/>
              <a:rect l="l" t="t" r="r" b="b"/>
              <a:pathLst>
                <a:path w="9769" h="5999" extrusionOk="0">
                  <a:moveTo>
                    <a:pt x="3737" y="0"/>
                  </a:moveTo>
                  <a:cubicBezTo>
                    <a:pt x="3354" y="0"/>
                    <a:pt x="2960" y="54"/>
                    <a:pt x="2548" y="183"/>
                  </a:cubicBezTo>
                  <a:cubicBezTo>
                    <a:pt x="728" y="751"/>
                    <a:pt x="0" y="3026"/>
                    <a:pt x="1388" y="4459"/>
                  </a:cubicBezTo>
                  <a:cubicBezTo>
                    <a:pt x="2502" y="5597"/>
                    <a:pt x="3731" y="5733"/>
                    <a:pt x="5232" y="5961"/>
                  </a:cubicBezTo>
                  <a:cubicBezTo>
                    <a:pt x="5409" y="5986"/>
                    <a:pt x="5580" y="5999"/>
                    <a:pt x="5746" y="5999"/>
                  </a:cubicBezTo>
                  <a:cubicBezTo>
                    <a:pt x="8786" y="5999"/>
                    <a:pt x="9769" y="1828"/>
                    <a:pt x="6597" y="706"/>
                  </a:cubicBezTo>
                  <a:cubicBezTo>
                    <a:pt x="5618" y="347"/>
                    <a:pt x="4710" y="0"/>
                    <a:pt x="3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66;p57">
              <a:extLst>
                <a:ext uri="{FF2B5EF4-FFF2-40B4-BE49-F238E27FC236}">
                  <a16:creationId xmlns:a16="http://schemas.microsoft.com/office/drawing/2014/main" id="{63B1433E-64E7-86A1-4D5C-7D1A603BB3A5}"/>
                </a:ext>
              </a:extLst>
            </p:cNvPr>
            <p:cNvSpPr/>
            <p:nvPr/>
          </p:nvSpPr>
          <p:spPr>
            <a:xfrm>
              <a:off x="4896125" y="3932625"/>
              <a:ext cx="246525" cy="186950"/>
            </a:xfrm>
            <a:custGeom>
              <a:avLst/>
              <a:gdLst/>
              <a:ahLst/>
              <a:cxnLst/>
              <a:rect l="l" t="t" r="r" b="b"/>
              <a:pathLst>
                <a:path w="9861" h="7478" extrusionOk="0">
                  <a:moveTo>
                    <a:pt x="6107" y="1"/>
                  </a:moveTo>
                  <a:cubicBezTo>
                    <a:pt x="6029" y="1"/>
                    <a:pt x="5951" y="4"/>
                    <a:pt x="5872" y="11"/>
                  </a:cubicBezTo>
                  <a:cubicBezTo>
                    <a:pt x="4689" y="79"/>
                    <a:pt x="3665" y="215"/>
                    <a:pt x="2778" y="1102"/>
                  </a:cubicBezTo>
                  <a:cubicBezTo>
                    <a:pt x="2164" y="1717"/>
                    <a:pt x="1936" y="2445"/>
                    <a:pt x="1595" y="3195"/>
                  </a:cubicBezTo>
                  <a:cubicBezTo>
                    <a:pt x="1" y="4790"/>
                    <a:pt x="1099" y="7477"/>
                    <a:pt x="3079" y="7477"/>
                  </a:cubicBezTo>
                  <a:cubicBezTo>
                    <a:pt x="3472" y="7477"/>
                    <a:pt x="3899" y="7371"/>
                    <a:pt x="4348" y="7131"/>
                  </a:cubicBezTo>
                  <a:lnTo>
                    <a:pt x="4348" y="7131"/>
                  </a:lnTo>
                  <a:cubicBezTo>
                    <a:pt x="4283" y="7171"/>
                    <a:pt x="4476" y="7185"/>
                    <a:pt x="4761" y="7185"/>
                  </a:cubicBezTo>
                  <a:cubicBezTo>
                    <a:pt x="5280" y="7185"/>
                    <a:pt x="6103" y="7137"/>
                    <a:pt x="6236" y="7108"/>
                  </a:cubicBezTo>
                  <a:cubicBezTo>
                    <a:pt x="7441" y="6789"/>
                    <a:pt x="8124" y="5948"/>
                    <a:pt x="8715" y="4924"/>
                  </a:cubicBezTo>
                  <a:cubicBezTo>
                    <a:pt x="9860" y="2964"/>
                    <a:pt x="8468" y="1"/>
                    <a:pt x="6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67;p57">
              <a:extLst>
                <a:ext uri="{FF2B5EF4-FFF2-40B4-BE49-F238E27FC236}">
                  <a16:creationId xmlns:a16="http://schemas.microsoft.com/office/drawing/2014/main" id="{25E87D3C-A9A4-8A33-DC31-0B8BA431B223}"/>
                </a:ext>
              </a:extLst>
            </p:cNvPr>
            <p:cNvSpPr/>
            <p:nvPr/>
          </p:nvSpPr>
          <p:spPr>
            <a:xfrm>
              <a:off x="4843300" y="3335850"/>
              <a:ext cx="214425" cy="225575"/>
            </a:xfrm>
            <a:custGeom>
              <a:avLst/>
              <a:gdLst/>
              <a:ahLst/>
              <a:cxnLst/>
              <a:rect l="l" t="t" r="r" b="b"/>
              <a:pathLst>
                <a:path w="8577" h="9023" extrusionOk="0">
                  <a:moveTo>
                    <a:pt x="4479" y="0"/>
                  </a:moveTo>
                  <a:cubicBezTo>
                    <a:pt x="4181" y="0"/>
                    <a:pt x="3883" y="43"/>
                    <a:pt x="3594" y="133"/>
                  </a:cubicBezTo>
                  <a:lnTo>
                    <a:pt x="3253" y="247"/>
                  </a:lnTo>
                  <a:cubicBezTo>
                    <a:pt x="1911" y="656"/>
                    <a:pt x="614" y="1703"/>
                    <a:pt x="341" y="3159"/>
                  </a:cubicBezTo>
                  <a:cubicBezTo>
                    <a:pt x="0" y="4592"/>
                    <a:pt x="182" y="6116"/>
                    <a:pt x="819" y="7435"/>
                  </a:cubicBezTo>
                  <a:cubicBezTo>
                    <a:pt x="1339" y="8563"/>
                    <a:pt x="2439" y="9023"/>
                    <a:pt x="3559" y="9023"/>
                  </a:cubicBezTo>
                  <a:cubicBezTo>
                    <a:pt x="4155" y="9023"/>
                    <a:pt x="4756" y="8893"/>
                    <a:pt x="5278" y="8663"/>
                  </a:cubicBezTo>
                  <a:cubicBezTo>
                    <a:pt x="6438" y="8163"/>
                    <a:pt x="7211" y="7276"/>
                    <a:pt x="7871" y="6229"/>
                  </a:cubicBezTo>
                  <a:cubicBezTo>
                    <a:pt x="8576" y="4978"/>
                    <a:pt x="8576" y="3432"/>
                    <a:pt x="7871" y="2180"/>
                  </a:cubicBezTo>
                  <a:lnTo>
                    <a:pt x="7666" y="1862"/>
                  </a:lnTo>
                  <a:cubicBezTo>
                    <a:pt x="7039" y="774"/>
                    <a:pt x="5755" y="0"/>
                    <a:pt x="44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068;p57">
              <a:extLst>
                <a:ext uri="{FF2B5EF4-FFF2-40B4-BE49-F238E27FC236}">
                  <a16:creationId xmlns:a16="http://schemas.microsoft.com/office/drawing/2014/main" id="{B13967E8-E573-D92F-99FF-E50E80DCB842}"/>
                </a:ext>
              </a:extLst>
            </p:cNvPr>
            <p:cNvSpPr/>
            <p:nvPr/>
          </p:nvSpPr>
          <p:spPr>
            <a:xfrm>
              <a:off x="4666925" y="3855150"/>
              <a:ext cx="191050" cy="163825"/>
            </a:xfrm>
            <a:custGeom>
              <a:avLst/>
              <a:gdLst/>
              <a:ahLst/>
              <a:cxnLst/>
              <a:rect l="l" t="t" r="r" b="b"/>
              <a:pathLst>
                <a:path w="7642" h="6553" extrusionOk="0">
                  <a:moveTo>
                    <a:pt x="3839" y="1"/>
                  </a:moveTo>
                  <a:cubicBezTo>
                    <a:pt x="1082" y="1"/>
                    <a:pt x="0" y="3857"/>
                    <a:pt x="1801" y="5657"/>
                  </a:cubicBezTo>
                  <a:cubicBezTo>
                    <a:pt x="2414" y="6271"/>
                    <a:pt x="3255" y="6553"/>
                    <a:pt x="4101" y="6553"/>
                  </a:cubicBezTo>
                  <a:cubicBezTo>
                    <a:pt x="5861" y="6553"/>
                    <a:pt x="7642" y="5334"/>
                    <a:pt x="7442" y="3337"/>
                  </a:cubicBezTo>
                  <a:lnTo>
                    <a:pt x="7419" y="2996"/>
                  </a:lnTo>
                  <a:cubicBezTo>
                    <a:pt x="7237" y="1290"/>
                    <a:pt x="6191" y="243"/>
                    <a:pt x="4485" y="61"/>
                  </a:cubicBezTo>
                  <a:lnTo>
                    <a:pt x="4144" y="16"/>
                  </a:lnTo>
                  <a:cubicBezTo>
                    <a:pt x="4040" y="6"/>
                    <a:pt x="3938" y="1"/>
                    <a:pt x="38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069;p57">
              <a:extLst>
                <a:ext uri="{FF2B5EF4-FFF2-40B4-BE49-F238E27FC236}">
                  <a16:creationId xmlns:a16="http://schemas.microsoft.com/office/drawing/2014/main" id="{4F6D077A-EC4B-4099-B911-FFB648A7368E}"/>
                </a:ext>
              </a:extLst>
            </p:cNvPr>
            <p:cNvSpPr/>
            <p:nvPr/>
          </p:nvSpPr>
          <p:spPr>
            <a:xfrm>
              <a:off x="5385250" y="3407400"/>
              <a:ext cx="250825" cy="194525"/>
            </a:xfrm>
            <a:custGeom>
              <a:avLst/>
              <a:gdLst/>
              <a:ahLst/>
              <a:cxnLst/>
              <a:rect l="l" t="t" r="r" b="b"/>
              <a:pathLst>
                <a:path w="10033" h="7781" extrusionOk="0">
                  <a:moveTo>
                    <a:pt x="5005" y="1"/>
                  </a:moveTo>
                  <a:cubicBezTo>
                    <a:pt x="1" y="1"/>
                    <a:pt x="1" y="7780"/>
                    <a:pt x="5005" y="7780"/>
                  </a:cubicBezTo>
                  <a:cubicBezTo>
                    <a:pt x="10032" y="7780"/>
                    <a:pt x="10032" y="1"/>
                    <a:pt x="50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70;p57">
              <a:extLst>
                <a:ext uri="{FF2B5EF4-FFF2-40B4-BE49-F238E27FC236}">
                  <a16:creationId xmlns:a16="http://schemas.microsoft.com/office/drawing/2014/main" id="{6E594535-BEFC-0C8A-137D-BAD958B11553}"/>
                </a:ext>
              </a:extLst>
            </p:cNvPr>
            <p:cNvSpPr/>
            <p:nvPr/>
          </p:nvSpPr>
          <p:spPr>
            <a:xfrm>
              <a:off x="5173125" y="3149225"/>
              <a:ext cx="186550" cy="328425"/>
            </a:xfrm>
            <a:custGeom>
              <a:avLst/>
              <a:gdLst/>
              <a:ahLst/>
              <a:cxnLst/>
              <a:rect l="l" t="t" r="r" b="b"/>
              <a:pathLst>
                <a:path w="7462" h="13137" extrusionOk="0">
                  <a:moveTo>
                    <a:pt x="3292" y="0"/>
                  </a:moveTo>
                  <a:cubicBezTo>
                    <a:pt x="2290" y="0"/>
                    <a:pt x="1320" y="655"/>
                    <a:pt x="1343" y="1980"/>
                  </a:cubicBezTo>
                  <a:cubicBezTo>
                    <a:pt x="1388" y="3663"/>
                    <a:pt x="1388" y="4891"/>
                    <a:pt x="751" y="6438"/>
                  </a:cubicBezTo>
                  <a:cubicBezTo>
                    <a:pt x="1" y="8121"/>
                    <a:pt x="137" y="10078"/>
                    <a:pt x="1138" y="11624"/>
                  </a:cubicBezTo>
                  <a:cubicBezTo>
                    <a:pt x="1716" y="12591"/>
                    <a:pt x="2825" y="13136"/>
                    <a:pt x="3906" y="13136"/>
                  </a:cubicBezTo>
                  <a:cubicBezTo>
                    <a:pt x="4910" y="13136"/>
                    <a:pt x="5889" y="12665"/>
                    <a:pt x="6393" y="11624"/>
                  </a:cubicBezTo>
                  <a:cubicBezTo>
                    <a:pt x="7234" y="9918"/>
                    <a:pt x="7462" y="8190"/>
                    <a:pt x="6598" y="6438"/>
                  </a:cubicBezTo>
                  <a:cubicBezTo>
                    <a:pt x="6347" y="5892"/>
                    <a:pt x="5915" y="5414"/>
                    <a:pt x="5733" y="4846"/>
                  </a:cubicBezTo>
                  <a:cubicBezTo>
                    <a:pt x="5437" y="3959"/>
                    <a:pt x="5506" y="2889"/>
                    <a:pt x="5437" y="1980"/>
                  </a:cubicBezTo>
                  <a:cubicBezTo>
                    <a:pt x="5346" y="666"/>
                    <a:pt x="4302" y="0"/>
                    <a:pt x="32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071;p57">
              <a:extLst>
                <a:ext uri="{FF2B5EF4-FFF2-40B4-BE49-F238E27FC236}">
                  <a16:creationId xmlns:a16="http://schemas.microsoft.com/office/drawing/2014/main" id="{02176A79-568E-A619-AC49-459863C3AC98}"/>
                </a:ext>
              </a:extLst>
            </p:cNvPr>
            <p:cNvSpPr/>
            <p:nvPr/>
          </p:nvSpPr>
          <p:spPr>
            <a:xfrm>
              <a:off x="5200825" y="3921075"/>
              <a:ext cx="353350" cy="199425"/>
            </a:xfrm>
            <a:custGeom>
              <a:avLst/>
              <a:gdLst/>
              <a:ahLst/>
              <a:cxnLst/>
              <a:rect l="l" t="t" r="r" b="b"/>
              <a:pathLst>
                <a:path w="14134" h="7977" extrusionOk="0">
                  <a:moveTo>
                    <a:pt x="7050" y="0"/>
                  </a:moveTo>
                  <a:cubicBezTo>
                    <a:pt x="6033" y="0"/>
                    <a:pt x="5004" y="189"/>
                    <a:pt x="3988" y="518"/>
                  </a:cubicBezTo>
                  <a:cubicBezTo>
                    <a:pt x="3880" y="506"/>
                    <a:pt x="3774" y="501"/>
                    <a:pt x="3670" y="501"/>
                  </a:cubicBezTo>
                  <a:cubicBezTo>
                    <a:pt x="953" y="501"/>
                    <a:pt x="0" y="4398"/>
                    <a:pt x="2805" y="5341"/>
                  </a:cubicBezTo>
                  <a:cubicBezTo>
                    <a:pt x="4303" y="6922"/>
                    <a:pt x="6348" y="7976"/>
                    <a:pt x="8523" y="7976"/>
                  </a:cubicBezTo>
                  <a:cubicBezTo>
                    <a:pt x="8694" y="7976"/>
                    <a:pt x="8866" y="7970"/>
                    <a:pt x="9038" y="7956"/>
                  </a:cubicBezTo>
                  <a:cubicBezTo>
                    <a:pt x="12632" y="7683"/>
                    <a:pt x="14134" y="3066"/>
                    <a:pt x="10858" y="1041"/>
                  </a:cubicBezTo>
                  <a:cubicBezTo>
                    <a:pt x="9643" y="312"/>
                    <a:pt x="8356" y="0"/>
                    <a:pt x="70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72;p57">
              <a:extLst>
                <a:ext uri="{FF2B5EF4-FFF2-40B4-BE49-F238E27FC236}">
                  <a16:creationId xmlns:a16="http://schemas.microsoft.com/office/drawing/2014/main" id="{9B79D2ED-D2D1-1455-005B-074D135CCCF6}"/>
                </a:ext>
              </a:extLst>
            </p:cNvPr>
            <p:cNvSpPr/>
            <p:nvPr/>
          </p:nvSpPr>
          <p:spPr>
            <a:xfrm>
              <a:off x="5754325" y="3980375"/>
              <a:ext cx="271875" cy="188325"/>
            </a:xfrm>
            <a:custGeom>
              <a:avLst/>
              <a:gdLst/>
              <a:ahLst/>
              <a:cxnLst/>
              <a:rect l="l" t="t" r="r" b="b"/>
              <a:pathLst>
                <a:path w="10875" h="7533" extrusionOk="0">
                  <a:moveTo>
                    <a:pt x="5448" y="1"/>
                  </a:moveTo>
                  <a:cubicBezTo>
                    <a:pt x="4353" y="1"/>
                    <a:pt x="3268" y="334"/>
                    <a:pt x="2457" y="1058"/>
                  </a:cubicBezTo>
                  <a:cubicBezTo>
                    <a:pt x="410" y="1649"/>
                    <a:pt x="1" y="4834"/>
                    <a:pt x="1980" y="5744"/>
                  </a:cubicBezTo>
                  <a:cubicBezTo>
                    <a:pt x="2860" y="6900"/>
                    <a:pt x="4341" y="7532"/>
                    <a:pt x="5800" y="7532"/>
                  </a:cubicBezTo>
                  <a:cubicBezTo>
                    <a:pt x="6264" y="7532"/>
                    <a:pt x="6727" y="7468"/>
                    <a:pt x="7166" y="7336"/>
                  </a:cubicBezTo>
                  <a:cubicBezTo>
                    <a:pt x="10146" y="6449"/>
                    <a:pt x="10874" y="2263"/>
                    <a:pt x="8031" y="648"/>
                  </a:cubicBezTo>
                  <a:cubicBezTo>
                    <a:pt x="7260" y="227"/>
                    <a:pt x="6350" y="1"/>
                    <a:pt x="5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073;p57">
              <a:extLst>
                <a:ext uri="{FF2B5EF4-FFF2-40B4-BE49-F238E27FC236}">
                  <a16:creationId xmlns:a16="http://schemas.microsoft.com/office/drawing/2014/main" id="{F41660E4-68DA-E5E6-C16C-959C2F86F622}"/>
                </a:ext>
              </a:extLst>
            </p:cNvPr>
            <p:cNvSpPr/>
            <p:nvPr/>
          </p:nvSpPr>
          <p:spPr>
            <a:xfrm>
              <a:off x="5580875" y="4411875"/>
              <a:ext cx="216700" cy="236975"/>
            </a:xfrm>
            <a:custGeom>
              <a:avLst/>
              <a:gdLst/>
              <a:ahLst/>
              <a:cxnLst/>
              <a:rect l="l" t="t" r="r" b="b"/>
              <a:pathLst>
                <a:path w="8668" h="9479" extrusionOk="0">
                  <a:moveTo>
                    <a:pt x="4482" y="0"/>
                  </a:moveTo>
                  <a:cubicBezTo>
                    <a:pt x="2851" y="0"/>
                    <a:pt x="1240" y="1214"/>
                    <a:pt x="615" y="2837"/>
                  </a:cubicBezTo>
                  <a:cubicBezTo>
                    <a:pt x="1" y="4452"/>
                    <a:pt x="456" y="6022"/>
                    <a:pt x="1184" y="7501"/>
                  </a:cubicBezTo>
                  <a:cubicBezTo>
                    <a:pt x="1814" y="8762"/>
                    <a:pt x="3276" y="9478"/>
                    <a:pt x="4670" y="9478"/>
                  </a:cubicBezTo>
                  <a:cubicBezTo>
                    <a:pt x="4986" y="9478"/>
                    <a:pt x="5298" y="9442"/>
                    <a:pt x="5597" y="9366"/>
                  </a:cubicBezTo>
                  <a:cubicBezTo>
                    <a:pt x="7371" y="8888"/>
                    <a:pt x="8372" y="7319"/>
                    <a:pt x="8508" y="5567"/>
                  </a:cubicBezTo>
                  <a:cubicBezTo>
                    <a:pt x="8668" y="3816"/>
                    <a:pt x="8099" y="2428"/>
                    <a:pt x="6939" y="1131"/>
                  </a:cubicBezTo>
                  <a:cubicBezTo>
                    <a:pt x="6208" y="338"/>
                    <a:pt x="5342" y="0"/>
                    <a:pt x="4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074;p57">
              <a:extLst>
                <a:ext uri="{FF2B5EF4-FFF2-40B4-BE49-F238E27FC236}">
                  <a16:creationId xmlns:a16="http://schemas.microsoft.com/office/drawing/2014/main" id="{418B9456-B494-D4FA-D3DB-2E4D4AB79F7D}"/>
                </a:ext>
              </a:extLst>
            </p:cNvPr>
            <p:cNvSpPr/>
            <p:nvPr/>
          </p:nvSpPr>
          <p:spPr>
            <a:xfrm>
              <a:off x="5731675" y="3595750"/>
              <a:ext cx="242750" cy="181425"/>
            </a:xfrm>
            <a:custGeom>
              <a:avLst/>
              <a:gdLst/>
              <a:ahLst/>
              <a:cxnLst/>
              <a:rect l="l" t="t" r="r" b="b"/>
              <a:pathLst>
                <a:path w="9710" h="7257" extrusionOk="0">
                  <a:moveTo>
                    <a:pt x="5615" y="0"/>
                  </a:moveTo>
                  <a:cubicBezTo>
                    <a:pt x="5329" y="0"/>
                    <a:pt x="5025" y="35"/>
                    <a:pt x="4706" y="110"/>
                  </a:cubicBezTo>
                  <a:cubicBezTo>
                    <a:pt x="3068" y="474"/>
                    <a:pt x="2249" y="1407"/>
                    <a:pt x="1293" y="2726"/>
                  </a:cubicBezTo>
                  <a:cubicBezTo>
                    <a:pt x="0" y="4532"/>
                    <a:pt x="1723" y="7256"/>
                    <a:pt x="3806" y="7256"/>
                  </a:cubicBezTo>
                  <a:cubicBezTo>
                    <a:pt x="3848" y="7256"/>
                    <a:pt x="3890" y="7255"/>
                    <a:pt x="3932" y="7253"/>
                  </a:cubicBezTo>
                  <a:cubicBezTo>
                    <a:pt x="5570" y="7184"/>
                    <a:pt x="6707" y="6889"/>
                    <a:pt x="7913" y="5729"/>
                  </a:cubicBezTo>
                  <a:lnTo>
                    <a:pt x="7845" y="5638"/>
                  </a:lnTo>
                  <a:cubicBezTo>
                    <a:pt x="9710" y="3669"/>
                    <a:pt x="8554" y="0"/>
                    <a:pt x="56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75;p57">
              <a:extLst>
                <a:ext uri="{FF2B5EF4-FFF2-40B4-BE49-F238E27FC236}">
                  <a16:creationId xmlns:a16="http://schemas.microsoft.com/office/drawing/2014/main" id="{CC9FBD39-D230-5360-DB7A-5843C29FDFC1}"/>
                </a:ext>
              </a:extLst>
            </p:cNvPr>
            <p:cNvSpPr/>
            <p:nvPr/>
          </p:nvSpPr>
          <p:spPr>
            <a:xfrm>
              <a:off x="5104900" y="3659900"/>
              <a:ext cx="147875" cy="114325"/>
            </a:xfrm>
            <a:custGeom>
              <a:avLst/>
              <a:gdLst/>
              <a:ahLst/>
              <a:cxnLst/>
              <a:rect l="l" t="t" r="r" b="b"/>
              <a:pathLst>
                <a:path w="5915" h="4573" extrusionOk="0">
                  <a:moveTo>
                    <a:pt x="2957" y="1"/>
                  </a:moveTo>
                  <a:cubicBezTo>
                    <a:pt x="0" y="1"/>
                    <a:pt x="0" y="4573"/>
                    <a:pt x="2957" y="4573"/>
                  </a:cubicBezTo>
                  <a:cubicBezTo>
                    <a:pt x="5892" y="4573"/>
                    <a:pt x="5914" y="1"/>
                    <a:pt x="29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076;p57">
              <a:extLst>
                <a:ext uri="{FF2B5EF4-FFF2-40B4-BE49-F238E27FC236}">
                  <a16:creationId xmlns:a16="http://schemas.microsoft.com/office/drawing/2014/main" id="{2DD6F721-6811-8282-D04A-58D5F311EB1E}"/>
                </a:ext>
              </a:extLst>
            </p:cNvPr>
            <p:cNvSpPr/>
            <p:nvPr/>
          </p:nvSpPr>
          <p:spPr>
            <a:xfrm>
              <a:off x="5576900" y="3102725"/>
              <a:ext cx="223525" cy="187425"/>
            </a:xfrm>
            <a:custGeom>
              <a:avLst/>
              <a:gdLst/>
              <a:ahLst/>
              <a:cxnLst/>
              <a:rect l="l" t="t" r="r" b="b"/>
              <a:pathLst>
                <a:path w="8941" h="7497" extrusionOk="0">
                  <a:moveTo>
                    <a:pt x="5085" y="1"/>
                  </a:moveTo>
                  <a:cubicBezTo>
                    <a:pt x="4214" y="1"/>
                    <a:pt x="3344" y="325"/>
                    <a:pt x="2662" y="973"/>
                  </a:cubicBezTo>
                  <a:cubicBezTo>
                    <a:pt x="1092" y="2452"/>
                    <a:pt x="1" y="6342"/>
                    <a:pt x="2798" y="7252"/>
                  </a:cubicBezTo>
                  <a:cubicBezTo>
                    <a:pt x="3263" y="7417"/>
                    <a:pt x="3740" y="7496"/>
                    <a:pt x="4211" y="7496"/>
                  </a:cubicBezTo>
                  <a:cubicBezTo>
                    <a:pt x="5493" y="7496"/>
                    <a:pt x="6725" y="6906"/>
                    <a:pt x="7507" y="5841"/>
                  </a:cubicBezTo>
                  <a:cubicBezTo>
                    <a:pt x="8622" y="4363"/>
                    <a:pt x="8940" y="2406"/>
                    <a:pt x="7507" y="973"/>
                  </a:cubicBezTo>
                  <a:cubicBezTo>
                    <a:pt x="6825" y="325"/>
                    <a:pt x="5955" y="1"/>
                    <a:pt x="50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77;p57">
              <a:extLst>
                <a:ext uri="{FF2B5EF4-FFF2-40B4-BE49-F238E27FC236}">
                  <a16:creationId xmlns:a16="http://schemas.microsoft.com/office/drawing/2014/main" id="{7C07A850-2EE5-B54D-EECA-23C0DE063982}"/>
                </a:ext>
              </a:extLst>
            </p:cNvPr>
            <p:cNvSpPr/>
            <p:nvPr/>
          </p:nvSpPr>
          <p:spPr>
            <a:xfrm>
              <a:off x="4744225" y="4350900"/>
              <a:ext cx="212850" cy="272900"/>
            </a:xfrm>
            <a:custGeom>
              <a:avLst/>
              <a:gdLst/>
              <a:ahLst/>
              <a:cxnLst/>
              <a:rect l="l" t="t" r="r" b="b"/>
              <a:pathLst>
                <a:path w="8514" h="10916" extrusionOk="0">
                  <a:moveTo>
                    <a:pt x="2737" y="0"/>
                  </a:moveTo>
                  <a:cubicBezTo>
                    <a:pt x="1353" y="0"/>
                    <a:pt x="0" y="1479"/>
                    <a:pt x="779" y="3161"/>
                  </a:cubicBezTo>
                  <a:cubicBezTo>
                    <a:pt x="1325" y="4366"/>
                    <a:pt x="1916" y="5572"/>
                    <a:pt x="2439" y="6800"/>
                  </a:cubicBezTo>
                  <a:cubicBezTo>
                    <a:pt x="2985" y="8097"/>
                    <a:pt x="3304" y="9257"/>
                    <a:pt x="4350" y="10235"/>
                  </a:cubicBezTo>
                  <a:cubicBezTo>
                    <a:pt x="4857" y="10710"/>
                    <a:pt x="5416" y="10915"/>
                    <a:pt x="5950" y="10915"/>
                  </a:cubicBezTo>
                  <a:cubicBezTo>
                    <a:pt x="7312" y="10915"/>
                    <a:pt x="8514" y="9584"/>
                    <a:pt x="8285" y="7983"/>
                  </a:cubicBezTo>
                  <a:cubicBezTo>
                    <a:pt x="8081" y="6618"/>
                    <a:pt x="7216" y="5618"/>
                    <a:pt x="6511" y="4480"/>
                  </a:cubicBezTo>
                  <a:cubicBezTo>
                    <a:pt x="5806" y="3320"/>
                    <a:pt x="5146" y="2205"/>
                    <a:pt x="4464" y="1068"/>
                  </a:cubicBezTo>
                  <a:cubicBezTo>
                    <a:pt x="4019" y="314"/>
                    <a:pt x="3374" y="0"/>
                    <a:pt x="2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78;p57">
              <a:extLst>
                <a:ext uri="{FF2B5EF4-FFF2-40B4-BE49-F238E27FC236}">
                  <a16:creationId xmlns:a16="http://schemas.microsoft.com/office/drawing/2014/main" id="{84036617-BF8B-1D87-00C7-B3B9960053FA}"/>
                </a:ext>
              </a:extLst>
            </p:cNvPr>
            <p:cNvSpPr/>
            <p:nvPr/>
          </p:nvSpPr>
          <p:spPr>
            <a:xfrm>
              <a:off x="3826475" y="4462325"/>
              <a:ext cx="271850" cy="211000"/>
            </a:xfrm>
            <a:custGeom>
              <a:avLst/>
              <a:gdLst/>
              <a:ahLst/>
              <a:cxnLst/>
              <a:rect l="l" t="t" r="r" b="b"/>
              <a:pathLst>
                <a:path w="10874" h="8440" extrusionOk="0">
                  <a:moveTo>
                    <a:pt x="5437" y="0"/>
                  </a:moveTo>
                  <a:cubicBezTo>
                    <a:pt x="1" y="0"/>
                    <a:pt x="1" y="8440"/>
                    <a:pt x="5437" y="8440"/>
                  </a:cubicBezTo>
                  <a:cubicBezTo>
                    <a:pt x="10874" y="8440"/>
                    <a:pt x="10874" y="0"/>
                    <a:pt x="54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79;p57">
              <a:extLst>
                <a:ext uri="{FF2B5EF4-FFF2-40B4-BE49-F238E27FC236}">
                  <a16:creationId xmlns:a16="http://schemas.microsoft.com/office/drawing/2014/main" id="{B3259116-8C93-5D9F-3493-9CC054AE3B2A}"/>
                </a:ext>
              </a:extLst>
            </p:cNvPr>
            <p:cNvSpPr/>
            <p:nvPr/>
          </p:nvSpPr>
          <p:spPr>
            <a:xfrm>
              <a:off x="2341075" y="4212675"/>
              <a:ext cx="229775" cy="177450"/>
            </a:xfrm>
            <a:custGeom>
              <a:avLst/>
              <a:gdLst/>
              <a:ahLst/>
              <a:cxnLst/>
              <a:rect l="l" t="t" r="r" b="b"/>
              <a:pathLst>
                <a:path w="9191" h="7098" extrusionOk="0">
                  <a:moveTo>
                    <a:pt x="4595" y="0"/>
                  </a:moveTo>
                  <a:cubicBezTo>
                    <a:pt x="0" y="0"/>
                    <a:pt x="0" y="7098"/>
                    <a:pt x="4595" y="7098"/>
                  </a:cubicBezTo>
                  <a:cubicBezTo>
                    <a:pt x="9190" y="7098"/>
                    <a:pt x="9167" y="0"/>
                    <a:pt x="45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0;p57">
              <a:extLst>
                <a:ext uri="{FF2B5EF4-FFF2-40B4-BE49-F238E27FC236}">
                  <a16:creationId xmlns:a16="http://schemas.microsoft.com/office/drawing/2014/main" id="{75700DBE-238C-F159-A005-A17CFDF8B8E8}"/>
                </a:ext>
              </a:extLst>
            </p:cNvPr>
            <p:cNvSpPr/>
            <p:nvPr/>
          </p:nvSpPr>
          <p:spPr>
            <a:xfrm>
              <a:off x="3104825" y="4105200"/>
              <a:ext cx="183700" cy="142750"/>
            </a:xfrm>
            <a:custGeom>
              <a:avLst/>
              <a:gdLst/>
              <a:ahLst/>
              <a:cxnLst/>
              <a:rect l="l" t="t" r="r" b="b"/>
              <a:pathLst>
                <a:path w="7348" h="5710" extrusionOk="0">
                  <a:moveTo>
                    <a:pt x="3685" y="0"/>
                  </a:moveTo>
                  <a:cubicBezTo>
                    <a:pt x="0" y="0"/>
                    <a:pt x="0" y="5710"/>
                    <a:pt x="3685" y="5710"/>
                  </a:cubicBezTo>
                  <a:cubicBezTo>
                    <a:pt x="7348" y="5710"/>
                    <a:pt x="7348" y="0"/>
                    <a:pt x="36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Rectangle 59">
            <a:extLst>
              <a:ext uri="{FF2B5EF4-FFF2-40B4-BE49-F238E27FC236}">
                <a16:creationId xmlns:a16="http://schemas.microsoft.com/office/drawing/2014/main" id="{C2BC53CD-0508-1107-C3EC-487F27CDDC06}"/>
              </a:ext>
            </a:extLst>
          </p:cNvPr>
          <p:cNvSpPr/>
          <p:nvPr/>
        </p:nvSpPr>
        <p:spPr>
          <a:xfrm>
            <a:off x="32462" y="627966"/>
            <a:ext cx="8899531" cy="4515534"/>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TextBox 58">
            <a:extLst>
              <a:ext uri="{FF2B5EF4-FFF2-40B4-BE49-F238E27FC236}">
                <a16:creationId xmlns:a16="http://schemas.microsoft.com/office/drawing/2014/main" id="{E50055E5-64A3-B9C8-AAD5-C89E8151BA5A}"/>
              </a:ext>
            </a:extLst>
          </p:cNvPr>
          <p:cNvSpPr txBox="1"/>
          <p:nvPr/>
        </p:nvSpPr>
        <p:spPr>
          <a:xfrm>
            <a:off x="176647" y="1039749"/>
            <a:ext cx="8173095" cy="307777"/>
          </a:xfrm>
          <a:prstGeom prst="rect">
            <a:avLst/>
          </a:prstGeom>
          <a:noFill/>
        </p:spPr>
        <p:txBody>
          <a:bodyPr wrap="square" rtlCol="0">
            <a:spAutoFit/>
          </a:bodyPr>
          <a:lstStyle/>
          <a:p>
            <a:pPr algn="ctr"/>
            <a:r>
              <a:rPr lang="en-GB" dirty="0">
                <a:solidFill>
                  <a:srgbClr val="002060"/>
                </a:solidFill>
                <a:latin typeface="Sassoon Primary" charset="0"/>
              </a:rPr>
              <a:t>Each term Year 1 will have a new learning topic and key text</a:t>
            </a:r>
          </a:p>
        </p:txBody>
      </p:sp>
      <p:pic>
        <p:nvPicPr>
          <p:cNvPr id="2" name="Picture 1">
            <a:extLst>
              <a:ext uri="{FF2B5EF4-FFF2-40B4-BE49-F238E27FC236}">
                <a16:creationId xmlns:a16="http://schemas.microsoft.com/office/drawing/2014/main" id="{3534BF4C-AB37-4990-B743-AD3E8B7E0BEF}"/>
              </a:ext>
            </a:extLst>
          </p:cNvPr>
          <p:cNvPicPr>
            <a:picLocks noChangeAspect="1"/>
          </p:cNvPicPr>
          <p:nvPr/>
        </p:nvPicPr>
        <p:blipFill>
          <a:blip r:embed="rId5"/>
          <a:stretch>
            <a:fillRect/>
          </a:stretch>
        </p:blipFill>
        <p:spPr>
          <a:xfrm>
            <a:off x="71695" y="1412221"/>
            <a:ext cx="8995713" cy="1797663"/>
          </a:xfrm>
          <a:prstGeom prst="rect">
            <a:avLst/>
          </a:prstGeom>
        </p:spPr>
      </p:pic>
      <p:pic>
        <p:nvPicPr>
          <p:cNvPr id="3" name="Picture 2">
            <a:extLst>
              <a:ext uri="{FF2B5EF4-FFF2-40B4-BE49-F238E27FC236}">
                <a16:creationId xmlns:a16="http://schemas.microsoft.com/office/drawing/2014/main" id="{03E2C8F3-D5EE-4C09-B296-B9F159CCA8D0}"/>
              </a:ext>
            </a:extLst>
          </p:cNvPr>
          <p:cNvPicPr>
            <a:picLocks noChangeAspect="1"/>
          </p:cNvPicPr>
          <p:nvPr/>
        </p:nvPicPr>
        <p:blipFill>
          <a:blip r:embed="rId6"/>
          <a:stretch>
            <a:fillRect/>
          </a:stretch>
        </p:blipFill>
        <p:spPr>
          <a:xfrm>
            <a:off x="51721" y="3312641"/>
            <a:ext cx="8995713" cy="719360"/>
          </a:xfrm>
          <a:prstGeom prst="rect">
            <a:avLst/>
          </a:prstGeom>
        </p:spPr>
      </p:pic>
      <p:pic>
        <p:nvPicPr>
          <p:cNvPr id="9" name="Picture 8">
            <a:extLst>
              <a:ext uri="{FF2B5EF4-FFF2-40B4-BE49-F238E27FC236}">
                <a16:creationId xmlns:a16="http://schemas.microsoft.com/office/drawing/2014/main" id="{E8B88D6D-362E-4A68-8D30-4CD88D7B21FE}"/>
              </a:ext>
            </a:extLst>
          </p:cNvPr>
          <p:cNvPicPr>
            <a:picLocks noChangeAspect="1"/>
          </p:cNvPicPr>
          <p:nvPr/>
        </p:nvPicPr>
        <p:blipFill>
          <a:blip r:embed="rId7"/>
          <a:stretch>
            <a:fillRect/>
          </a:stretch>
        </p:blipFill>
        <p:spPr>
          <a:xfrm>
            <a:off x="-4364" y="4086606"/>
            <a:ext cx="9073453" cy="820789"/>
          </a:xfrm>
          <a:prstGeom prst="rect">
            <a:avLst/>
          </a:prstGeom>
        </p:spPr>
      </p:pic>
    </p:spTree>
    <p:extLst>
      <p:ext uri="{BB962C8B-B14F-4D97-AF65-F5344CB8AC3E}">
        <p14:creationId xmlns:p14="http://schemas.microsoft.com/office/powerpoint/2010/main" val="1155016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65"/>
        <p:cNvGrpSpPr/>
        <p:nvPr/>
      </p:nvGrpSpPr>
      <p:grpSpPr>
        <a:xfrm>
          <a:off x="0" y="0"/>
          <a:ext cx="0" cy="0"/>
          <a:chOff x="0" y="0"/>
          <a:chExt cx="0" cy="0"/>
        </a:xfrm>
      </p:grpSpPr>
      <p:sp>
        <p:nvSpPr>
          <p:cNvPr id="1478" name="Google Shape;1478;p59">
            <a:hlinkClick r:id="" action="ppaction://hlinkshowjump?jump=previousslide"/>
          </p:cNvPr>
          <p:cNvSpPr/>
          <p:nvPr/>
        </p:nvSpPr>
        <p:spPr>
          <a:xfrm rot="-8640554" flipH="1">
            <a:off x="3835462" y="4767580"/>
            <a:ext cx="366800" cy="287238"/>
          </a:xfrm>
          <a:custGeom>
            <a:avLst/>
            <a:gdLst/>
            <a:ahLst/>
            <a:cxnLst/>
            <a:rect l="l" t="t" r="r" b="b"/>
            <a:pathLst>
              <a:path w="7243" h="5672" extrusionOk="0">
                <a:moveTo>
                  <a:pt x="1995" y="1"/>
                </a:moveTo>
                <a:cubicBezTo>
                  <a:pt x="1778" y="1"/>
                  <a:pt x="1564" y="33"/>
                  <a:pt x="1356" y="107"/>
                </a:cubicBezTo>
                <a:cubicBezTo>
                  <a:pt x="407" y="459"/>
                  <a:pt x="0" y="1680"/>
                  <a:pt x="271" y="2656"/>
                </a:cubicBezTo>
                <a:cubicBezTo>
                  <a:pt x="543" y="3633"/>
                  <a:pt x="1302" y="4392"/>
                  <a:pt x="2143" y="4962"/>
                </a:cubicBezTo>
                <a:cubicBezTo>
                  <a:pt x="2550" y="5260"/>
                  <a:pt x="3011" y="5477"/>
                  <a:pt x="3499" y="5613"/>
                </a:cubicBezTo>
                <a:cubicBezTo>
                  <a:pt x="3665" y="5653"/>
                  <a:pt x="3843" y="5672"/>
                  <a:pt x="4026" y="5672"/>
                </a:cubicBezTo>
                <a:cubicBezTo>
                  <a:pt x="5223" y="5672"/>
                  <a:pt x="6678" y="4863"/>
                  <a:pt x="6890" y="3687"/>
                </a:cubicBezTo>
                <a:cubicBezTo>
                  <a:pt x="7242" y="1924"/>
                  <a:pt x="5018" y="975"/>
                  <a:pt x="3716" y="459"/>
                </a:cubicBezTo>
                <a:cubicBezTo>
                  <a:pt x="3165" y="223"/>
                  <a:pt x="2570" y="1"/>
                  <a:pt x="19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59"/>
          <p:cNvSpPr/>
          <p:nvPr/>
        </p:nvSpPr>
        <p:spPr>
          <a:xfrm rot="-8640554" flipH="1">
            <a:off x="4388600" y="4767580"/>
            <a:ext cx="366800" cy="287238"/>
          </a:xfrm>
          <a:custGeom>
            <a:avLst/>
            <a:gdLst/>
            <a:ahLst/>
            <a:cxnLst/>
            <a:rect l="l" t="t" r="r" b="b"/>
            <a:pathLst>
              <a:path w="7243" h="5672" extrusionOk="0">
                <a:moveTo>
                  <a:pt x="1995" y="1"/>
                </a:moveTo>
                <a:cubicBezTo>
                  <a:pt x="1778" y="1"/>
                  <a:pt x="1564" y="33"/>
                  <a:pt x="1356" y="107"/>
                </a:cubicBezTo>
                <a:cubicBezTo>
                  <a:pt x="407" y="459"/>
                  <a:pt x="0" y="1680"/>
                  <a:pt x="271" y="2656"/>
                </a:cubicBezTo>
                <a:cubicBezTo>
                  <a:pt x="543" y="3633"/>
                  <a:pt x="1302" y="4392"/>
                  <a:pt x="2143" y="4962"/>
                </a:cubicBezTo>
                <a:cubicBezTo>
                  <a:pt x="2550" y="5260"/>
                  <a:pt x="3011" y="5477"/>
                  <a:pt x="3499" y="5613"/>
                </a:cubicBezTo>
                <a:cubicBezTo>
                  <a:pt x="3665" y="5653"/>
                  <a:pt x="3843" y="5672"/>
                  <a:pt x="4026" y="5672"/>
                </a:cubicBezTo>
                <a:cubicBezTo>
                  <a:pt x="5223" y="5672"/>
                  <a:pt x="6678" y="4863"/>
                  <a:pt x="6890" y="3687"/>
                </a:cubicBezTo>
                <a:cubicBezTo>
                  <a:pt x="7242" y="1924"/>
                  <a:pt x="5018" y="975"/>
                  <a:pt x="3716" y="459"/>
                </a:cubicBezTo>
                <a:cubicBezTo>
                  <a:pt x="3165" y="223"/>
                  <a:pt x="2570" y="1"/>
                  <a:pt x="19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59">
            <a:hlinkClick r:id="" action="ppaction://hlinkshowjump?jump=nextslide"/>
          </p:cNvPr>
          <p:cNvSpPr/>
          <p:nvPr/>
        </p:nvSpPr>
        <p:spPr>
          <a:xfrm rot="-8640554" flipH="1">
            <a:off x="4941737" y="4767580"/>
            <a:ext cx="366800" cy="287238"/>
          </a:xfrm>
          <a:custGeom>
            <a:avLst/>
            <a:gdLst/>
            <a:ahLst/>
            <a:cxnLst/>
            <a:rect l="l" t="t" r="r" b="b"/>
            <a:pathLst>
              <a:path w="7243" h="5672" extrusionOk="0">
                <a:moveTo>
                  <a:pt x="1995" y="1"/>
                </a:moveTo>
                <a:cubicBezTo>
                  <a:pt x="1778" y="1"/>
                  <a:pt x="1564" y="33"/>
                  <a:pt x="1356" y="107"/>
                </a:cubicBezTo>
                <a:cubicBezTo>
                  <a:pt x="407" y="459"/>
                  <a:pt x="0" y="1680"/>
                  <a:pt x="271" y="2656"/>
                </a:cubicBezTo>
                <a:cubicBezTo>
                  <a:pt x="543" y="3633"/>
                  <a:pt x="1302" y="4392"/>
                  <a:pt x="2143" y="4962"/>
                </a:cubicBezTo>
                <a:cubicBezTo>
                  <a:pt x="2550" y="5260"/>
                  <a:pt x="3011" y="5477"/>
                  <a:pt x="3499" y="5613"/>
                </a:cubicBezTo>
                <a:cubicBezTo>
                  <a:pt x="3665" y="5653"/>
                  <a:pt x="3843" y="5672"/>
                  <a:pt x="4026" y="5672"/>
                </a:cubicBezTo>
                <a:cubicBezTo>
                  <a:pt x="5223" y="5672"/>
                  <a:pt x="6678" y="4863"/>
                  <a:pt x="6890" y="3687"/>
                </a:cubicBezTo>
                <a:cubicBezTo>
                  <a:pt x="7242" y="1924"/>
                  <a:pt x="5018" y="975"/>
                  <a:pt x="3716" y="459"/>
                </a:cubicBezTo>
                <a:cubicBezTo>
                  <a:pt x="3165" y="223"/>
                  <a:pt x="2570" y="1"/>
                  <a:pt x="19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id="{C25E33D2-FF2C-A5DF-E9D3-9FFE36059D51}"/>
              </a:ext>
            </a:extLst>
          </p:cNvPr>
          <p:cNvSpPr txBox="1"/>
          <p:nvPr/>
        </p:nvSpPr>
        <p:spPr>
          <a:xfrm>
            <a:off x="-4361" y="5974"/>
            <a:ext cx="8180147" cy="612934"/>
          </a:xfrm>
          <a:prstGeom prst="round2DiagRect">
            <a:avLst/>
          </a:prstGeom>
          <a:solidFill>
            <a:schemeClr val="tx2">
              <a:lumMod val="60000"/>
              <a:lumOff val="40000"/>
            </a:schemeClr>
          </a:solidFill>
        </p:spPr>
        <p:txBody>
          <a:bodyPr wrap="square">
            <a:spAutoFit/>
          </a:bodyPr>
          <a:lstStyle/>
          <a:p>
            <a:pPr algn="ctr">
              <a:buSzPts val="990"/>
              <a:buFont typeface="Arial"/>
              <a:buNone/>
            </a:pPr>
            <a:r>
              <a:rPr lang="en-US" sz="3000" dirty="0">
                <a:solidFill>
                  <a:schemeClr val="accent2"/>
                </a:solidFill>
                <a:latin typeface="Sassoon Primary" pitchFamily="50" charset="0"/>
              </a:rPr>
              <a:t>Educational Visits </a:t>
            </a:r>
          </a:p>
        </p:txBody>
      </p:sp>
      <p:pic>
        <p:nvPicPr>
          <p:cNvPr id="7" name="Picture 6">
            <a:extLst>
              <a:ext uri="{FF2B5EF4-FFF2-40B4-BE49-F238E27FC236}">
                <a16:creationId xmlns:a16="http://schemas.microsoft.com/office/drawing/2014/main" id="{0BBDB0B0-D76C-9FD0-6FD2-75FBA1520E6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362" b="93617" l="8969" r="91480">
                        <a14:foregroundMark x1="89686" y1="21702" x2="91928" y2="41702"/>
                        <a14:foregroundMark x1="91928" y1="41702" x2="90135" y2="50213"/>
                        <a14:foregroundMark x1="47982" y1="89787" x2="61883" y2="88936"/>
                        <a14:foregroundMark x1="53812" y1="93617" x2="53812" y2="93617"/>
                      </a14:backgroundRemoval>
                    </a14:imgEffect>
                  </a14:imgLayer>
                </a14:imgProps>
              </a:ext>
            </a:extLst>
          </a:blip>
          <a:stretch>
            <a:fillRect/>
          </a:stretch>
        </p:blipFill>
        <p:spPr>
          <a:xfrm>
            <a:off x="446585" y="-41469"/>
            <a:ext cx="655192" cy="690449"/>
          </a:xfrm>
          <a:prstGeom prst="rect">
            <a:avLst/>
          </a:prstGeom>
        </p:spPr>
      </p:pic>
      <p:grpSp>
        <p:nvGrpSpPr>
          <p:cNvPr id="4" name="Google Shape;1031;p57">
            <a:extLst>
              <a:ext uri="{FF2B5EF4-FFF2-40B4-BE49-F238E27FC236}">
                <a16:creationId xmlns:a16="http://schemas.microsoft.com/office/drawing/2014/main" id="{38B4F3F4-9600-7D14-53EB-5B8BC84E2783}"/>
              </a:ext>
            </a:extLst>
          </p:cNvPr>
          <p:cNvGrpSpPr/>
          <p:nvPr/>
        </p:nvGrpSpPr>
        <p:grpSpPr>
          <a:xfrm rot="12209120" flipH="1">
            <a:off x="-756311" y="4420157"/>
            <a:ext cx="1936635" cy="1713389"/>
            <a:chOff x="1749700" y="889800"/>
            <a:chExt cx="4276500" cy="3783525"/>
          </a:xfrm>
        </p:grpSpPr>
        <p:sp>
          <p:nvSpPr>
            <p:cNvPr id="6" name="Google Shape;1032;p57">
              <a:extLst>
                <a:ext uri="{FF2B5EF4-FFF2-40B4-BE49-F238E27FC236}">
                  <a16:creationId xmlns:a16="http://schemas.microsoft.com/office/drawing/2014/main" id="{942513ED-D859-CB1B-AE08-7F473C5B4408}"/>
                </a:ext>
              </a:extLst>
            </p:cNvPr>
            <p:cNvSpPr/>
            <p:nvPr/>
          </p:nvSpPr>
          <p:spPr>
            <a:xfrm>
              <a:off x="2226200" y="889800"/>
              <a:ext cx="183125" cy="226500"/>
            </a:xfrm>
            <a:custGeom>
              <a:avLst/>
              <a:gdLst/>
              <a:ahLst/>
              <a:cxnLst/>
              <a:rect l="l" t="t" r="r" b="b"/>
              <a:pathLst>
                <a:path w="7325" h="9060" extrusionOk="0">
                  <a:moveTo>
                    <a:pt x="3299" y="1"/>
                  </a:moveTo>
                  <a:cubicBezTo>
                    <a:pt x="2841" y="1"/>
                    <a:pt x="2390" y="173"/>
                    <a:pt x="2047" y="502"/>
                  </a:cubicBezTo>
                  <a:cubicBezTo>
                    <a:pt x="1753" y="835"/>
                    <a:pt x="1510" y="1203"/>
                    <a:pt x="1317" y="1604"/>
                  </a:cubicBezTo>
                  <a:lnTo>
                    <a:pt x="1317" y="1604"/>
                  </a:lnTo>
                  <a:cubicBezTo>
                    <a:pt x="1359" y="1507"/>
                    <a:pt x="1373" y="1467"/>
                    <a:pt x="1366" y="1467"/>
                  </a:cubicBezTo>
                  <a:cubicBezTo>
                    <a:pt x="1336" y="1467"/>
                    <a:pt x="865" y="2344"/>
                    <a:pt x="796" y="2481"/>
                  </a:cubicBezTo>
                  <a:cubicBezTo>
                    <a:pt x="0" y="3937"/>
                    <a:pt x="137" y="5234"/>
                    <a:pt x="728" y="6689"/>
                  </a:cubicBezTo>
                  <a:cubicBezTo>
                    <a:pt x="1345" y="8277"/>
                    <a:pt x="2705" y="9059"/>
                    <a:pt x="4024" y="9059"/>
                  </a:cubicBezTo>
                  <a:cubicBezTo>
                    <a:pt x="5577" y="9059"/>
                    <a:pt x="7074" y="7976"/>
                    <a:pt x="7234" y="5848"/>
                  </a:cubicBezTo>
                  <a:cubicBezTo>
                    <a:pt x="7325" y="4255"/>
                    <a:pt x="7097" y="2982"/>
                    <a:pt x="5960" y="1776"/>
                  </a:cubicBezTo>
                  <a:cubicBezTo>
                    <a:pt x="5664" y="1503"/>
                    <a:pt x="5346" y="1230"/>
                    <a:pt x="5027" y="980"/>
                  </a:cubicBezTo>
                  <a:cubicBezTo>
                    <a:pt x="4777" y="684"/>
                    <a:pt x="4504" y="434"/>
                    <a:pt x="4186" y="229"/>
                  </a:cubicBezTo>
                  <a:cubicBezTo>
                    <a:pt x="3906" y="76"/>
                    <a:pt x="3601" y="1"/>
                    <a:pt x="32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033;p57">
              <a:extLst>
                <a:ext uri="{FF2B5EF4-FFF2-40B4-BE49-F238E27FC236}">
                  <a16:creationId xmlns:a16="http://schemas.microsoft.com/office/drawing/2014/main" id="{36443B40-FFF4-3146-DCE5-F81AE858524B}"/>
                </a:ext>
              </a:extLst>
            </p:cNvPr>
            <p:cNvSpPr/>
            <p:nvPr/>
          </p:nvSpPr>
          <p:spPr>
            <a:xfrm>
              <a:off x="2327350" y="1533200"/>
              <a:ext cx="283725" cy="185850"/>
            </a:xfrm>
            <a:custGeom>
              <a:avLst/>
              <a:gdLst/>
              <a:ahLst/>
              <a:cxnLst/>
              <a:rect l="l" t="t" r="r" b="b"/>
              <a:pathLst>
                <a:path w="11349" h="7434" extrusionOk="0">
                  <a:moveTo>
                    <a:pt x="6546" y="1"/>
                  </a:moveTo>
                  <a:cubicBezTo>
                    <a:pt x="6377" y="1"/>
                    <a:pt x="6205" y="13"/>
                    <a:pt x="6031" y="39"/>
                  </a:cubicBezTo>
                  <a:cubicBezTo>
                    <a:pt x="4030" y="334"/>
                    <a:pt x="2392" y="2040"/>
                    <a:pt x="1163" y="3542"/>
                  </a:cubicBezTo>
                  <a:cubicBezTo>
                    <a:pt x="1" y="4928"/>
                    <a:pt x="618" y="7434"/>
                    <a:pt x="2647" y="7434"/>
                  </a:cubicBezTo>
                  <a:cubicBezTo>
                    <a:pt x="2683" y="7434"/>
                    <a:pt x="2719" y="7433"/>
                    <a:pt x="2756" y="7432"/>
                  </a:cubicBezTo>
                  <a:cubicBezTo>
                    <a:pt x="5008" y="7318"/>
                    <a:pt x="7419" y="7022"/>
                    <a:pt x="9080" y="5361"/>
                  </a:cubicBezTo>
                  <a:cubicBezTo>
                    <a:pt x="11348" y="3114"/>
                    <a:pt x="9247" y="1"/>
                    <a:pt x="6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34;p57">
              <a:extLst>
                <a:ext uri="{FF2B5EF4-FFF2-40B4-BE49-F238E27FC236}">
                  <a16:creationId xmlns:a16="http://schemas.microsoft.com/office/drawing/2014/main" id="{EA048989-1C21-471F-7F85-800CBF69760F}"/>
                </a:ext>
              </a:extLst>
            </p:cNvPr>
            <p:cNvSpPr/>
            <p:nvPr/>
          </p:nvSpPr>
          <p:spPr>
            <a:xfrm>
              <a:off x="2677400" y="1195275"/>
              <a:ext cx="265350" cy="220825"/>
            </a:xfrm>
            <a:custGeom>
              <a:avLst/>
              <a:gdLst/>
              <a:ahLst/>
              <a:cxnLst/>
              <a:rect l="l" t="t" r="r" b="b"/>
              <a:pathLst>
                <a:path w="10614" h="8833" extrusionOk="0">
                  <a:moveTo>
                    <a:pt x="5747" y="0"/>
                  </a:moveTo>
                  <a:cubicBezTo>
                    <a:pt x="5142" y="0"/>
                    <a:pt x="4503" y="134"/>
                    <a:pt x="3858" y="430"/>
                  </a:cubicBezTo>
                  <a:cubicBezTo>
                    <a:pt x="2493" y="1067"/>
                    <a:pt x="1765" y="2045"/>
                    <a:pt x="1219" y="3387"/>
                  </a:cubicBezTo>
                  <a:cubicBezTo>
                    <a:pt x="0" y="6257"/>
                    <a:pt x="1858" y="8832"/>
                    <a:pt x="4511" y="8832"/>
                  </a:cubicBezTo>
                  <a:cubicBezTo>
                    <a:pt x="5076" y="8832"/>
                    <a:pt x="5677" y="8716"/>
                    <a:pt x="6292" y="8460"/>
                  </a:cubicBezTo>
                  <a:cubicBezTo>
                    <a:pt x="7634" y="7891"/>
                    <a:pt x="8612" y="7164"/>
                    <a:pt x="9249" y="5821"/>
                  </a:cubicBezTo>
                  <a:cubicBezTo>
                    <a:pt x="10614" y="2849"/>
                    <a:pt x="8538" y="0"/>
                    <a:pt x="5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35;p57">
              <a:extLst>
                <a:ext uri="{FF2B5EF4-FFF2-40B4-BE49-F238E27FC236}">
                  <a16:creationId xmlns:a16="http://schemas.microsoft.com/office/drawing/2014/main" id="{C5D9B912-A38C-CFEB-5431-A01A3FEC42E1}"/>
                </a:ext>
              </a:extLst>
            </p:cNvPr>
            <p:cNvSpPr/>
            <p:nvPr/>
          </p:nvSpPr>
          <p:spPr>
            <a:xfrm>
              <a:off x="1795700" y="1310500"/>
              <a:ext cx="278100" cy="217600"/>
            </a:xfrm>
            <a:custGeom>
              <a:avLst/>
              <a:gdLst/>
              <a:ahLst/>
              <a:cxnLst/>
              <a:rect l="l" t="t" r="r" b="b"/>
              <a:pathLst>
                <a:path w="11124" h="8704" extrusionOk="0">
                  <a:moveTo>
                    <a:pt x="5323" y="1"/>
                  </a:moveTo>
                  <a:cubicBezTo>
                    <a:pt x="4021" y="1"/>
                    <a:pt x="2717" y="518"/>
                    <a:pt x="1524" y="1554"/>
                  </a:cubicBezTo>
                  <a:cubicBezTo>
                    <a:pt x="410" y="2509"/>
                    <a:pt x="0" y="4807"/>
                    <a:pt x="910" y="6058"/>
                  </a:cubicBezTo>
                  <a:cubicBezTo>
                    <a:pt x="2137" y="7723"/>
                    <a:pt x="3746" y="8703"/>
                    <a:pt x="5530" y="8703"/>
                  </a:cubicBezTo>
                  <a:cubicBezTo>
                    <a:pt x="6426" y="8703"/>
                    <a:pt x="7367" y="8456"/>
                    <a:pt x="8326" y="7923"/>
                  </a:cubicBezTo>
                  <a:cubicBezTo>
                    <a:pt x="10510" y="6717"/>
                    <a:pt x="11124" y="3351"/>
                    <a:pt x="9190" y="1622"/>
                  </a:cubicBezTo>
                  <a:cubicBezTo>
                    <a:pt x="7983" y="541"/>
                    <a:pt x="6654" y="1"/>
                    <a:pt x="53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036;p57">
              <a:extLst>
                <a:ext uri="{FF2B5EF4-FFF2-40B4-BE49-F238E27FC236}">
                  <a16:creationId xmlns:a16="http://schemas.microsoft.com/office/drawing/2014/main" id="{53857294-F710-91B1-C6BE-1799551BCE94}"/>
                </a:ext>
              </a:extLst>
            </p:cNvPr>
            <p:cNvSpPr/>
            <p:nvPr/>
          </p:nvSpPr>
          <p:spPr>
            <a:xfrm>
              <a:off x="2706175" y="2238800"/>
              <a:ext cx="236600" cy="344700"/>
            </a:xfrm>
            <a:custGeom>
              <a:avLst/>
              <a:gdLst/>
              <a:ahLst/>
              <a:cxnLst/>
              <a:rect l="l" t="t" r="r" b="b"/>
              <a:pathLst>
                <a:path w="9464" h="13788" extrusionOk="0">
                  <a:moveTo>
                    <a:pt x="4399" y="1"/>
                  </a:moveTo>
                  <a:cubicBezTo>
                    <a:pt x="3113" y="1"/>
                    <a:pt x="1775" y="902"/>
                    <a:pt x="1524" y="2433"/>
                  </a:cubicBezTo>
                  <a:cubicBezTo>
                    <a:pt x="0" y="5253"/>
                    <a:pt x="0" y="9371"/>
                    <a:pt x="1661" y="11964"/>
                  </a:cubicBezTo>
                  <a:cubicBezTo>
                    <a:pt x="2447" y="13225"/>
                    <a:pt x="3581" y="13787"/>
                    <a:pt x="4714" y="13787"/>
                  </a:cubicBezTo>
                  <a:cubicBezTo>
                    <a:pt x="6238" y="13787"/>
                    <a:pt x="7761" y="12772"/>
                    <a:pt x="8439" y="11077"/>
                  </a:cubicBezTo>
                  <a:cubicBezTo>
                    <a:pt x="9463" y="8529"/>
                    <a:pt x="8758" y="4207"/>
                    <a:pt x="6824" y="1932"/>
                  </a:cubicBezTo>
                  <a:cubicBezTo>
                    <a:pt x="6457" y="596"/>
                    <a:pt x="5445" y="1"/>
                    <a:pt x="43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037;p57">
              <a:extLst>
                <a:ext uri="{FF2B5EF4-FFF2-40B4-BE49-F238E27FC236}">
                  <a16:creationId xmlns:a16="http://schemas.microsoft.com/office/drawing/2014/main" id="{42085820-61A9-4E24-903F-A29606AE6094}"/>
                </a:ext>
              </a:extLst>
            </p:cNvPr>
            <p:cNvSpPr/>
            <p:nvPr/>
          </p:nvSpPr>
          <p:spPr>
            <a:xfrm>
              <a:off x="2003275" y="2384950"/>
              <a:ext cx="313925" cy="216875"/>
            </a:xfrm>
            <a:custGeom>
              <a:avLst/>
              <a:gdLst/>
              <a:ahLst/>
              <a:cxnLst/>
              <a:rect l="l" t="t" r="r" b="b"/>
              <a:pathLst>
                <a:path w="12557" h="8675" extrusionOk="0">
                  <a:moveTo>
                    <a:pt x="8629" y="0"/>
                  </a:moveTo>
                  <a:cubicBezTo>
                    <a:pt x="8514" y="0"/>
                    <a:pt x="8398" y="7"/>
                    <a:pt x="8280" y="22"/>
                  </a:cubicBezTo>
                  <a:cubicBezTo>
                    <a:pt x="5937" y="295"/>
                    <a:pt x="3776" y="749"/>
                    <a:pt x="2002" y="2456"/>
                  </a:cubicBezTo>
                  <a:cubicBezTo>
                    <a:pt x="0" y="4389"/>
                    <a:pt x="1115" y="7574"/>
                    <a:pt x="3594" y="8370"/>
                  </a:cubicBezTo>
                  <a:cubicBezTo>
                    <a:pt x="4282" y="8583"/>
                    <a:pt x="4978" y="8675"/>
                    <a:pt x="5672" y="8675"/>
                  </a:cubicBezTo>
                  <a:cubicBezTo>
                    <a:pt x="6908" y="8675"/>
                    <a:pt x="8139" y="8383"/>
                    <a:pt x="9304" y="7960"/>
                  </a:cubicBezTo>
                  <a:cubicBezTo>
                    <a:pt x="11215" y="7301"/>
                    <a:pt x="12557" y="5640"/>
                    <a:pt x="12261" y="3547"/>
                  </a:cubicBezTo>
                  <a:cubicBezTo>
                    <a:pt x="12025" y="1855"/>
                    <a:pt x="10498" y="0"/>
                    <a:pt x="8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38;p57">
              <a:extLst>
                <a:ext uri="{FF2B5EF4-FFF2-40B4-BE49-F238E27FC236}">
                  <a16:creationId xmlns:a16="http://schemas.microsoft.com/office/drawing/2014/main" id="{519C3145-5A2F-F50B-E5EA-D120F50FDF06}"/>
                </a:ext>
              </a:extLst>
            </p:cNvPr>
            <p:cNvSpPr/>
            <p:nvPr/>
          </p:nvSpPr>
          <p:spPr>
            <a:xfrm>
              <a:off x="1749700" y="1859925"/>
              <a:ext cx="205825" cy="179750"/>
            </a:xfrm>
            <a:custGeom>
              <a:avLst/>
              <a:gdLst/>
              <a:ahLst/>
              <a:cxnLst/>
              <a:rect l="l" t="t" r="r" b="b"/>
              <a:pathLst>
                <a:path w="8233" h="7190" extrusionOk="0">
                  <a:moveTo>
                    <a:pt x="4008" y="0"/>
                  </a:moveTo>
                  <a:cubicBezTo>
                    <a:pt x="1924" y="0"/>
                    <a:pt x="0" y="1624"/>
                    <a:pt x="339" y="4030"/>
                  </a:cubicBezTo>
                  <a:cubicBezTo>
                    <a:pt x="611" y="5922"/>
                    <a:pt x="2314" y="7190"/>
                    <a:pt x="4046" y="7190"/>
                  </a:cubicBezTo>
                  <a:cubicBezTo>
                    <a:pt x="4917" y="7190"/>
                    <a:pt x="5796" y="6869"/>
                    <a:pt x="6504" y="6146"/>
                  </a:cubicBezTo>
                  <a:lnTo>
                    <a:pt x="6799" y="5827"/>
                  </a:lnTo>
                  <a:cubicBezTo>
                    <a:pt x="8232" y="4371"/>
                    <a:pt x="8096" y="1528"/>
                    <a:pt x="6094" y="573"/>
                  </a:cubicBezTo>
                  <a:lnTo>
                    <a:pt x="5730" y="391"/>
                  </a:lnTo>
                  <a:cubicBezTo>
                    <a:pt x="5173" y="125"/>
                    <a:pt x="4585" y="0"/>
                    <a:pt x="40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39;p57">
              <a:extLst>
                <a:ext uri="{FF2B5EF4-FFF2-40B4-BE49-F238E27FC236}">
                  <a16:creationId xmlns:a16="http://schemas.microsoft.com/office/drawing/2014/main" id="{F54C43F4-5C4C-54F5-915E-A72E17C707BD}"/>
                </a:ext>
              </a:extLst>
            </p:cNvPr>
            <p:cNvSpPr/>
            <p:nvPr/>
          </p:nvSpPr>
          <p:spPr>
            <a:xfrm>
              <a:off x="2389975" y="2023950"/>
              <a:ext cx="197925" cy="153525"/>
            </a:xfrm>
            <a:custGeom>
              <a:avLst/>
              <a:gdLst/>
              <a:ahLst/>
              <a:cxnLst/>
              <a:rect l="l" t="t" r="r" b="b"/>
              <a:pathLst>
                <a:path w="7917" h="6141" extrusionOk="0">
                  <a:moveTo>
                    <a:pt x="3454" y="1"/>
                  </a:moveTo>
                  <a:cubicBezTo>
                    <a:pt x="3076" y="1"/>
                    <a:pt x="2699" y="30"/>
                    <a:pt x="2321" y="85"/>
                  </a:cubicBezTo>
                  <a:cubicBezTo>
                    <a:pt x="728" y="313"/>
                    <a:pt x="0" y="2474"/>
                    <a:pt x="774" y="3725"/>
                  </a:cubicBezTo>
                  <a:cubicBezTo>
                    <a:pt x="1138" y="4339"/>
                    <a:pt x="1616" y="4862"/>
                    <a:pt x="2184" y="5294"/>
                  </a:cubicBezTo>
                  <a:cubicBezTo>
                    <a:pt x="2853" y="5842"/>
                    <a:pt x="3672" y="6141"/>
                    <a:pt x="4466" y="6141"/>
                  </a:cubicBezTo>
                  <a:cubicBezTo>
                    <a:pt x="5454" y="6141"/>
                    <a:pt x="6404" y="5679"/>
                    <a:pt x="6984" y="4657"/>
                  </a:cubicBezTo>
                  <a:cubicBezTo>
                    <a:pt x="7917" y="3020"/>
                    <a:pt x="7052" y="586"/>
                    <a:pt x="5119" y="199"/>
                  </a:cubicBezTo>
                  <a:cubicBezTo>
                    <a:pt x="4564" y="64"/>
                    <a:pt x="4009" y="1"/>
                    <a:pt x="34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040;p57">
              <a:extLst>
                <a:ext uri="{FF2B5EF4-FFF2-40B4-BE49-F238E27FC236}">
                  <a16:creationId xmlns:a16="http://schemas.microsoft.com/office/drawing/2014/main" id="{D7DD744C-DBDB-B63C-4FFB-CE1765D51479}"/>
                </a:ext>
              </a:extLst>
            </p:cNvPr>
            <p:cNvSpPr/>
            <p:nvPr/>
          </p:nvSpPr>
          <p:spPr>
            <a:xfrm>
              <a:off x="3245425" y="1472775"/>
              <a:ext cx="196275" cy="197875"/>
            </a:xfrm>
            <a:custGeom>
              <a:avLst/>
              <a:gdLst/>
              <a:ahLst/>
              <a:cxnLst/>
              <a:rect l="l" t="t" r="r" b="b"/>
              <a:pathLst>
                <a:path w="7851" h="7915" extrusionOk="0">
                  <a:moveTo>
                    <a:pt x="4513" y="0"/>
                  </a:moveTo>
                  <a:cubicBezTo>
                    <a:pt x="3580" y="0"/>
                    <a:pt x="2631" y="393"/>
                    <a:pt x="2042" y="1273"/>
                  </a:cubicBezTo>
                  <a:cubicBezTo>
                    <a:pt x="1382" y="2205"/>
                    <a:pt x="1314" y="3115"/>
                    <a:pt x="905" y="4116"/>
                  </a:cubicBezTo>
                  <a:cubicBezTo>
                    <a:pt x="0" y="6112"/>
                    <a:pt x="1639" y="7915"/>
                    <a:pt x="3287" y="7915"/>
                  </a:cubicBezTo>
                  <a:cubicBezTo>
                    <a:pt x="4044" y="7915"/>
                    <a:pt x="4802" y="7535"/>
                    <a:pt x="5318" y="6618"/>
                  </a:cubicBezTo>
                  <a:cubicBezTo>
                    <a:pt x="5977" y="5458"/>
                    <a:pt x="6705" y="4662"/>
                    <a:pt x="7160" y="3343"/>
                  </a:cubicBezTo>
                  <a:cubicBezTo>
                    <a:pt x="7850" y="1302"/>
                    <a:pt x="6209" y="0"/>
                    <a:pt x="45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41;p57">
              <a:extLst>
                <a:ext uri="{FF2B5EF4-FFF2-40B4-BE49-F238E27FC236}">
                  <a16:creationId xmlns:a16="http://schemas.microsoft.com/office/drawing/2014/main" id="{E983ADE3-098B-0753-9770-64F6C9D76519}"/>
                </a:ext>
              </a:extLst>
            </p:cNvPr>
            <p:cNvSpPr/>
            <p:nvPr/>
          </p:nvSpPr>
          <p:spPr>
            <a:xfrm>
              <a:off x="3247675" y="933050"/>
              <a:ext cx="233625" cy="177075"/>
            </a:xfrm>
            <a:custGeom>
              <a:avLst/>
              <a:gdLst/>
              <a:ahLst/>
              <a:cxnLst/>
              <a:rect l="l" t="t" r="r" b="b"/>
              <a:pathLst>
                <a:path w="9345" h="7083" extrusionOk="0">
                  <a:moveTo>
                    <a:pt x="4773" y="0"/>
                  </a:moveTo>
                  <a:cubicBezTo>
                    <a:pt x="1" y="0"/>
                    <a:pt x="650" y="7082"/>
                    <a:pt x="4517" y="7082"/>
                  </a:cubicBezTo>
                  <a:cubicBezTo>
                    <a:pt x="4872" y="7082"/>
                    <a:pt x="5253" y="7023"/>
                    <a:pt x="5660" y="6893"/>
                  </a:cubicBezTo>
                  <a:cubicBezTo>
                    <a:pt x="9345" y="5710"/>
                    <a:pt x="8890" y="0"/>
                    <a:pt x="47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42;p57">
              <a:extLst>
                <a:ext uri="{FF2B5EF4-FFF2-40B4-BE49-F238E27FC236}">
                  <a16:creationId xmlns:a16="http://schemas.microsoft.com/office/drawing/2014/main" id="{4A534036-2571-CE85-E3D8-905F5E8E09D8}"/>
                </a:ext>
              </a:extLst>
            </p:cNvPr>
            <p:cNvSpPr/>
            <p:nvPr/>
          </p:nvSpPr>
          <p:spPr>
            <a:xfrm>
              <a:off x="2950925" y="1955475"/>
              <a:ext cx="288750" cy="274600"/>
            </a:xfrm>
            <a:custGeom>
              <a:avLst/>
              <a:gdLst/>
              <a:ahLst/>
              <a:cxnLst/>
              <a:rect l="l" t="t" r="r" b="b"/>
              <a:pathLst>
                <a:path w="11550" h="10984" extrusionOk="0">
                  <a:moveTo>
                    <a:pt x="2898" y="0"/>
                  </a:moveTo>
                  <a:cubicBezTo>
                    <a:pt x="1277" y="0"/>
                    <a:pt x="0" y="2136"/>
                    <a:pt x="788" y="3711"/>
                  </a:cubicBezTo>
                  <a:cubicBezTo>
                    <a:pt x="1402" y="4917"/>
                    <a:pt x="1834" y="6168"/>
                    <a:pt x="2403" y="7374"/>
                  </a:cubicBezTo>
                  <a:cubicBezTo>
                    <a:pt x="3131" y="8852"/>
                    <a:pt x="4245" y="9785"/>
                    <a:pt x="5633" y="10604"/>
                  </a:cubicBezTo>
                  <a:cubicBezTo>
                    <a:pt x="6092" y="10865"/>
                    <a:pt x="6611" y="10984"/>
                    <a:pt x="7138" y="10984"/>
                  </a:cubicBezTo>
                  <a:cubicBezTo>
                    <a:pt x="9272" y="10984"/>
                    <a:pt x="11549" y="9040"/>
                    <a:pt x="10637" y="6759"/>
                  </a:cubicBezTo>
                  <a:cubicBezTo>
                    <a:pt x="9932" y="5008"/>
                    <a:pt x="9250" y="3689"/>
                    <a:pt x="7612" y="2619"/>
                  </a:cubicBezTo>
                  <a:cubicBezTo>
                    <a:pt x="6452" y="1846"/>
                    <a:pt x="5246" y="1209"/>
                    <a:pt x="4109" y="413"/>
                  </a:cubicBezTo>
                  <a:cubicBezTo>
                    <a:pt x="3701" y="125"/>
                    <a:pt x="3289" y="0"/>
                    <a:pt x="28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43;p57">
              <a:extLst>
                <a:ext uri="{FF2B5EF4-FFF2-40B4-BE49-F238E27FC236}">
                  <a16:creationId xmlns:a16="http://schemas.microsoft.com/office/drawing/2014/main" id="{95729F74-47EA-6CB9-E9FF-F66EB8CAB540}"/>
                </a:ext>
              </a:extLst>
            </p:cNvPr>
            <p:cNvSpPr/>
            <p:nvPr/>
          </p:nvSpPr>
          <p:spPr>
            <a:xfrm>
              <a:off x="3434650" y="2244700"/>
              <a:ext cx="193450" cy="190850"/>
            </a:xfrm>
            <a:custGeom>
              <a:avLst/>
              <a:gdLst/>
              <a:ahLst/>
              <a:cxnLst/>
              <a:rect l="l" t="t" r="r" b="b"/>
              <a:pathLst>
                <a:path w="7738" h="7634" extrusionOk="0">
                  <a:moveTo>
                    <a:pt x="4717" y="0"/>
                  </a:moveTo>
                  <a:cubicBezTo>
                    <a:pt x="4251" y="0"/>
                    <a:pt x="3785" y="100"/>
                    <a:pt x="3367" y="309"/>
                  </a:cubicBezTo>
                  <a:cubicBezTo>
                    <a:pt x="2617" y="695"/>
                    <a:pt x="1934" y="1241"/>
                    <a:pt x="1366" y="1901"/>
                  </a:cubicBezTo>
                  <a:cubicBezTo>
                    <a:pt x="1" y="3402"/>
                    <a:pt x="46" y="5677"/>
                    <a:pt x="1729" y="6951"/>
                  </a:cubicBezTo>
                  <a:cubicBezTo>
                    <a:pt x="2324" y="7401"/>
                    <a:pt x="3089" y="7634"/>
                    <a:pt x="3850" y="7634"/>
                  </a:cubicBezTo>
                  <a:cubicBezTo>
                    <a:pt x="5012" y="7634"/>
                    <a:pt x="6166" y="7091"/>
                    <a:pt x="6688" y="5950"/>
                  </a:cubicBezTo>
                  <a:cubicBezTo>
                    <a:pt x="7189" y="4972"/>
                    <a:pt x="7507" y="3880"/>
                    <a:pt x="7598" y="2765"/>
                  </a:cubicBezTo>
                  <a:cubicBezTo>
                    <a:pt x="7737" y="1044"/>
                    <a:pt x="6228" y="0"/>
                    <a:pt x="47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044;p57">
              <a:extLst>
                <a:ext uri="{FF2B5EF4-FFF2-40B4-BE49-F238E27FC236}">
                  <a16:creationId xmlns:a16="http://schemas.microsoft.com/office/drawing/2014/main" id="{E128E987-A799-A25E-8425-D07266D76D99}"/>
                </a:ext>
              </a:extLst>
            </p:cNvPr>
            <p:cNvSpPr/>
            <p:nvPr/>
          </p:nvSpPr>
          <p:spPr>
            <a:xfrm>
              <a:off x="3624350" y="1588700"/>
              <a:ext cx="234575" cy="157375"/>
            </a:xfrm>
            <a:custGeom>
              <a:avLst/>
              <a:gdLst/>
              <a:ahLst/>
              <a:cxnLst/>
              <a:rect l="l" t="t" r="r" b="b"/>
              <a:pathLst>
                <a:path w="9383" h="6295" extrusionOk="0">
                  <a:moveTo>
                    <a:pt x="5571" y="1"/>
                  </a:moveTo>
                  <a:cubicBezTo>
                    <a:pt x="3880" y="1"/>
                    <a:pt x="3007" y="894"/>
                    <a:pt x="1853" y="2004"/>
                  </a:cubicBezTo>
                  <a:cubicBezTo>
                    <a:pt x="1" y="3771"/>
                    <a:pt x="1695" y="6295"/>
                    <a:pt x="3840" y="6295"/>
                  </a:cubicBezTo>
                  <a:cubicBezTo>
                    <a:pt x="3987" y="6295"/>
                    <a:pt x="4136" y="6283"/>
                    <a:pt x="4287" y="6258"/>
                  </a:cubicBezTo>
                  <a:cubicBezTo>
                    <a:pt x="6084" y="5985"/>
                    <a:pt x="7017" y="5689"/>
                    <a:pt x="8108" y="4142"/>
                  </a:cubicBezTo>
                  <a:cubicBezTo>
                    <a:pt x="9382" y="2368"/>
                    <a:pt x="7608" y="71"/>
                    <a:pt x="5697" y="2"/>
                  </a:cubicBezTo>
                  <a:cubicBezTo>
                    <a:pt x="5655" y="1"/>
                    <a:pt x="5612" y="1"/>
                    <a:pt x="5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45;p57">
              <a:extLst>
                <a:ext uri="{FF2B5EF4-FFF2-40B4-BE49-F238E27FC236}">
                  <a16:creationId xmlns:a16="http://schemas.microsoft.com/office/drawing/2014/main" id="{65D4EDA3-F293-0744-1E47-3C6946AE8529}"/>
                </a:ext>
              </a:extLst>
            </p:cNvPr>
            <p:cNvSpPr/>
            <p:nvPr/>
          </p:nvSpPr>
          <p:spPr>
            <a:xfrm>
              <a:off x="3196375" y="2966875"/>
              <a:ext cx="193950" cy="304450"/>
            </a:xfrm>
            <a:custGeom>
              <a:avLst/>
              <a:gdLst/>
              <a:ahLst/>
              <a:cxnLst/>
              <a:rect l="l" t="t" r="r" b="b"/>
              <a:pathLst>
                <a:path w="7758" h="12178" extrusionOk="0">
                  <a:moveTo>
                    <a:pt x="3248" y="0"/>
                  </a:moveTo>
                  <a:cubicBezTo>
                    <a:pt x="1824" y="0"/>
                    <a:pt x="296" y="1239"/>
                    <a:pt x="569" y="3109"/>
                  </a:cubicBezTo>
                  <a:cubicBezTo>
                    <a:pt x="683" y="3973"/>
                    <a:pt x="114" y="5247"/>
                    <a:pt x="69" y="6134"/>
                  </a:cubicBezTo>
                  <a:cubicBezTo>
                    <a:pt x="0" y="7272"/>
                    <a:pt x="182" y="8432"/>
                    <a:pt x="615" y="9501"/>
                  </a:cubicBezTo>
                  <a:cubicBezTo>
                    <a:pt x="1193" y="11008"/>
                    <a:pt x="2407" y="12177"/>
                    <a:pt x="4054" y="12177"/>
                  </a:cubicBezTo>
                  <a:cubicBezTo>
                    <a:pt x="4223" y="12177"/>
                    <a:pt x="4396" y="12165"/>
                    <a:pt x="4573" y="12140"/>
                  </a:cubicBezTo>
                  <a:cubicBezTo>
                    <a:pt x="6370" y="11889"/>
                    <a:pt x="7712" y="10388"/>
                    <a:pt x="7735" y="8568"/>
                  </a:cubicBezTo>
                  <a:cubicBezTo>
                    <a:pt x="7757" y="7272"/>
                    <a:pt x="7507" y="5975"/>
                    <a:pt x="6961" y="4792"/>
                  </a:cubicBezTo>
                  <a:cubicBezTo>
                    <a:pt x="6506" y="3769"/>
                    <a:pt x="5642" y="2927"/>
                    <a:pt x="5392" y="1835"/>
                  </a:cubicBezTo>
                  <a:cubicBezTo>
                    <a:pt x="5100" y="552"/>
                    <a:pt x="4197" y="0"/>
                    <a:pt x="32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46;p57">
              <a:extLst>
                <a:ext uri="{FF2B5EF4-FFF2-40B4-BE49-F238E27FC236}">
                  <a16:creationId xmlns:a16="http://schemas.microsoft.com/office/drawing/2014/main" id="{0A9C4160-2BC1-AAED-CC75-79D3C11F849C}"/>
                </a:ext>
              </a:extLst>
            </p:cNvPr>
            <p:cNvSpPr/>
            <p:nvPr/>
          </p:nvSpPr>
          <p:spPr>
            <a:xfrm>
              <a:off x="2532150" y="3339825"/>
              <a:ext cx="221250" cy="225125"/>
            </a:xfrm>
            <a:custGeom>
              <a:avLst/>
              <a:gdLst/>
              <a:ahLst/>
              <a:cxnLst/>
              <a:rect l="l" t="t" r="r" b="b"/>
              <a:pathLst>
                <a:path w="8850" h="9005" extrusionOk="0">
                  <a:moveTo>
                    <a:pt x="4832" y="1"/>
                  </a:moveTo>
                  <a:cubicBezTo>
                    <a:pt x="3906" y="1"/>
                    <a:pt x="2946" y="324"/>
                    <a:pt x="2161" y="952"/>
                  </a:cubicBezTo>
                  <a:cubicBezTo>
                    <a:pt x="0" y="2704"/>
                    <a:pt x="23" y="4888"/>
                    <a:pt x="979" y="7253"/>
                  </a:cubicBezTo>
                  <a:cubicBezTo>
                    <a:pt x="1449" y="8423"/>
                    <a:pt x="2772" y="9004"/>
                    <a:pt x="4032" y="9004"/>
                  </a:cubicBezTo>
                  <a:cubicBezTo>
                    <a:pt x="4660" y="9004"/>
                    <a:pt x="5272" y="8860"/>
                    <a:pt x="5755" y="8573"/>
                  </a:cubicBezTo>
                  <a:cubicBezTo>
                    <a:pt x="8053" y="7208"/>
                    <a:pt x="8849" y="5161"/>
                    <a:pt x="8189" y="2590"/>
                  </a:cubicBezTo>
                  <a:cubicBezTo>
                    <a:pt x="7727" y="837"/>
                    <a:pt x="6321" y="1"/>
                    <a:pt x="48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47;p57">
              <a:extLst>
                <a:ext uri="{FF2B5EF4-FFF2-40B4-BE49-F238E27FC236}">
                  <a16:creationId xmlns:a16="http://schemas.microsoft.com/office/drawing/2014/main" id="{272FFCB4-C656-DEAF-E8B3-D7BACB887E33}"/>
                </a:ext>
              </a:extLst>
            </p:cNvPr>
            <p:cNvSpPr/>
            <p:nvPr/>
          </p:nvSpPr>
          <p:spPr>
            <a:xfrm>
              <a:off x="1958625" y="3174175"/>
              <a:ext cx="242000" cy="191000"/>
            </a:xfrm>
            <a:custGeom>
              <a:avLst/>
              <a:gdLst/>
              <a:ahLst/>
              <a:cxnLst/>
              <a:rect l="l" t="t" r="r" b="b"/>
              <a:pathLst>
                <a:path w="9680" h="7640" extrusionOk="0">
                  <a:moveTo>
                    <a:pt x="4775" y="1"/>
                  </a:moveTo>
                  <a:cubicBezTo>
                    <a:pt x="4719" y="1"/>
                    <a:pt x="4663" y="1"/>
                    <a:pt x="4607" y="3"/>
                  </a:cubicBezTo>
                  <a:cubicBezTo>
                    <a:pt x="4588" y="3"/>
                    <a:pt x="4569" y="3"/>
                    <a:pt x="4550" y="3"/>
                  </a:cubicBezTo>
                  <a:cubicBezTo>
                    <a:pt x="1226" y="3"/>
                    <a:pt x="0" y="3975"/>
                    <a:pt x="1991" y="6282"/>
                  </a:cubicBezTo>
                  <a:cubicBezTo>
                    <a:pt x="2754" y="7148"/>
                    <a:pt x="3834" y="7640"/>
                    <a:pt x="4978" y="7640"/>
                  </a:cubicBezTo>
                  <a:cubicBezTo>
                    <a:pt x="5096" y="7640"/>
                    <a:pt x="5215" y="7634"/>
                    <a:pt x="5335" y="7624"/>
                  </a:cubicBezTo>
                  <a:cubicBezTo>
                    <a:pt x="7678" y="7419"/>
                    <a:pt x="9680" y="5440"/>
                    <a:pt x="8974" y="2915"/>
                  </a:cubicBezTo>
                  <a:cubicBezTo>
                    <a:pt x="8838" y="2369"/>
                    <a:pt x="8565" y="1846"/>
                    <a:pt x="8178" y="1414"/>
                  </a:cubicBezTo>
                  <a:cubicBezTo>
                    <a:pt x="7285" y="498"/>
                    <a:pt x="6057" y="1"/>
                    <a:pt x="47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48;p57">
              <a:extLst>
                <a:ext uri="{FF2B5EF4-FFF2-40B4-BE49-F238E27FC236}">
                  <a16:creationId xmlns:a16="http://schemas.microsoft.com/office/drawing/2014/main" id="{B3B4F400-7E6A-80EC-606D-42073E9AFE97}"/>
                </a:ext>
              </a:extLst>
            </p:cNvPr>
            <p:cNvSpPr/>
            <p:nvPr/>
          </p:nvSpPr>
          <p:spPr>
            <a:xfrm>
              <a:off x="2539550" y="2853075"/>
              <a:ext cx="256500" cy="211525"/>
            </a:xfrm>
            <a:custGeom>
              <a:avLst/>
              <a:gdLst/>
              <a:ahLst/>
              <a:cxnLst/>
              <a:rect l="l" t="t" r="r" b="b"/>
              <a:pathLst>
                <a:path w="10260" h="8461" extrusionOk="0">
                  <a:moveTo>
                    <a:pt x="4757" y="0"/>
                  </a:moveTo>
                  <a:cubicBezTo>
                    <a:pt x="4293" y="0"/>
                    <a:pt x="3827" y="51"/>
                    <a:pt x="3367" y="154"/>
                  </a:cubicBezTo>
                  <a:cubicBezTo>
                    <a:pt x="1069" y="609"/>
                    <a:pt x="0" y="3498"/>
                    <a:pt x="1137" y="5432"/>
                  </a:cubicBezTo>
                  <a:cubicBezTo>
                    <a:pt x="2002" y="6933"/>
                    <a:pt x="3207" y="7661"/>
                    <a:pt x="4800" y="8275"/>
                  </a:cubicBezTo>
                  <a:cubicBezTo>
                    <a:pt x="5137" y="8403"/>
                    <a:pt x="5486" y="8461"/>
                    <a:pt x="5835" y="8461"/>
                  </a:cubicBezTo>
                  <a:cubicBezTo>
                    <a:pt x="7420" y="8461"/>
                    <a:pt x="9014" y="7262"/>
                    <a:pt x="9554" y="5864"/>
                  </a:cubicBezTo>
                  <a:cubicBezTo>
                    <a:pt x="10259" y="4044"/>
                    <a:pt x="9668" y="1769"/>
                    <a:pt x="7848" y="814"/>
                  </a:cubicBezTo>
                  <a:cubicBezTo>
                    <a:pt x="6895" y="274"/>
                    <a:pt x="5831" y="0"/>
                    <a:pt x="4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49;p57">
              <a:extLst>
                <a:ext uri="{FF2B5EF4-FFF2-40B4-BE49-F238E27FC236}">
                  <a16:creationId xmlns:a16="http://schemas.microsoft.com/office/drawing/2014/main" id="{10CFF716-58A1-7E06-8468-D275232B9E8C}"/>
                </a:ext>
              </a:extLst>
            </p:cNvPr>
            <p:cNvSpPr/>
            <p:nvPr/>
          </p:nvSpPr>
          <p:spPr>
            <a:xfrm>
              <a:off x="3151475" y="2647950"/>
              <a:ext cx="320175" cy="314225"/>
            </a:xfrm>
            <a:custGeom>
              <a:avLst/>
              <a:gdLst/>
              <a:ahLst/>
              <a:cxnLst/>
              <a:rect l="l" t="t" r="r" b="b"/>
              <a:pathLst>
                <a:path w="12807" h="12569" extrusionOk="0">
                  <a:moveTo>
                    <a:pt x="6778" y="1"/>
                  </a:moveTo>
                  <a:cubicBezTo>
                    <a:pt x="5404" y="1"/>
                    <a:pt x="4128" y="608"/>
                    <a:pt x="3412" y="1808"/>
                  </a:cubicBezTo>
                  <a:cubicBezTo>
                    <a:pt x="1683" y="2923"/>
                    <a:pt x="227" y="4788"/>
                    <a:pt x="136" y="6812"/>
                  </a:cubicBezTo>
                  <a:cubicBezTo>
                    <a:pt x="1" y="10193"/>
                    <a:pt x="3214" y="12568"/>
                    <a:pt x="6370" y="12568"/>
                  </a:cubicBezTo>
                  <a:cubicBezTo>
                    <a:pt x="6400" y="12568"/>
                    <a:pt x="6430" y="12568"/>
                    <a:pt x="6460" y="12568"/>
                  </a:cubicBezTo>
                  <a:cubicBezTo>
                    <a:pt x="9758" y="12545"/>
                    <a:pt x="12602" y="9861"/>
                    <a:pt x="12715" y="6539"/>
                  </a:cubicBezTo>
                  <a:cubicBezTo>
                    <a:pt x="12806" y="3560"/>
                    <a:pt x="10531" y="489"/>
                    <a:pt x="7506" y="56"/>
                  </a:cubicBezTo>
                  <a:cubicBezTo>
                    <a:pt x="7262" y="19"/>
                    <a:pt x="7019" y="1"/>
                    <a:pt x="67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050;p57">
              <a:extLst>
                <a:ext uri="{FF2B5EF4-FFF2-40B4-BE49-F238E27FC236}">
                  <a16:creationId xmlns:a16="http://schemas.microsoft.com/office/drawing/2014/main" id="{83EBDBCB-4943-26D7-D0C0-A9AAE7BD16F7}"/>
                </a:ext>
              </a:extLst>
            </p:cNvPr>
            <p:cNvSpPr/>
            <p:nvPr/>
          </p:nvSpPr>
          <p:spPr>
            <a:xfrm>
              <a:off x="3489825" y="1861150"/>
              <a:ext cx="179150" cy="139350"/>
            </a:xfrm>
            <a:custGeom>
              <a:avLst/>
              <a:gdLst/>
              <a:ahLst/>
              <a:cxnLst/>
              <a:rect l="l" t="t" r="r" b="b"/>
              <a:pathLst>
                <a:path w="7166" h="5574" extrusionOk="0">
                  <a:moveTo>
                    <a:pt x="3594" y="0"/>
                  </a:moveTo>
                  <a:cubicBezTo>
                    <a:pt x="0" y="0"/>
                    <a:pt x="0" y="5574"/>
                    <a:pt x="3594" y="5574"/>
                  </a:cubicBezTo>
                  <a:cubicBezTo>
                    <a:pt x="7166" y="5574"/>
                    <a:pt x="7166" y="0"/>
                    <a:pt x="3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51;p57">
              <a:extLst>
                <a:ext uri="{FF2B5EF4-FFF2-40B4-BE49-F238E27FC236}">
                  <a16:creationId xmlns:a16="http://schemas.microsoft.com/office/drawing/2014/main" id="{10425133-81C1-E4A2-950A-5E01E1703D4E}"/>
                </a:ext>
              </a:extLst>
            </p:cNvPr>
            <p:cNvSpPr/>
            <p:nvPr/>
          </p:nvSpPr>
          <p:spPr>
            <a:xfrm>
              <a:off x="3652450" y="2995700"/>
              <a:ext cx="192300" cy="155750"/>
            </a:xfrm>
            <a:custGeom>
              <a:avLst/>
              <a:gdLst/>
              <a:ahLst/>
              <a:cxnLst/>
              <a:rect l="l" t="t" r="r" b="b"/>
              <a:pathLst>
                <a:path w="7692" h="6230" extrusionOk="0">
                  <a:moveTo>
                    <a:pt x="3570" y="0"/>
                  </a:moveTo>
                  <a:cubicBezTo>
                    <a:pt x="3443" y="0"/>
                    <a:pt x="3314" y="8"/>
                    <a:pt x="3186" y="22"/>
                  </a:cubicBezTo>
                  <a:cubicBezTo>
                    <a:pt x="1616" y="113"/>
                    <a:pt x="1" y="1660"/>
                    <a:pt x="615" y="3366"/>
                  </a:cubicBezTo>
                  <a:cubicBezTo>
                    <a:pt x="1161" y="4890"/>
                    <a:pt x="1889" y="5687"/>
                    <a:pt x="3504" y="6119"/>
                  </a:cubicBezTo>
                  <a:cubicBezTo>
                    <a:pt x="3793" y="6194"/>
                    <a:pt x="4067" y="6229"/>
                    <a:pt x="4325" y="6229"/>
                  </a:cubicBezTo>
                  <a:cubicBezTo>
                    <a:pt x="6704" y="6229"/>
                    <a:pt x="7691" y="3230"/>
                    <a:pt x="6234" y="1342"/>
                  </a:cubicBezTo>
                  <a:cubicBezTo>
                    <a:pt x="5605" y="490"/>
                    <a:pt x="4616" y="0"/>
                    <a:pt x="35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052;p57">
              <a:extLst>
                <a:ext uri="{FF2B5EF4-FFF2-40B4-BE49-F238E27FC236}">
                  <a16:creationId xmlns:a16="http://schemas.microsoft.com/office/drawing/2014/main" id="{B65152D3-385D-AB0E-83DD-B9539A22E3EA}"/>
                </a:ext>
              </a:extLst>
            </p:cNvPr>
            <p:cNvSpPr/>
            <p:nvPr/>
          </p:nvSpPr>
          <p:spPr>
            <a:xfrm>
              <a:off x="2518350" y="3867100"/>
              <a:ext cx="206050" cy="166900"/>
            </a:xfrm>
            <a:custGeom>
              <a:avLst/>
              <a:gdLst/>
              <a:ahLst/>
              <a:cxnLst/>
              <a:rect l="l" t="t" r="r" b="b"/>
              <a:pathLst>
                <a:path w="8242" h="6676" extrusionOk="0">
                  <a:moveTo>
                    <a:pt x="4399" y="1"/>
                  </a:moveTo>
                  <a:cubicBezTo>
                    <a:pt x="3869" y="1"/>
                    <a:pt x="3336" y="133"/>
                    <a:pt x="2850" y="425"/>
                  </a:cubicBezTo>
                  <a:lnTo>
                    <a:pt x="2395" y="721"/>
                  </a:lnTo>
                  <a:cubicBezTo>
                    <a:pt x="0" y="2171"/>
                    <a:pt x="576" y="6675"/>
                    <a:pt x="3630" y="6675"/>
                  </a:cubicBezTo>
                  <a:cubicBezTo>
                    <a:pt x="3738" y="6675"/>
                    <a:pt x="3850" y="6670"/>
                    <a:pt x="3964" y="6658"/>
                  </a:cubicBezTo>
                  <a:lnTo>
                    <a:pt x="4488" y="6590"/>
                  </a:lnTo>
                  <a:cubicBezTo>
                    <a:pt x="6558" y="6362"/>
                    <a:pt x="8241" y="4656"/>
                    <a:pt x="7672" y="2450"/>
                  </a:cubicBezTo>
                  <a:cubicBezTo>
                    <a:pt x="7289" y="999"/>
                    <a:pt x="5855" y="1"/>
                    <a:pt x="43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53;p57">
              <a:extLst>
                <a:ext uri="{FF2B5EF4-FFF2-40B4-BE49-F238E27FC236}">
                  <a16:creationId xmlns:a16="http://schemas.microsoft.com/office/drawing/2014/main" id="{4676DC8F-48E7-3B19-28B5-74DB8CD895C8}"/>
                </a:ext>
              </a:extLst>
            </p:cNvPr>
            <p:cNvSpPr/>
            <p:nvPr/>
          </p:nvSpPr>
          <p:spPr>
            <a:xfrm>
              <a:off x="2267150" y="3707100"/>
              <a:ext cx="242850" cy="211025"/>
            </a:xfrm>
            <a:custGeom>
              <a:avLst/>
              <a:gdLst/>
              <a:ahLst/>
              <a:cxnLst/>
              <a:rect l="l" t="t" r="r" b="b"/>
              <a:pathLst>
                <a:path w="9714" h="8441" extrusionOk="0">
                  <a:moveTo>
                    <a:pt x="4845" y="1"/>
                  </a:moveTo>
                  <a:cubicBezTo>
                    <a:pt x="2320" y="1"/>
                    <a:pt x="0" y="2639"/>
                    <a:pt x="842" y="5210"/>
                  </a:cubicBezTo>
                  <a:lnTo>
                    <a:pt x="955" y="5506"/>
                  </a:lnTo>
                  <a:cubicBezTo>
                    <a:pt x="1524" y="7462"/>
                    <a:pt x="3190" y="8440"/>
                    <a:pt x="4857" y="8440"/>
                  </a:cubicBezTo>
                  <a:cubicBezTo>
                    <a:pt x="6523" y="8440"/>
                    <a:pt x="8189" y="7462"/>
                    <a:pt x="8758" y="5506"/>
                  </a:cubicBezTo>
                  <a:lnTo>
                    <a:pt x="8872" y="5210"/>
                  </a:lnTo>
                  <a:cubicBezTo>
                    <a:pt x="9713" y="2639"/>
                    <a:pt x="7393" y="1"/>
                    <a:pt x="48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54;p57">
              <a:extLst>
                <a:ext uri="{FF2B5EF4-FFF2-40B4-BE49-F238E27FC236}">
                  <a16:creationId xmlns:a16="http://schemas.microsoft.com/office/drawing/2014/main" id="{AED7F9A5-0420-BD10-E1C7-FB087550D81F}"/>
                </a:ext>
              </a:extLst>
            </p:cNvPr>
            <p:cNvSpPr/>
            <p:nvPr/>
          </p:nvSpPr>
          <p:spPr>
            <a:xfrm>
              <a:off x="3253800" y="3352875"/>
              <a:ext cx="176325" cy="238050"/>
            </a:xfrm>
            <a:custGeom>
              <a:avLst/>
              <a:gdLst/>
              <a:ahLst/>
              <a:cxnLst/>
              <a:rect l="l" t="t" r="r" b="b"/>
              <a:pathLst>
                <a:path w="7053" h="9522" extrusionOk="0">
                  <a:moveTo>
                    <a:pt x="3063" y="0"/>
                  </a:moveTo>
                  <a:cubicBezTo>
                    <a:pt x="1572" y="0"/>
                    <a:pt x="60" y="958"/>
                    <a:pt x="274" y="2682"/>
                  </a:cubicBezTo>
                  <a:cubicBezTo>
                    <a:pt x="410" y="3592"/>
                    <a:pt x="1" y="4275"/>
                    <a:pt x="1" y="5185"/>
                  </a:cubicBezTo>
                  <a:cubicBezTo>
                    <a:pt x="1" y="6185"/>
                    <a:pt x="410" y="7141"/>
                    <a:pt x="888" y="7982"/>
                  </a:cubicBezTo>
                  <a:cubicBezTo>
                    <a:pt x="1480" y="9012"/>
                    <a:pt x="2587" y="9521"/>
                    <a:pt x="3683" y="9521"/>
                  </a:cubicBezTo>
                  <a:cubicBezTo>
                    <a:pt x="5032" y="9521"/>
                    <a:pt x="6362" y="8750"/>
                    <a:pt x="6689" y="7232"/>
                  </a:cubicBezTo>
                  <a:cubicBezTo>
                    <a:pt x="7053" y="5457"/>
                    <a:pt x="6757" y="4229"/>
                    <a:pt x="5938" y="2887"/>
                  </a:cubicBezTo>
                  <a:cubicBezTo>
                    <a:pt x="5824" y="2591"/>
                    <a:pt x="5756" y="2296"/>
                    <a:pt x="5711" y="1977"/>
                  </a:cubicBezTo>
                  <a:cubicBezTo>
                    <a:pt x="5456" y="625"/>
                    <a:pt x="4267" y="0"/>
                    <a:pt x="30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55;p57">
              <a:extLst>
                <a:ext uri="{FF2B5EF4-FFF2-40B4-BE49-F238E27FC236}">
                  <a16:creationId xmlns:a16="http://schemas.microsoft.com/office/drawing/2014/main" id="{552E2B11-9DCC-75D4-E839-CE1A6F7EAD16}"/>
                </a:ext>
              </a:extLst>
            </p:cNvPr>
            <p:cNvSpPr/>
            <p:nvPr/>
          </p:nvSpPr>
          <p:spPr>
            <a:xfrm>
              <a:off x="3582775" y="2711750"/>
              <a:ext cx="129700" cy="113975"/>
            </a:xfrm>
            <a:custGeom>
              <a:avLst/>
              <a:gdLst/>
              <a:ahLst/>
              <a:cxnLst/>
              <a:rect l="l" t="t" r="r" b="b"/>
              <a:pathLst>
                <a:path w="5188" h="4559" extrusionOk="0">
                  <a:moveTo>
                    <a:pt x="2595" y="1"/>
                  </a:moveTo>
                  <a:cubicBezTo>
                    <a:pt x="1679" y="1"/>
                    <a:pt x="763" y="518"/>
                    <a:pt x="513" y="1553"/>
                  </a:cubicBezTo>
                  <a:lnTo>
                    <a:pt x="422" y="1872"/>
                  </a:lnTo>
                  <a:cubicBezTo>
                    <a:pt x="1" y="3660"/>
                    <a:pt x="1308" y="4559"/>
                    <a:pt x="2606" y="4559"/>
                  </a:cubicBezTo>
                  <a:cubicBezTo>
                    <a:pt x="3901" y="4559"/>
                    <a:pt x="5187" y="3666"/>
                    <a:pt x="4744" y="1872"/>
                  </a:cubicBezTo>
                  <a:lnTo>
                    <a:pt x="4676" y="1553"/>
                  </a:lnTo>
                  <a:cubicBezTo>
                    <a:pt x="4426" y="518"/>
                    <a:pt x="3510" y="1"/>
                    <a:pt x="2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56;p57">
              <a:extLst>
                <a:ext uri="{FF2B5EF4-FFF2-40B4-BE49-F238E27FC236}">
                  <a16:creationId xmlns:a16="http://schemas.microsoft.com/office/drawing/2014/main" id="{98D6A8CC-1A36-B06E-4637-8B105F707C82}"/>
                </a:ext>
              </a:extLst>
            </p:cNvPr>
            <p:cNvSpPr/>
            <p:nvPr/>
          </p:nvSpPr>
          <p:spPr>
            <a:xfrm>
              <a:off x="3683175" y="3719650"/>
              <a:ext cx="191950" cy="166825"/>
            </a:xfrm>
            <a:custGeom>
              <a:avLst/>
              <a:gdLst/>
              <a:ahLst/>
              <a:cxnLst/>
              <a:rect l="l" t="t" r="r" b="b"/>
              <a:pathLst>
                <a:path w="7678" h="6673" extrusionOk="0">
                  <a:moveTo>
                    <a:pt x="4056" y="1"/>
                  </a:moveTo>
                  <a:cubicBezTo>
                    <a:pt x="3160" y="1"/>
                    <a:pt x="2263" y="307"/>
                    <a:pt x="1638" y="932"/>
                  </a:cubicBezTo>
                  <a:cubicBezTo>
                    <a:pt x="0" y="2592"/>
                    <a:pt x="569" y="6164"/>
                    <a:pt x="3162" y="6551"/>
                  </a:cubicBezTo>
                  <a:lnTo>
                    <a:pt x="3572" y="6619"/>
                  </a:lnTo>
                  <a:cubicBezTo>
                    <a:pt x="3799" y="6655"/>
                    <a:pt x="4021" y="6673"/>
                    <a:pt x="4235" y="6673"/>
                  </a:cubicBezTo>
                  <a:cubicBezTo>
                    <a:pt x="6291" y="6673"/>
                    <a:pt x="7677" y="5049"/>
                    <a:pt x="7348" y="2865"/>
                  </a:cubicBezTo>
                  <a:cubicBezTo>
                    <a:pt x="7325" y="2729"/>
                    <a:pt x="7302" y="2592"/>
                    <a:pt x="7280" y="2456"/>
                  </a:cubicBezTo>
                  <a:cubicBezTo>
                    <a:pt x="7024" y="839"/>
                    <a:pt x="5540" y="1"/>
                    <a:pt x="40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057;p57">
              <a:extLst>
                <a:ext uri="{FF2B5EF4-FFF2-40B4-BE49-F238E27FC236}">
                  <a16:creationId xmlns:a16="http://schemas.microsoft.com/office/drawing/2014/main" id="{1D51F3E4-6842-4C42-F9F9-829EB851C27E}"/>
                </a:ext>
              </a:extLst>
            </p:cNvPr>
            <p:cNvSpPr/>
            <p:nvPr/>
          </p:nvSpPr>
          <p:spPr>
            <a:xfrm>
              <a:off x="3697825" y="4246275"/>
              <a:ext cx="218100" cy="175300"/>
            </a:xfrm>
            <a:custGeom>
              <a:avLst/>
              <a:gdLst/>
              <a:ahLst/>
              <a:cxnLst/>
              <a:rect l="l" t="t" r="r" b="b"/>
              <a:pathLst>
                <a:path w="8724" h="7012" extrusionOk="0">
                  <a:moveTo>
                    <a:pt x="5929" y="1"/>
                  </a:moveTo>
                  <a:cubicBezTo>
                    <a:pt x="5713" y="1"/>
                    <a:pt x="5489" y="36"/>
                    <a:pt x="5260" y="112"/>
                  </a:cubicBezTo>
                  <a:cubicBezTo>
                    <a:pt x="3918" y="567"/>
                    <a:pt x="2826" y="1022"/>
                    <a:pt x="1803" y="2068"/>
                  </a:cubicBezTo>
                  <a:cubicBezTo>
                    <a:pt x="1" y="3889"/>
                    <a:pt x="1638" y="7012"/>
                    <a:pt x="3812" y="7012"/>
                  </a:cubicBezTo>
                  <a:cubicBezTo>
                    <a:pt x="4272" y="7012"/>
                    <a:pt x="4757" y="6872"/>
                    <a:pt x="5238" y="6550"/>
                  </a:cubicBezTo>
                  <a:cubicBezTo>
                    <a:pt x="6352" y="5799"/>
                    <a:pt x="7285" y="4753"/>
                    <a:pt x="7899" y="3524"/>
                  </a:cubicBezTo>
                  <a:cubicBezTo>
                    <a:pt x="8724" y="2056"/>
                    <a:pt x="7574" y="1"/>
                    <a:pt x="59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058;p57">
              <a:extLst>
                <a:ext uri="{FF2B5EF4-FFF2-40B4-BE49-F238E27FC236}">
                  <a16:creationId xmlns:a16="http://schemas.microsoft.com/office/drawing/2014/main" id="{D51CD6BC-D2EC-E075-C91D-C7FFB7794A0D}"/>
                </a:ext>
              </a:extLst>
            </p:cNvPr>
            <p:cNvSpPr/>
            <p:nvPr/>
          </p:nvSpPr>
          <p:spPr>
            <a:xfrm>
              <a:off x="2856525" y="4282625"/>
              <a:ext cx="175475" cy="138900"/>
            </a:xfrm>
            <a:custGeom>
              <a:avLst/>
              <a:gdLst/>
              <a:ahLst/>
              <a:cxnLst/>
              <a:rect l="l" t="t" r="r" b="b"/>
              <a:pathLst>
                <a:path w="7019" h="5556" extrusionOk="0">
                  <a:moveTo>
                    <a:pt x="3735" y="1"/>
                  </a:moveTo>
                  <a:cubicBezTo>
                    <a:pt x="3211" y="1"/>
                    <a:pt x="2661" y="190"/>
                    <a:pt x="2152" y="637"/>
                  </a:cubicBezTo>
                  <a:cubicBezTo>
                    <a:pt x="1447" y="1274"/>
                    <a:pt x="1197" y="1888"/>
                    <a:pt x="765" y="2684"/>
                  </a:cubicBezTo>
                  <a:cubicBezTo>
                    <a:pt x="1" y="4082"/>
                    <a:pt x="1129" y="5556"/>
                    <a:pt x="2475" y="5556"/>
                  </a:cubicBezTo>
                  <a:cubicBezTo>
                    <a:pt x="2773" y="5556"/>
                    <a:pt x="3080" y="5484"/>
                    <a:pt x="3381" y="5323"/>
                  </a:cubicBezTo>
                  <a:cubicBezTo>
                    <a:pt x="4200" y="4891"/>
                    <a:pt x="4814" y="4641"/>
                    <a:pt x="5451" y="3936"/>
                  </a:cubicBezTo>
                  <a:cubicBezTo>
                    <a:pt x="7018" y="2227"/>
                    <a:pt x="5531" y="1"/>
                    <a:pt x="37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59;p57">
              <a:extLst>
                <a:ext uri="{FF2B5EF4-FFF2-40B4-BE49-F238E27FC236}">
                  <a16:creationId xmlns:a16="http://schemas.microsoft.com/office/drawing/2014/main" id="{F63F1C93-5EB4-588A-72EE-7C8FBCE6CDCC}"/>
                </a:ext>
              </a:extLst>
            </p:cNvPr>
            <p:cNvSpPr/>
            <p:nvPr/>
          </p:nvSpPr>
          <p:spPr>
            <a:xfrm>
              <a:off x="3037700" y="3743500"/>
              <a:ext cx="209300" cy="162100"/>
            </a:xfrm>
            <a:custGeom>
              <a:avLst/>
              <a:gdLst/>
              <a:ahLst/>
              <a:cxnLst/>
              <a:rect l="l" t="t" r="r" b="b"/>
              <a:pathLst>
                <a:path w="8372" h="6484" extrusionOk="0">
                  <a:moveTo>
                    <a:pt x="4186" y="1"/>
                  </a:moveTo>
                  <a:cubicBezTo>
                    <a:pt x="1" y="1"/>
                    <a:pt x="1" y="6484"/>
                    <a:pt x="4186" y="6484"/>
                  </a:cubicBezTo>
                  <a:cubicBezTo>
                    <a:pt x="8372" y="6484"/>
                    <a:pt x="8372" y="1"/>
                    <a:pt x="41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60;p57">
              <a:extLst>
                <a:ext uri="{FF2B5EF4-FFF2-40B4-BE49-F238E27FC236}">
                  <a16:creationId xmlns:a16="http://schemas.microsoft.com/office/drawing/2014/main" id="{C7909118-98E5-4B42-624D-21D8454F5AB7}"/>
                </a:ext>
              </a:extLst>
            </p:cNvPr>
            <p:cNvSpPr/>
            <p:nvPr/>
          </p:nvSpPr>
          <p:spPr>
            <a:xfrm>
              <a:off x="3500625" y="4075050"/>
              <a:ext cx="174600" cy="134800"/>
            </a:xfrm>
            <a:custGeom>
              <a:avLst/>
              <a:gdLst/>
              <a:ahLst/>
              <a:cxnLst/>
              <a:rect l="l" t="t" r="r" b="b"/>
              <a:pathLst>
                <a:path w="6984" h="5392" extrusionOk="0">
                  <a:moveTo>
                    <a:pt x="3503" y="0"/>
                  </a:moveTo>
                  <a:cubicBezTo>
                    <a:pt x="0" y="0"/>
                    <a:pt x="0" y="5392"/>
                    <a:pt x="3503" y="5392"/>
                  </a:cubicBezTo>
                  <a:cubicBezTo>
                    <a:pt x="6984" y="5392"/>
                    <a:pt x="6984" y="0"/>
                    <a:pt x="35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61;p57">
              <a:extLst>
                <a:ext uri="{FF2B5EF4-FFF2-40B4-BE49-F238E27FC236}">
                  <a16:creationId xmlns:a16="http://schemas.microsoft.com/office/drawing/2014/main" id="{0BDF852E-770B-FA38-A6C9-E855086851CA}"/>
                </a:ext>
              </a:extLst>
            </p:cNvPr>
            <p:cNvSpPr/>
            <p:nvPr/>
          </p:nvSpPr>
          <p:spPr>
            <a:xfrm>
              <a:off x="2911450" y="3001375"/>
              <a:ext cx="178600" cy="138775"/>
            </a:xfrm>
            <a:custGeom>
              <a:avLst/>
              <a:gdLst/>
              <a:ahLst/>
              <a:cxnLst/>
              <a:rect l="l" t="t" r="r" b="b"/>
              <a:pathLst>
                <a:path w="7144" h="5551" extrusionOk="0">
                  <a:moveTo>
                    <a:pt x="3572" y="0"/>
                  </a:moveTo>
                  <a:cubicBezTo>
                    <a:pt x="1" y="0"/>
                    <a:pt x="1" y="5551"/>
                    <a:pt x="3572" y="5551"/>
                  </a:cubicBezTo>
                  <a:cubicBezTo>
                    <a:pt x="7144" y="5551"/>
                    <a:pt x="7144" y="0"/>
                    <a:pt x="35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62;p57">
              <a:extLst>
                <a:ext uri="{FF2B5EF4-FFF2-40B4-BE49-F238E27FC236}">
                  <a16:creationId xmlns:a16="http://schemas.microsoft.com/office/drawing/2014/main" id="{2DD93EA3-C34E-A18D-0791-E0C8E8F05B7A}"/>
                </a:ext>
              </a:extLst>
            </p:cNvPr>
            <p:cNvSpPr/>
            <p:nvPr/>
          </p:nvSpPr>
          <p:spPr>
            <a:xfrm>
              <a:off x="3544425" y="3350275"/>
              <a:ext cx="166075" cy="121125"/>
            </a:xfrm>
            <a:custGeom>
              <a:avLst/>
              <a:gdLst/>
              <a:ahLst/>
              <a:cxnLst/>
              <a:rect l="l" t="t" r="r" b="b"/>
              <a:pathLst>
                <a:path w="6643" h="4845" extrusionOk="0">
                  <a:moveTo>
                    <a:pt x="3126" y="0"/>
                  </a:moveTo>
                  <a:cubicBezTo>
                    <a:pt x="17" y="0"/>
                    <a:pt x="0" y="4845"/>
                    <a:pt x="3123" y="4845"/>
                  </a:cubicBezTo>
                  <a:cubicBezTo>
                    <a:pt x="3314" y="4845"/>
                    <a:pt x="3516" y="4826"/>
                    <a:pt x="3731" y="4788"/>
                  </a:cubicBezTo>
                  <a:lnTo>
                    <a:pt x="4367" y="4674"/>
                  </a:lnTo>
                  <a:cubicBezTo>
                    <a:pt x="6642" y="4265"/>
                    <a:pt x="6642" y="580"/>
                    <a:pt x="4367" y="170"/>
                  </a:cubicBezTo>
                  <a:lnTo>
                    <a:pt x="3731" y="57"/>
                  </a:lnTo>
                  <a:cubicBezTo>
                    <a:pt x="3517" y="18"/>
                    <a:pt x="3316" y="0"/>
                    <a:pt x="31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63;p57">
              <a:extLst>
                <a:ext uri="{FF2B5EF4-FFF2-40B4-BE49-F238E27FC236}">
                  <a16:creationId xmlns:a16="http://schemas.microsoft.com/office/drawing/2014/main" id="{4906DA4A-8805-1D1E-ABC7-E16C4FE417C7}"/>
                </a:ext>
              </a:extLst>
            </p:cNvPr>
            <p:cNvSpPr/>
            <p:nvPr/>
          </p:nvSpPr>
          <p:spPr>
            <a:xfrm>
              <a:off x="4353075" y="3522925"/>
              <a:ext cx="187700" cy="347900"/>
            </a:xfrm>
            <a:custGeom>
              <a:avLst/>
              <a:gdLst/>
              <a:ahLst/>
              <a:cxnLst/>
              <a:rect l="l" t="t" r="r" b="b"/>
              <a:pathLst>
                <a:path w="7508" h="13916" extrusionOk="0">
                  <a:moveTo>
                    <a:pt x="4508" y="0"/>
                  </a:moveTo>
                  <a:cubicBezTo>
                    <a:pt x="3298" y="0"/>
                    <a:pt x="2002" y="742"/>
                    <a:pt x="1570" y="1977"/>
                  </a:cubicBezTo>
                  <a:cubicBezTo>
                    <a:pt x="501" y="5139"/>
                    <a:pt x="1" y="8937"/>
                    <a:pt x="1206" y="12145"/>
                  </a:cubicBezTo>
                  <a:cubicBezTo>
                    <a:pt x="1614" y="13235"/>
                    <a:pt x="2657" y="13915"/>
                    <a:pt x="3686" y="13915"/>
                  </a:cubicBezTo>
                  <a:cubicBezTo>
                    <a:pt x="4439" y="13915"/>
                    <a:pt x="5184" y="13550"/>
                    <a:pt x="5665" y="12713"/>
                  </a:cubicBezTo>
                  <a:cubicBezTo>
                    <a:pt x="7485" y="9483"/>
                    <a:pt x="7508" y="5548"/>
                    <a:pt x="6871" y="1977"/>
                  </a:cubicBezTo>
                  <a:cubicBezTo>
                    <a:pt x="6612" y="599"/>
                    <a:pt x="5595" y="0"/>
                    <a:pt x="4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64;p57">
              <a:extLst>
                <a:ext uri="{FF2B5EF4-FFF2-40B4-BE49-F238E27FC236}">
                  <a16:creationId xmlns:a16="http://schemas.microsoft.com/office/drawing/2014/main" id="{648DD025-31E8-888D-7775-34B55616553E}"/>
                </a:ext>
              </a:extLst>
            </p:cNvPr>
            <p:cNvSpPr/>
            <p:nvPr/>
          </p:nvSpPr>
          <p:spPr>
            <a:xfrm>
              <a:off x="3884475" y="3526250"/>
              <a:ext cx="200775" cy="135950"/>
            </a:xfrm>
            <a:custGeom>
              <a:avLst/>
              <a:gdLst/>
              <a:ahLst/>
              <a:cxnLst/>
              <a:rect l="l" t="t" r="r" b="b"/>
              <a:pathLst>
                <a:path w="8031" h="5438" extrusionOk="0">
                  <a:moveTo>
                    <a:pt x="3385" y="1"/>
                  </a:moveTo>
                  <a:cubicBezTo>
                    <a:pt x="3083" y="1"/>
                    <a:pt x="2780" y="31"/>
                    <a:pt x="2480" y="92"/>
                  </a:cubicBezTo>
                  <a:cubicBezTo>
                    <a:pt x="1" y="479"/>
                    <a:pt x="319" y="3572"/>
                    <a:pt x="1866" y="4733"/>
                  </a:cubicBezTo>
                  <a:cubicBezTo>
                    <a:pt x="2640" y="5324"/>
                    <a:pt x="3527" y="5438"/>
                    <a:pt x="4482" y="5438"/>
                  </a:cubicBezTo>
                  <a:cubicBezTo>
                    <a:pt x="6984" y="5438"/>
                    <a:pt x="8031" y="1866"/>
                    <a:pt x="5733" y="638"/>
                  </a:cubicBezTo>
                  <a:cubicBezTo>
                    <a:pt x="5018" y="222"/>
                    <a:pt x="4206" y="1"/>
                    <a:pt x="33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65;p57">
              <a:extLst>
                <a:ext uri="{FF2B5EF4-FFF2-40B4-BE49-F238E27FC236}">
                  <a16:creationId xmlns:a16="http://schemas.microsoft.com/office/drawing/2014/main" id="{8870005C-D57F-74CC-EDAC-5E7110B5FC8F}"/>
                </a:ext>
              </a:extLst>
            </p:cNvPr>
            <p:cNvSpPr/>
            <p:nvPr/>
          </p:nvSpPr>
          <p:spPr>
            <a:xfrm>
              <a:off x="4163150" y="4152950"/>
              <a:ext cx="244225" cy="149975"/>
            </a:xfrm>
            <a:custGeom>
              <a:avLst/>
              <a:gdLst/>
              <a:ahLst/>
              <a:cxnLst/>
              <a:rect l="l" t="t" r="r" b="b"/>
              <a:pathLst>
                <a:path w="9769" h="5999" extrusionOk="0">
                  <a:moveTo>
                    <a:pt x="3737" y="0"/>
                  </a:moveTo>
                  <a:cubicBezTo>
                    <a:pt x="3354" y="0"/>
                    <a:pt x="2960" y="54"/>
                    <a:pt x="2548" y="183"/>
                  </a:cubicBezTo>
                  <a:cubicBezTo>
                    <a:pt x="728" y="751"/>
                    <a:pt x="0" y="3026"/>
                    <a:pt x="1388" y="4459"/>
                  </a:cubicBezTo>
                  <a:cubicBezTo>
                    <a:pt x="2502" y="5597"/>
                    <a:pt x="3731" y="5733"/>
                    <a:pt x="5232" y="5961"/>
                  </a:cubicBezTo>
                  <a:cubicBezTo>
                    <a:pt x="5409" y="5986"/>
                    <a:pt x="5580" y="5999"/>
                    <a:pt x="5746" y="5999"/>
                  </a:cubicBezTo>
                  <a:cubicBezTo>
                    <a:pt x="8786" y="5999"/>
                    <a:pt x="9769" y="1828"/>
                    <a:pt x="6597" y="706"/>
                  </a:cubicBezTo>
                  <a:cubicBezTo>
                    <a:pt x="5618" y="347"/>
                    <a:pt x="4710" y="0"/>
                    <a:pt x="3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66;p57">
              <a:extLst>
                <a:ext uri="{FF2B5EF4-FFF2-40B4-BE49-F238E27FC236}">
                  <a16:creationId xmlns:a16="http://schemas.microsoft.com/office/drawing/2014/main" id="{63B1433E-64E7-86A1-4D5C-7D1A603BB3A5}"/>
                </a:ext>
              </a:extLst>
            </p:cNvPr>
            <p:cNvSpPr/>
            <p:nvPr/>
          </p:nvSpPr>
          <p:spPr>
            <a:xfrm>
              <a:off x="4896125" y="3932625"/>
              <a:ext cx="246525" cy="186950"/>
            </a:xfrm>
            <a:custGeom>
              <a:avLst/>
              <a:gdLst/>
              <a:ahLst/>
              <a:cxnLst/>
              <a:rect l="l" t="t" r="r" b="b"/>
              <a:pathLst>
                <a:path w="9861" h="7478" extrusionOk="0">
                  <a:moveTo>
                    <a:pt x="6107" y="1"/>
                  </a:moveTo>
                  <a:cubicBezTo>
                    <a:pt x="6029" y="1"/>
                    <a:pt x="5951" y="4"/>
                    <a:pt x="5872" y="11"/>
                  </a:cubicBezTo>
                  <a:cubicBezTo>
                    <a:pt x="4689" y="79"/>
                    <a:pt x="3665" y="215"/>
                    <a:pt x="2778" y="1102"/>
                  </a:cubicBezTo>
                  <a:cubicBezTo>
                    <a:pt x="2164" y="1717"/>
                    <a:pt x="1936" y="2445"/>
                    <a:pt x="1595" y="3195"/>
                  </a:cubicBezTo>
                  <a:cubicBezTo>
                    <a:pt x="1" y="4790"/>
                    <a:pt x="1099" y="7477"/>
                    <a:pt x="3079" y="7477"/>
                  </a:cubicBezTo>
                  <a:cubicBezTo>
                    <a:pt x="3472" y="7477"/>
                    <a:pt x="3899" y="7371"/>
                    <a:pt x="4348" y="7131"/>
                  </a:cubicBezTo>
                  <a:lnTo>
                    <a:pt x="4348" y="7131"/>
                  </a:lnTo>
                  <a:cubicBezTo>
                    <a:pt x="4283" y="7171"/>
                    <a:pt x="4476" y="7185"/>
                    <a:pt x="4761" y="7185"/>
                  </a:cubicBezTo>
                  <a:cubicBezTo>
                    <a:pt x="5280" y="7185"/>
                    <a:pt x="6103" y="7137"/>
                    <a:pt x="6236" y="7108"/>
                  </a:cubicBezTo>
                  <a:cubicBezTo>
                    <a:pt x="7441" y="6789"/>
                    <a:pt x="8124" y="5948"/>
                    <a:pt x="8715" y="4924"/>
                  </a:cubicBezTo>
                  <a:cubicBezTo>
                    <a:pt x="9860" y="2964"/>
                    <a:pt x="8468" y="1"/>
                    <a:pt x="61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67;p57">
              <a:extLst>
                <a:ext uri="{FF2B5EF4-FFF2-40B4-BE49-F238E27FC236}">
                  <a16:creationId xmlns:a16="http://schemas.microsoft.com/office/drawing/2014/main" id="{25E87D3C-A9A4-8A33-DC31-0B8BA431B223}"/>
                </a:ext>
              </a:extLst>
            </p:cNvPr>
            <p:cNvSpPr/>
            <p:nvPr/>
          </p:nvSpPr>
          <p:spPr>
            <a:xfrm>
              <a:off x="4843300" y="3335850"/>
              <a:ext cx="214425" cy="225575"/>
            </a:xfrm>
            <a:custGeom>
              <a:avLst/>
              <a:gdLst/>
              <a:ahLst/>
              <a:cxnLst/>
              <a:rect l="l" t="t" r="r" b="b"/>
              <a:pathLst>
                <a:path w="8577" h="9023" extrusionOk="0">
                  <a:moveTo>
                    <a:pt x="4479" y="0"/>
                  </a:moveTo>
                  <a:cubicBezTo>
                    <a:pt x="4181" y="0"/>
                    <a:pt x="3883" y="43"/>
                    <a:pt x="3594" y="133"/>
                  </a:cubicBezTo>
                  <a:lnTo>
                    <a:pt x="3253" y="247"/>
                  </a:lnTo>
                  <a:cubicBezTo>
                    <a:pt x="1911" y="656"/>
                    <a:pt x="614" y="1703"/>
                    <a:pt x="341" y="3159"/>
                  </a:cubicBezTo>
                  <a:cubicBezTo>
                    <a:pt x="0" y="4592"/>
                    <a:pt x="182" y="6116"/>
                    <a:pt x="819" y="7435"/>
                  </a:cubicBezTo>
                  <a:cubicBezTo>
                    <a:pt x="1339" y="8563"/>
                    <a:pt x="2439" y="9023"/>
                    <a:pt x="3559" y="9023"/>
                  </a:cubicBezTo>
                  <a:cubicBezTo>
                    <a:pt x="4155" y="9023"/>
                    <a:pt x="4756" y="8893"/>
                    <a:pt x="5278" y="8663"/>
                  </a:cubicBezTo>
                  <a:cubicBezTo>
                    <a:pt x="6438" y="8163"/>
                    <a:pt x="7211" y="7276"/>
                    <a:pt x="7871" y="6229"/>
                  </a:cubicBezTo>
                  <a:cubicBezTo>
                    <a:pt x="8576" y="4978"/>
                    <a:pt x="8576" y="3432"/>
                    <a:pt x="7871" y="2180"/>
                  </a:cubicBezTo>
                  <a:lnTo>
                    <a:pt x="7666" y="1862"/>
                  </a:lnTo>
                  <a:cubicBezTo>
                    <a:pt x="7039" y="774"/>
                    <a:pt x="5755" y="0"/>
                    <a:pt x="44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068;p57">
              <a:extLst>
                <a:ext uri="{FF2B5EF4-FFF2-40B4-BE49-F238E27FC236}">
                  <a16:creationId xmlns:a16="http://schemas.microsoft.com/office/drawing/2014/main" id="{B13967E8-E573-D92F-99FF-E50E80DCB842}"/>
                </a:ext>
              </a:extLst>
            </p:cNvPr>
            <p:cNvSpPr/>
            <p:nvPr/>
          </p:nvSpPr>
          <p:spPr>
            <a:xfrm>
              <a:off x="4666925" y="3855150"/>
              <a:ext cx="191050" cy="163825"/>
            </a:xfrm>
            <a:custGeom>
              <a:avLst/>
              <a:gdLst/>
              <a:ahLst/>
              <a:cxnLst/>
              <a:rect l="l" t="t" r="r" b="b"/>
              <a:pathLst>
                <a:path w="7642" h="6553" extrusionOk="0">
                  <a:moveTo>
                    <a:pt x="3839" y="1"/>
                  </a:moveTo>
                  <a:cubicBezTo>
                    <a:pt x="1082" y="1"/>
                    <a:pt x="0" y="3857"/>
                    <a:pt x="1801" y="5657"/>
                  </a:cubicBezTo>
                  <a:cubicBezTo>
                    <a:pt x="2414" y="6271"/>
                    <a:pt x="3255" y="6553"/>
                    <a:pt x="4101" y="6553"/>
                  </a:cubicBezTo>
                  <a:cubicBezTo>
                    <a:pt x="5861" y="6553"/>
                    <a:pt x="7642" y="5334"/>
                    <a:pt x="7442" y="3337"/>
                  </a:cubicBezTo>
                  <a:lnTo>
                    <a:pt x="7419" y="2996"/>
                  </a:lnTo>
                  <a:cubicBezTo>
                    <a:pt x="7237" y="1290"/>
                    <a:pt x="6191" y="243"/>
                    <a:pt x="4485" y="61"/>
                  </a:cubicBezTo>
                  <a:lnTo>
                    <a:pt x="4144" y="16"/>
                  </a:lnTo>
                  <a:cubicBezTo>
                    <a:pt x="4040" y="6"/>
                    <a:pt x="3938" y="1"/>
                    <a:pt x="38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069;p57">
              <a:extLst>
                <a:ext uri="{FF2B5EF4-FFF2-40B4-BE49-F238E27FC236}">
                  <a16:creationId xmlns:a16="http://schemas.microsoft.com/office/drawing/2014/main" id="{4F6D077A-EC4B-4099-B911-FFB648A7368E}"/>
                </a:ext>
              </a:extLst>
            </p:cNvPr>
            <p:cNvSpPr/>
            <p:nvPr/>
          </p:nvSpPr>
          <p:spPr>
            <a:xfrm>
              <a:off x="5385250" y="3407400"/>
              <a:ext cx="250825" cy="194525"/>
            </a:xfrm>
            <a:custGeom>
              <a:avLst/>
              <a:gdLst/>
              <a:ahLst/>
              <a:cxnLst/>
              <a:rect l="l" t="t" r="r" b="b"/>
              <a:pathLst>
                <a:path w="10033" h="7781" extrusionOk="0">
                  <a:moveTo>
                    <a:pt x="5005" y="1"/>
                  </a:moveTo>
                  <a:cubicBezTo>
                    <a:pt x="1" y="1"/>
                    <a:pt x="1" y="7780"/>
                    <a:pt x="5005" y="7780"/>
                  </a:cubicBezTo>
                  <a:cubicBezTo>
                    <a:pt x="10032" y="7780"/>
                    <a:pt x="10032" y="1"/>
                    <a:pt x="50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70;p57">
              <a:extLst>
                <a:ext uri="{FF2B5EF4-FFF2-40B4-BE49-F238E27FC236}">
                  <a16:creationId xmlns:a16="http://schemas.microsoft.com/office/drawing/2014/main" id="{6E594535-BEFC-0C8A-137D-BAD958B11553}"/>
                </a:ext>
              </a:extLst>
            </p:cNvPr>
            <p:cNvSpPr/>
            <p:nvPr/>
          </p:nvSpPr>
          <p:spPr>
            <a:xfrm>
              <a:off x="5173125" y="3149225"/>
              <a:ext cx="186550" cy="328425"/>
            </a:xfrm>
            <a:custGeom>
              <a:avLst/>
              <a:gdLst/>
              <a:ahLst/>
              <a:cxnLst/>
              <a:rect l="l" t="t" r="r" b="b"/>
              <a:pathLst>
                <a:path w="7462" h="13137" extrusionOk="0">
                  <a:moveTo>
                    <a:pt x="3292" y="0"/>
                  </a:moveTo>
                  <a:cubicBezTo>
                    <a:pt x="2290" y="0"/>
                    <a:pt x="1320" y="655"/>
                    <a:pt x="1343" y="1980"/>
                  </a:cubicBezTo>
                  <a:cubicBezTo>
                    <a:pt x="1388" y="3663"/>
                    <a:pt x="1388" y="4891"/>
                    <a:pt x="751" y="6438"/>
                  </a:cubicBezTo>
                  <a:cubicBezTo>
                    <a:pt x="1" y="8121"/>
                    <a:pt x="137" y="10078"/>
                    <a:pt x="1138" y="11624"/>
                  </a:cubicBezTo>
                  <a:cubicBezTo>
                    <a:pt x="1716" y="12591"/>
                    <a:pt x="2825" y="13136"/>
                    <a:pt x="3906" y="13136"/>
                  </a:cubicBezTo>
                  <a:cubicBezTo>
                    <a:pt x="4910" y="13136"/>
                    <a:pt x="5889" y="12665"/>
                    <a:pt x="6393" y="11624"/>
                  </a:cubicBezTo>
                  <a:cubicBezTo>
                    <a:pt x="7234" y="9918"/>
                    <a:pt x="7462" y="8190"/>
                    <a:pt x="6598" y="6438"/>
                  </a:cubicBezTo>
                  <a:cubicBezTo>
                    <a:pt x="6347" y="5892"/>
                    <a:pt x="5915" y="5414"/>
                    <a:pt x="5733" y="4846"/>
                  </a:cubicBezTo>
                  <a:cubicBezTo>
                    <a:pt x="5437" y="3959"/>
                    <a:pt x="5506" y="2889"/>
                    <a:pt x="5437" y="1980"/>
                  </a:cubicBezTo>
                  <a:cubicBezTo>
                    <a:pt x="5346" y="666"/>
                    <a:pt x="4302" y="0"/>
                    <a:pt x="32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071;p57">
              <a:extLst>
                <a:ext uri="{FF2B5EF4-FFF2-40B4-BE49-F238E27FC236}">
                  <a16:creationId xmlns:a16="http://schemas.microsoft.com/office/drawing/2014/main" id="{02176A79-568E-A619-AC49-459863C3AC98}"/>
                </a:ext>
              </a:extLst>
            </p:cNvPr>
            <p:cNvSpPr/>
            <p:nvPr/>
          </p:nvSpPr>
          <p:spPr>
            <a:xfrm>
              <a:off x="5200825" y="3921075"/>
              <a:ext cx="353350" cy="199425"/>
            </a:xfrm>
            <a:custGeom>
              <a:avLst/>
              <a:gdLst/>
              <a:ahLst/>
              <a:cxnLst/>
              <a:rect l="l" t="t" r="r" b="b"/>
              <a:pathLst>
                <a:path w="14134" h="7977" extrusionOk="0">
                  <a:moveTo>
                    <a:pt x="7050" y="0"/>
                  </a:moveTo>
                  <a:cubicBezTo>
                    <a:pt x="6033" y="0"/>
                    <a:pt x="5004" y="189"/>
                    <a:pt x="3988" y="518"/>
                  </a:cubicBezTo>
                  <a:cubicBezTo>
                    <a:pt x="3880" y="506"/>
                    <a:pt x="3774" y="501"/>
                    <a:pt x="3670" y="501"/>
                  </a:cubicBezTo>
                  <a:cubicBezTo>
                    <a:pt x="953" y="501"/>
                    <a:pt x="0" y="4398"/>
                    <a:pt x="2805" y="5341"/>
                  </a:cubicBezTo>
                  <a:cubicBezTo>
                    <a:pt x="4303" y="6922"/>
                    <a:pt x="6348" y="7976"/>
                    <a:pt x="8523" y="7976"/>
                  </a:cubicBezTo>
                  <a:cubicBezTo>
                    <a:pt x="8694" y="7976"/>
                    <a:pt x="8866" y="7970"/>
                    <a:pt x="9038" y="7956"/>
                  </a:cubicBezTo>
                  <a:cubicBezTo>
                    <a:pt x="12632" y="7683"/>
                    <a:pt x="14134" y="3066"/>
                    <a:pt x="10858" y="1041"/>
                  </a:cubicBezTo>
                  <a:cubicBezTo>
                    <a:pt x="9643" y="312"/>
                    <a:pt x="8356" y="0"/>
                    <a:pt x="70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72;p57">
              <a:extLst>
                <a:ext uri="{FF2B5EF4-FFF2-40B4-BE49-F238E27FC236}">
                  <a16:creationId xmlns:a16="http://schemas.microsoft.com/office/drawing/2014/main" id="{9B79D2ED-D2D1-1455-005B-074D135CCCF6}"/>
                </a:ext>
              </a:extLst>
            </p:cNvPr>
            <p:cNvSpPr/>
            <p:nvPr/>
          </p:nvSpPr>
          <p:spPr>
            <a:xfrm>
              <a:off x="5754325" y="3980375"/>
              <a:ext cx="271875" cy="188325"/>
            </a:xfrm>
            <a:custGeom>
              <a:avLst/>
              <a:gdLst/>
              <a:ahLst/>
              <a:cxnLst/>
              <a:rect l="l" t="t" r="r" b="b"/>
              <a:pathLst>
                <a:path w="10875" h="7533" extrusionOk="0">
                  <a:moveTo>
                    <a:pt x="5448" y="1"/>
                  </a:moveTo>
                  <a:cubicBezTo>
                    <a:pt x="4353" y="1"/>
                    <a:pt x="3268" y="334"/>
                    <a:pt x="2457" y="1058"/>
                  </a:cubicBezTo>
                  <a:cubicBezTo>
                    <a:pt x="410" y="1649"/>
                    <a:pt x="1" y="4834"/>
                    <a:pt x="1980" y="5744"/>
                  </a:cubicBezTo>
                  <a:cubicBezTo>
                    <a:pt x="2860" y="6900"/>
                    <a:pt x="4341" y="7532"/>
                    <a:pt x="5800" y="7532"/>
                  </a:cubicBezTo>
                  <a:cubicBezTo>
                    <a:pt x="6264" y="7532"/>
                    <a:pt x="6727" y="7468"/>
                    <a:pt x="7166" y="7336"/>
                  </a:cubicBezTo>
                  <a:cubicBezTo>
                    <a:pt x="10146" y="6449"/>
                    <a:pt x="10874" y="2263"/>
                    <a:pt x="8031" y="648"/>
                  </a:cubicBezTo>
                  <a:cubicBezTo>
                    <a:pt x="7260" y="227"/>
                    <a:pt x="6350" y="1"/>
                    <a:pt x="5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073;p57">
              <a:extLst>
                <a:ext uri="{FF2B5EF4-FFF2-40B4-BE49-F238E27FC236}">
                  <a16:creationId xmlns:a16="http://schemas.microsoft.com/office/drawing/2014/main" id="{F41660E4-68DA-E5E6-C16C-959C2F86F622}"/>
                </a:ext>
              </a:extLst>
            </p:cNvPr>
            <p:cNvSpPr/>
            <p:nvPr/>
          </p:nvSpPr>
          <p:spPr>
            <a:xfrm>
              <a:off x="5580875" y="4411875"/>
              <a:ext cx="216700" cy="236975"/>
            </a:xfrm>
            <a:custGeom>
              <a:avLst/>
              <a:gdLst/>
              <a:ahLst/>
              <a:cxnLst/>
              <a:rect l="l" t="t" r="r" b="b"/>
              <a:pathLst>
                <a:path w="8668" h="9479" extrusionOk="0">
                  <a:moveTo>
                    <a:pt x="4482" y="0"/>
                  </a:moveTo>
                  <a:cubicBezTo>
                    <a:pt x="2851" y="0"/>
                    <a:pt x="1240" y="1214"/>
                    <a:pt x="615" y="2837"/>
                  </a:cubicBezTo>
                  <a:cubicBezTo>
                    <a:pt x="1" y="4452"/>
                    <a:pt x="456" y="6022"/>
                    <a:pt x="1184" y="7501"/>
                  </a:cubicBezTo>
                  <a:cubicBezTo>
                    <a:pt x="1814" y="8762"/>
                    <a:pt x="3276" y="9478"/>
                    <a:pt x="4670" y="9478"/>
                  </a:cubicBezTo>
                  <a:cubicBezTo>
                    <a:pt x="4986" y="9478"/>
                    <a:pt x="5298" y="9442"/>
                    <a:pt x="5597" y="9366"/>
                  </a:cubicBezTo>
                  <a:cubicBezTo>
                    <a:pt x="7371" y="8888"/>
                    <a:pt x="8372" y="7319"/>
                    <a:pt x="8508" y="5567"/>
                  </a:cubicBezTo>
                  <a:cubicBezTo>
                    <a:pt x="8668" y="3816"/>
                    <a:pt x="8099" y="2428"/>
                    <a:pt x="6939" y="1131"/>
                  </a:cubicBezTo>
                  <a:cubicBezTo>
                    <a:pt x="6208" y="338"/>
                    <a:pt x="5342" y="0"/>
                    <a:pt x="4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074;p57">
              <a:extLst>
                <a:ext uri="{FF2B5EF4-FFF2-40B4-BE49-F238E27FC236}">
                  <a16:creationId xmlns:a16="http://schemas.microsoft.com/office/drawing/2014/main" id="{418B9456-B494-D4FA-D3DB-2E4D4AB79F7D}"/>
                </a:ext>
              </a:extLst>
            </p:cNvPr>
            <p:cNvSpPr/>
            <p:nvPr/>
          </p:nvSpPr>
          <p:spPr>
            <a:xfrm>
              <a:off x="5731675" y="3595750"/>
              <a:ext cx="242750" cy="181425"/>
            </a:xfrm>
            <a:custGeom>
              <a:avLst/>
              <a:gdLst/>
              <a:ahLst/>
              <a:cxnLst/>
              <a:rect l="l" t="t" r="r" b="b"/>
              <a:pathLst>
                <a:path w="9710" h="7257" extrusionOk="0">
                  <a:moveTo>
                    <a:pt x="5615" y="0"/>
                  </a:moveTo>
                  <a:cubicBezTo>
                    <a:pt x="5329" y="0"/>
                    <a:pt x="5025" y="35"/>
                    <a:pt x="4706" y="110"/>
                  </a:cubicBezTo>
                  <a:cubicBezTo>
                    <a:pt x="3068" y="474"/>
                    <a:pt x="2249" y="1407"/>
                    <a:pt x="1293" y="2726"/>
                  </a:cubicBezTo>
                  <a:cubicBezTo>
                    <a:pt x="0" y="4532"/>
                    <a:pt x="1723" y="7256"/>
                    <a:pt x="3806" y="7256"/>
                  </a:cubicBezTo>
                  <a:cubicBezTo>
                    <a:pt x="3848" y="7256"/>
                    <a:pt x="3890" y="7255"/>
                    <a:pt x="3932" y="7253"/>
                  </a:cubicBezTo>
                  <a:cubicBezTo>
                    <a:pt x="5570" y="7184"/>
                    <a:pt x="6707" y="6889"/>
                    <a:pt x="7913" y="5729"/>
                  </a:cubicBezTo>
                  <a:lnTo>
                    <a:pt x="7845" y="5638"/>
                  </a:lnTo>
                  <a:cubicBezTo>
                    <a:pt x="9710" y="3669"/>
                    <a:pt x="8554" y="0"/>
                    <a:pt x="56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75;p57">
              <a:extLst>
                <a:ext uri="{FF2B5EF4-FFF2-40B4-BE49-F238E27FC236}">
                  <a16:creationId xmlns:a16="http://schemas.microsoft.com/office/drawing/2014/main" id="{CC9FBD39-D230-5360-DB7A-5843C29FDFC1}"/>
                </a:ext>
              </a:extLst>
            </p:cNvPr>
            <p:cNvSpPr/>
            <p:nvPr/>
          </p:nvSpPr>
          <p:spPr>
            <a:xfrm>
              <a:off x="5104900" y="3659900"/>
              <a:ext cx="147875" cy="114325"/>
            </a:xfrm>
            <a:custGeom>
              <a:avLst/>
              <a:gdLst/>
              <a:ahLst/>
              <a:cxnLst/>
              <a:rect l="l" t="t" r="r" b="b"/>
              <a:pathLst>
                <a:path w="5915" h="4573" extrusionOk="0">
                  <a:moveTo>
                    <a:pt x="2957" y="1"/>
                  </a:moveTo>
                  <a:cubicBezTo>
                    <a:pt x="0" y="1"/>
                    <a:pt x="0" y="4573"/>
                    <a:pt x="2957" y="4573"/>
                  </a:cubicBezTo>
                  <a:cubicBezTo>
                    <a:pt x="5892" y="4573"/>
                    <a:pt x="5914" y="1"/>
                    <a:pt x="29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076;p57">
              <a:extLst>
                <a:ext uri="{FF2B5EF4-FFF2-40B4-BE49-F238E27FC236}">
                  <a16:creationId xmlns:a16="http://schemas.microsoft.com/office/drawing/2014/main" id="{2DD6F721-6811-8282-D04A-58D5F311EB1E}"/>
                </a:ext>
              </a:extLst>
            </p:cNvPr>
            <p:cNvSpPr/>
            <p:nvPr/>
          </p:nvSpPr>
          <p:spPr>
            <a:xfrm>
              <a:off x="5576900" y="3102725"/>
              <a:ext cx="223525" cy="187425"/>
            </a:xfrm>
            <a:custGeom>
              <a:avLst/>
              <a:gdLst/>
              <a:ahLst/>
              <a:cxnLst/>
              <a:rect l="l" t="t" r="r" b="b"/>
              <a:pathLst>
                <a:path w="8941" h="7497" extrusionOk="0">
                  <a:moveTo>
                    <a:pt x="5085" y="1"/>
                  </a:moveTo>
                  <a:cubicBezTo>
                    <a:pt x="4214" y="1"/>
                    <a:pt x="3344" y="325"/>
                    <a:pt x="2662" y="973"/>
                  </a:cubicBezTo>
                  <a:cubicBezTo>
                    <a:pt x="1092" y="2452"/>
                    <a:pt x="1" y="6342"/>
                    <a:pt x="2798" y="7252"/>
                  </a:cubicBezTo>
                  <a:cubicBezTo>
                    <a:pt x="3263" y="7417"/>
                    <a:pt x="3740" y="7496"/>
                    <a:pt x="4211" y="7496"/>
                  </a:cubicBezTo>
                  <a:cubicBezTo>
                    <a:pt x="5493" y="7496"/>
                    <a:pt x="6725" y="6906"/>
                    <a:pt x="7507" y="5841"/>
                  </a:cubicBezTo>
                  <a:cubicBezTo>
                    <a:pt x="8622" y="4363"/>
                    <a:pt x="8940" y="2406"/>
                    <a:pt x="7507" y="973"/>
                  </a:cubicBezTo>
                  <a:cubicBezTo>
                    <a:pt x="6825" y="325"/>
                    <a:pt x="5955" y="1"/>
                    <a:pt x="50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77;p57">
              <a:extLst>
                <a:ext uri="{FF2B5EF4-FFF2-40B4-BE49-F238E27FC236}">
                  <a16:creationId xmlns:a16="http://schemas.microsoft.com/office/drawing/2014/main" id="{7C07A850-2EE5-B54D-EECA-23C0DE063982}"/>
                </a:ext>
              </a:extLst>
            </p:cNvPr>
            <p:cNvSpPr/>
            <p:nvPr/>
          </p:nvSpPr>
          <p:spPr>
            <a:xfrm>
              <a:off x="4744225" y="4350900"/>
              <a:ext cx="212850" cy="272900"/>
            </a:xfrm>
            <a:custGeom>
              <a:avLst/>
              <a:gdLst/>
              <a:ahLst/>
              <a:cxnLst/>
              <a:rect l="l" t="t" r="r" b="b"/>
              <a:pathLst>
                <a:path w="8514" h="10916" extrusionOk="0">
                  <a:moveTo>
                    <a:pt x="2737" y="0"/>
                  </a:moveTo>
                  <a:cubicBezTo>
                    <a:pt x="1353" y="0"/>
                    <a:pt x="0" y="1479"/>
                    <a:pt x="779" y="3161"/>
                  </a:cubicBezTo>
                  <a:cubicBezTo>
                    <a:pt x="1325" y="4366"/>
                    <a:pt x="1916" y="5572"/>
                    <a:pt x="2439" y="6800"/>
                  </a:cubicBezTo>
                  <a:cubicBezTo>
                    <a:pt x="2985" y="8097"/>
                    <a:pt x="3304" y="9257"/>
                    <a:pt x="4350" y="10235"/>
                  </a:cubicBezTo>
                  <a:cubicBezTo>
                    <a:pt x="4857" y="10710"/>
                    <a:pt x="5416" y="10915"/>
                    <a:pt x="5950" y="10915"/>
                  </a:cubicBezTo>
                  <a:cubicBezTo>
                    <a:pt x="7312" y="10915"/>
                    <a:pt x="8514" y="9584"/>
                    <a:pt x="8285" y="7983"/>
                  </a:cubicBezTo>
                  <a:cubicBezTo>
                    <a:pt x="8081" y="6618"/>
                    <a:pt x="7216" y="5618"/>
                    <a:pt x="6511" y="4480"/>
                  </a:cubicBezTo>
                  <a:cubicBezTo>
                    <a:pt x="5806" y="3320"/>
                    <a:pt x="5146" y="2205"/>
                    <a:pt x="4464" y="1068"/>
                  </a:cubicBezTo>
                  <a:cubicBezTo>
                    <a:pt x="4019" y="314"/>
                    <a:pt x="3374" y="0"/>
                    <a:pt x="2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78;p57">
              <a:extLst>
                <a:ext uri="{FF2B5EF4-FFF2-40B4-BE49-F238E27FC236}">
                  <a16:creationId xmlns:a16="http://schemas.microsoft.com/office/drawing/2014/main" id="{84036617-BF8B-1D87-00C7-B3B9960053FA}"/>
                </a:ext>
              </a:extLst>
            </p:cNvPr>
            <p:cNvSpPr/>
            <p:nvPr/>
          </p:nvSpPr>
          <p:spPr>
            <a:xfrm>
              <a:off x="3826475" y="4462325"/>
              <a:ext cx="271850" cy="211000"/>
            </a:xfrm>
            <a:custGeom>
              <a:avLst/>
              <a:gdLst/>
              <a:ahLst/>
              <a:cxnLst/>
              <a:rect l="l" t="t" r="r" b="b"/>
              <a:pathLst>
                <a:path w="10874" h="8440" extrusionOk="0">
                  <a:moveTo>
                    <a:pt x="5437" y="0"/>
                  </a:moveTo>
                  <a:cubicBezTo>
                    <a:pt x="1" y="0"/>
                    <a:pt x="1" y="8440"/>
                    <a:pt x="5437" y="8440"/>
                  </a:cubicBezTo>
                  <a:cubicBezTo>
                    <a:pt x="10874" y="8440"/>
                    <a:pt x="10874" y="0"/>
                    <a:pt x="54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79;p57">
              <a:extLst>
                <a:ext uri="{FF2B5EF4-FFF2-40B4-BE49-F238E27FC236}">
                  <a16:creationId xmlns:a16="http://schemas.microsoft.com/office/drawing/2014/main" id="{B3259116-8C93-5D9F-3493-9CC054AE3B2A}"/>
                </a:ext>
              </a:extLst>
            </p:cNvPr>
            <p:cNvSpPr/>
            <p:nvPr/>
          </p:nvSpPr>
          <p:spPr>
            <a:xfrm>
              <a:off x="2341075" y="4212675"/>
              <a:ext cx="229775" cy="177450"/>
            </a:xfrm>
            <a:custGeom>
              <a:avLst/>
              <a:gdLst/>
              <a:ahLst/>
              <a:cxnLst/>
              <a:rect l="l" t="t" r="r" b="b"/>
              <a:pathLst>
                <a:path w="9191" h="7098" extrusionOk="0">
                  <a:moveTo>
                    <a:pt x="4595" y="0"/>
                  </a:moveTo>
                  <a:cubicBezTo>
                    <a:pt x="0" y="0"/>
                    <a:pt x="0" y="7098"/>
                    <a:pt x="4595" y="7098"/>
                  </a:cubicBezTo>
                  <a:cubicBezTo>
                    <a:pt x="9190" y="7098"/>
                    <a:pt x="9167" y="0"/>
                    <a:pt x="45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0;p57">
              <a:extLst>
                <a:ext uri="{FF2B5EF4-FFF2-40B4-BE49-F238E27FC236}">
                  <a16:creationId xmlns:a16="http://schemas.microsoft.com/office/drawing/2014/main" id="{75700DBE-238C-F159-A005-A17CFDF8B8E8}"/>
                </a:ext>
              </a:extLst>
            </p:cNvPr>
            <p:cNvSpPr/>
            <p:nvPr/>
          </p:nvSpPr>
          <p:spPr>
            <a:xfrm>
              <a:off x="3104825" y="4105200"/>
              <a:ext cx="183700" cy="142750"/>
            </a:xfrm>
            <a:custGeom>
              <a:avLst/>
              <a:gdLst/>
              <a:ahLst/>
              <a:cxnLst/>
              <a:rect l="l" t="t" r="r" b="b"/>
              <a:pathLst>
                <a:path w="7348" h="5710" extrusionOk="0">
                  <a:moveTo>
                    <a:pt x="3685" y="0"/>
                  </a:moveTo>
                  <a:cubicBezTo>
                    <a:pt x="0" y="0"/>
                    <a:pt x="0" y="5710"/>
                    <a:pt x="3685" y="5710"/>
                  </a:cubicBezTo>
                  <a:cubicBezTo>
                    <a:pt x="7348" y="5710"/>
                    <a:pt x="7348" y="0"/>
                    <a:pt x="36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Rectangle 59">
            <a:extLst>
              <a:ext uri="{FF2B5EF4-FFF2-40B4-BE49-F238E27FC236}">
                <a16:creationId xmlns:a16="http://schemas.microsoft.com/office/drawing/2014/main" id="{C2BC53CD-0508-1107-C3EC-487F27CDDC06}"/>
              </a:ext>
            </a:extLst>
          </p:cNvPr>
          <p:cNvSpPr/>
          <p:nvPr/>
        </p:nvSpPr>
        <p:spPr>
          <a:xfrm>
            <a:off x="-6325" y="627021"/>
            <a:ext cx="8187381" cy="4499941"/>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TextBox 58">
            <a:extLst>
              <a:ext uri="{FF2B5EF4-FFF2-40B4-BE49-F238E27FC236}">
                <a16:creationId xmlns:a16="http://schemas.microsoft.com/office/drawing/2014/main" id="{E50055E5-64A3-B9C8-AAD5-C89E8151BA5A}"/>
              </a:ext>
            </a:extLst>
          </p:cNvPr>
          <p:cNvSpPr txBox="1"/>
          <p:nvPr/>
        </p:nvSpPr>
        <p:spPr>
          <a:xfrm>
            <a:off x="212007" y="1334389"/>
            <a:ext cx="8173095" cy="307777"/>
          </a:xfrm>
          <a:prstGeom prst="rect">
            <a:avLst/>
          </a:prstGeom>
          <a:noFill/>
        </p:spPr>
        <p:txBody>
          <a:bodyPr wrap="square" rtlCol="0">
            <a:spAutoFit/>
          </a:bodyPr>
          <a:lstStyle/>
          <a:p>
            <a:pPr algn="ctr"/>
            <a:endParaRPr lang="en-GB" dirty="0">
              <a:latin typeface="Sassoon Primary" charset="0"/>
            </a:endParaRPr>
          </a:p>
        </p:txBody>
      </p:sp>
      <p:pic>
        <p:nvPicPr>
          <p:cNvPr id="3" name="Picture 2">
            <a:extLst>
              <a:ext uri="{FF2B5EF4-FFF2-40B4-BE49-F238E27FC236}">
                <a16:creationId xmlns:a16="http://schemas.microsoft.com/office/drawing/2014/main" id="{D883E8EA-BAF9-957A-BC1E-6D0A8E142165}"/>
              </a:ext>
            </a:extLst>
          </p:cNvPr>
          <p:cNvPicPr>
            <a:picLocks noChangeAspect="1"/>
          </p:cNvPicPr>
          <p:nvPr/>
        </p:nvPicPr>
        <p:blipFill>
          <a:blip r:embed="rId5"/>
          <a:stretch>
            <a:fillRect/>
          </a:stretch>
        </p:blipFill>
        <p:spPr>
          <a:xfrm>
            <a:off x="2662792" y="798307"/>
            <a:ext cx="3324689" cy="4077269"/>
          </a:xfrm>
          <a:prstGeom prst="rect">
            <a:avLst/>
          </a:prstGeom>
        </p:spPr>
      </p:pic>
    </p:spTree>
    <p:extLst>
      <p:ext uri="{BB962C8B-B14F-4D97-AF65-F5344CB8AC3E}">
        <p14:creationId xmlns:p14="http://schemas.microsoft.com/office/powerpoint/2010/main" val="414427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ur Creative Company by Slidesgo">
  <a:themeElements>
    <a:clrScheme name="Simple Light">
      <a:dk1>
        <a:srgbClr val="16433D"/>
      </a:dk1>
      <a:lt1>
        <a:srgbClr val="FDF2E9"/>
      </a:lt1>
      <a:dk2>
        <a:srgbClr val="212121"/>
      </a:dk2>
      <a:lt2>
        <a:srgbClr val="E1A77B"/>
      </a:lt2>
      <a:accent1>
        <a:srgbClr val="16433D"/>
      </a:accent1>
      <a:accent2>
        <a:srgbClr val="212121"/>
      </a:accent2>
      <a:accent3>
        <a:srgbClr val="EFCCAE"/>
      </a:accent3>
      <a:accent4>
        <a:srgbClr val="B7D5C4"/>
      </a:accent4>
      <a:accent5>
        <a:srgbClr val="F4E3D6"/>
      </a:accent5>
      <a:accent6>
        <a:srgbClr val="E1A77B"/>
      </a:accent6>
      <a:hlink>
        <a:srgbClr val="21212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b47b90d-6210-4d34-a494-6091db84ebf0" xsi:nil="true"/>
    <lcf76f155ced4ddcb4097134ff3c332f xmlns="82dc66be-97a6-4b31-86c5-9e8a1a24240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90D5DCC268AEE47A0E9BDEFD0D9F167" ma:contentTypeVersion="22" ma:contentTypeDescription="Create a new document." ma:contentTypeScope="" ma:versionID="7d07acf51942490d1556542a8c435cbc">
  <xsd:schema xmlns:xsd="http://www.w3.org/2001/XMLSchema" xmlns:xs="http://www.w3.org/2001/XMLSchema" xmlns:p="http://schemas.microsoft.com/office/2006/metadata/properties" xmlns:ns2="82dc66be-97a6-4b31-86c5-9e8a1a242406" xmlns:ns3="9b47b90d-6210-4d34-a494-6091db84ebf0" targetNamespace="http://schemas.microsoft.com/office/2006/metadata/properties" ma:root="true" ma:fieldsID="4939db5668ee94f1b440179024bd0d7e" ns2:_="" ns3:_="">
    <xsd:import namespace="82dc66be-97a6-4b31-86c5-9e8a1a242406"/>
    <xsd:import namespace="9b47b90d-6210-4d34-a494-6091db84ebf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LengthInSeconds" minOccurs="0"/>
                <xsd:element ref="ns3:SharedWithUsers" minOccurs="0"/>
                <xsd:element ref="ns3:SharedWithDetail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dc66be-97a6-4b31-86c5-9e8a1a2424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6852029-6d2b-4c75-93a9-4e576541db9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b47b90d-6210-4d34-a494-6091db84ebf0"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de3a2bc9-8454-4ff4-ae4d-6b1f9dc69c81}" ma:internalName="TaxCatchAll" ma:showField="CatchAllData" ma:web="9b47b90d-6210-4d34-a494-6091db84ebf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92E77F5-E3FB-4280-AAD9-CB466A7454C7}">
  <ds:schemaRefs>
    <ds:schemaRef ds:uri="http://schemas.microsoft.com/office/2006/documentManagement/types"/>
    <ds:schemaRef ds:uri="http://schemas.openxmlformats.org/package/2006/metadata/core-properties"/>
    <ds:schemaRef ds:uri="http://purl.org/dc/elements/1.1/"/>
    <ds:schemaRef ds:uri="http://purl.org/dc/terms/"/>
    <ds:schemaRef ds:uri="http://schemas.microsoft.com/office/2006/metadata/properties"/>
    <ds:schemaRef ds:uri="http://schemas.microsoft.com/office/infopath/2007/PartnerControls"/>
    <ds:schemaRef ds:uri="256e6fce-5fa0-45b8-9210-037aebd974c6"/>
    <ds:schemaRef ds:uri="http://www.w3.org/XML/1998/namespace"/>
    <ds:schemaRef ds:uri="http://purl.org/dc/dcmitype/"/>
  </ds:schemaRefs>
</ds:datastoreItem>
</file>

<file path=customXml/itemProps2.xml><?xml version="1.0" encoding="utf-8"?>
<ds:datastoreItem xmlns:ds="http://schemas.openxmlformats.org/officeDocument/2006/customXml" ds:itemID="{E8CD2FE1-0D88-42AA-9E4A-3D4FB8E31916}">
  <ds:schemaRefs>
    <ds:schemaRef ds:uri="http://schemas.microsoft.com/sharepoint/v3/contenttype/forms"/>
  </ds:schemaRefs>
</ds:datastoreItem>
</file>

<file path=customXml/itemProps3.xml><?xml version="1.0" encoding="utf-8"?>
<ds:datastoreItem xmlns:ds="http://schemas.openxmlformats.org/officeDocument/2006/customXml" ds:itemID="{1C27981F-26DE-42E0-9A98-7AA2F16BA096}"/>
</file>

<file path=docProps/app.xml><?xml version="1.0" encoding="utf-8"?>
<Properties xmlns="http://schemas.openxmlformats.org/officeDocument/2006/extended-properties" xmlns:vt="http://schemas.openxmlformats.org/officeDocument/2006/docPropsVTypes">
  <TotalTime>15659</TotalTime>
  <Words>1496</Words>
  <Application>Microsoft Office PowerPoint</Application>
  <PresentationFormat>On-screen Show (16:9)</PresentationFormat>
  <Paragraphs>135</Paragraphs>
  <Slides>20</Slides>
  <Notes>12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Montserrat Medium</vt:lpstr>
      <vt:lpstr>Sassoon Primary</vt:lpstr>
      <vt:lpstr>Merriweather</vt:lpstr>
      <vt:lpstr>Century Gothic</vt:lpstr>
      <vt:lpstr>Montserrat</vt:lpstr>
      <vt:lpstr>Ink Free</vt:lpstr>
      <vt:lpstr>Comic Sans MS</vt:lpstr>
      <vt:lpstr>Open Sans</vt:lpstr>
      <vt:lpstr>Arial</vt:lpstr>
      <vt:lpstr>SassoonPrimaryType</vt:lpstr>
      <vt:lpstr>Our Creative Company by Slidesgo</vt:lpstr>
      <vt:lpstr>Year One</vt:lpstr>
      <vt:lpstr>PowerPoint Presentation</vt:lpstr>
      <vt:lpstr>School starts at 8:45am. A typical day in Year 1 is fast paced and action packed! Children arrive at school, put their belongings away on their pegs and settle down quietly to complete their early morning activities during registration time. They then move straight into morning lessons, which are the core subjects: Phonics, English and Maths. There are also enhanced provisions in place during these lessons.  The afternoon runs similarly to the morning, with Topic based learning. The children will have an afternoon starter, these are either spellings, number bonds or phonics recap or mastering number.  They then move into the foundation subjects. Continuous provisions are running along side teacher lead activities.  Towards the end of the day the children have story and song time. Throughout the week, the children have daily handwriting practice, whole class/              guided reading, reading with an adult. </vt:lpstr>
      <vt:lpstr>PowerPoint Presentation</vt:lpstr>
      <vt:lpstr>Class Timetable </vt:lpstr>
      <vt:lpstr>PE and Outdoor Learning </vt:lpstr>
      <vt:lpstr>PowerPoint Presentation</vt:lpstr>
      <vt:lpstr>PowerPoint Presentation</vt:lpstr>
      <vt:lpstr>PowerPoint Presentation</vt:lpstr>
      <vt:lpstr>PowerPoint Presentation</vt:lpstr>
      <vt:lpstr>PowerPoint Presentation</vt:lpstr>
      <vt:lpstr> Reading books </vt:lpstr>
      <vt:lpstr>Phase 2 sounds- single sound https://www.youtube.com/watch_popup?v=-ZtjFIvA_fs   Phase 2 sounds https://www.youtube.com/watch_popup?v=qDu3JAjf-U0  Phase 3 sounds https://www.youtube.com/watch_popup?v=DvOuc7cWXxc  Tricky Words https://www.youtube.com/watch_popup?v=3C1KTDag0ZA   Parent Phonics Page https://www.littlewandlelettersandsounds.org.uk/resources/for-parents/   Letter formation  https://www.youtube.com/watch_popup?v=2a_e2z78xM4&amp;list=PLGCpNseRUqM4DZKJwKPKmRxTc0lsP0l47  Maths App https://whiteroseeducation.com/1-minute-maths   </vt:lpstr>
      <vt:lpstr>PowerPoint Presentation</vt:lpstr>
      <vt:lpstr>Class dojo</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Creative Company</dc:title>
  <dc:creator>Natasha Moss</dc:creator>
  <cp:lastModifiedBy>C Rushton STP</cp:lastModifiedBy>
  <cp:revision>111</cp:revision>
  <dcterms:modified xsi:type="dcterms:W3CDTF">2024-09-06T14:50:20Z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0x010100290D5DCC268AEE47A0E9BDEFD0D9F167</vt:lpwstr>
  </property>
</Properties>
</file>