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B3084DB-AF08-4CCD-9764-7ECDDCF7CAAB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49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91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707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464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38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896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517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649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10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19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17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67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70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2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5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84DB-AF08-4CCD-9764-7ECDDCF7CAAB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5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3084DB-AF08-4CCD-9764-7ECDDCF7CAAB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6BBF3F-9CD2-43CB-9B45-760DCC8F2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0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343&amp;picture=stop-sign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s/ayuda-mano-aislados-caridad-2655258/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TRUE FRIENDS</a:t>
            </a:r>
          </a:p>
        </p:txBody>
      </p:sp>
      <p:pic>
        <p:nvPicPr>
          <p:cNvPr id="4" name="Picture 3" descr="Kids PNG Transparent Images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39" y="3386664"/>
            <a:ext cx="5031785" cy="176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0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C2480-3A95-4D73-8839-2BC4DBB0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STOP IT PLEASE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75E4A4-25E5-41A6-A13D-6CF0747D0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1180" y="2574290"/>
            <a:ext cx="3566160" cy="356616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2AC171-4242-4EA4-9444-0D6DD145D964}"/>
              </a:ext>
            </a:extLst>
          </p:cNvPr>
          <p:cNvSpPr txBox="1"/>
          <p:nvPr/>
        </p:nvSpPr>
        <p:spPr>
          <a:xfrm>
            <a:off x="5257800" y="2846070"/>
            <a:ext cx="38633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Say the behaviour you want to stop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For example – ‘Stop it please you are too loud it makes me feel unsafe’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Only need to say once or twice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If behaviour carries on – seek help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A5408A-AFFC-4616-91CD-42BD2B9BA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30690" y="3303270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76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A351-D9F8-48DA-B7EB-7FBB6F7A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020" y="685170"/>
            <a:ext cx="9593578" cy="1212210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Attendance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404C25-43D1-4021-A6BA-8DE4307DC5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74" y="2560638"/>
            <a:ext cx="2482452" cy="3309936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D43E11-F312-4C8A-ACAA-1086100668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Reception 95.8%</a:t>
            </a:r>
          </a:p>
          <a:p>
            <a:r>
              <a:rPr lang="en-GB" dirty="0">
                <a:solidFill>
                  <a:srgbClr val="0070C0"/>
                </a:solidFill>
              </a:rPr>
              <a:t>Year One 88.3%</a:t>
            </a:r>
          </a:p>
          <a:p>
            <a:r>
              <a:rPr lang="en-GB" dirty="0">
                <a:solidFill>
                  <a:srgbClr val="0070C0"/>
                </a:solidFill>
              </a:rPr>
              <a:t>Year Two 99.2%</a:t>
            </a:r>
          </a:p>
          <a:p>
            <a:r>
              <a:rPr lang="en-GB" dirty="0">
                <a:solidFill>
                  <a:srgbClr val="0070C0"/>
                </a:solidFill>
              </a:rPr>
              <a:t>Year Three 98.4%</a:t>
            </a:r>
          </a:p>
          <a:p>
            <a:r>
              <a:rPr lang="en-GB" dirty="0">
                <a:solidFill>
                  <a:srgbClr val="0070C0"/>
                </a:solidFill>
              </a:rPr>
              <a:t>Year Four 100%</a:t>
            </a:r>
          </a:p>
          <a:p>
            <a:r>
              <a:rPr lang="en-GB" dirty="0">
                <a:solidFill>
                  <a:srgbClr val="0070C0"/>
                </a:solidFill>
              </a:rPr>
              <a:t>Year Five 95.3%</a:t>
            </a:r>
          </a:p>
          <a:p>
            <a:r>
              <a:rPr lang="en-GB" dirty="0">
                <a:solidFill>
                  <a:srgbClr val="0070C0"/>
                </a:solidFill>
              </a:rPr>
              <a:t>Year Six 100%</a:t>
            </a:r>
          </a:p>
          <a:p>
            <a:r>
              <a:rPr lang="en-GB" dirty="0">
                <a:solidFill>
                  <a:srgbClr val="0070C0"/>
                </a:solidFill>
              </a:rPr>
              <a:t>Whole School 96.8%</a:t>
            </a:r>
          </a:p>
        </p:txBody>
      </p:sp>
      <p:pic>
        <p:nvPicPr>
          <p:cNvPr id="9" name="Graphic 8" descr="Shooting star">
            <a:extLst>
              <a:ext uri="{FF2B5EF4-FFF2-40B4-BE49-F238E27FC236}">
                <a16:creationId xmlns:a16="http://schemas.microsoft.com/office/drawing/2014/main" id="{4DB2A4C3-2257-4F57-9A1D-96E61A34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1538" y="2733298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A0BF9F-7112-41E3-9E4E-6FA871E226C9}"/>
              </a:ext>
            </a:extLst>
          </p:cNvPr>
          <p:cNvSpPr txBox="1"/>
          <p:nvPr/>
        </p:nvSpPr>
        <p:spPr>
          <a:xfrm>
            <a:off x="2004347" y="1454200"/>
            <a:ext cx="8623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Dragons go to Y6, Y4 and Y2   </a:t>
            </a:r>
          </a:p>
        </p:txBody>
      </p:sp>
    </p:spTree>
    <p:extLst>
      <p:ext uri="{BB962C8B-B14F-4D97-AF65-F5344CB8AC3E}">
        <p14:creationId xmlns:p14="http://schemas.microsoft.com/office/powerpoint/2010/main" val="316674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</a:t>
            </a:r>
          </a:p>
        </p:txBody>
      </p:sp>
      <p:pic>
        <p:nvPicPr>
          <p:cNvPr id="4" name="Content Placeholder 3" descr="SE ACERCA LA NAVIDAD... | Música Miguel Sánchez López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597" y="2557463"/>
            <a:ext cx="5272805" cy="3317875"/>
          </a:xfrm>
        </p:spPr>
      </p:pic>
    </p:spTree>
    <p:extLst>
      <p:ext uri="{BB962C8B-B14F-4D97-AF65-F5344CB8AC3E}">
        <p14:creationId xmlns:p14="http://schemas.microsoft.com/office/powerpoint/2010/main" val="333988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Fox and The Tortoise</a:t>
            </a:r>
          </a:p>
        </p:txBody>
      </p:sp>
      <p:pic>
        <p:nvPicPr>
          <p:cNvPr id="4" name="Content Placeholder 3" descr="Vulpes vulpes (Red fox)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09714"/>
            <a:ext cx="4864696" cy="3317875"/>
          </a:xfrm>
        </p:spPr>
      </p:pic>
      <p:pic>
        <p:nvPicPr>
          <p:cNvPr id="5" name="Picture 4" descr="Something relevant to MY interests.. | PervyPenguin on Xang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82" y="2704011"/>
            <a:ext cx="4837257" cy="322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7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 creencias favoritas: Los río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62" y="572588"/>
            <a:ext cx="5895703" cy="5895703"/>
          </a:xfrm>
          <a:prstGeom prst="rect">
            <a:avLst/>
          </a:prstGeom>
        </p:spPr>
      </p:pic>
      <p:pic>
        <p:nvPicPr>
          <p:cNvPr id="3" name="Picture 2" descr="Leopard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36" y="2429692"/>
            <a:ext cx="4172757" cy="27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98" y="2002396"/>
            <a:ext cx="4840644" cy="32189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460" y="997012"/>
            <a:ext cx="5559121" cy="369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1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822" y="1104539"/>
            <a:ext cx="6738904" cy="45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2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03" y="519656"/>
            <a:ext cx="6543947" cy="490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2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ur leopard by Azany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75" y="1353094"/>
            <a:ext cx="5931081" cy="395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64" y="1320079"/>
            <a:ext cx="4840644" cy="3225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290" y="2254015"/>
            <a:ext cx="4594935" cy="31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4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a friend – don’t be a bystander!</a:t>
            </a:r>
          </a:p>
        </p:txBody>
      </p:sp>
      <p:pic>
        <p:nvPicPr>
          <p:cNvPr id="4" name="Content Placeholder 3" descr="K is for Kindergarten: October 20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51" y="1938157"/>
            <a:ext cx="4167596" cy="4626032"/>
          </a:xfrm>
        </p:spPr>
      </p:pic>
    </p:spTree>
    <p:extLst>
      <p:ext uri="{BB962C8B-B14F-4D97-AF65-F5344CB8AC3E}">
        <p14:creationId xmlns:p14="http://schemas.microsoft.com/office/powerpoint/2010/main" val="19527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</TotalTime>
  <Words>98</Words>
  <Application>Microsoft Office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TRUE FRIENDS</vt:lpstr>
      <vt:lpstr>The Fox and The Tortoise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a friend – don’t be a bystander!</vt:lpstr>
      <vt:lpstr>STOP IT PLEASE</vt:lpstr>
      <vt:lpstr>Attendance</vt:lpstr>
      <vt:lpstr>Sing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 FRIENDS</dc:title>
  <dc:creator>G Humphriss STP</dc:creator>
  <cp:lastModifiedBy>G Humphriss STP</cp:lastModifiedBy>
  <cp:revision>7</cp:revision>
  <dcterms:created xsi:type="dcterms:W3CDTF">2018-09-16T19:06:42Z</dcterms:created>
  <dcterms:modified xsi:type="dcterms:W3CDTF">2025-09-07T10:40:09Z</dcterms:modified>
</cp:coreProperties>
</file>