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2" r:id="rId12"/>
    <p:sldId id="263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CCCCB-6741-44B4-AE28-95C75FE4C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1F861-01F4-4990-8D81-77F2EF0AF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65835-6EF8-4F88-AEA7-602872E8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A100D-8ED6-4872-888C-8DCB8EB0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FABE2-7FD4-495B-B7A4-A0299A5C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9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242C-E249-4E4F-91EE-D1B3A50F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4705A-33B4-4E64-88F1-04281478B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C14B2-C7AD-4FE4-B47F-DD01EE46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98D37-E199-4723-8C20-CE2239E5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57319-D160-49F3-9364-AA772E8F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3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8D15DC-789D-4ED5-A6C1-495BF00D7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2F64F-E2F5-4834-9252-46388C0AA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279BE-7DBC-48D9-8639-85FD632F4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BA0E9-F1E2-441B-A153-1429D8D7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46D49-AF87-4FD8-BCCE-4DFF33D19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6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B36EA-87F0-4159-A8D3-7106BC57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76CB3-D562-441D-A168-B16EFF874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7EAA5-D94A-4356-9A75-E5C39F36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B74AF-56DE-4FB2-9649-1BA3C757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2108C-73A9-4AF1-8D95-4FF39F5A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44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DEDA-1BD9-4682-A491-B7B21606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20097-E905-47FE-AAEF-A15B3C8AE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44DB3-16BF-428E-A3C0-DDBAE10E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717EC-4EBC-4AA9-8DE7-8EFE2D31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5D40C-9D5E-422E-96ED-0382E612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4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8A45-E493-48AF-8A56-0B87F0E0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410C3-08B9-4A6B-8AE2-FD3D31BA8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1BDF6-0E4D-4454-82EF-5A91D20C1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7C4EE-7307-4A65-995D-F08545DE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266C8-B812-4518-8655-468A4F4C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7E509-0F29-4DC8-9C04-3F19C6AD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05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A902-E078-4932-BB25-31255061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57AFB-313F-43C6-976D-EBCFD983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85EA4-88F5-4CA0-9809-11574C8D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E19BD-6B4E-4933-976E-D50B15115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E8732-2CA3-4AEB-A1F6-302D7175B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E35790-214B-4823-93AD-DC3EB40E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0C72AC-A0CE-4AD6-BD3D-16378D69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EFC028-87F4-4F27-A12E-C85E048C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8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6700-2D3E-458B-9B84-4FCD5532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F5C68-1DC4-4EEF-B77B-B47D5F7C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96EBC-8662-4061-BA7C-87B07324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02426-5204-475F-AD12-28070E31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85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940244-53F9-42FD-B4B6-6E3C3661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15A84-8984-47CE-94F9-186F198F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BB584-906B-47D2-A101-AB222E8B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4F36C-1C95-4FA9-8128-0D68660C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FFD0F-4D8D-4EBB-985F-A36A02614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CB288-E7D9-41B0-B7FA-158BAF9D2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E3191-4346-4D03-8305-E1E28CE49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30280-338F-4010-A49A-F11F09D2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771C8-E48C-4AC3-BDBA-CCE68E32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61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8072-61B7-457C-86FF-4C3DDBBC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BAB564-C91F-4FE1-9F37-FE7FC8A8D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F8C71-6BA2-44C6-88BE-3FEEC71AC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03CA3-C395-4155-9BE4-8A121FF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5E8-B18F-4936-BA93-E675780F88F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8DF8D-6E3D-4EF5-98C8-7745DAF0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D13D6-DB71-4F48-8B5C-6FE9867E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0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90363-48DC-4E84-8909-3C01862E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48893-9334-472E-8FA6-0FC1014B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A9A75-0D75-4AE3-B852-69FF946E0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2B5E8-B18F-4936-BA93-E675780F88F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F805B-F615-4F8C-8EF5-A86FB1C5E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229E2-01F9-434F-9FE8-47F0DCDB5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EE8CA-9110-49C5-812E-BD196793C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7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pngall.com/firecrackers-pn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lrc.org/hs/stress-humor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egiomanuelrodriguez.cl/mr/exelearning/7IngU5/environmental_issu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6765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A197CF-4DE2-4389-825E-EEDFC719D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88" y="916997"/>
            <a:ext cx="9128477" cy="5686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96D3FA-FA9D-48AE-B9D9-28A6C9AC7FB7}"/>
              </a:ext>
            </a:extLst>
          </p:cNvPr>
          <p:cNvSpPr txBox="1"/>
          <p:nvPr/>
        </p:nvSpPr>
        <p:spPr>
          <a:xfrm>
            <a:off x="1358902" y="254883"/>
            <a:ext cx="912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How many earths can you see?</a:t>
            </a:r>
          </a:p>
        </p:txBody>
      </p:sp>
    </p:spTree>
    <p:extLst>
      <p:ext uri="{BB962C8B-B14F-4D97-AF65-F5344CB8AC3E}">
        <p14:creationId xmlns:p14="http://schemas.microsoft.com/office/powerpoint/2010/main" val="105255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A556-E402-41BD-8EA4-8090A233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House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1FF3-BD4E-4A4F-B3BB-9214199F81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Arden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1230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WINNERS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Shakespeare 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1249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A093E8-1766-4C20-8B8F-94C5AF397C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Hall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1204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Hathaway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1158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996BF-0849-4ED3-8DAA-14C63BE86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262" y="1869931"/>
            <a:ext cx="1213209" cy="1585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AB07A4-DDDF-40E1-B82B-2F3F84322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61" y="4021050"/>
            <a:ext cx="1357407" cy="148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2126E-C902-4D00-BBDB-A2496B8BF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669" y="1869931"/>
            <a:ext cx="1241397" cy="159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30C06A-AEBC-4BFE-875E-D07BEBD06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4490" y="4290735"/>
            <a:ext cx="1545753" cy="1364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937847-BC05-499C-8992-410759A3CA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24698" y="3499334"/>
            <a:ext cx="1822862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9C7C-E3DA-4A41-8776-2D9EB700F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Now for some Laughter Yoga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64B8A0-DDE9-4A2E-9BB9-A9A0EEBF1E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43111" y="1506638"/>
            <a:ext cx="5870222" cy="4851918"/>
          </a:xfrm>
        </p:spPr>
      </p:pic>
    </p:spTree>
    <p:extLst>
      <p:ext uri="{BB962C8B-B14F-4D97-AF65-F5344CB8AC3E}">
        <p14:creationId xmlns:p14="http://schemas.microsoft.com/office/powerpoint/2010/main" val="351734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A19378-EF86-4580-A417-105573D7C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9" t="19903" r="5185" b="17186"/>
          <a:stretch/>
        </p:blipFill>
        <p:spPr>
          <a:xfrm>
            <a:off x="993422" y="1365956"/>
            <a:ext cx="10566400" cy="4312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1DF3FF-1479-4E71-BF43-75B1D67CBA9B}"/>
              </a:ext>
            </a:extLst>
          </p:cNvPr>
          <p:cNvSpPr txBox="1"/>
          <p:nvPr/>
        </p:nvSpPr>
        <p:spPr>
          <a:xfrm>
            <a:off x="2720622" y="5971822"/>
            <a:ext cx="738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The ozone is a natural sunscreen – without it the sun is damaging.</a:t>
            </a:r>
          </a:p>
        </p:txBody>
      </p:sp>
    </p:spTree>
    <p:extLst>
      <p:ext uri="{BB962C8B-B14F-4D97-AF65-F5344CB8AC3E}">
        <p14:creationId xmlns:p14="http://schemas.microsoft.com/office/powerpoint/2010/main" val="98950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725D2C-6822-4690-AA5A-736B929A4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3" t="17926" r="13056" b="11915"/>
          <a:stretch/>
        </p:blipFill>
        <p:spPr>
          <a:xfrm>
            <a:off x="926802" y="559062"/>
            <a:ext cx="10034709" cy="54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FF4470-C142-485D-89AB-2085FA10C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06844" y="365125"/>
            <a:ext cx="1951378" cy="19006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E6004-1619-465D-8361-24E0D329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Why does this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CFA3B-BFF6-406A-B132-2CB955793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Humans caused the damage to our ozone layer. </a:t>
            </a:r>
          </a:p>
          <a:p>
            <a:r>
              <a:rPr lang="en-GB" dirty="0">
                <a:solidFill>
                  <a:srgbClr val="0070C0"/>
                </a:solidFill>
              </a:rPr>
              <a:t>We invented chlorofluorocarbons (CFCs) and similar chemicals. We then used them in aerosol sprays, foams, air conditioners, and refrigerators. </a:t>
            </a:r>
          </a:p>
          <a:p>
            <a:r>
              <a:rPr lang="en-GB" dirty="0">
                <a:solidFill>
                  <a:srgbClr val="0070C0"/>
                </a:solidFill>
              </a:rPr>
              <a:t>Unfortunately, these chemicals can accumulate on high clouds in the stratosphere. Then sunlight breaks the CFCs into chlorine atoms that react with ozone and destroy it.</a:t>
            </a:r>
          </a:p>
        </p:txBody>
      </p:sp>
    </p:spTree>
    <p:extLst>
      <p:ext uri="{BB962C8B-B14F-4D97-AF65-F5344CB8AC3E}">
        <p14:creationId xmlns:p14="http://schemas.microsoft.com/office/powerpoint/2010/main" val="306878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D6A02A-2480-430C-85C4-3EDEBB186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3" t="18421" r="12778" b="7140"/>
          <a:stretch/>
        </p:blipFill>
        <p:spPr>
          <a:xfrm>
            <a:off x="943070" y="417688"/>
            <a:ext cx="9984574" cy="55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5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45E61-6620-44A3-961F-D58E87D3D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4" t="18915" r="20185" b="5657"/>
          <a:stretch/>
        </p:blipFill>
        <p:spPr>
          <a:xfrm>
            <a:off x="812800" y="242092"/>
            <a:ext cx="8918221" cy="62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9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29057-899F-4DFC-91E0-85A953789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6" t="11504" r="28148" b="9444"/>
          <a:stretch/>
        </p:blipFill>
        <p:spPr>
          <a:xfrm>
            <a:off x="1614311" y="-299678"/>
            <a:ext cx="7823199" cy="71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6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9D2DD-BE0A-4ABE-99E2-F1F387B2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How can you help reduce the ozone layer?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BC91E-6AB0-4014-96D1-0A8386C1A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Walk or cycle to school – Cycle to school week 23</a:t>
            </a:r>
            <a:r>
              <a:rPr lang="en-GB" baseline="30000" dirty="0">
                <a:solidFill>
                  <a:srgbClr val="0070C0"/>
                </a:solidFill>
              </a:rPr>
              <a:t>rd</a:t>
            </a:r>
            <a:r>
              <a:rPr lang="en-GB" dirty="0">
                <a:solidFill>
                  <a:srgbClr val="0070C0"/>
                </a:solidFill>
              </a:rPr>
              <a:t> September</a:t>
            </a:r>
          </a:p>
          <a:p>
            <a:r>
              <a:rPr lang="en-GB" dirty="0">
                <a:solidFill>
                  <a:srgbClr val="0070C0"/>
                </a:solidFill>
              </a:rPr>
              <a:t>Don’t let your parents/grandparents leave their car engine on if waiting</a:t>
            </a:r>
          </a:p>
          <a:p>
            <a:r>
              <a:rPr lang="en-GB" dirty="0">
                <a:solidFill>
                  <a:srgbClr val="0070C0"/>
                </a:solidFill>
              </a:rPr>
              <a:t>Use water based products</a:t>
            </a:r>
          </a:p>
          <a:p>
            <a:r>
              <a:rPr lang="en-GB" dirty="0">
                <a:solidFill>
                  <a:srgbClr val="0070C0"/>
                </a:solidFill>
              </a:rPr>
              <a:t>Don’t use aerosols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A6738-5DC1-4269-8923-1AFEAD238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3191052"/>
            <a:ext cx="4478867" cy="298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4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A351-D9F8-48DA-B7EB-7FBB6F7A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Attendance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04C25-43D1-4021-A6BA-8DE4307DC5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D43E11-F312-4C8A-ACAA-108610066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Reception 99%</a:t>
            </a:r>
          </a:p>
          <a:p>
            <a:r>
              <a:rPr lang="en-GB" dirty="0">
                <a:solidFill>
                  <a:srgbClr val="0070C0"/>
                </a:solidFill>
              </a:rPr>
              <a:t>Year One 97.5%</a:t>
            </a:r>
          </a:p>
          <a:p>
            <a:r>
              <a:rPr lang="en-GB" dirty="0">
                <a:solidFill>
                  <a:srgbClr val="0070C0"/>
                </a:solidFill>
              </a:rPr>
              <a:t>Year Two 98.7%</a:t>
            </a:r>
          </a:p>
          <a:p>
            <a:r>
              <a:rPr lang="en-GB" dirty="0">
                <a:solidFill>
                  <a:srgbClr val="0070C0"/>
                </a:solidFill>
              </a:rPr>
              <a:t>Year Three 100%</a:t>
            </a:r>
          </a:p>
          <a:p>
            <a:r>
              <a:rPr lang="en-GB" dirty="0">
                <a:solidFill>
                  <a:srgbClr val="0070C0"/>
                </a:solidFill>
              </a:rPr>
              <a:t>Year Four 99.4%</a:t>
            </a:r>
          </a:p>
          <a:p>
            <a:r>
              <a:rPr lang="en-GB" dirty="0">
                <a:solidFill>
                  <a:srgbClr val="0070C0"/>
                </a:solidFill>
              </a:rPr>
              <a:t>Year Five 98.1%</a:t>
            </a:r>
          </a:p>
          <a:p>
            <a:r>
              <a:rPr lang="en-GB" dirty="0">
                <a:solidFill>
                  <a:srgbClr val="0070C0"/>
                </a:solidFill>
              </a:rPr>
              <a:t>Year Six 98.9%</a:t>
            </a:r>
          </a:p>
          <a:p>
            <a:r>
              <a:rPr lang="en-GB" dirty="0">
                <a:solidFill>
                  <a:srgbClr val="0070C0"/>
                </a:solidFill>
              </a:rPr>
              <a:t>Whole School 98.3%</a:t>
            </a:r>
          </a:p>
        </p:txBody>
      </p:sp>
      <p:pic>
        <p:nvPicPr>
          <p:cNvPr id="9" name="Graphic 8" descr="Balloons">
            <a:extLst>
              <a:ext uri="{FF2B5EF4-FFF2-40B4-BE49-F238E27FC236}">
                <a16:creationId xmlns:a16="http://schemas.microsoft.com/office/drawing/2014/main" id="{4DB2A4C3-2257-4F57-9A1D-96E61A34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5778" y="3086894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A0BF9F-7112-41E3-9E4E-6FA871E226C9}"/>
              </a:ext>
            </a:extLst>
          </p:cNvPr>
          <p:cNvSpPr txBox="1"/>
          <p:nvPr/>
        </p:nvSpPr>
        <p:spPr>
          <a:xfrm>
            <a:off x="4820356" y="825659"/>
            <a:ext cx="559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Dragons go to Y3, YR and Y4</a:t>
            </a:r>
          </a:p>
        </p:txBody>
      </p:sp>
    </p:spTree>
    <p:extLst>
      <p:ext uri="{BB962C8B-B14F-4D97-AF65-F5344CB8AC3E}">
        <p14:creationId xmlns:p14="http://schemas.microsoft.com/office/powerpoint/2010/main" val="31667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6799B3DAB174F8D5728E4EC492A32" ma:contentTypeVersion="18" ma:contentTypeDescription="Create a new document." ma:contentTypeScope="" ma:versionID="d6a97bc77793a54aef6f1ef202f55d28">
  <xsd:schema xmlns:xsd="http://www.w3.org/2001/XMLSchema" xmlns:xs="http://www.w3.org/2001/XMLSchema" xmlns:p="http://schemas.microsoft.com/office/2006/metadata/properties" xmlns:ns3="d277b672-7051-453d-b14e-f2a4d34efbd9" xmlns:ns4="79e0e38f-feec-4551-9ff7-4509dea5f0e5" targetNamespace="http://schemas.microsoft.com/office/2006/metadata/properties" ma:root="true" ma:fieldsID="4c5972bcfaba38cfb353654c2fa407f2" ns3:_="" ns4:_="">
    <xsd:import namespace="d277b672-7051-453d-b14e-f2a4d34efbd9"/>
    <xsd:import namespace="79e0e38f-feec-4551-9ff7-4509dea5f0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7b672-7051-453d-b14e-f2a4d34ef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0e38f-feec-4551-9ff7-4509dea5f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77b672-7051-453d-b14e-f2a4d34efbd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567FC5-5F12-47AC-BD9A-879F29D85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7b672-7051-453d-b14e-f2a4d34efbd9"/>
    <ds:schemaRef ds:uri="79e0e38f-feec-4551-9ff7-4509dea5f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36DE8B-E562-40C2-8F7A-67BCCF43E02C}">
  <ds:schemaRefs>
    <ds:schemaRef ds:uri="http://schemas.microsoft.com/office/2006/documentManagement/types"/>
    <ds:schemaRef ds:uri="79e0e38f-feec-4551-9ff7-4509dea5f0e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d277b672-7051-453d-b14e-f2a4d34efbd9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ED227B-9836-46BF-981A-875CBF9E23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187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Why does this happen?</vt:lpstr>
      <vt:lpstr>PowerPoint Presentation</vt:lpstr>
      <vt:lpstr>PowerPoint Presentation</vt:lpstr>
      <vt:lpstr>PowerPoint Presentation</vt:lpstr>
      <vt:lpstr>How can you help reduce the ozone layer?</vt:lpstr>
      <vt:lpstr>Attendance</vt:lpstr>
      <vt:lpstr>House Points</vt:lpstr>
      <vt:lpstr>Now for some Laughter Yoga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Humphriss STP</dc:creator>
  <cp:lastModifiedBy>G Humphriss STP</cp:lastModifiedBy>
  <cp:revision>7</cp:revision>
  <dcterms:created xsi:type="dcterms:W3CDTF">2024-09-15T15:16:26Z</dcterms:created>
  <dcterms:modified xsi:type="dcterms:W3CDTF">2024-09-15T20:41:16Z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0x0101006CA6799B3DAB174F8D5728E4EC492A32</vt:lpwstr>
  </property>
</Properties>
</file>